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357" r:id="rId3"/>
    <p:sldId id="273" r:id="rId4"/>
    <p:sldId id="348" r:id="rId5"/>
    <p:sldId id="356" r:id="rId6"/>
    <p:sldId id="279" r:id="rId7"/>
    <p:sldId id="349" r:id="rId8"/>
    <p:sldId id="350" r:id="rId9"/>
    <p:sldId id="351" r:id="rId10"/>
    <p:sldId id="352" r:id="rId11"/>
    <p:sldId id="331" r:id="rId12"/>
    <p:sldId id="323" r:id="rId13"/>
    <p:sldId id="353" r:id="rId14"/>
    <p:sldId id="326" r:id="rId15"/>
    <p:sldId id="354" r:id="rId16"/>
    <p:sldId id="329" r:id="rId17"/>
    <p:sldId id="320" r:id="rId18"/>
    <p:sldId id="290" r:id="rId19"/>
    <p:sldId id="314" r:id="rId20"/>
    <p:sldId id="346" r:id="rId21"/>
    <p:sldId id="341" r:id="rId22"/>
    <p:sldId id="313" r:id="rId23"/>
    <p:sldId id="298" r:id="rId24"/>
    <p:sldId id="333" r:id="rId25"/>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0099"/>
    <a:srgbClr val="FF6600"/>
    <a:srgbClr val="FFFF00"/>
    <a:srgbClr val="00FFFF"/>
    <a:srgbClr val="00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94698" autoAdjust="0"/>
  </p:normalViewPr>
  <p:slideViewPr>
    <p:cSldViewPr>
      <p:cViewPr varScale="1">
        <p:scale>
          <a:sx n="69" d="100"/>
          <a:sy n="69" d="100"/>
        </p:scale>
        <p:origin x="444" y="72"/>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20E9B-690E-41E7-A5AA-2EBE98B106FD}" type="datetimeFigureOut">
              <a:rPr lang="en-US" smtClean="0"/>
              <a:t>1/26/2022</a:t>
            </a:fld>
            <a:endParaRPr lang="en-US"/>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9E68-C454-4FB5-B178-565499A0367E}" type="slidenum">
              <a:rPr lang="en-US" smtClean="0"/>
              <a:t>‹#›</a:t>
            </a:fld>
            <a:endParaRPr lang="en-US"/>
          </a:p>
        </p:txBody>
      </p:sp>
    </p:spTree>
    <p:extLst>
      <p:ext uri="{BB962C8B-B14F-4D97-AF65-F5344CB8AC3E}">
        <p14:creationId xmlns:p14="http://schemas.microsoft.com/office/powerpoint/2010/main" val="234470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C9E03F-1450-4180-9625-2657A3BD2444}"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144F9-3003-4840-85B1-8FD35DC77F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890C7-CF2C-4DE8-8AB4-11CD8827C93C}"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5EADA-6CF7-4C94-8A0A-711F6414FD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CACB3A-1766-497A-91AA-205E9F976510}"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60A10-085A-4A60-8915-64DF7C8A94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8132879B-98E6-42D7-AC4C-B78CA250F59C}" type="datetimeFigureOut">
              <a:rPr lang="en-US"/>
              <a:pPr>
                <a:defRPr/>
              </a:pPr>
              <a:t>1/26/2022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23F691-9DBC-4629-8D0A-80C7701A40D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7146" y="0"/>
            <a:ext cx="1238405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726053" y="1871132"/>
            <a:ext cx="6900865"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26053" y="3657597"/>
            <a:ext cx="6900865"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3023" y="5037663"/>
            <a:ext cx="908685" cy="279400"/>
          </a:xfrm>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5" name="Footer Placeholder 4"/>
          <p:cNvSpPr>
            <a:spLocks noGrp="1"/>
          </p:cNvSpPr>
          <p:nvPr>
            <p:ph type="ftr" sz="quarter" idx="11"/>
          </p:nvPr>
        </p:nvSpPr>
        <p:spPr>
          <a:xfrm>
            <a:off x="2726052" y="5037663"/>
            <a:ext cx="5279818" cy="279400"/>
          </a:xfrm>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6" name="Slide Number Placeholder 5"/>
          <p:cNvSpPr>
            <a:spLocks noGrp="1"/>
          </p:cNvSpPr>
          <p:nvPr>
            <p:ph type="sldNum" sz="quarter" idx="12"/>
          </p:nvPr>
        </p:nvSpPr>
        <p:spPr>
          <a:xfrm>
            <a:off x="9068862" y="5037663"/>
            <a:ext cx="558057" cy="279400"/>
          </a:xfrm>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5" name="Straight Connector 14"/>
          <p:cNvCxnSpPr/>
          <p:nvPr/>
        </p:nvCxnSpPr>
        <p:spPr>
          <a:xfrm>
            <a:off x="2726054" y="3522131"/>
            <a:ext cx="69008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171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13621" y="2421466"/>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5" name="Footer Placeholder 4"/>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spTree>
    <p:extLst>
      <p:ext uri="{BB962C8B-B14F-4D97-AF65-F5344CB8AC3E}">
        <p14:creationId xmlns:p14="http://schemas.microsoft.com/office/powerpoint/2010/main" val="21838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0257" y="1752606"/>
            <a:ext cx="8260672"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40255" y="3846052"/>
            <a:ext cx="8260674"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5" name="Footer Placeholder 4"/>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6" name="Straight Connector 15"/>
          <p:cNvCxnSpPr/>
          <p:nvPr/>
        </p:nvCxnSpPr>
        <p:spPr>
          <a:xfrm>
            <a:off x="2037882" y="3710585"/>
            <a:ext cx="82654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4614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13621" y="2421466"/>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14679" y="2560320"/>
            <a:ext cx="4777283"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8611" y="2560320"/>
            <a:ext cx="4777283"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6" name="Footer Placeholder 5"/>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spTree>
    <p:extLst>
      <p:ext uri="{BB962C8B-B14F-4D97-AF65-F5344CB8AC3E}">
        <p14:creationId xmlns:p14="http://schemas.microsoft.com/office/powerpoint/2010/main" val="29429153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11592" y="2658533"/>
            <a:ext cx="477728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11592" y="3243263"/>
            <a:ext cx="4777283"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7928" y="2658533"/>
            <a:ext cx="477728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7928" y="3243263"/>
            <a:ext cx="4777283"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8" name="Footer Placeholder 7"/>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8" name="Straight Connector 17"/>
          <p:cNvCxnSpPr/>
          <p:nvPr/>
        </p:nvCxnSpPr>
        <p:spPr>
          <a:xfrm>
            <a:off x="1413621" y="2421466"/>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527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4" name="Footer Placeholder 3"/>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4" name="Straight Connector 13"/>
          <p:cNvCxnSpPr/>
          <p:nvPr/>
        </p:nvCxnSpPr>
        <p:spPr>
          <a:xfrm>
            <a:off x="1413621" y="2421466"/>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544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3" name="Footer Placeholder 2"/>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spTree>
    <p:extLst>
      <p:ext uri="{BB962C8B-B14F-4D97-AF65-F5344CB8AC3E}">
        <p14:creationId xmlns:p14="http://schemas.microsoft.com/office/powerpoint/2010/main" val="2793885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D0BCE5-83E3-4BAF-A228-01267BE13430}"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12F6C-2A60-48B2-BE2E-B8ACEDA7A0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984" y="1388534"/>
            <a:ext cx="3764936"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86402" y="982132"/>
            <a:ext cx="5537834"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09984" y="3031065"/>
            <a:ext cx="3764936"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6" name="Footer Placeholder 5"/>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6" name="Straight Connector 15"/>
          <p:cNvCxnSpPr/>
          <p:nvPr/>
        </p:nvCxnSpPr>
        <p:spPr>
          <a:xfrm>
            <a:off x="1413621" y="2912533"/>
            <a:ext cx="355842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7534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1591" y="1883832"/>
            <a:ext cx="6319839"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196017" y="1041400"/>
            <a:ext cx="310163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311591" y="3255432"/>
            <a:ext cx="6319839"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6" name="Footer Placeholder 5"/>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spTree>
    <p:extLst>
      <p:ext uri="{BB962C8B-B14F-4D97-AF65-F5344CB8AC3E}">
        <p14:creationId xmlns:p14="http://schemas.microsoft.com/office/powerpoint/2010/main" val="21453782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1593" y="4815415"/>
            <a:ext cx="9729787"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54445" y="1041400"/>
            <a:ext cx="10232297"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311593" y="5382153"/>
            <a:ext cx="972978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spTree>
    <p:extLst>
      <p:ext uri="{BB962C8B-B14F-4D97-AF65-F5344CB8AC3E}">
        <p14:creationId xmlns:p14="http://schemas.microsoft.com/office/powerpoint/2010/main" val="57190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20166" y="982132"/>
            <a:ext cx="9712641"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20166" y="4343400"/>
            <a:ext cx="9712641"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cxnSp>
        <p:nvCxnSpPr>
          <p:cNvPr id="15" name="Straight Connector 14"/>
          <p:cNvCxnSpPr/>
          <p:nvPr/>
        </p:nvCxnSpPr>
        <p:spPr>
          <a:xfrm>
            <a:off x="1413621" y="4140199"/>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54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4291" y="982132"/>
            <a:ext cx="9412603"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95747" y="3352800"/>
            <a:ext cx="894969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311593" y="4343400"/>
            <a:ext cx="972978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sp>
        <p:nvSpPr>
          <p:cNvPr id="14" name="TextBox 13"/>
          <p:cNvSpPr txBox="1"/>
          <p:nvPr/>
        </p:nvSpPr>
        <p:spPr>
          <a:xfrm>
            <a:off x="872788" y="879961"/>
            <a:ext cx="617220" cy="584776"/>
          </a:xfrm>
          <a:prstGeom prst="rect">
            <a:avLst/>
          </a:prstGeo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15" name="TextBox 14"/>
          <p:cNvSpPr txBox="1"/>
          <p:nvPr/>
        </p:nvSpPr>
        <p:spPr>
          <a:xfrm>
            <a:off x="10732770" y="2827870"/>
            <a:ext cx="617220" cy="584776"/>
          </a:xfrm>
          <a:prstGeom prst="rect">
            <a:avLst/>
          </a:prstGeom>
        </p:spPr>
        <p:txBody>
          <a:bodyPr vert="horz" lIns="91440" tIns="45720" rIns="91440" bIns="45720" rtlCol="0" anchor="ct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cxnSp>
        <p:nvCxnSpPr>
          <p:cNvPr id="19" name="Straight Connector 18"/>
          <p:cNvCxnSpPr/>
          <p:nvPr/>
        </p:nvCxnSpPr>
        <p:spPr>
          <a:xfrm>
            <a:off x="1413621" y="4140199"/>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77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11594" y="3308581"/>
            <a:ext cx="972978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11593" y="4777381"/>
            <a:ext cx="9729789"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spTree>
    <p:extLst>
      <p:ext uri="{BB962C8B-B14F-4D97-AF65-F5344CB8AC3E}">
        <p14:creationId xmlns:p14="http://schemas.microsoft.com/office/powerpoint/2010/main" val="3230045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64291" y="982132"/>
            <a:ext cx="9412603"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311593" y="3639312"/>
            <a:ext cx="9729789"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311593" y="4529667"/>
            <a:ext cx="9729789"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sp>
        <p:nvSpPr>
          <p:cNvPr id="12" name="TextBox 11"/>
          <p:cNvSpPr txBox="1"/>
          <p:nvPr/>
        </p:nvSpPr>
        <p:spPr>
          <a:xfrm>
            <a:off x="872788" y="879961"/>
            <a:ext cx="617220" cy="584776"/>
          </a:xfrm>
          <a:prstGeom prst="rect">
            <a:avLst/>
          </a:prstGeo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13" name="TextBox 12"/>
          <p:cNvSpPr txBox="1"/>
          <p:nvPr/>
        </p:nvSpPr>
        <p:spPr>
          <a:xfrm>
            <a:off x="10732770" y="2599261"/>
            <a:ext cx="617220" cy="584776"/>
          </a:xfrm>
          <a:prstGeom prst="rect">
            <a:avLst/>
          </a:prstGeom>
        </p:spPr>
        <p:txBody>
          <a:bodyPr vert="horz" lIns="91440" tIns="45720" rIns="91440" bIns="45720" rtlCol="0" anchor="ctr">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cxnSp>
        <p:nvCxnSpPr>
          <p:cNvPr id="26" name="Straight Connector 25"/>
          <p:cNvCxnSpPr/>
          <p:nvPr/>
        </p:nvCxnSpPr>
        <p:spPr>
          <a:xfrm>
            <a:off x="1413621" y="3429000"/>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197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11593" y="982132"/>
            <a:ext cx="9729787"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311593" y="3630168"/>
            <a:ext cx="9729789"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311592" y="4470400"/>
            <a:ext cx="972979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l">
              <a:defRPr/>
            </a:pPr>
            <a:endParaRPr lang="en-US" sz="120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algn="ctr">
              <a:defRPr/>
            </a:pPr>
            <a:endParaRPr lang="en-US" sz="120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a:defRPr/>
            </a:pPr>
            <a:fld id="{D7DEBDDA-4196-47CD-BF92-E465984E817A}" type="slidenum">
              <a:rPr lang="en-US" sz="1200" smtClean="0">
                <a:solidFill>
                  <a:prstClr val="black">
                    <a:tint val="75000"/>
                  </a:prstClr>
                </a:solidFill>
                <a:latin typeface="Arial" charset="0"/>
              </a:rPr>
              <a:pPr>
                <a:defRPr/>
              </a:pPr>
              <a:t>‹#›</a:t>
            </a:fld>
            <a:endParaRPr lang="en-US" sz="1200">
              <a:solidFill>
                <a:prstClr val="black">
                  <a:tint val="75000"/>
                </a:prstClr>
              </a:solidFill>
              <a:latin typeface="Arial" charset="0"/>
            </a:endParaRPr>
          </a:p>
        </p:txBody>
      </p:sp>
      <p:cxnSp>
        <p:nvCxnSpPr>
          <p:cNvPr id="15" name="Straight Connector 14"/>
          <p:cNvCxnSpPr/>
          <p:nvPr/>
        </p:nvCxnSpPr>
        <p:spPr>
          <a:xfrm>
            <a:off x="1413621" y="3429000"/>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165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5" name="Footer Placeholder 4"/>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4" name="Straight Connector 13"/>
          <p:cNvCxnSpPr/>
          <p:nvPr/>
        </p:nvCxnSpPr>
        <p:spPr>
          <a:xfrm>
            <a:off x="1413621" y="2421466"/>
            <a:ext cx="952488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9715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1849" y="982132"/>
            <a:ext cx="191453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11591" y="982132"/>
            <a:ext cx="7525938"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121F12DB-0458-435F-B683-412D6A16F1AC}" type="datetimeFigureOut">
              <a:rPr lang="zh-CN" altLang="en-US" sz="1200" smtClean="0">
                <a:solidFill>
                  <a:srgbClr val="3F3F3F">
                    <a:tint val="75000"/>
                  </a:srgbClr>
                </a:solidFill>
                <a:latin typeface="Calibri"/>
              </a:rPr>
              <a:pPr algn="l" defTabSz="685800" fontAlgn="auto">
                <a:spcBef>
                  <a:spcPts val="0"/>
                </a:spcBef>
                <a:spcAft>
                  <a:spcPts val="0"/>
                </a:spcAft>
                <a:defRPr/>
              </a:pPr>
              <a:t>2022/1/26</a:t>
            </a:fld>
            <a:endParaRPr lang="zh-CN" altLang="en-US" sz="1200">
              <a:solidFill>
                <a:srgbClr val="3F3F3F">
                  <a:tint val="75000"/>
                </a:srgbClr>
              </a:solidFill>
              <a:latin typeface="Calibri"/>
            </a:endParaRPr>
          </a:p>
        </p:txBody>
      </p:sp>
      <p:sp>
        <p:nvSpPr>
          <p:cNvPr id="5" name="Footer Placeholder 4"/>
          <p:cNvSpPr>
            <a:spLocks noGrp="1"/>
          </p:cNvSpPr>
          <p:nvPr>
            <p:ph type="ftr" sz="quarter" idx="11"/>
          </p:nvPr>
        </p:nvSpPr>
        <p:spPr/>
        <p:txBody>
          <a:bodyPr/>
          <a:lstStyle/>
          <a:p>
            <a:pPr algn="ctr" defTabSz="685800" fontAlgn="auto">
              <a:spcBef>
                <a:spcPts val="0"/>
              </a:spcBef>
              <a:spcAft>
                <a:spcPts val="0"/>
              </a:spcAft>
              <a:defRPr/>
            </a:pPr>
            <a:endParaRPr lang="zh-CN" altLang="en-US" sz="1200">
              <a:solidFill>
                <a:srgbClr val="3F3F3F">
                  <a:tint val="75000"/>
                </a:srgb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F3E312EE-8ED6-44CE-9228-D17433E2BF6A}" type="slidenum">
              <a:rPr lang="zh-CN" altLang="en-US" sz="1200" smtClean="0">
                <a:solidFill>
                  <a:srgbClr val="3F3F3F">
                    <a:tint val="75000"/>
                  </a:srgbClr>
                </a:solidFill>
                <a:latin typeface="Calibri"/>
              </a:rPr>
              <a:pPr defTabSz="685800" fontAlgn="auto">
                <a:spcBef>
                  <a:spcPts val="0"/>
                </a:spcBef>
                <a:spcAft>
                  <a:spcPts val="0"/>
                </a:spcAft>
                <a:defRPr/>
              </a:pPr>
              <a:t>‹#›</a:t>
            </a:fld>
            <a:endParaRPr lang="zh-CN" altLang="en-US" sz="1200">
              <a:solidFill>
                <a:srgbClr val="3F3F3F">
                  <a:tint val="75000"/>
                </a:srgbClr>
              </a:solidFill>
              <a:latin typeface="Calibri"/>
            </a:endParaRPr>
          </a:p>
        </p:txBody>
      </p:sp>
      <p:cxnSp>
        <p:nvCxnSpPr>
          <p:cNvPr id="14" name="Straight Connector 13"/>
          <p:cNvCxnSpPr/>
          <p:nvPr/>
        </p:nvCxnSpPr>
        <p:spPr>
          <a:xfrm>
            <a:off x="8974689"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950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237729-2DEB-4E91-A9EE-09867FE35B5D}"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F2908A-5298-4427-869B-C300759AFBC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948296"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396104" y="2475347"/>
            <a:ext cx="3948296" cy="4493491"/>
          </a:xfrm>
          <a:prstGeom prst="rect">
            <a:avLst/>
          </a:prstGeom>
        </p:spPr>
      </p:pic>
    </p:spTree>
    <p:extLst>
      <p:ext uri="{BB962C8B-B14F-4D97-AF65-F5344CB8AC3E}">
        <p14:creationId xmlns:p14="http://schemas.microsoft.com/office/powerpoint/2010/main" val="3984405660"/>
      </p:ext>
    </p:extLst>
  </p:cSld>
  <p:clrMapOvr>
    <a:masterClrMapping/>
  </p:clrMapOvr>
  <mc:AlternateContent xmlns:mc="http://schemas.openxmlformats.org/markup-compatibility/2006" xmlns:p14="http://schemas.microsoft.com/office/powerpoint/2010/main">
    <mc:Choice Requires="p14">
      <p:transition spd="slow" p14:dur="1500" advTm="0">
        <p:fade/>
      </p:transition>
    </mc:Choice>
    <mc:Fallback xmlns="">
      <p:transition spd="slow"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20" y="5562070"/>
            <a:ext cx="4937760" cy="1295933"/>
          </a:xfrm>
          <a:prstGeom prst="rect">
            <a:avLst/>
          </a:prstGeom>
        </p:spPr>
      </p:pic>
    </p:spTree>
    <p:extLst>
      <p:ext uri="{BB962C8B-B14F-4D97-AF65-F5344CB8AC3E}">
        <p14:creationId xmlns:p14="http://schemas.microsoft.com/office/powerpoint/2010/main" val="6038030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9510" y="0"/>
            <a:ext cx="2398079"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120" y="5562070"/>
            <a:ext cx="4937760" cy="1295933"/>
          </a:xfrm>
          <a:prstGeom prst="rect">
            <a:avLst/>
          </a:prstGeom>
        </p:spPr>
      </p:pic>
    </p:spTree>
    <p:extLst>
      <p:ext uri="{BB962C8B-B14F-4D97-AF65-F5344CB8AC3E}">
        <p14:creationId xmlns:p14="http://schemas.microsoft.com/office/powerpoint/2010/main" val="1438172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Tree>
    <p:extLst>
      <p:ext uri="{BB962C8B-B14F-4D97-AF65-F5344CB8AC3E}">
        <p14:creationId xmlns:p14="http://schemas.microsoft.com/office/powerpoint/2010/main" val="4423318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Tree>
    <p:extLst>
      <p:ext uri="{BB962C8B-B14F-4D97-AF65-F5344CB8AC3E}">
        <p14:creationId xmlns:p14="http://schemas.microsoft.com/office/powerpoint/2010/main" val="11389099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Tree>
    <p:extLst>
      <p:ext uri="{BB962C8B-B14F-4D97-AF65-F5344CB8AC3E}">
        <p14:creationId xmlns:p14="http://schemas.microsoft.com/office/powerpoint/2010/main" val="32391157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1125850" y="1841406"/>
            <a:ext cx="1741452" cy="1592512"/>
          </a:xfrm>
          <a:custGeom>
            <a:avLst/>
            <a:gdLst>
              <a:gd name="connsiteX0" fmla="*/ 0 w 1719953"/>
              <a:gd name="connsiteY0" fmla="*/ 0 h 1592512"/>
              <a:gd name="connsiteX1" fmla="*/ 1719953 w 1719953"/>
              <a:gd name="connsiteY1" fmla="*/ 0 h 1592512"/>
              <a:gd name="connsiteX2" fmla="*/ 1719953 w 1719953"/>
              <a:gd name="connsiteY2" fmla="*/ 1592512 h 1592512"/>
              <a:gd name="connsiteX3" fmla="*/ 0 w 1719953"/>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3" h="1592512">
                <a:moveTo>
                  <a:pt x="0" y="0"/>
                </a:moveTo>
                <a:lnTo>
                  <a:pt x="1719953" y="0"/>
                </a:lnTo>
                <a:lnTo>
                  <a:pt x="1719953" y="1592512"/>
                </a:lnTo>
                <a:lnTo>
                  <a:pt x="0" y="1592512"/>
                </a:ln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3209669" y="1841406"/>
            <a:ext cx="1741451"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5298813" y="1841406"/>
            <a:ext cx="1741451"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a:p>
        </p:txBody>
      </p:sp>
      <p:sp>
        <p:nvSpPr>
          <p:cNvPr id="7" name="图片占位符 6"/>
          <p:cNvSpPr>
            <a:spLocks noGrp="1"/>
          </p:cNvSpPr>
          <p:nvPr>
            <p:ph type="pic" sz="quarter" idx="13"/>
          </p:nvPr>
        </p:nvSpPr>
        <p:spPr>
          <a:xfrm>
            <a:off x="7387961" y="1841406"/>
            <a:ext cx="1741451"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a:p>
        </p:txBody>
      </p:sp>
      <p:sp>
        <p:nvSpPr>
          <p:cNvPr id="8" name="图片占位符 7"/>
          <p:cNvSpPr>
            <a:spLocks noGrp="1"/>
          </p:cNvSpPr>
          <p:nvPr>
            <p:ph type="pic" sz="quarter" idx="14"/>
          </p:nvPr>
        </p:nvSpPr>
        <p:spPr>
          <a:xfrm>
            <a:off x="9477102" y="1841406"/>
            <a:ext cx="1741451"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1546811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751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1387744" y="1419051"/>
            <a:ext cx="4283977" cy="4605456"/>
          </a:xfrm>
          <a:custGeom>
            <a:avLst/>
            <a:gdLst>
              <a:gd name="connsiteX0" fmla="*/ 0 w 4231088"/>
              <a:gd name="connsiteY0" fmla="*/ 0 h 4605456"/>
              <a:gd name="connsiteX1" fmla="*/ 4231088 w 4231088"/>
              <a:gd name="connsiteY1" fmla="*/ 0 h 4605456"/>
              <a:gd name="connsiteX2" fmla="*/ 4231088 w 4231088"/>
              <a:gd name="connsiteY2" fmla="*/ 4605456 h 4605456"/>
              <a:gd name="connsiteX3" fmla="*/ 0 w 4231088"/>
              <a:gd name="connsiteY3" fmla="*/ 4605456 h 4605456"/>
            </a:gdLst>
            <a:ahLst/>
            <a:cxnLst>
              <a:cxn ang="0">
                <a:pos x="connsiteX0" y="connsiteY0"/>
              </a:cxn>
              <a:cxn ang="0">
                <a:pos x="connsiteX1" y="connsiteY1"/>
              </a:cxn>
              <a:cxn ang="0">
                <a:pos x="connsiteX2" y="connsiteY2"/>
              </a:cxn>
              <a:cxn ang="0">
                <a:pos x="connsiteX3" y="connsiteY3"/>
              </a:cxn>
            </a:cxnLst>
            <a:rect l="l" t="t" r="r" b="b"/>
            <a:pathLst>
              <a:path w="4231088" h="4605456">
                <a:moveTo>
                  <a:pt x="0" y="0"/>
                </a:moveTo>
                <a:lnTo>
                  <a:pt x="4231088" y="0"/>
                </a:lnTo>
                <a:lnTo>
                  <a:pt x="4231088" y="4605456"/>
                </a:lnTo>
                <a:lnTo>
                  <a:pt x="0" y="460545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709285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6286866" y="1485414"/>
            <a:ext cx="247370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8857941" y="1485418"/>
            <a:ext cx="247370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6286866" y="3912734"/>
            <a:ext cx="247370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a:p>
        </p:txBody>
      </p:sp>
      <p:sp>
        <p:nvSpPr>
          <p:cNvPr id="7" name="图片占位符 6"/>
          <p:cNvSpPr>
            <a:spLocks noGrp="1"/>
          </p:cNvSpPr>
          <p:nvPr>
            <p:ph type="pic" sz="quarter" idx="13"/>
          </p:nvPr>
        </p:nvSpPr>
        <p:spPr>
          <a:xfrm>
            <a:off x="8857941" y="3912738"/>
            <a:ext cx="247370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897054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900C69-2F11-4D6B-9F6D-102787020E44}"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56B9F8-ECD7-469C-ABCC-6DDC5246A7E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2811463" y="2958409"/>
            <a:ext cx="1719957"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5324973" y="2958409"/>
            <a:ext cx="1719957"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7845076" y="2956740"/>
            <a:ext cx="1719957"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4134613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4917738" y="1786685"/>
            <a:ext cx="5906596" cy="4193344"/>
          </a:xfrm>
          <a:custGeom>
            <a:avLst/>
            <a:gdLst>
              <a:gd name="connsiteX0" fmla="*/ 0 w 5833675"/>
              <a:gd name="connsiteY0" fmla="*/ 3069643 h 4193344"/>
              <a:gd name="connsiteX1" fmla="*/ 4139343 w 5833675"/>
              <a:gd name="connsiteY1" fmla="*/ 3069643 h 4193344"/>
              <a:gd name="connsiteX2" fmla="*/ 4139343 w 5833675"/>
              <a:gd name="connsiteY2" fmla="*/ 4193344 h 4193344"/>
              <a:gd name="connsiteX3" fmla="*/ 0 w 5833675"/>
              <a:gd name="connsiteY3" fmla="*/ 4193344 h 4193344"/>
              <a:gd name="connsiteX4" fmla="*/ 4262721 w 5833675"/>
              <a:gd name="connsiteY4" fmla="*/ 2450057 h 4193344"/>
              <a:gd name="connsiteX5" fmla="*/ 5833675 w 5833675"/>
              <a:gd name="connsiteY5" fmla="*/ 2450057 h 4193344"/>
              <a:gd name="connsiteX6" fmla="*/ 5833675 w 5833675"/>
              <a:gd name="connsiteY6" fmla="*/ 4193344 h 4193344"/>
              <a:gd name="connsiteX7" fmla="*/ 4262721 w 5833675"/>
              <a:gd name="connsiteY7" fmla="*/ 4193344 h 4193344"/>
              <a:gd name="connsiteX8" fmla="*/ 1693154 w 5833675"/>
              <a:gd name="connsiteY8" fmla="*/ 1215967 h 4193344"/>
              <a:gd name="connsiteX9" fmla="*/ 4139342 w 5833675"/>
              <a:gd name="connsiteY9" fmla="*/ 1215967 h 4193344"/>
              <a:gd name="connsiteX10" fmla="*/ 4139342 w 5833675"/>
              <a:gd name="connsiteY10" fmla="*/ 2952031 h 4193344"/>
              <a:gd name="connsiteX11" fmla="*/ 1693154 w 5833675"/>
              <a:gd name="connsiteY11" fmla="*/ 2952031 h 4193344"/>
              <a:gd name="connsiteX12" fmla="*/ 0 w 5833675"/>
              <a:gd name="connsiteY12" fmla="*/ 0 h 4193344"/>
              <a:gd name="connsiteX13" fmla="*/ 4174975 w 5833675"/>
              <a:gd name="connsiteY13" fmla="*/ 0 h 4193344"/>
              <a:gd name="connsiteX14" fmla="*/ 4174975 w 5833675"/>
              <a:gd name="connsiteY14" fmla="*/ 1123701 h 4193344"/>
              <a:gd name="connsiteX15" fmla="*/ 0 w 5833675"/>
              <a:gd name="connsiteY15" fmla="*/ 1123701 h 419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3675" h="4193344">
                <a:moveTo>
                  <a:pt x="0" y="3069643"/>
                </a:moveTo>
                <a:lnTo>
                  <a:pt x="4139343" y="3069643"/>
                </a:lnTo>
                <a:lnTo>
                  <a:pt x="4139343" y="4193344"/>
                </a:lnTo>
                <a:lnTo>
                  <a:pt x="0" y="4193344"/>
                </a:lnTo>
                <a:close/>
                <a:moveTo>
                  <a:pt x="4262721" y="2450057"/>
                </a:moveTo>
                <a:lnTo>
                  <a:pt x="5833675" y="2450057"/>
                </a:lnTo>
                <a:lnTo>
                  <a:pt x="5833675" y="4193344"/>
                </a:lnTo>
                <a:lnTo>
                  <a:pt x="4262721" y="4193344"/>
                </a:lnTo>
                <a:close/>
                <a:moveTo>
                  <a:pt x="1693154" y="1215967"/>
                </a:moveTo>
                <a:lnTo>
                  <a:pt x="4139342" y="1215967"/>
                </a:lnTo>
                <a:lnTo>
                  <a:pt x="4139342" y="2952031"/>
                </a:lnTo>
                <a:lnTo>
                  <a:pt x="1693154" y="2952031"/>
                </a:lnTo>
                <a:close/>
                <a:moveTo>
                  <a:pt x="0" y="0"/>
                </a:moveTo>
                <a:lnTo>
                  <a:pt x="4174975" y="0"/>
                </a:lnTo>
                <a:lnTo>
                  <a:pt x="4174975" y="1123701"/>
                </a:lnTo>
                <a:lnTo>
                  <a:pt x="0" y="112370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528012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7" name="图片占位符 6"/>
          <p:cNvSpPr>
            <a:spLocks noGrp="1"/>
          </p:cNvSpPr>
          <p:nvPr>
            <p:ph type="pic" sz="quarter" idx="10"/>
          </p:nvPr>
        </p:nvSpPr>
        <p:spPr>
          <a:xfrm>
            <a:off x="6174234" y="1449421"/>
            <a:ext cx="4431886" cy="4742560"/>
          </a:xfrm>
          <a:custGeom>
            <a:avLst/>
            <a:gdLst>
              <a:gd name="connsiteX0" fmla="*/ 983120 w 4377171"/>
              <a:gd name="connsiteY0" fmla="*/ 4152284 h 4742560"/>
              <a:gd name="connsiteX1" fmla="*/ 984013 w 4377171"/>
              <a:gd name="connsiteY1" fmla="*/ 4152660 h 4742560"/>
              <a:gd name="connsiteX2" fmla="*/ 932181 w 4377171"/>
              <a:gd name="connsiteY2" fmla="*/ 4320208 h 4742560"/>
              <a:gd name="connsiteX3" fmla="*/ 942369 w 4377171"/>
              <a:gd name="connsiteY3" fmla="*/ 4279499 h 4742560"/>
              <a:gd name="connsiteX4" fmla="*/ 957651 w 4377171"/>
              <a:gd name="connsiteY4" fmla="*/ 4233702 h 4742560"/>
              <a:gd name="connsiteX5" fmla="*/ 983120 w 4377171"/>
              <a:gd name="connsiteY5" fmla="*/ 4152284 h 4742560"/>
              <a:gd name="connsiteX6" fmla="*/ 3204054 w 4377171"/>
              <a:gd name="connsiteY6" fmla="*/ 0 h 4742560"/>
              <a:gd name="connsiteX7" fmla="*/ 3336495 w 4377171"/>
              <a:gd name="connsiteY7" fmla="*/ 162835 h 4742560"/>
              <a:gd name="connsiteX8" fmla="*/ 3789851 w 4377171"/>
              <a:gd name="connsiteY8" fmla="*/ 188278 h 4742560"/>
              <a:gd name="connsiteX9" fmla="*/ 3901917 w 4377171"/>
              <a:gd name="connsiteY9" fmla="*/ 218809 h 4742560"/>
              <a:gd name="connsiteX10" fmla="*/ 3952856 w 4377171"/>
              <a:gd name="connsiteY10" fmla="*/ 239164 h 4742560"/>
              <a:gd name="connsiteX11" fmla="*/ 3963043 w 4377171"/>
              <a:gd name="connsiteY11" fmla="*/ 244252 h 4742560"/>
              <a:gd name="connsiteX12" fmla="*/ 3968137 w 4377171"/>
              <a:gd name="connsiteY12" fmla="*/ 244252 h 4742560"/>
              <a:gd name="connsiteX13" fmla="*/ 3973231 w 4377171"/>
              <a:gd name="connsiteY13" fmla="*/ 249341 h 4742560"/>
              <a:gd name="connsiteX14" fmla="*/ 3993607 w 4377171"/>
              <a:gd name="connsiteY14" fmla="*/ 259518 h 4742560"/>
              <a:gd name="connsiteX15" fmla="*/ 4044546 w 4377171"/>
              <a:gd name="connsiteY15" fmla="*/ 351112 h 4742560"/>
              <a:gd name="connsiteX16" fmla="*/ 3978325 w 4377171"/>
              <a:gd name="connsiteY16" fmla="*/ 544479 h 4742560"/>
              <a:gd name="connsiteX17" fmla="*/ 3917198 w 4377171"/>
              <a:gd name="connsiteY17" fmla="*/ 742933 h 4742560"/>
              <a:gd name="connsiteX18" fmla="*/ 3912104 w 4377171"/>
              <a:gd name="connsiteY18" fmla="*/ 890502 h 4742560"/>
              <a:gd name="connsiteX19" fmla="*/ 3978325 w 4377171"/>
              <a:gd name="connsiteY19" fmla="*/ 1078780 h 4742560"/>
              <a:gd name="connsiteX20" fmla="*/ 3932480 w 4377171"/>
              <a:gd name="connsiteY20" fmla="*/ 1150020 h 4742560"/>
              <a:gd name="connsiteX21" fmla="*/ 4085296 w 4377171"/>
              <a:gd name="connsiteY21" fmla="*/ 1155109 h 4742560"/>
              <a:gd name="connsiteX22" fmla="*/ 4248301 w 4377171"/>
              <a:gd name="connsiteY22" fmla="*/ 1083868 h 4742560"/>
              <a:gd name="connsiteX23" fmla="*/ 4345085 w 4377171"/>
              <a:gd name="connsiteY23" fmla="*/ 1272146 h 4742560"/>
              <a:gd name="connsiteX24" fmla="*/ 4375648 w 4377171"/>
              <a:gd name="connsiteY24" fmla="*/ 1429892 h 4742560"/>
              <a:gd name="connsiteX25" fmla="*/ 4319616 w 4377171"/>
              <a:gd name="connsiteY25" fmla="*/ 1674144 h 4742560"/>
              <a:gd name="connsiteX26" fmla="*/ 3942668 w 4377171"/>
              <a:gd name="connsiteY26" fmla="*/ 2025256 h 4742560"/>
              <a:gd name="connsiteX27" fmla="*/ 3524969 w 4377171"/>
              <a:gd name="connsiteY27" fmla="*/ 2330571 h 4742560"/>
              <a:gd name="connsiteX28" fmla="*/ 3336495 w 4377171"/>
              <a:gd name="connsiteY28" fmla="*/ 2361103 h 4742560"/>
              <a:gd name="connsiteX29" fmla="*/ 2923890 w 4377171"/>
              <a:gd name="connsiteY29" fmla="*/ 2640975 h 4742560"/>
              <a:gd name="connsiteX30" fmla="*/ 2557131 w 4377171"/>
              <a:gd name="connsiteY30" fmla="*/ 2986999 h 4742560"/>
              <a:gd name="connsiteX31" fmla="*/ 2226028 w 4377171"/>
              <a:gd name="connsiteY31" fmla="*/ 3373731 h 4742560"/>
              <a:gd name="connsiteX32" fmla="*/ 2065571 w 4377171"/>
              <a:gd name="connsiteY32" fmla="*/ 3571550 h 4742560"/>
              <a:gd name="connsiteX33" fmla="*/ 1916281 w 4377171"/>
              <a:gd name="connsiteY33" fmla="*/ 3752050 h 4742560"/>
              <a:gd name="connsiteX34" fmla="*/ 1933970 w 4377171"/>
              <a:gd name="connsiteY34" fmla="*/ 3714991 h 4742560"/>
              <a:gd name="connsiteX35" fmla="*/ 1961146 w 4377171"/>
              <a:gd name="connsiteY35" fmla="*/ 3663780 h 4742560"/>
              <a:gd name="connsiteX36" fmla="*/ 1938224 w 4377171"/>
              <a:gd name="connsiteY36" fmla="*/ 3706079 h 4742560"/>
              <a:gd name="connsiteX37" fmla="*/ 1933970 w 4377171"/>
              <a:gd name="connsiteY37" fmla="*/ 3714991 h 4742560"/>
              <a:gd name="connsiteX38" fmla="*/ 1933130 w 4377171"/>
              <a:gd name="connsiteY38" fmla="*/ 3716574 h 4742560"/>
              <a:gd name="connsiteX39" fmla="*/ 1905114 w 4377171"/>
              <a:gd name="connsiteY39" fmla="*/ 3765552 h 4742560"/>
              <a:gd name="connsiteX40" fmla="*/ 1916281 w 4377171"/>
              <a:gd name="connsiteY40" fmla="*/ 3752050 h 4742560"/>
              <a:gd name="connsiteX41" fmla="*/ 1915302 w 4377171"/>
              <a:gd name="connsiteY41" fmla="*/ 3754103 h 4742560"/>
              <a:gd name="connsiteX42" fmla="*/ 1869456 w 4377171"/>
              <a:gd name="connsiteY42" fmla="*/ 3852058 h 4742560"/>
              <a:gd name="connsiteX43" fmla="*/ 1818518 w 4377171"/>
              <a:gd name="connsiteY43" fmla="*/ 3928387 h 4742560"/>
              <a:gd name="connsiteX44" fmla="*/ 1772673 w 4377171"/>
              <a:gd name="connsiteY44" fmla="*/ 3964007 h 4742560"/>
              <a:gd name="connsiteX45" fmla="*/ 1660607 w 4377171"/>
              <a:gd name="connsiteY45" fmla="*/ 4004715 h 4742560"/>
              <a:gd name="connsiteX46" fmla="*/ 1563823 w 4377171"/>
              <a:gd name="connsiteY46" fmla="*/ 4075956 h 4742560"/>
              <a:gd name="connsiteX47" fmla="*/ 1487415 w 4377171"/>
              <a:gd name="connsiteY47" fmla="*/ 4177727 h 4742560"/>
              <a:gd name="connsiteX48" fmla="*/ 1456852 w 4377171"/>
              <a:gd name="connsiteY48" fmla="*/ 4238790 h 4742560"/>
              <a:gd name="connsiteX49" fmla="*/ 1436476 w 4377171"/>
              <a:gd name="connsiteY49" fmla="*/ 4315119 h 4742560"/>
              <a:gd name="connsiteX50" fmla="*/ 1319317 w 4377171"/>
              <a:gd name="connsiteY50" fmla="*/ 4340562 h 4742560"/>
              <a:gd name="connsiteX51" fmla="*/ 1248002 w 4377171"/>
              <a:gd name="connsiteY51" fmla="*/ 4533928 h 4742560"/>
              <a:gd name="connsiteX52" fmla="*/ 1227627 w 4377171"/>
              <a:gd name="connsiteY52" fmla="*/ 4640788 h 4742560"/>
              <a:gd name="connsiteX53" fmla="*/ 1217439 w 4377171"/>
              <a:gd name="connsiteY53" fmla="*/ 4691674 h 4742560"/>
              <a:gd name="connsiteX54" fmla="*/ 1207251 w 4377171"/>
              <a:gd name="connsiteY54" fmla="*/ 4742560 h 4742560"/>
              <a:gd name="connsiteX55" fmla="*/ 1202157 w 4377171"/>
              <a:gd name="connsiteY55" fmla="*/ 4671320 h 4742560"/>
              <a:gd name="connsiteX56" fmla="*/ 1212345 w 4377171"/>
              <a:gd name="connsiteY56" fmla="*/ 4610257 h 4742560"/>
              <a:gd name="connsiteX57" fmla="*/ 1161406 w 4377171"/>
              <a:gd name="connsiteY57" fmla="*/ 4605168 h 4742560"/>
              <a:gd name="connsiteX58" fmla="*/ 1110467 w 4377171"/>
              <a:gd name="connsiteY58" fmla="*/ 4605168 h 4742560"/>
              <a:gd name="connsiteX59" fmla="*/ 1141031 w 4377171"/>
              <a:gd name="connsiteY59" fmla="*/ 4457599 h 4742560"/>
              <a:gd name="connsiteX60" fmla="*/ 1197063 w 4377171"/>
              <a:gd name="connsiteY60" fmla="*/ 4315119 h 4742560"/>
              <a:gd name="connsiteX61" fmla="*/ 1151218 w 4377171"/>
              <a:gd name="connsiteY61" fmla="*/ 4294765 h 4742560"/>
              <a:gd name="connsiteX62" fmla="*/ 1120655 w 4377171"/>
              <a:gd name="connsiteY62" fmla="*/ 4376182 h 4742560"/>
              <a:gd name="connsiteX63" fmla="*/ 1100280 w 4377171"/>
              <a:gd name="connsiteY63" fmla="*/ 4457599 h 4742560"/>
              <a:gd name="connsiteX64" fmla="*/ 1090092 w 4377171"/>
              <a:gd name="connsiteY64" fmla="*/ 4493219 h 4742560"/>
              <a:gd name="connsiteX65" fmla="*/ 1079904 w 4377171"/>
              <a:gd name="connsiteY65" fmla="*/ 4533928 h 4742560"/>
              <a:gd name="connsiteX66" fmla="*/ 1054435 w 4377171"/>
              <a:gd name="connsiteY66" fmla="*/ 4625523 h 4742560"/>
              <a:gd name="connsiteX67" fmla="*/ 911806 w 4377171"/>
              <a:gd name="connsiteY67" fmla="*/ 4696763 h 4742560"/>
              <a:gd name="connsiteX68" fmla="*/ 921994 w 4377171"/>
              <a:gd name="connsiteY68" fmla="*/ 4549194 h 4742560"/>
              <a:gd name="connsiteX69" fmla="*/ 952557 w 4377171"/>
              <a:gd name="connsiteY69" fmla="*/ 4406714 h 4742560"/>
              <a:gd name="connsiteX70" fmla="*/ 998402 w 4377171"/>
              <a:gd name="connsiteY70" fmla="*/ 4264233 h 4742560"/>
              <a:gd name="connsiteX71" fmla="*/ 1044247 w 4377171"/>
              <a:gd name="connsiteY71" fmla="*/ 4137019 h 4742560"/>
              <a:gd name="connsiteX72" fmla="*/ 1001267 w 4377171"/>
              <a:gd name="connsiteY72" fmla="*/ 4159917 h 4742560"/>
              <a:gd name="connsiteX73" fmla="*/ 984013 w 4377171"/>
              <a:gd name="connsiteY73" fmla="*/ 4152660 h 4742560"/>
              <a:gd name="connsiteX74" fmla="*/ 988851 w 4377171"/>
              <a:gd name="connsiteY74" fmla="*/ 4137019 h 4742560"/>
              <a:gd name="connsiteX75" fmla="*/ 1049341 w 4377171"/>
              <a:gd name="connsiteY75" fmla="*/ 3969095 h 4742560"/>
              <a:gd name="connsiteX76" fmla="*/ 1197063 w 4377171"/>
              <a:gd name="connsiteY76" fmla="*/ 3628160 h 4742560"/>
              <a:gd name="connsiteX77" fmla="*/ 1151218 w 4377171"/>
              <a:gd name="connsiteY77" fmla="*/ 3597629 h 4742560"/>
              <a:gd name="connsiteX78" fmla="*/ 1115561 w 4377171"/>
              <a:gd name="connsiteY78" fmla="*/ 3679046 h 4742560"/>
              <a:gd name="connsiteX79" fmla="*/ 1028965 w 4377171"/>
              <a:gd name="connsiteY79" fmla="*/ 3623072 h 4742560"/>
              <a:gd name="connsiteX80" fmla="*/ 1105373 w 4377171"/>
              <a:gd name="connsiteY80" fmla="*/ 3434794 h 4742560"/>
              <a:gd name="connsiteX81" fmla="*/ 1125749 w 4377171"/>
              <a:gd name="connsiteY81" fmla="*/ 3378820 h 4742560"/>
              <a:gd name="connsiteX82" fmla="*/ 1151218 w 4377171"/>
              <a:gd name="connsiteY82" fmla="*/ 3327934 h 4742560"/>
              <a:gd name="connsiteX83" fmla="*/ 1191970 w 4377171"/>
              <a:gd name="connsiteY83" fmla="*/ 3226162 h 4742560"/>
              <a:gd name="connsiteX84" fmla="*/ 1222533 w 4377171"/>
              <a:gd name="connsiteY84" fmla="*/ 3134568 h 4742560"/>
              <a:gd name="connsiteX85" fmla="*/ 1232721 w 4377171"/>
              <a:gd name="connsiteY85" fmla="*/ 3058239 h 4742560"/>
              <a:gd name="connsiteX86" fmla="*/ 1166500 w 4377171"/>
              <a:gd name="connsiteY86" fmla="*/ 2971733 h 4742560"/>
              <a:gd name="connsiteX87" fmla="*/ 1120655 w 4377171"/>
              <a:gd name="connsiteY87" fmla="*/ 3048062 h 4742560"/>
              <a:gd name="connsiteX88" fmla="*/ 1059528 w 4377171"/>
              <a:gd name="connsiteY88" fmla="*/ 3002264 h 4742560"/>
              <a:gd name="connsiteX89" fmla="*/ 972932 w 4377171"/>
              <a:gd name="connsiteY89" fmla="*/ 3114213 h 4742560"/>
              <a:gd name="connsiteX90" fmla="*/ 886336 w 4377171"/>
              <a:gd name="connsiteY90" fmla="*/ 3236339 h 4742560"/>
              <a:gd name="connsiteX91" fmla="*/ 728426 w 4377171"/>
              <a:gd name="connsiteY91" fmla="*/ 3480591 h 4742560"/>
              <a:gd name="connsiteX92" fmla="*/ 662205 w 4377171"/>
              <a:gd name="connsiteY92" fmla="*/ 3439883 h 4742560"/>
              <a:gd name="connsiteX93" fmla="*/ 723332 w 4377171"/>
              <a:gd name="connsiteY93" fmla="*/ 3312668 h 4742560"/>
              <a:gd name="connsiteX94" fmla="*/ 672393 w 4377171"/>
              <a:gd name="connsiteY94" fmla="*/ 3383908 h 4742560"/>
              <a:gd name="connsiteX95" fmla="*/ 626548 w 4377171"/>
              <a:gd name="connsiteY95" fmla="*/ 3424617 h 4742560"/>
              <a:gd name="connsiteX96" fmla="*/ 539952 w 4377171"/>
              <a:gd name="connsiteY96" fmla="*/ 3470414 h 4742560"/>
              <a:gd name="connsiteX97" fmla="*/ 443168 w 4377171"/>
              <a:gd name="connsiteY97" fmla="*/ 3572186 h 4742560"/>
              <a:gd name="connsiteX98" fmla="*/ 366760 w 4377171"/>
              <a:gd name="connsiteY98" fmla="*/ 3740109 h 4742560"/>
              <a:gd name="connsiteX99" fmla="*/ 229225 w 4377171"/>
              <a:gd name="connsiteY99" fmla="*/ 4167550 h 4742560"/>
              <a:gd name="connsiteX100" fmla="*/ 147723 w 4377171"/>
              <a:gd name="connsiteY100" fmla="*/ 4182816 h 4742560"/>
              <a:gd name="connsiteX101" fmla="*/ 122254 w 4377171"/>
              <a:gd name="connsiteY101" fmla="*/ 4325296 h 4742560"/>
              <a:gd name="connsiteX102" fmla="*/ 86596 w 4377171"/>
              <a:gd name="connsiteY102" fmla="*/ 4457599 h 4742560"/>
              <a:gd name="connsiteX103" fmla="*/ 40751 w 4377171"/>
              <a:gd name="connsiteY103" fmla="*/ 4584814 h 4742560"/>
              <a:gd name="connsiteX104" fmla="*/ 0 w 4377171"/>
              <a:gd name="connsiteY104" fmla="*/ 4727294 h 4742560"/>
              <a:gd name="connsiteX105" fmla="*/ 91690 w 4377171"/>
              <a:gd name="connsiteY105" fmla="*/ 4096310 h 4742560"/>
              <a:gd name="connsiteX106" fmla="*/ 275070 w 4377171"/>
              <a:gd name="connsiteY106" fmla="*/ 3531477 h 4742560"/>
              <a:gd name="connsiteX107" fmla="*/ 509389 w 4377171"/>
              <a:gd name="connsiteY107" fmla="*/ 3002264 h 4742560"/>
              <a:gd name="connsiteX108" fmla="*/ 738614 w 4377171"/>
              <a:gd name="connsiteY108" fmla="*/ 2478140 h 4742560"/>
              <a:gd name="connsiteX109" fmla="*/ 753895 w 4377171"/>
              <a:gd name="connsiteY109" fmla="*/ 2310217 h 4742560"/>
              <a:gd name="connsiteX110" fmla="*/ 830304 w 4377171"/>
              <a:gd name="connsiteY110" fmla="*/ 2193180 h 4742560"/>
              <a:gd name="connsiteX111" fmla="*/ 774271 w 4377171"/>
              <a:gd name="connsiteY111" fmla="*/ 2091408 h 4742560"/>
              <a:gd name="connsiteX112" fmla="*/ 1115561 w 4377171"/>
              <a:gd name="connsiteY112" fmla="*/ 1536752 h 4742560"/>
              <a:gd name="connsiteX113" fmla="*/ 1558729 w 4377171"/>
              <a:gd name="connsiteY113" fmla="*/ 1129666 h 4742560"/>
              <a:gd name="connsiteX114" fmla="*/ 1915301 w 4377171"/>
              <a:gd name="connsiteY114" fmla="*/ 844705 h 4742560"/>
              <a:gd name="connsiteX115" fmla="*/ 1879644 w 4377171"/>
              <a:gd name="connsiteY115" fmla="*/ 809085 h 4742560"/>
              <a:gd name="connsiteX116" fmla="*/ 1996804 w 4377171"/>
              <a:gd name="connsiteY116" fmla="*/ 732756 h 4742560"/>
              <a:gd name="connsiteX117" fmla="*/ 2032461 w 4377171"/>
              <a:gd name="connsiteY117" fmla="*/ 773465 h 4742560"/>
              <a:gd name="connsiteX118" fmla="*/ 2119057 w 4377171"/>
              <a:gd name="connsiteY118" fmla="*/ 732756 h 4742560"/>
              <a:gd name="connsiteX119" fmla="*/ 2154714 w 4377171"/>
              <a:gd name="connsiteY119" fmla="*/ 768376 h 4742560"/>
              <a:gd name="connsiteX120" fmla="*/ 2338094 w 4377171"/>
              <a:gd name="connsiteY120" fmla="*/ 569922 h 4742560"/>
              <a:gd name="connsiteX121" fmla="*/ 2373751 w 4377171"/>
              <a:gd name="connsiteY121" fmla="*/ 610630 h 4742560"/>
              <a:gd name="connsiteX122" fmla="*/ 2490910 w 4377171"/>
              <a:gd name="connsiteY122" fmla="*/ 478327 h 4742560"/>
              <a:gd name="connsiteX123" fmla="*/ 2510649 w 4377171"/>
              <a:gd name="connsiteY123" fmla="*/ 494229 h 4742560"/>
              <a:gd name="connsiteX124" fmla="*/ 2515097 w 4377171"/>
              <a:gd name="connsiteY124" fmla="*/ 499299 h 4742560"/>
              <a:gd name="connsiteX125" fmla="*/ 2515106 w 4377171"/>
              <a:gd name="connsiteY125" fmla="*/ 499317 h 4742560"/>
              <a:gd name="connsiteX126" fmla="*/ 2526568 w 4377171"/>
              <a:gd name="connsiteY126" fmla="*/ 513947 h 4742560"/>
              <a:gd name="connsiteX127" fmla="*/ 2517415 w 4377171"/>
              <a:gd name="connsiteY127" fmla="*/ 501941 h 4742560"/>
              <a:gd name="connsiteX128" fmla="*/ 2515097 w 4377171"/>
              <a:gd name="connsiteY128" fmla="*/ 499299 h 4742560"/>
              <a:gd name="connsiteX129" fmla="*/ 2507465 w 4377171"/>
              <a:gd name="connsiteY129" fmla="*/ 484688 h 4742560"/>
              <a:gd name="connsiteX130" fmla="*/ 2526568 w 4377171"/>
              <a:gd name="connsiteY130" fmla="*/ 447796 h 4742560"/>
              <a:gd name="connsiteX131" fmla="*/ 2628445 w 4377171"/>
              <a:gd name="connsiteY131" fmla="*/ 351112 h 4742560"/>
              <a:gd name="connsiteX132" fmla="*/ 2648821 w 4377171"/>
              <a:gd name="connsiteY132" fmla="*/ 315492 h 4742560"/>
              <a:gd name="connsiteX133" fmla="*/ 2857670 w 4377171"/>
              <a:gd name="connsiteY133" fmla="*/ 173012 h 4742560"/>
              <a:gd name="connsiteX134" fmla="*/ 3005393 w 4377171"/>
              <a:gd name="connsiteY134" fmla="*/ 111949 h 4742560"/>
              <a:gd name="connsiteX135" fmla="*/ 3204054 w 4377171"/>
              <a:gd name="connsiteY135" fmla="*/ 0 h 47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377171" h="4742560">
                <a:moveTo>
                  <a:pt x="983120" y="4152284"/>
                </a:moveTo>
                <a:lnTo>
                  <a:pt x="984013" y="4152660"/>
                </a:lnTo>
                <a:lnTo>
                  <a:pt x="932181" y="4320208"/>
                </a:lnTo>
                <a:cubicBezTo>
                  <a:pt x="937275" y="4310030"/>
                  <a:pt x="937275" y="4294765"/>
                  <a:pt x="942369" y="4279499"/>
                </a:cubicBezTo>
                <a:cubicBezTo>
                  <a:pt x="947463" y="4269322"/>
                  <a:pt x="952557" y="4248967"/>
                  <a:pt x="957651" y="4233702"/>
                </a:cubicBezTo>
                <a:cubicBezTo>
                  <a:pt x="967839" y="4203170"/>
                  <a:pt x="978026" y="4172639"/>
                  <a:pt x="983120" y="4152284"/>
                </a:cubicBezTo>
                <a:close/>
                <a:moveTo>
                  <a:pt x="3204054" y="0"/>
                </a:moveTo>
                <a:cubicBezTo>
                  <a:pt x="3254993" y="61063"/>
                  <a:pt x="3229524" y="173012"/>
                  <a:pt x="3336495" y="162835"/>
                </a:cubicBezTo>
                <a:cubicBezTo>
                  <a:pt x="3433279" y="142481"/>
                  <a:pt x="3626847" y="152658"/>
                  <a:pt x="3789851" y="188278"/>
                </a:cubicBezTo>
                <a:cubicBezTo>
                  <a:pt x="3830602" y="198455"/>
                  <a:pt x="3866260" y="208632"/>
                  <a:pt x="3901917" y="218809"/>
                </a:cubicBezTo>
                <a:cubicBezTo>
                  <a:pt x="3922292" y="228986"/>
                  <a:pt x="3937574" y="234075"/>
                  <a:pt x="3952856" y="239164"/>
                </a:cubicBezTo>
                <a:cubicBezTo>
                  <a:pt x="3957950" y="239164"/>
                  <a:pt x="3957950" y="244252"/>
                  <a:pt x="3963043" y="244252"/>
                </a:cubicBezTo>
                <a:cubicBezTo>
                  <a:pt x="3963043" y="244252"/>
                  <a:pt x="3968137" y="244252"/>
                  <a:pt x="3968137" y="244252"/>
                </a:cubicBezTo>
                <a:cubicBezTo>
                  <a:pt x="3968137" y="249341"/>
                  <a:pt x="3973231" y="249341"/>
                  <a:pt x="3973231" y="249341"/>
                </a:cubicBezTo>
                <a:cubicBezTo>
                  <a:pt x="3978325" y="254429"/>
                  <a:pt x="3988513" y="254429"/>
                  <a:pt x="3993607" y="259518"/>
                </a:cubicBezTo>
                <a:cubicBezTo>
                  <a:pt x="4039452" y="290049"/>
                  <a:pt x="4064921" y="320581"/>
                  <a:pt x="4044546" y="351112"/>
                </a:cubicBezTo>
                <a:cubicBezTo>
                  <a:pt x="4039452" y="381644"/>
                  <a:pt x="4008888" y="463061"/>
                  <a:pt x="3978325" y="544479"/>
                </a:cubicBezTo>
                <a:cubicBezTo>
                  <a:pt x="3947762" y="625896"/>
                  <a:pt x="3922292" y="712402"/>
                  <a:pt x="3917198" y="742933"/>
                </a:cubicBezTo>
                <a:cubicBezTo>
                  <a:pt x="3901917" y="753111"/>
                  <a:pt x="3901917" y="819262"/>
                  <a:pt x="3912104" y="890502"/>
                </a:cubicBezTo>
                <a:cubicBezTo>
                  <a:pt x="3922292" y="961742"/>
                  <a:pt x="3947762" y="1043160"/>
                  <a:pt x="3978325" y="1078780"/>
                </a:cubicBezTo>
                <a:cubicBezTo>
                  <a:pt x="3947762" y="1104223"/>
                  <a:pt x="3912104" y="1129666"/>
                  <a:pt x="3932480" y="1150020"/>
                </a:cubicBezTo>
                <a:cubicBezTo>
                  <a:pt x="3963043" y="1190729"/>
                  <a:pt x="4024170" y="1180552"/>
                  <a:pt x="4085296" y="1155109"/>
                </a:cubicBezTo>
                <a:cubicBezTo>
                  <a:pt x="4141329" y="1134754"/>
                  <a:pt x="4207550" y="1099134"/>
                  <a:pt x="4248301" y="1083868"/>
                </a:cubicBezTo>
                <a:cubicBezTo>
                  <a:pt x="4314522" y="1104223"/>
                  <a:pt x="4345085" y="1211083"/>
                  <a:pt x="4345085" y="1272146"/>
                </a:cubicBezTo>
                <a:cubicBezTo>
                  <a:pt x="4345085" y="1272146"/>
                  <a:pt x="4365460" y="1343386"/>
                  <a:pt x="4375648" y="1429892"/>
                </a:cubicBezTo>
                <a:cubicBezTo>
                  <a:pt x="4380742" y="1516398"/>
                  <a:pt x="4375648" y="1618170"/>
                  <a:pt x="4319616" y="1674144"/>
                </a:cubicBezTo>
                <a:cubicBezTo>
                  <a:pt x="4207550" y="1791182"/>
                  <a:pt x="4080203" y="1913308"/>
                  <a:pt x="3942668" y="2025256"/>
                </a:cubicBezTo>
                <a:cubicBezTo>
                  <a:pt x="3810227" y="2142294"/>
                  <a:pt x="3667598" y="2249154"/>
                  <a:pt x="3524969" y="2330571"/>
                </a:cubicBezTo>
                <a:cubicBezTo>
                  <a:pt x="3479124" y="2335660"/>
                  <a:pt x="3382340" y="2350926"/>
                  <a:pt x="3336495" y="2361103"/>
                </a:cubicBezTo>
                <a:cubicBezTo>
                  <a:pt x="3193866" y="2437432"/>
                  <a:pt x="3056332" y="2534115"/>
                  <a:pt x="2923890" y="2640975"/>
                </a:cubicBezTo>
                <a:cubicBezTo>
                  <a:pt x="2796544" y="2747835"/>
                  <a:pt x="2674290" y="2864873"/>
                  <a:pt x="2557131" y="2986999"/>
                </a:cubicBezTo>
                <a:cubicBezTo>
                  <a:pt x="2439972" y="3114213"/>
                  <a:pt x="2333000" y="3241428"/>
                  <a:pt x="2226028" y="3373731"/>
                </a:cubicBezTo>
                <a:cubicBezTo>
                  <a:pt x="2172543" y="3439883"/>
                  <a:pt x="2119057" y="3506034"/>
                  <a:pt x="2065571" y="3571550"/>
                </a:cubicBezTo>
                <a:lnTo>
                  <a:pt x="1916281" y="3752050"/>
                </a:lnTo>
                <a:lnTo>
                  <a:pt x="1933970" y="3714991"/>
                </a:lnTo>
                <a:lnTo>
                  <a:pt x="1961146" y="3663780"/>
                </a:lnTo>
                <a:cubicBezTo>
                  <a:pt x="1953506" y="3676502"/>
                  <a:pt x="1945865" y="3690813"/>
                  <a:pt x="1938224" y="3706079"/>
                </a:cubicBezTo>
                <a:lnTo>
                  <a:pt x="1933970" y="3714991"/>
                </a:lnTo>
                <a:lnTo>
                  <a:pt x="1933130" y="3716574"/>
                </a:lnTo>
                <a:cubicBezTo>
                  <a:pt x="1924216" y="3733748"/>
                  <a:pt x="1915302" y="3750286"/>
                  <a:pt x="1905114" y="3765552"/>
                </a:cubicBezTo>
                <a:lnTo>
                  <a:pt x="1916281" y="3752050"/>
                </a:lnTo>
                <a:lnTo>
                  <a:pt x="1915302" y="3754103"/>
                </a:lnTo>
                <a:cubicBezTo>
                  <a:pt x="1900020" y="3787179"/>
                  <a:pt x="1884738" y="3821527"/>
                  <a:pt x="1869456" y="3852058"/>
                </a:cubicBezTo>
                <a:cubicBezTo>
                  <a:pt x="1854175" y="3882589"/>
                  <a:pt x="1838893" y="3908032"/>
                  <a:pt x="1818518" y="3928387"/>
                </a:cubicBezTo>
                <a:cubicBezTo>
                  <a:pt x="1803236" y="3948741"/>
                  <a:pt x="1787954" y="3964007"/>
                  <a:pt x="1772673" y="3964007"/>
                </a:cubicBezTo>
                <a:cubicBezTo>
                  <a:pt x="1737015" y="3974184"/>
                  <a:pt x="1696264" y="3984361"/>
                  <a:pt x="1660607" y="4004715"/>
                </a:cubicBezTo>
                <a:cubicBezTo>
                  <a:pt x="1624950" y="4025070"/>
                  <a:pt x="1594387" y="4045424"/>
                  <a:pt x="1563823" y="4075956"/>
                </a:cubicBezTo>
                <a:cubicBezTo>
                  <a:pt x="1533260" y="4101398"/>
                  <a:pt x="1507790" y="4137019"/>
                  <a:pt x="1487415" y="4177727"/>
                </a:cubicBezTo>
                <a:cubicBezTo>
                  <a:pt x="1477227" y="4198082"/>
                  <a:pt x="1467039" y="4218436"/>
                  <a:pt x="1456852" y="4238790"/>
                </a:cubicBezTo>
                <a:cubicBezTo>
                  <a:pt x="1446664" y="4264233"/>
                  <a:pt x="1441570" y="4289676"/>
                  <a:pt x="1436476" y="4315119"/>
                </a:cubicBezTo>
                <a:cubicBezTo>
                  <a:pt x="1390631" y="4289676"/>
                  <a:pt x="1354974" y="4315119"/>
                  <a:pt x="1319317" y="4340562"/>
                </a:cubicBezTo>
                <a:cubicBezTo>
                  <a:pt x="1288753" y="4391448"/>
                  <a:pt x="1268378" y="4462688"/>
                  <a:pt x="1248002" y="4533928"/>
                </a:cubicBezTo>
                <a:cubicBezTo>
                  <a:pt x="1237814" y="4569548"/>
                  <a:pt x="1232721" y="4605168"/>
                  <a:pt x="1227627" y="4640788"/>
                </a:cubicBezTo>
                <a:cubicBezTo>
                  <a:pt x="1222533" y="4661143"/>
                  <a:pt x="1217439" y="4676408"/>
                  <a:pt x="1217439" y="4691674"/>
                </a:cubicBezTo>
                <a:cubicBezTo>
                  <a:pt x="1212345" y="4712029"/>
                  <a:pt x="1207251" y="4727294"/>
                  <a:pt x="1207251" y="4742560"/>
                </a:cubicBezTo>
                <a:cubicBezTo>
                  <a:pt x="1202157" y="4717117"/>
                  <a:pt x="1197063" y="4691674"/>
                  <a:pt x="1202157" y="4671320"/>
                </a:cubicBezTo>
                <a:cubicBezTo>
                  <a:pt x="1202157" y="4650966"/>
                  <a:pt x="1207251" y="4630611"/>
                  <a:pt x="1212345" y="4610257"/>
                </a:cubicBezTo>
                <a:cubicBezTo>
                  <a:pt x="1207251" y="4579725"/>
                  <a:pt x="1186876" y="4594991"/>
                  <a:pt x="1161406" y="4605168"/>
                </a:cubicBezTo>
                <a:cubicBezTo>
                  <a:pt x="1141031" y="4615345"/>
                  <a:pt x="1120655" y="4630611"/>
                  <a:pt x="1110467" y="4605168"/>
                </a:cubicBezTo>
                <a:cubicBezTo>
                  <a:pt x="1110467" y="4559371"/>
                  <a:pt x="1125749" y="4503397"/>
                  <a:pt x="1141031" y="4457599"/>
                </a:cubicBezTo>
                <a:cubicBezTo>
                  <a:pt x="1161406" y="4406714"/>
                  <a:pt x="1181782" y="4355828"/>
                  <a:pt x="1197063" y="4315119"/>
                </a:cubicBezTo>
                <a:cubicBezTo>
                  <a:pt x="1151218" y="4294765"/>
                  <a:pt x="1151218" y="4294765"/>
                  <a:pt x="1151218" y="4294765"/>
                </a:cubicBezTo>
                <a:cubicBezTo>
                  <a:pt x="1141031" y="4325296"/>
                  <a:pt x="1130843" y="4350739"/>
                  <a:pt x="1120655" y="4376182"/>
                </a:cubicBezTo>
                <a:cubicBezTo>
                  <a:pt x="1115561" y="4406714"/>
                  <a:pt x="1105373" y="4432156"/>
                  <a:pt x="1100280" y="4457599"/>
                </a:cubicBezTo>
                <a:cubicBezTo>
                  <a:pt x="1095186" y="4467777"/>
                  <a:pt x="1095186" y="4483042"/>
                  <a:pt x="1090092" y="4493219"/>
                </a:cubicBezTo>
                <a:cubicBezTo>
                  <a:pt x="1084998" y="4508485"/>
                  <a:pt x="1079904" y="4523751"/>
                  <a:pt x="1079904" y="4533928"/>
                </a:cubicBezTo>
                <a:cubicBezTo>
                  <a:pt x="1069716" y="4564460"/>
                  <a:pt x="1064622" y="4589903"/>
                  <a:pt x="1054435" y="4625523"/>
                </a:cubicBezTo>
                <a:cubicBezTo>
                  <a:pt x="1003496" y="4737471"/>
                  <a:pt x="927087" y="4752737"/>
                  <a:pt x="911806" y="4696763"/>
                </a:cubicBezTo>
                <a:cubicBezTo>
                  <a:pt x="911806" y="4650966"/>
                  <a:pt x="916900" y="4600080"/>
                  <a:pt x="921994" y="4549194"/>
                </a:cubicBezTo>
                <a:cubicBezTo>
                  <a:pt x="927087" y="4503397"/>
                  <a:pt x="942369" y="4452511"/>
                  <a:pt x="952557" y="4406714"/>
                </a:cubicBezTo>
                <a:cubicBezTo>
                  <a:pt x="967839" y="4355828"/>
                  <a:pt x="983120" y="4310030"/>
                  <a:pt x="998402" y="4264233"/>
                </a:cubicBezTo>
                <a:cubicBezTo>
                  <a:pt x="1013684" y="4218436"/>
                  <a:pt x="1028965" y="4177727"/>
                  <a:pt x="1044247" y="4137019"/>
                </a:cubicBezTo>
                <a:cubicBezTo>
                  <a:pt x="1032786" y="4167550"/>
                  <a:pt x="1018459" y="4166596"/>
                  <a:pt x="1001267" y="4159917"/>
                </a:cubicBezTo>
                <a:lnTo>
                  <a:pt x="984013" y="4152660"/>
                </a:lnTo>
                <a:lnTo>
                  <a:pt x="988851" y="4137019"/>
                </a:lnTo>
                <a:cubicBezTo>
                  <a:pt x="1008590" y="4078500"/>
                  <a:pt x="1028965" y="4022525"/>
                  <a:pt x="1049341" y="3969095"/>
                </a:cubicBezTo>
                <a:cubicBezTo>
                  <a:pt x="1095186" y="3857146"/>
                  <a:pt x="1141031" y="3745198"/>
                  <a:pt x="1197063" y="3628160"/>
                </a:cubicBezTo>
                <a:cubicBezTo>
                  <a:pt x="1151218" y="3597629"/>
                  <a:pt x="1151218" y="3597629"/>
                  <a:pt x="1151218" y="3597629"/>
                </a:cubicBezTo>
                <a:cubicBezTo>
                  <a:pt x="1115561" y="3679046"/>
                  <a:pt x="1115561" y="3679046"/>
                  <a:pt x="1115561" y="3679046"/>
                </a:cubicBezTo>
                <a:cubicBezTo>
                  <a:pt x="1095186" y="3663780"/>
                  <a:pt x="1049341" y="3638337"/>
                  <a:pt x="1028965" y="3623072"/>
                </a:cubicBezTo>
                <a:cubicBezTo>
                  <a:pt x="1049341" y="3567097"/>
                  <a:pt x="1074810" y="3500946"/>
                  <a:pt x="1105373" y="3434794"/>
                </a:cubicBezTo>
                <a:cubicBezTo>
                  <a:pt x="1110467" y="3414440"/>
                  <a:pt x="1120655" y="3399174"/>
                  <a:pt x="1125749" y="3378820"/>
                </a:cubicBezTo>
                <a:cubicBezTo>
                  <a:pt x="1135937" y="3363554"/>
                  <a:pt x="1141031" y="3343199"/>
                  <a:pt x="1151218" y="3327934"/>
                </a:cubicBezTo>
                <a:cubicBezTo>
                  <a:pt x="1166500" y="3292314"/>
                  <a:pt x="1181782" y="3256694"/>
                  <a:pt x="1191970" y="3226162"/>
                </a:cubicBezTo>
                <a:cubicBezTo>
                  <a:pt x="1207251" y="3195631"/>
                  <a:pt x="1217439" y="3160010"/>
                  <a:pt x="1222533" y="3134568"/>
                </a:cubicBezTo>
                <a:cubicBezTo>
                  <a:pt x="1232721" y="3104036"/>
                  <a:pt x="1232721" y="3078593"/>
                  <a:pt x="1232721" y="3058239"/>
                </a:cubicBezTo>
                <a:cubicBezTo>
                  <a:pt x="1232721" y="3012442"/>
                  <a:pt x="1212345" y="2976821"/>
                  <a:pt x="1166500" y="2971733"/>
                </a:cubicBezTo>
                <a:cubicBezTo>
                  <a:pt x="1120655" y="3048062"/>
                  <a:pt x="1120655" y="3048062"/>
                  <a:pt x="1120655" y="3048062"/>
                </a:cubicBezTo>
                <a:cubicBezTo>
                  <a:pt x="1100280" y="3032796"/>
                  <a:pt x="1059528" y="3002264"/>
                  <a:pt x="1059528" y="3002264"/>
                </a:cubicBezTo>
                <a:cubicBezTo>
                  <a:pt x="1034059" y="3037884"/>
                  <a:pt x="1003496" y="3073505"/>
                  <a:pt x="972932" y="3114213"/>
                </a:cubicBezTo>
                <a:cubicBezTo>
                  <a:pt x="947463" y="3149833"/>
                  <a:pt x="916900" y="3195631"/>
                  <a:pt x="886336" y="3236339"/>
                </a:cubicBezTo>
                <a:cubicBezTo>
                  <a:pt x="830304" y="3317757"/>
                  <a:pt x="779365" y="3404262"/>
                  <a:pt x="728426" y="3480591"/>
                </a:cubicBezTo>
                <a:cubicBezTo>
                  <a:pt x="728426" y="3480591"/>
                  <a:pt x="687675" y="3455148"/>
                  <a:pt x="662205" y="3439883"/>
                </a:cubicBezTo>
                <a:cubicBezTo>
                  <a:pt x="682581" y="3394085"/>
                  <a:pt x="702956" y="3353377"/>
                  <a:pt x="723332" y="3312668"/>
                </a:cubicBezTo>
                <a:cubicBezTo>
                  <a:pt x="708050" y="3343199"/>
                  <a:pt x="692769" y="3368642"/>
                  <a:pt x="672393" y="3383908"/>
                </a:cubicBezTo>
                <a:cubicBezTo>
                  <a:pt x="657112" y="3404262"/>
                  <a:pt x="641830" y="3419528"/>
                  <a:pt x="626548" y="3424617"/>
                </a:cubicBezTo>
                <a:cubicBezTo>
                  <a:pt x="590891" y="3444971"/>
                  <a:pt x="560328" y="3455148"/>
                  <a:pt x="539952" y="3470414"/>
                </a:cubicBezTo>
                <a:cubicBezTo>
                  <a:pt x="504295" y="3490768"/>
                  <a:pt x="473732" y="3521300"/>
                  <a:pt x="443168" y="3572186"/>
                </a:cubicBezTo>
                <a:cubicBezTo>
                  <a:pt x="417699" y="3617983"/>
                  <a:pt x="387136" y="3673957"/>
                  <a:pt x="366760" y="3740109"/>
                </a:cubicBezTo>
                <a:cubicBezTo>
                  <a:pt x="315821" y="3872412"/>
                  <a:pt x="275070" y="4025070"/>
                  <a:pt x="229225" y="4167550"/>
                </a:cubicBezTo>
                <a:cubicBezTo>
                  <a:pt x="213943" y="4213347"/>
                  <a:pt x="168098" y="4192993"/>
                  <a:pt x="147723" y="4182816"/>
                </a:cubicBezTo>
                <a:cubicBezTo>
                  <a:pt x="142629" y="4233702"/>
                  <a:pt x="132441" y="4279499"/>
                  <a:pt x="122254" y="4325296"/>
                </a:cubicBezTo>
                <a:cubicBezTo>
                  <a:pt x="112066" y="4371093"/>
                  <a:pt x="96784" y="4411802"/>
                  <a:pt x="86596" y="4457599"/>
                </a:cubicBezTo>
                <a:cubicBezTo>
                  <a:pt x="71315" y="4498308"/>
                  <a:pt x="56033" y="4539017"/>
                  <a:pt x="40751" y="4584814"/>
                </a:cubicBezTo>
                <a:cubicBezTo>
                  <a:pt x="30564" y="4630611"/>
                  <a:pt x="15282" y="4676408"/>
                  <a:pt x="0" y="4727294"/>
                </a:cubicBezTo>
                <a:cubicBezTo>
                  <a:pt x="10188" y="4508485"/>
                  <a:pt x="40751" y="4294765"/>
                  <a:pt x="91690" y="4096310"/>
                </a:cubicBezTo>
                <a:cubicBezTo>
                  <a:pt x="137535" y="3897855"/>
                  <a:pt x="203756" y="3709578"/>
                  <a:pt x="275070" y="3531477"/>
                </a:cubicBezTo>
                <a:cubicBezTo>
                  <a:pt x="346384" y="3348288"/>
                  <a:pt x="427887" y="3175276"/>
                  <a:pt x="509389" y="3002264"/>
                </a:cubicBezTo>
                <a:cubicBezTo>
                  <a:pt x="585797" y="2829253"/>
                  <a:pt x="667299" y="2656241"/>
                  <a:pt x="738614" y="2478140"/>
                </a:cubicBezTo>
                <a:cubicBezTo>
                  <a:pt x="789553" y="2396723"/>
                  <a:pt x="702956" y="2386546"/>
                  <a:pt x="753895" y="2310217"/>
                </a:cubicBezTo>
                <a:cubicBezTo>
                  <a:pt x="779365" y="2269508"/>
                  <a:pt x="804834" y="2233888"/>
                  <a:pt x="830304" y="2193180"/>
                </a:cubicBezTo>
                <a:cubicBezTo>
                  <a:pt x="764083" y="2198268"/>
                  <a:pt x="748801" y="2127028"/>
                  <a:pt x="774271" y="2091408"/>
                </a:cubicBezTo>
                <a:cubicBezTo>
                  <a:pt x="871055" y="1898042"/>
                  <a:pt x="988214" y="1704676"/>
                  <a:pt x="1115561" y="1536752"/>
                </a:cubicBezTo>
                <a:cubicBezTo>
                  <a:pt x="1248002" y="1368829"/>
                  <a:pt x="1395725" y="1226349"/>
                  <a:pt x="1558729" y="1129666"/>
                </a:cubicBezTo>
                <a:cubicBezTo>
                  <a:pt x="1670795" y="1048248"/>
                  <a:pt x="1787954" y="971920"/>
                  <a:pt x="1915301" y="844705"/>
                </a:cubicBezTo>
                <a:cubicBezTo>
                  <a:pt x="1900020" y="829439"/>
                  <a:pt x="1900020" y="829439"/>
                  <a:pt x="1879644" y="809085"/>
                </a:cubicBezTo>
                <a:cubicBezTo>
                  <a:pt x="1915301" y="844705"/>
                  <a:pt x="1945865" y="748022"/>
                  <a:pt x="1996804" y="732756"/>
                </a:cubicBezTo>
                <a:cubicBezTo>
                  <a:pt x="2017179" y="753111"/>
                  <a:pt x="2017179" y="753111"/>
                  <a:pt x="2032461" y="773465"/>
                </a:cubicBezTo>
                <a:cubicBezTo>
                  <a:pt x="2052836" y="793819"/>
                  <a:pt x="2083400" y="763288"/>
                  <a:pt x="2119057" y="732756"/>
                </a:cubicBezTo>
                <a:cubicBezTo>
                  <a:pt x="2134338" y="748022"/>
                  <a:pt x="2134338" y="748022"/>
                  <a:pt x="2154714" y="768376"/>
                </a:cubicBezTo>
                <a:cubicBezTo>
                  <a:pt x="2200559" y="692048"/>
                  <a:pt x="2307530" y="671693"/>
                  <a:pt x="2338094" y="569922"/>
                </a:cubicBezTo>
                <a:cubicBezTo>
                  <a:pt x="2353375" y="590276"/>
                  <a:pt x="2353375" y="590276"/>
                  <a:pt x="2373751" y="610630"/>
                </a:cubicBezTo>
                <a:cubicBezTo>
                  <a:pt x="2389032" y="564833"/>
                  <a:pt x="2490910" y="544479"/>
                  <a:pt x="2490910" y="478327"/>
                </a:cubicBezTo>
                <a:cubicBezTo>
                  <a:pt x="2501098" y="485960"/>
                  <a:pt x="2506192" y="489776"/>
                  <a:pt x="2510649" y="494229"/>
                </a:cubicBezTo>
                <a:lnTo>
                  <a:pt x="2515097" y="499299"/>
                </a:lnTo>
                <a:lnTo>
                  <a:pt x="2515106" y="499317"/>
                </a:lnTo>
                <a:cubicBezTo>
                  <a:pt x="2518609" y="504088"/>
                  <a:pt x="2522747" y="508859"/>
                  <a:pt x="2526568" y="513947"/>
                </a:cubicBezTo>
                <a:cubicBezTo>
                  <a:pt x="2522747" y="508859"/>
                  <a:pt x="2519882" y="505042"/>
                  <a:pt x="2517415" y="501941"/>
                </a:cubicBezTo>
                <a:lnTo>
                  <a:pt x="2515097" y="499299"/>
                </a:lnTo>
                <a:lnTo>
                  <a:pt x="2507465" y="484688"/>
                </a:lnTo>
                <a:cubicBezTo>
                  <a:pt x="2504919" y="474511"/>
                  <a:pt x="2508739" y="463061"/>
                  <a:pt x="2526568" y="447796"/>
                </a:cubicBezTo>
                <a:cubicBezTo>
                  <a:pt x="2577506" y="407087"/>
                  <a:pt x="2608070" y="371467"/>
                  <a:pt x="2628445" y="351112"/>
                </a:cubicBezTo>
                <a:cubicBezTo>
                  <a:pt x="2643727" y="325670"/>
                  <a:pt x="2648821" y="315492"/>
                  <a:pt x="2648821" y="315492"/>
                </a:cubicBezTo>
                <a:cubicBezTo>
                  <a:pt x="2699760" y="274784"/>
                  <a:pt x="2786356" y="218809"/>
                  <a:pt x="2857670" y="173012"/>
                </a:cubicBezTo>
                <a:cubicBezTo>
                  <a:pt x="2934078" y="132303"/>
                  <a:pt x="2995205" y="101772"/>
                  <a:pt x="3005393" y="111949"/>
                </a:cubicBezTo>
                <a:cubicBezTo>
                  <a:pt x="3061426" y="35620"/>
                  <a:pt x="3148022" y="71240"/>
                  <a:pt x="320405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319567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矩形 1"/>
          <p:cNvSpPr/>
          <p:nvPr userDrawn="1"/>
        </p:nvSpPr>
        <p:spPr>
          <a:xfrm>
            <a:off x="582690" y="665021"/>
            <a:ext cx="11179021"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27" y="0"/>
            <a:ext cx="2398079" cy="2400000"/>
          </a:xfrm>
          <a:prstGeom prst="rect">
            <a:avLst/>
          </a:prstGeom>
        </p:spPr>
      </p:pic>
      <p:sp>
        <p:nvSpPr>
          <p:cNvPr id="4" name="图片占位符 3"/>
          <p:cNvSpPr>
            <a:spLocks noGrp="1"/>
          </p:cNvSpPr>
          <p:nvPr>
            <p:ph type="pic" sz="quarter" idx="10"/>
          </p:nvPr>
        </p:nvSpPr>
        <p:spPr>
          <a:xfrm>
            <a:off x="590957" y="1682616"/>
            <a:ext cx="11169057" cy="4517320"/>
          </a:xfrm>
          <a:custGeom>
            <a:avLst/>
            <a:gdLst>
              <a:gd name="connsiteX0" fmla="*/ 0 w 11031167"/>
              <a:gd name="connsiteY0" fmla="*/ 0 h 4517320"/>
              <a:gd name="connsiteX1" fmla="*/ 11031167 w 11031167"/>
              <a:gd name="connsiteY1" fmla="*/ 0 h 4517320"/>
              <a:gd name="connsiteX2" fmla="*/ 11031167 w 11031167"/>
              <a:gd name="connsiteY2" fmla="*/ 4517320 h 4517320"/>
              <a:gd name="connsiteX3" fmla="*/ 0 w 11031167"/>
              <a:gd name="connsiteY3" fmla="*/ 4517320 h 4517320"/>
            </a:gdLst>
            <a:ahLst/>
            <a:cxnLst>
              <a:cxn ang="0">
                <a:pos x="connsiteX0" y="connsiteY0"/>
              </a:cxn>
              <a:cxn ang="0">
                <a:pos x="connsiteX1" y="connsiteY1"/>
              </a:cxn>
              <a:cxn ang="0">
                <a:pos x="connsiteX2" y="connsiteY2"/>
              </a:cxn>
              <a:cxn ang="0">
                <a:pos x="connsiteX3" y="connsiteY3"/>
              </a:cxn>
            </a:cxnLst>
            <a:rect l="l" t="t" r="r" b="b"/>
            <a:pathLst>
              <a:path w="11031167" h="4517320">
                <a:moveTo>
                  <a:pt x="0" y="0"/>
                </a:moveTo>
                <a:lnTo>
                  <a:pt x="11031167" y="0"/>
                </a:lnTo>
                <a:lnTo>
                  <a:pt x="11031167" y="4517320"/>
                </a:lnTo>
                <a:lnTo>
                  <a:pt x="0" y="45173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983608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A95FA-EF7E-43DD-837E-C0D8196B2416}" type="datetimeFigureOut">
              <a:rPr lang="en-US"/>
              <a:pPr>
                <a:defRPr/>
              </a:pPr>
              <a:t>1/26/2022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C69B84-A2C3-461A-8667-8945C07AA9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C1D5D8-A331-4C1F-9FAF-094769122622}" type="datetimeFigureOut">
              <a:rPr lang="en-US"/>
              <a:pPr>
                <a:defRPr/>
              </a:pPr>
              <a:t>1/26/2022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847132-732B-4AC1-99B3-F745CF22B3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B031A-85F2-44A9-B1A0-ED1A824B75A5}" type="datetimeFigureOut">
              <a:rPr lang="en-US"/>
              <a:pPr>
                <a:defRPr/>
              </a:pPr>
              <a:t>1/26/2022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94237E-59B0-425C-83EB-12BD7F18B2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37CDA9-3A98-49BC-8151-9F2EF78C9DBA}"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8EE14-F9AA-43DC-9446-4A33F24112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287D7A-D1E4-443F-B979-442014EE134C}"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DDD9A-EB89-4555-958F-4B8532E4F9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 y="6356351"/>
            <a:ext cx="288036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69DD7D-3AFA-46C6-B6F3-E95F32247CFF}" type="datetimeFigureOut">
              <a:rPr lang="en-US"/>
              <a:pPr>
                <a:defRPr/>
              </a:pPr>
              <a:t>1/26/2022</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24B2AC-73C9-4DEA-99AA-2380BB258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ndAc>
      <p:stSnd>
        <p:snd r:embed="rId14"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933" y="0"/>
            <a:ext cx="12382837" cy="6856214"/>
            <a:chOff x="-15736" y="0"/>
            <a:chExt cx="12229962" cy="6856214"/>
          </a:xfrm>
        </p:grpSpPr>
        <p:pic>
          <p:nvPicPr>
            <p:cNvPr id="8" name="Picture 7" descr="HD-PanelContent.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311595" y="982133"/>
            <a:ext cx="9721211"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11593" y="2556932"/>
            <a:ext cx="9721211"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785970" y="5969000"/>
            <a:ext cx="162020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0" hangingPunct="0">
              <a:defRPr/>
            </a:pPr>
            <a:fld id="{7F094967-8F70-4B5A-9B13-914724DCEA4E}" type="datetimeFigureOut">
              <a:rPr lang="en-US" smtClean="0">
                <a:solidFill>
                  <a:prstClr val="black"/>
                </a:solidFill>
              </a:rPr>
              <a:pPr eaLnBrk="0" hangingPunct="0">
                <a:defRPr/>
              </a:pPr>
              <a:t>1/26/2022</a:t>
            </a:fld>
            <a:endParaRPr lang="en-US">
              <a:solidFill>
                <a:prstClr val="black"/>
              </a:solidFill>
            </a:endParaRPr>
          </a:p>
        </p:txBody>
      </p:sp>
      <p:sp>
        <p:nvSpPr>
          <p:cNvPr id="5" name="Footer Placeholder 4"/>
          <p:cNvSpPr>
            <a:spLocks noGrp="1"/>
          </p:cNvSpPr>
          <p:nvPr>
            <p:ph type="ftr" sz="quarter" idx="3"/>
          </p:nvPr>
        </p:nvSpPr>
        <p:spPr>
          <a:xfrm>
            <a:off x="1311593" y="5969000"/>
            <a:ext cx="7397224"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eaLnBrk="0" hangingPunct="0">
              <a:defRPr/>
            </a:pPr>
            <a:endParaRPr lang="en-US">
              <a:solidFill>
                <a:prstClr val="black"/>
              </a:solidFill>
            </a:endParaRPr>
          </a:p>
        </p:txBody>
      </p:sp>
      <p:sp>
        <p:nvSpPr>
          <p:cNvPr id="6" name="Slide Number Placeholder 5"/>
          <p:cNvSpPr>
            <a:spLocks noGrp="1"/>
          </p:cNvSpPr>
          <p:nvPr>
            <p:ph type="sldNum" sz="quarter" idx="4"/>
          </p:nvPr>
        </p:nvSpPr>
        <p:spPr>
          <a:xfrm>
            <a:off x="10483325" y="5969000"/>
            <a:ext cx="54948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0" hangingPunct="0">
              <a:defRPr/>
            </a:pPr>
            <a:fld id="{AC3D4FB2-8F70-4D32-BFAA-F1E2DB3200F2}" type="slidenum">
              <a:rPr lang="en-US" altLang="en-US" smtClean="0">
                <a:solidFill>
                  <a:prstClr val="black"/>
                </a:solidFill>
              </a:rPr>
              <a:pPr eaLnBrk="0" hangingPunct="0">
                <a:defRPr/>
              </a:pPr>
              <a:t>‹#›</a:t>
            </a:fld>
            <a:endParaRPr lang="en-US" altLang="en-US">
              <a:solidFill>
                <a:prstClr val="black"/>
              </a:solidFill>
            </a:endParaRPr>
          </a:p>
        </p:txBody>
      </p:sp>
    </p:spTree>
    <p:extLst>
      <p:ext uri="{BB962C8B-B14F-4D97-AF65-F5344CB8AC3E}">
        <p14:creationId xmlns:p14="http://schemas.microsoft.com/office/powerpoint/2010/main" val="1220257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2.gi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audio" Target="../media/audio1.wav"/><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hyperlink" Target="../My%20Documents/Downloads/Bai%20tap%20SHC/Package%20-%20Lesson/Lesson.ex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image" Target="../media/image41.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audio" Target="../media/audio1.wav"/><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22"/>
          <p:cNvPicPr>
            <a:picLocks noChangeAspect="1"/>
          </p:cNvPicPr>
          <p:nvPr/>
        </p:nvPicPr>
        <p:blipFill>
          <a:blip r:embed="rId2"/>
          <a:stretch>
            <a:fillRect/>
          </a:stretch>
        </p:blipFill>
        <p:spPr>
          <a:xfrm>
            <a:off x="150544" y="4681740"/>
            <a:ext cx="2390027" cy="2098010"/>
          </a:xfrm>
          <a:prstGeom prst="rect">
            <a:avLst/>
          </a:prstGeom>
        </p:spPr>
      </p:pic>
      <p:sp>
        <p:nvSpPr>
          <p:cNvPr id="6" name="Text Box 7">
            <a:extLst>
              <a:ext uri="{FF2B5EF4-FFF2-40B4-BE49-F238E27FC236}">
                <a16:creationId xmlns:a16="http://schemas.microsoft.com/office/drawing/2014/main" id="{4B3362F1-457A-4344-ADC3-6A09A6CD9F09}"/>
              </a:ext>
            </a:extLst>
          </p:cNvPr>
          <p:cNvSpPr txBox="1">
            <a:spLocks noChangeArrowheads="1"/>
          </p:cNvSpPr>
          <p:nvPr/>
        </p:nvSpPr>
        <p:spPr bwMode="auto">
          <a:xfrm>
            <a:off x="3577145" y="2255954"/>
            <a:ext cx="5183066" cy="221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514350" eaLnBrk="1" fontAlgn="auto" hangingPunct="1">
              <a:lnSpc>
                <a:spcPct val="150000"/>
              </a:lnSpc>
              <a:spcBef>
                <a:spcPts val="675"/>
              </a:spcBef>
              <a:spcAft>
                <a:spcPts val="0"/>
              </a:spcAft>
              <a:defRPr/>
            </a:pPr>
            <a:r>
              <a:rPr lang="en-US" sz="4400" b="1" dirty="0">
                <a:solidFill>
                  <a:srgbClr val="7030A0"/>
                </a:solidFill>
                <a:latin typeface="Times New Roman" panose="02020603050405020304" pitchFamily="18" charset="0"/>
                <a:ea typeface="微软雅黑"/>
                <a:cs typeface="Times New Roman" panose="02020603050405020304" pitchFamily="18" charset="0"/>
              </a:rPr>
              <a:t>MÔN: KHOA HỌC  </a:t>
            </a:r>
          </a:p>
          <a:p>
            <a:pPr algn="ctr" defTabSz="514350" eaLnBrk="1" fontAlgn="auto" hangingPunct="1">
              <a:lnSpc>
                <a:spcPct val="150000"/>
              </a:lnSpc>
              <a:spcBef>
                <a:spcPts val="675"/>
              </a:spcBef>
              <a:spcAft>
                <a:spcPts val="0"/>
              </a:spcAft>
              <a:defRPr/>
            </a:pPr>
            <a:r>
              <a:rPr lang="en-US" sz="4400" b="1" dirty="0">
                <a:solidFill>
                  <a:srgbClr val="7030A0"/>
                </a:solidFill>
                <a:latin typeface="Times New Roman" panose="02020603050405020304" pitchFamily="18" charset="0"/>
                <a:ea typeface="微软雅黑"/>
                <a:cs typeface="Times New Roman" panose="02020603050405020304" pitchFamily="18" charset="0"/>
              </a:rPr>
              <a:t> </a:t>
            </a:r>
            <a:r>
              <a:rPr lang="en-US" sz="4000" b="1" dirty="0">
                <a:solidFill>
                  <a:srgbClr val="FF7043">
                    <a:lumMod val="50000"/>
                  </a:srgbClr>
                </a:solidFill>
                <a:latin typeface="Times New Roman" panose="02020603050405020304" pitchFamily="18" charset="0"/>
                <a:ea typeface="微软雅黑"/>
                <a:cs typeface="Times New Roman" panose="02020603050405020304" pitchFamily="18" charset="0"/>
              </a:rPr>
              <a:t>LỚP 4</a:t>
            </a:r>
            <a:endParaRPr lang="en-US" sz="4400" b="1" dirty="0">
              <a:solidFill>
                <a:srgbClr val="FF7043">
                  <a:lumMod val="50000"/>
                </a:srgbClr>
              </a:solidFill>
              <a:latin typeface="Times New Roman" panose="02020603050405020304" pitchFamily="18" charset="0"/>
              <a:ea typeface="微软雅黑"/>
              <a:cs typeface="Times New Roman" panose="02020603050405020304" pitchFamily="18" charset="0"/>
            </a:endParaRPr>
          </a:p>
        </p:txBody>
      </p:sp>
      <p:sp>
        <p:nvSpPr>
          <p:cNvPr id="7" name="Rectangle 6"/>
          <p:cNvSpPr/>
          <p:nvPr/>
        </p:nvSpPr>
        <p:spPr>
          <a:xfrm>
            <a:off x="2116096" y="1600200"/>
            <a:ext cx="8628105" cy="2362200"/>
          </a:xfrm>
          <a:prstGeom prst="rect">
            <a:avLst/>
          </a:prstGeom>
          <a:noFill/>
        </p:spPr>
        <p:txBody>
          <a:bodyPr spcFirstLastPara="1" wrap="none" lIns="68580" tIns="34290" rIns="68580" bIns="34290" numCol="1">
            <a:prstTxWarp prst="textArchUp">
              <a:avLst/>
            </a:prstTxWarp>
            <a:spAutoFit/>
          </a:bodyPr>
          <a:lstStyle/>
          <a:p>
            <a:pPr algn="ctr" defTabSz="685800" fontAlgn="auto">
              <a:spcBef>
                <a:spcPts val="0"/>
              </a:spcBef>
              <a:spcAft>
                <a:spcPts val="0"/>
              </a:spcAft>
              <a:defRPr/>
            </a:pP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Chào</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mừng</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các</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con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đến</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với</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bài</a:t>
            </a:r>
            <a:r>
              <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 </a:t>
            </a:r>
            <a:r>
              <a:rPr lang="en-US" sz="11500" b="1" dirty="0" err="1">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rPr>
              <a:t>học</a:t>
            </a:r>
            <a:endParaRPr lang="en-US" sz="11500" b="1" dirty="0">
              <a:ln w="0"/>
              <a:solidFill>
                <a:srgbClr val="FF0000"/>
              </a:solidFill>
              <a:effectLst>
                <a:reflection blurRad="6350" stA="53000" endA="300" endPos="35500" dir="5400000" sy="-90000" algn="bl" rotWithShape="0"/>
              </a:effectLst>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6272978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954530" y="1219201"/>
            <a:ext cx="8538210" cy="2308324"/>
          </a:xfrm>
          <a:prstGeom prst="rect">
            <a:avLst/>
          </a:prstGeom>
          <a:noFill/>
          <a:ln w="9525">
            <a:noFill/>
            <a:miter lim="800000"/>
            <a:headEnd/>
            <a:tailEnd/>
          </a:ln>
        </p:spPr>
        <p:txBody>
          <a:bodyPr>
            <a:spAutoFit/>
          </a:bodyPr>
          <a:lstStyle/>
          <a:p>
            <a:pPr algn="ctr">
              <a:spcBef>
                <a:spcPct val="50000"/>
              </a:spcBef>
            </a:pPr>
            <a:r>
              <a:rPr lang="en-US" sz="4800" b="1" dirty="0">
                <a:solidFill>
                  <a:srgbClr val="FF0000"/>
                </a:solidFill>
              </a:rPr>
              <a:t>THÁP DINH DƯỠNG CÂN ĐỐI TRUNG BÌNH CHO MỘT NGƯỜI TRONG MỘT THÁNG</a:t>
            </a:r>
          </a:p>
        </p:txBody>
      </p:sp>
      <p:pic>
        <p:nvPicPr>
          <p:cNvPr id="11267" name="Picture 3" descr="N3"/>
          <p:cNvPicPr>
            <a:picLocks noChangeAspect="1" noChangeArrowheads="1"/>
          </p:cNvPicPr>
          <p:nvPr/>
        </p:nvPicPr>
        <p:blipFill>
          <a:blip r:embed="rId3"/>
          <a:srcRect/>
          <a:stretch>
            <a:fillRect/>
          </a:stretch>
        </p:blipFill>
        <p:spPr bwMode="auto">
          <a:xfrm rot="10800000" flipV="1">
            <a:off x="0" y="6705601"/>
            <a:ext cx="12344400" cy="161925"/>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822960" y="2819401"/>
            <a:ext cx="10184130" cy="366713"/>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sp>
        <p:nvSpPr>
          <p:cNvPr id="59400" name="Text Box 8"/>
          <p:cNvSpPr txBox="1">
            <a:spLocks noChangeArrowheads="1"/>
          </p:cNvSpPr>
          <p:nvPr/>
        </p:nvSpPr>
        <p:spPr bwMode="auto">
          <a:xfrm>
            <a:off x="7539514" y="50800"/>
            <a:ext cx="4732020" cy="1015663"/>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sz="2000" b="1">
                <a:solidFill>
                  <a:srgbClr val="FF0000"/>
                </a:solidFill>
                <a:latin typeface=".VnTimeH" pitchFamily="34" charset="0"/>
              </a:rPr>
              <a:t>Th¸p dinh d­ìng c©n ®èi trung b×nh cho mét ng­êi TRONG mét th¸ng</a:t>
            </a:r>
          </a:p>
        </p:txBody>
      </p:sp>
      <p:sp>
        <p:nvSpPr>
          <p:cNvPr id="59444" name="Text Box 52"/>
          <p:cNvSpPr txBox="1">
            <a:spLocks noChangeArrowheads="1"/>
          </p:cNvSpPr>
          <p:nvPr/>
        </p:nvSpPr>
        <p:spPr bwMode="auto">
          <a:xfrm>
            <a:off x="7818120" y="1295400"/>
            <a:ext cx="4526280" cy="4524315"/>
          </a:xfrm>
          <a:prstGeom prst="rect">
            <a:avLst/>
          </a:prstGeom>
          <a:noFill/>
          <a:ln w="9525">
            <a:noFill/>
            <a:miter lim="800000"/>
            <a:headEnd/>
            <a:tailEnd/>
          </a:ln>
        </p:spPr>
        <p:txBody>
          <a:bodyPr>
            <a:spAutoFit/>
          </a:bodyPr>
          <a:lstStyle/>
          <a:p>
            <a:pPr>
              <a:spcBef>
                <a:spcPct val="50000"/>
              </a:spcBef>
            </a:pPr>
            <a:r>
              <a:rPr lang="en-US" sz="3600" b="1" dirty="0" err="1">
                <a:solidFill>
                  <a:schemeClr val="hlink"/>
                </a:solidFill>
                <a:latin typeface="Times New Roman" panose="02020603050405020304" pitchFamily="18" charset="0"/>
                <a:cs typeface="Times New Roman" panose="02020603050405020304" pitchFamily="18" charset="0"/>
              </a:rPr>
              <a:t>Dựa</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vào</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sách</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giáo</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khoa</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em</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hãy</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đính</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các</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từ</a:t>
            </a:r>
            <a:r>
              <a:rPr lang="en-US" sz="3600" b="1" dirty="0">
                <a:solidFill>
                  <a:schemeClr val="hlink"/>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vừa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chế</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Vào</a:t>
            </a:r>
            <a:r>
              <a:rPr lang="en-US" sz="3600" b="1" dirty="0">
                <a:solidFill>
                  <a:schemeClr val="hlink"/>
                </a:solidFill>
                <a:latin typeface="Times New Roman" panose="02020603050405020304" pitchFamily="18" charset="0"/>
                <a:cs typeface="Times New Roman" panose="02020603050405020304" pitchFamily="18" charset="0"/>
              </a:rPr>
              <a:t> ô </a:t>
            </a:r>
            <a:r>
              <a:rPr lang="en-US" sz="3600" b="1" dirty="0" err="1">
                <a:solidFill>
                  <a:schemeClr val="hlink"/>
                </a:solidFill>
                <a:latin typeface="Times New Roman" panose="02020603050405020304" pitchFamily="18" charset="0"/>
                <a:cs typeface="Times New Roman" panose="02020603050405020304" pitchFamily="18" charset="0"/>
              </a:rPr>
              <a:t>trống</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theo</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tên</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nhóm</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thức</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ăn</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thích</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hợp</a:t>
            </a:r>
            <a:r>
              <a:rPr lang="en-US" sz="3600" b="1" dirty="0">
                <a:solidFill>
                  <a:schemeClr val="hlink"/>
                </a:solidFill>
                <a:latin typeface="Times New Roman" panose="02020603050405020304" pitchFamily="18" charset="0"/>
                <a:cs typeface="Times New Roman" panose="02020603050405020304" pitchFamily="18" charset="0"/>
              </a:rPr>
              <a:t>:</a:t>
            </a:r>
          </a:p>
        </p:txBody>
      </p:sp>
      <p:grpSp>
        <p:nvGrpSpPr>
          <p:cNvPr id="12294" name="Group 42"/>
          <p:cNvGrpSpPr>
            <a:grpSpLocks/>
          </p:cNvGrpSpPr>
          <p:nvPr/>
        </p:nvGrpSpPr>
        <p:grpSpPr bwMode="auto">
          <a:xfrm>
            <a:off x="0" y="0"/>
            <a:ext cx="7509510" cy="6858000"/>
            <a:chOff x="0" y="0"/>
            <a:chExt cx="3504" cy="4320"/>
          </a:xfrm>
        </p:grpSpPr>
        <p:pic>
          <p:nvPicPr>
            <p:cNvPr id="12295" name="Picture 7" descr="14"/>
            <p:cNvPicPr>
              <a:picLocks noChangeAspect="1" noChangeArrowheads="1"/>
            </p:cNvPicPr>
            <p:nvPr/>
          </p:nvPicPr>
          <p:blipFill>
            <a:blip r:embed="rId4">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12296"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12297"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12298"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12299"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12300"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12301"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12302"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12303"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12304"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12305"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12306"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12307"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12308"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12309"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12310"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12311"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12312" name="Rectangle 34"/>
            <p:cNvSpPr>
              <a:spLocks noChangeArrowheads="1"/>
            </p:cNvSpPr>
            <p:nvPr/>
          </p:nvSpPr>
          <p:spPr bwMode="auto">
            <a:xfrm>
              <a:off x="0" y="3723"/>
              <a:ext cx="53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3" name="Rectangle 35"/>
            <p:cNvSpPr>
              <a:spLocks noChangeArrowheads="1"/>
            </p:cNvSpPr>
            <p:nvPr/>
          </p:nvSpPr>
          <p:spPr bwMode="auto">
            <a:xfrm>
              <a:off x="0" y="3099"/>
              <a:ext cx="577"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4" name="Rectangle 36"/>
            <p:cNvSpPr>
              <a:spLocks noChangeArrowheads="1"/>
            </p:cNvSpPr>
            <p:nvPr/>
          </p:nvSpPr>
          <p:spPr bwMode="auto">
            <a:xfrm>
              <a:off x="0" y="2544"/>
              <a:ext cx="720"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5" name="Rectangle 37"/>
            <p:cNvSpPr>
              <a:spLocks noChangeArrowheads="1"/>
            </p:cNvSpPr>
            <p:nvPr/>
          </p:nvSpPr>
          <p:spPr bwMode="auto">
            <a:xfrm>
              <a:off x="0" y="1973"/>
              <a:ext cx="912" cy="214"/>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6" name="Rectangle 38"/>
            <p:cNvSpPr>
              <a:spLocks noChangeArrowheads="1"/>
            </p:cNvSpPr>
            <p:nvPr/>
          </p:nvSpPr>
          <p:spPr bwMode="auto">
            <a:xfrm>
              <a:off x="0" y="1440"/>
              <a:ext cx="1008"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7" name="Rectangle 39"/>
            <p:cNvSpPr>
              <a:spLocks noChangeArrowheads="1"/>
            </p:cNvSpPr>
            <p:nvPr/>
          </p:nvSpPr>
          <p:spPr bwMode="auto">
            <a:xfrm>
              <a:off x="0" y="960"/>
              <a:ext cx="115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8" name="Rectangle 40"/>
            <p:cNvSpPr>
              <a:spLocks noChangeArrowheads="1"/>
            </p:cNvSpPr>
            <p:nvPr/>
          </p:nvSpPr>
          <p:spPr bwMode="auto">
            <a:xfrm>
              <a:off x="0" y="427"/>
              <a:ext cx="1296"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9"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spcBef>
                  <a:spcPct val="50000"/>
                </a:spcBef>
              </a:pPr>
              <a:r>
                <a:rPr lang="en-US" sz="2400">
                  <a:solidFill>
                    <a:srgbClr val="FF0000"/>
                  </a:solidFill>
                  <a:latin typeface=".VnTime" pitchFamily="34" charset="0"/>
                </a:rPr>
                <a:t>T×m  hiÓu th¸p dinh d­ìng c©n ®èi:</a:t>
              </a:r>
            </a:p>
          </p:txBody>
        </p:sp>
        <p:sp>
          <p:nvSpPr>
            <p:cNvPr id="12320"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12321"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12322"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12323"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12324"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12325"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12326"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04800" y="1447800"/>
            <a:ext cx="11727180" cy="3046988"/>
          </a:xfrm>
          <a:prstGeom prst="rect">
            <a:avLst/>
          </a:prstGeom>
          <a:noFill/>
          <a:ln w="9525">
            <a:noFill/>
            <a:miter lim="800000"/>
            <a:headEnd/>
            <a:tailEnd/>
          </a:ln>
        </p:spPr>
        <p:txBody>
          <a:bodyPr>
            <a:spAutoFit/>
          </a:bodyPr>
          <a:lstStyle/>
          <a:p>
            <a:pPr algn="ctr"/>
            <a:r>
              <a:rPr lang="en-US" sz="4800" b="1" dirty="0" err="1">
                <a:latin typeface="Times New Roman" panose="02020603050405020304" pitchFamily="18" charset="0"/>
                <a:cs typeface="Times New Roman" panose="02020603050405020304" pitchFamily="18" charset="0"/>
              </a:rPr>
              <a:t>Quan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kỹ</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tháp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trả</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hỏi</a:t>
            </a:r>
            <a:r>
              <a:rPr lang="en-US" sz="4800" b="1" dirty="0">
                <a:latin typeface="Times New Roman" panose="02020603050405020304" pitchFamily="18" charset="0"/>
                <a:cs typeface="Times New Roman" panose="02020603050405020304" pitchFamily="18" charset="0"/>
              </a:rPr>
              <a:t>: </a:t>
            </a:r>
          </a:p>
          <a:p>
            <a:pPr algn="ct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nhóm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ăn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đủ</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ăn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vừa</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phải</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ăn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có</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mức</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độ</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ăn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ít</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ăn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hạn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smtClean="0">
                <a:solidFill>
                  <a:srgbClr val="FF0000"/>
                </a:solidFill>
                <a:latin typeface="Times New Roman" panose="02020603050405020304" pitchFamily="18" charset="0"/>
                <a:cs typeface="Times New Roman" panose="02020603050405020304" pitchFamily="18" charset="0"/>
              </a:rPr>
              <a:t>chế</a:t>
            </a:r>
            <a:r>
              <a:rPr lang="en-US" sz="4800" b="1" u="sng" dirty="0" smtClean="0">
                <a:solidFill>
                  <a:srgbClr val="FF0000"/>
                </a:solidFill>
                <a:latin typeface="Times New Roman" panose="02020603050405020304" pitchFamily="18" charset="0"/>
                <a:cs typeface="Times New Roman" panose="02020603050405020304" pitchFamily="18" charset="0"/>
              </a:rPr>
              <a:t>?</a:t>
            </a:r>
            <a:endParaRPr lang="en-US" sz="4800" b="1" i="1" u="sng" dirty="0">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698480" y="1447800"/>
            <a:ext cx="1440180" cy="3139321"/>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a:solidFill>
                  <a:srgbClr val="FF0000"/>
                </a:solidFill>
                <a:latin typeface=".VnTimeH" pitchFamily="34" charset="0"/>
              </a:rPr>
              <a:t>Th¸p dinh d­ìng c©n ®èi trung b×nh cho mét ng­êi TRONG mét th¸ng</a:t>
            </a:r>
          </a:p>
        </p:txBody>
      </p:sp>
      <p:sp>
        <p:nvSpPr>
          <p:cNvPr id="14339" name="Text Box 3"/>
          <p:cNvSpPr txBox="1">
            <a:spLocks noChangeArrowheads="1"/>
          </p:cNvSpPr>
          <p:nvPr/>
        </p:nvSpPr>
        <p:spPr bwMode="auto">
          <a:xfrm>
            <a:off x="0" y="2819401"/>
            <a:ext cx="11007090" cy="366713"/>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pic>
        <p:nvPicPr>
          <p:cNvPr id="14340" name="Picture 6" descr="14"/>
          <p:cNvPicPr>
            <a:picLocks noChangeAspect="1" noChangeArrowheads="1"/>
          </p:cNvPicPr>
          <p:nvPr/>
        </p:nvPicPr>
        <p:blipFill>
          <a:blip r:embed="rId4">
            <a:lum bright="-18000" contrast="72000"/>
          </a:blip>
          <a:srcRect/>
          <a:stretch>
            <a:fillRect/>
          </a:stretch>
        </p:blipFill>
        <p:spPr bwMode="auto">
          <a:xfrm>
            <a:off x="355760" y="0"/>
            <a:ext cx="10205561" cy="6858000"/>
          </a:xfrm>
          <a:prstGeom prst="rect">
            <a:avLst/>
          </a:prstGeom>
          <a:noFill/>
          <a:ln w="9525">
            <a:noFill/>
            <a:miter lim="800000"/>
            <a:headEnd/>
            <a:tailEnd/>
          </a:ln>
        </p:spPr>
      </p:pic>
      <p:sp>
        <p:nvSpPr>
          <p:cNvPr id="14341" name="Line 7"/>
          <p:cNvSpPr>
            <a:spLocks noChangeShapeType="1"/>
          </p:cNvSpPr>
          <p:nvPr/>
        </p:nvSpPr>
        <p:spPr bwMode="auto">
          <a:xfrm>
            <a:off x="334328" y="1100138"/>
            <a:ext cx="4401979" cy="0"/>
          </a:xfrm>
          <a:prstGeom prst="line">
            <a:avLst/>
          </a:prstGeom>
          <a:noFill/>
          <a:ln w="57150">
            <a:solidFill>
              <a:srgbClr val="FF3300"/>
            </a:solidFill>
            <a:round/>
            <a:headEnd/>
            <a:tailEnd type="triangle" w="med" len="med"/>
          </a:ln>
        </p:spPr>
        <p:txBody>
          <a:bodyPr/>
          <a:lstStyle/>
          <a:p>
            <a:endParaRPr lang="en-US"/>
          </a:p>
        </p:txBody>
      </p:sp>
      <p:sp>
        <p:nvSpPr>
          <p:cNvPr id="14342" name="Line 8"/>
          <p:cNvSpPr>
            <a:spLocks noChangeShapeType="1"/>
          </p:cNvSpPr>
          <p:nvPr/>
        </p:nvSpPr>
        <p:spPr bwMode="auto">
          <a:xfrm>
            <a:off x="334327" y="1947863"/>
            <a:ext cx="3883343" cy="0"/>
          </a:xfrm>
          <a:prstGeom prst="line">
            <a:avLst/>
          </a:prstGeom>
          <a:noFill/>
          <a:ln w="57150">
            <a:solidFill>
              <a:srgbClr val="FF3300"/>
            </a:solidFill>
            <a:round/>
            <a:headEnd/>
            <a:tailEnd type="triangle" w="med" len="med"/>
          </a:ln>
        </p:spPr>
        <p:txBody>
          <a:bodyPr/>
          <a:lstStyle/>
          <a:p>
            <a:endParaRPr lang="en-US"/>
          </a:p>
        </p:txBody>
      </p:sp>
      <p:sp>
        <p:nvSpPr>
          <p:cNvPr id="14343" name="Line 9"/>
          <p:cNvSpPr>
            <a:spLocks noChangeShapeType="1"/>
          </p:cNvSpPr>
          <p:nvPr/>
        </p:nvSpPr>
        <p:spPr bwMode="auto">
          <a:xfrm>
            <a:off x="334328" y="2709863"/>
            <a:ext cx="3495438" cy="0"/>
          </a:xfrm>
          <a:prstGeom prst="line">
            <a:avLst/>
          </a:prstGeom>
          <a:noFill/>
          <a:ln w="57150">
            <a:solidFill>
              <a:srgbClr val="FF3300"/>
            </a:solidFill>
            <a:round/>
            <a:headEnd/>
            <a:tailEnd type="triangle" w="med" len="med"/>
          </a:ln>
        </p:spPr>
        <p:txBody>
          <a:bodyPr/>
          <a:lstStyle/>
          <a:p>
            <a:endParaRPr lang="en-US"/>
          </a:p>
        </p:txBody>
      </p:sp>
      <p:sp>
        <p:nvSpPr>
          <p:cNvPr id="14344" name="Line 10"/>
          <p:cNvSpPr>
            <a:spLocks noChangeShapeType="1"/>
          </p:cNvSpPr>
          <p:nvPr/>
        </p:nvSpPr>
        <p:spPr bwMode="auto">
          <a:xfrm>
            <a:off x="334328" y="3556000"/>
            <a:ext cx="3107531" cy="1588"/>
          </a:xfrm>
          <a:prstGeom prst="line">
            <a:avLst/>
          </a:prstGeom>
          <a:noFill/>
          <a:ln w="57150">
            <a:solidFill>
              <a:srgbClr val="FF3300"/>
            </a:solidFill>
            <a:round/>
            <a:headEnd/>
            <a:tailEnd type="triangle" w="med" len="med"/>
          </a:ln>
        </p:spPr>
        <p:txBody>
          <a:bodyPr/>
          <a:lstStyle/>
          <a:p>
            <a:endParaRPr lang="en-US"/>
          </a:p>
        </p:txBody>
      </p:sp>
      <p:sp>
        <p:nvSpPr>
          <p:cNvPr id="14345" name="Line 11"/>
          <p:cNvSpPr>
            <a:spLocks noChangeShapeType="1"/>
          </p:cNvSpPr>
          <p:nvPr/>
        </p:nvSpPr>
        <p:spPr bwMode="auto">
          <a:xfrm flipV="1">
            <a:off x="334328" y="4457701"/>
            <a:ext cx="2588895" cy="30163"/>
          </a:xfrm>
          <a:prstGeom prst="line">
            <a:avLst/>
          </a:prstGeom>
          <a:noFill/>
          <a:ln w="57150">
            <a:solidFill>
              <a:srgbClr val="FF3300"/>
            </a:solidFill>
            <a:round/>
            <a:headEnd/>
            <a:tailEnd type="triangle" w="med" len="med"/>
          </a:ln>
        </p:spPr>
        <p:txBody>
          <a:bodyPr/>
          <a:lstStyle/>
          <a:p>
            <a:endParaRPr lang="en-US"/>
          </a:p>
        </p:txBody>
      </p:sp>
      <p:sp>
        <p:nvSpPr>
          <p:cNvPr id="14346" name="Line 12"/>
          <p:cNvSpPr>
            <a:spLocks noChangeShapeType="1"/>
          </p:cNvSpPr>
          <p:nvPr/>
        </p:nvSpPr>
        <p:spPr bwMode="auto">
          <a:xfrm flipV="1">
            <a:off x="334327" y="5303838"/>
            <a:ext cx="1939529" cy="30162"/>
          </a:xfrm>
          <a:prstGeom prst="line">
            <a:avLst/>
          </a:prstGeom>
          <a:noFill/>
          <a:ln w="57150">
            <a:solidFill>
              <a:srgbClr val="FF3300"/>
            </a:solidFill>
            <a:round/>
            <a:headEnd/>
            <a:tailEnd type="triangle" w="med" len="med"/>
          </a:ln>
        </p:spPr>
        <p:txBody>
          <a:bodyPr/>
          <a:lstStyle/>
          <a:p>
            <a:endParaRPr lang="en-US"/>
          </a:p>
        </p:txBody>
      </p:sp>
      <p:sp>
        <p:nvSpPr>
          <p:cNvPr id="14347" name="Line 13"/>
          <p:cNvSpPr>
            <a:spLocks noChangeShapeType="1"/>
          </p:cNvSpPr>
          <p:nvPr/>
        </p:nvSpPr>
        <p:spPr bwMode="auto">
          <a:xfrm>
            <a:off x="334328" y="6334125"/>
            <a:ext cx="1553766" cy="19050"/>
          </a:xfrm>
          <a:prstGeom prst="line">
            <a:avLst/>
          </a:prstGeom>
          <a:noFill/>
          <a:ln w="57150">
            <a:solidFill>
              <a:srgbClr val="FF3300"/>
            </a:solidFill>
            <a:round/>
            <a:headEnd/>
            <a:tailEnd type="triangle" w="med" len="med"/>
          </a:ln>
        </p:spPr>
        <p:txBody>
          <a:bodyPr/>
          <a:lstStyle/>
          <a:p>
            <a:endParaRPr lang="en-US"/>
          </a:p>
        </p:txBody>
      </p:sp>
      <p:sp>
        <p:nvSpPr>
          <p:cNvPr id="62487" name="Rectangle 23"/>
          <p:cNvSpPr>
            <a:spLocks noChangeArrowheads="1"/>
          </p:cNvSpPr>
          <p:nvPr/>
        </p:nvSpPr>
        <p:spPr bwMode="auto">
          <a:xfrm>
            <a:off x="334328" y="5842000"/>
            <a:ext cx="1553766"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8" name="Rectangle 24"/>
          <p:cNvSpPr>
            <a:spLocks noChangeArrowheads="1"/>
          </p:cNvSpPr>
          <p:nvPr/>
        </p:nvSpPr>
        <p:spPr bwMode="auto">
          <a:xfrm>
            <a:off x="334327" y="4826000"/>
            <a:ext cx="1682354"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9" name="Rectangle 25"/>
          <p:cNvSpPr>
            <a:spLocks noChangeArrowheads="1"/>
          </p:cNvSpPr>
          <p:nvPr/>
        </p:nvSpPr>
        <p:spPr bwMode="auto">
          <a:xfrm>
            <a:off x="334327" y="3979864"/>
            <a:ext cx="1939529"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90" name="Rectangle 26"/>
          <p:cNvSpPr>
            <a:spLocks noChangeArrowheads="1"/>
          </p:cNvSpPr>
          <p:nvPr/>
        </p:nvSpPr>
        <p:spPr bwMode="auto">
          <a:xfrm>
            <a:off x="334328" y="3132139"/>
            <a:ext cx="2458165" cy="339725"/>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VỪA PHẢI</a:t>
            </a:r>
          </a:p>
        </p:txBody>
      </p:sp>
      <p:sp>
        <p:nvSpPr>
          <p:cNvPr id="62491" name="Rectangle 27"/>
          <p:cNvSpPr>
            <a:spLocks noChangeArrowheads="1"/>
          </p:cNvSpPr>
          <p:nvPr/>
        </p:nvSpPr>
        <p:spPr bwMode="auto">
          <a:xfrm>
            <a:off x="334328" y="2286000"/>
            <a:ext cx="3000375"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CÓ MỨC ĐỘ</a:t>
            </a:r>
          </a:p>
        </p:txBody>
      </p:sp>
      <p:sp>
        <p:nvSpPr>
          <p:cNvPr id="62492" name="Rectangle 28"/>
          <p:cNvSpPr>
            <a:spLocks noChangeArrowheads="1"/>
          </p:cNvSpPr>
          <p:nvPr/>
        </p:nvSpPr>
        <p:spPr bwMode="auto">
          <a:xfrm>
            <a:off x="334328" y="1524000"/>
            <a:ext cx="2978944"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ÍT</a:t>
            </a:r>
          </a:p>
        </p:txBody>
      </p:sp>
      <p:sp>
        <p:nvSpPr>
          <p:cNvPr id="62493" name="Rectangle 29"/>
          <p:cNvSpPr>
            <a:spLocks noChangeArrowheads="1"/>
          </p:cNvSpPr>
          <p:nvPr/>
        </p:nvSpPr>
        <p:spPr bwMode="auto">
          <a:xfrm>
            <a:off x="334328" y="677864"/>
            <a:ext cx="3107531"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HẠN CHẾ</a:t>
            </a:r>
          </a:p>
        </p:txBody>
      </p:sp>
      <p:grpSp>
        <p:nvGrpSpPr>
          <p:cNvPr id="14355" name="Group 39"/>
          <p:cNvGrpSpPr>
            <a:grpSpLocks/>
          </p:cNvGrpSpPr>
          <p:nvPr/>
        </p:nvGrpSpPr>
        <p:grpSpPr bwMode="auto">
          <a:xfrm>
            <a:off x="1444466" y="1"/>
            <a:ext cx="7449503" cy="6678613"/>
            <a:chOff x="674" y="0"/>
            <a:chExt cx="3476" cy="4207"/>
          </a:xfrm>
        </p:grpSpPr>
        <p:sp>
          <p:nvSpPr>
            <p:cNvPr id="14368"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p>
          </p:txBody>
        </p:sp>
        <p:sp>
          <p:nvSpPr>
            <p:cNvPr id="14369"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p>
          </p:txBody>
        </p:sp>
        <p:sp>
          <p:nvSpPr>
            <p:cNvPr id="14370"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p>
          </p:txBody>
        </p:sp>
        <p:sp>
          <p:nvSpPr>
            <p:cNvPr id="14371"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p>
          </p:txBody>
        </p:sp>
        <p:sp>
          <p:nvSpPr>
            <p:cNvPr id="14372"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p>
          </p:txBody>
        </p:sp>
        <p:sp>
          <p:nvSpPr>
            <p:cNvPr id="14373"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p>
          </p:txBody>
        </p:sp>
        <p:sp>
          <p:nvSpPr>
            <p:cNvPr id="14374"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p>
          </p:txBody>
        </p:sp>
        <p:sp>
          <p:nvSpPr>
            <p:cNvPr id="14375"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p>
          </p:txBody>
        </p:sp>
        <p:sp>
          <p:nvSpPr>
            <p:cNvPr id="14376"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p>
          </p:txBody>
        </p:sp>
        <p:sp>
          <p:nvSpPr>
            <p:cNvPr id="14377" name="Text Box 30"/>
            <p:cNvSpPr txBox="1">
              <a:spLocks noChangeArrowheads="1"/>
            </p:cNvSpPr>
            <p:nvPr/>
          </p:nvSpPr>
          <p:spPr bwMode="auto">
            <a:xfrm>
              <a:off x="674" y="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a:solidFill>
                    <a:srgbClr val="FF0000"/>
                  </a:solidFill>
                  <a:latin typeface=".VnTime" pitchFamily="34" charset="0"/>
                </a:rPr>
                <a:t>T×m  hiÓu th¸p dinh d­ìng c©n ®èi:</a:t>
              </a:r>
            </a:p>
          </p:txBody>
        </p:sp>
      </p:grpSp>
      <p:grpSp>
        <p:nvGrpSpPr>
          <p:cNvPr id="14356" name="Group 40"/>
          <p:cNvGrpSpPr>
            <a:grpSpLocks/>
          </p:cNvGrpSpPr>
          <p:nvPr/>
        </p:nvGrpSpPr>
        <p:grpSpPr bwMode="auto">
          <a:xfrm>
            <a:off x="6002894" y="1022350"/>
            <a:ext cx="4558426" cy="5378450"/>
            <a:chOff x="2801" y="644"/>
            <a:chExt cx="2127" cy="3388"/>
          </a:xfrm>
        </p:grpSpPr>
        <p:sp>
          <p:nvSpPr>
            <p:cNvPr id="1436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p>
          </p:txBody>
        </p:sp>
        <p:sp>
          <p:nvSpPr>
            <p:cNvPr id="1436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p>
          </p:txBody>
        </p:sp>
        <p:sp>
          <p:nvSpPr>
            <p:cNvPr id="1436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p>
          </p:txBody>
        </p:sp>
        <p:sp>
          <p:nvSpPr>
            <p:cNvPr id="1436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p>
          </p:txBody>
        </p:sp>
        <p:sp>
          <p:nvSpPr>
            <p:cNvPr id="1436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p>
          </p:txBody>
        </p:sp>
        <p:sp>
          <p:nvSpPr>
            <p:cNvPr id="1436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p>
          </p:txBody>
        </p:sp>
        <p:sp>
          <p:nvSpPr>
            <p:cNvPr id="1436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p>
          </p:txBody>
        </p:sp>
      </p:grpSp>
      <p:pic>
        <p:nvPicPr>
          <p:cNvPr id="14357" name="Picture 2" descr="N3"/>
          <p:cNvPicPr>
            <a:picLocks noChangeAspect="1" noChangeArrowheads="1"/>
          </p:cNvPicPr>
          <p:nvPr/>
        </p:nvPicPr>
        <p:blipFill>
          <a:blip r:embed="rId5"/>
          <a:srcRect/>
          <a:stretch>
            <a:fillRect/>
          </a:stretch>
        </p:blipFill>
        <p:spPr bwMode="auto">
          <a:xfrm rot="10800000" flipV="1">
            <a:off x="0" y="-9525"/>
            <a:ext cx="12344400" cy="85725"/>
          </a:xfrm>
          <a:prstGeom prst="rect">
            <a:avLst/>
          </a:prstGeom>
          <a:noFill/>
          <a:ln w="9525">
            <a:noFill/>
            <a:miter lim="800000"/>
            <a:headEnd/>
            <a:tailEnd/>
          </a:ln>
        </p:spPr>
      </p:pic>
      <p:pic>
        <p:nvPicPr>
          <p:cNvPr id="14358" name="Picture 3" descr="N3"/>
          <p:cNvPicPr>
            <a:picLocks noChangeAspect="1" noChangeArrowheads="1"/>
          </p:cNvPicPr>
          <p:nvPr/>
        </p:nvPicPr>
        <p:blipFill>
          <a:blip r:embed="rId5"/>
          <a:srcRect/>
          <a:stretch>
            <a:fillRect/>
          </a:stretch>
        </p:blipFill>
        <p:spPr bwMode="auto">
          <a:xfrm rot="10800000" flipV="1">
            <a:off x="0" y="6781801"/>
            <a:ext cx="12344400" cy="85725"/>
          </a:xfrm>
          <a:prstGeom prst="rect">
            <a:avLst/>
          </a:prstGeom>
          <a:noFill/>
          <a:ln w="9525">
            <a:noFill/>
            <a:miter lim="800000"/>
            <a:headEnd/>
            <a:tailEnd/>
          </a:ln>
        </p:spPr>
      </p:pic>
      <p:pic>
        <p:nvPicPr>
          <p:cNvPr id="14359" name="Picture 4" descr="N3"/>
          <p:cNvPicPr>
            <a:picLocks noChangeAspect="1" noChangeArrowheads="1"/>
          </p:cNvPicPr>
          <p:nvPr/>
        </p:nvPicPr>
        <p:blipFill>
          <a:blip r:embed="rId5"/>
          <a:srcRect/>
          <a:stretch>
            <a:fillRect/>
          </a:stretch>
        </p:blipFill>
        <p:spPr bwMode="auto">
          <a:xfrm rot="16200000" flipV="1">
            <a:off x="-3377565" y="3377565"/>
            <a:ext cx="6858000" cy="102870"/>
          </a:xfrm>
          <a:prstGeom prst="rect">
            <a:avLst/>
          </a:prstGeom>
          <a:noFill/>
          <a:ln w="9525">
            <a:noFill/>
            <a:miter lim="800000"/>
            <a:headEnd/>
            <a:tailEnd/>
          </a:ln>
        </p:spPr>
      </p:pic>
      <p:pic>
        <p:nvPicPr>
          <p:cNvPr id="14360" name="Picture 5" descr="N3"/>
          <p:cNvPicPr>
            <a:picLocks noChangeAspect="1" noChangeArrowheads="1"/>
          </p:cNvPicPr>
          <p:nvPr/>
        </p:nvPicPr>
        <p:blipFill>
          <a:blip r:embed="rId5"/>
          <a:srcRect/>
          <a:stretch>
            <a:fillRect/>
          </a:stretch>
        </p:blipFill>
        <p:spPr bwMode="auto">
          <a:xfrm rot="16200000" flipV="1">
            <a:off x="8863965" y="3377565"/>
            <a:ext cx="6858000" cy="10287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28600" y="321439"/>
            <a:ext cx="11727180" cy="6001643"/>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4800">
                <a:cs typeface="Arial" charset="0"/>
              </a:rPr>
              <a:t>Nhóm thức ăn cần ăn đủ:</a:t>
            </a:r>
            <a:r>
              <a:rPr lang="en-US" sz="4800">
                <a:solidFill>
                  <a:srgbClr val="FF0000"/>
                </a:solidFill>
                <a:cs typeface="Arial" charset="0"/>
              </a:rPr>
              <a:t> </a:t>
            </a:r>
          </a:p>
          <a:p>
            <a:pPr>
              <a:buFont typeface="Arial" charset="0"/>
              <a:buChar char="•"/>
            </a:pPr>
            <a:endParaRPr lang="en-US" sz="4800">
              <a:solidFill>
                <a:srgbClr val="FF0000"/>
              </a:solidFill>
              <a:cs typeface="Arial" charset="0"/>
            </a:endParaRPr>
          </a:p>
          <a:p>
            <a:pPr>
              <a:buFont typeface="Arial" charset="0"/>
              <a:buChar char="•"/>
            </a:pPr>
            <a:r>
              <a:rPr lang="en-US" sz="4800"/>
              <a:t>Nhóm thức ăn cần ăn vừa phải:</a:t>
            </a:r>
            <a:r>
              <a:rPr lang="en-US" sz="4800">
                <a:solidFill>
                  <a:srgbClr val="FF0000"/>
                </a:solidFill>
              </a:rPr>
              <a:t> </a:t>
            </a:r>
          </a:p>
          <a:p>
            <a:pPr>
              <a:buFont typeface="Arial" charset="0"/>
              <a:buChar char="•"/>
            </a:pPr>
            <a:endParaRPr lang="en-US" sz="4800">
              <a:solidFill>
                <a:srgbClr val="FF0000"/>
              </a:solidFill>
            </a:endParaRPr>
          </a:p>
          <a:p>
            <a:pPr>
              <a:buFont typeface="Arial" charset="0"/>
              <a:buChar char="•"/>
            </a:pPr>
            <a:r>
              <a:rPr lang="en-US" sz="4800"/>
              <a:t>Nhóm thức ăn cần ăn có mức độ:</a:t>
            </a:r>
            <a:r>
              <a:rPr lang="en-US" sz="4800">
                <a:solidFill>
                  <a:srgbClr val="FF0000"/>
                </a:solidFill>
              </a:rPr>
              <a:t> </a:t>
            </a:r>
          </a:p>
          <a:p>
            <a:pPr>
              <a:buFont typeface="Arial" charset="0"/>
              <a:buChar char="•"/>
            </a:pPr>
            <a:endParaRPr lang="en-US" sz="4800">
              <a:solidFill>
                <a:srgbClr val="FF0000"/>
              </a:solidFill>
            </a:endParaRPr>
          </a:p>
          <a:p>
            <a:r>
              <a:rPr lang="en-US" sz="4800">
                <a:solidFill>
                  <a:schemeClr val="hlink"/>
                </a:solidFill>
              </a:rPr>
              <a:t>*</a:t>
            </a:r>
            <a:r>
              <a:rPr lang="en-US" sz="4800"/>
              <a:t> Nhóm thức ăn cần ăn ít: </a:t>
            </a:r>
          </a:p>
          <a:p>
            <a:r>
              <a:rPr lang="en-US" sz="4800"/>
              <a:t>* Nhóm thức ăn cần ăn hạn chế:</a:t>
            </a:r>
            <a:r>
              <a:rPr lang="en-US" sz="4800">
                <a:solidFill>
                  <a:srgbClr val="FF0000"/>
                </a:solidFill>
              </a:rPr>
              <a:t> </a:t>
            </a:r>
          </a:p>
        </p:txBody>
      </p:sp>
      <p:sp>
        <p:nvSpPr>
          <p:cNvPr id="3" name="Hình Chữ nhật 2"/>
          <p:cNvSpPr>
            <a:spLocks noChangeArrowheads="1"/>
          </p:cNvSpPr>
          <p:nvPr/>
        </p:nvSpPr>
        <p:spPr bwMode="auto">
          <a:xfrm>
            <a:off x="925830" y="304800"/>
            <a:ext cx="10885170" cy="1569660"/>
          </a:xfrm>
          <a:prstGeom prst="rect">
            <a:avLst/>
          </a:prstGeom>
          <a:noFill/>
          <a:ln w="9525">
            <a:noFill/>
            <a:miter lim="800000"/>
            <a:headEnd/>
            <a:tailEnd/>
          </a:ln>
        </p:spPr>
        <p:txBody>
          <a:bodyPr wrap="square">
            <a:spAutoFit/>
          </a:bodyPr>
          <a:lstStyle/>
          <a:p>
            <a:r>
              <a:rPr lang="en-US" sz="4800">
                <a:solidFill>
                  <a:srgbClr val="FF0000"/>
                </a:solidFill>
                <a:cs typeface="Arial" charset="0"/>
              </a:rPr>
              <a:t>                                      lương thực, rau quả chín.</a:t>
            </a:r>
            <a:endParaRPr lang="en-US" sz="4800"/>
          </a:p>
        </p:txBody>
      </p:sp>
      <p:sp>
        <p:nvSpPr>
          <p:cNvPr id="4" name="Hình Chữ nhật 3"/>
          <p:cNvSpPr>
            <a:spLocks noChangeArrowheads="1"/>
          </p:cNvSpPr>
          <p:nvPr/>
        </p:nvSpPr>
        <p:spPr bwMode="auto">
          <a:xfrm>
            <a:off x="822960" y="1752601"/>
            <a:ext cx="10988040" cy="1569660"/>
          </a:xfrm>
          <a:prstGeom prst="rect">
            <a:avLst/>
          </a:prstGeom>
          <a:noFill/>
          <a:ln w="9525">
            <a:noFill/>
            <a:miter lim="800000"/>
            <a:headEnd/>
            <a:tailEnd/>
          </a:ln>
        </p:spPr>
        <p:txBody>
          <a:bodyPr wrap="square">
            <a:spAutoFit/>
          </a:bodyPr>
          <a:lstStyle/>
          <a:p>
            <a:r>
              <a:rPr lang="en-US" sz="4800">
                <a:solidFill>
                  <a:srgbClr val="FF0000"/>
                </a:solidFill>
              </a:rPr>
              <a:t>                                                 Thịt, cá, đậu phụ và thủy hải sản khác   </a:t>
            </a:r>
            <a:endParaRPr lang="en-US" sz="4800"/>
          </a:p>
        </p:txBody>
      </p:sp>
      <p:sp>
        <p:nvSpPr>
          <p:cNvPr id="6" name="Hình Chữ nhật 5"/>
          <p:cNvSpPr>
            <a:spLocks noChangeArrowheads="1"/>
          </p:cNvSpPr>
          <p:nvPr/>
        </p:nvSpPr>
        <p:spPr bwMode="auto">
          <a:xfrm>
            <a:off x="838200" y="3124200"/>
            <a:ext cx="10904220" cy="1569660"/>
          </a:xfrm>
          <a:prstGeom prst="rect">
            <a:avLst/>
          </a:prstGeom>
          <a:noFill/>
          <a:ln w="9525">
            <a:noFill/>
            <a:miter lim="800000"/>
            <a:headEnd/>
            <a:tailEnd/>
          </a:ln>
        </p:spPr>
        <p:txBody>
          <a:bodyPr>
            <a:spAutoFit/>
          </a:bodyPr>
          <a:lstStyle/>
          <a:p>
            <a:r>
              <a:rPr lang="en-US" sz="4800">
                <a:solidFill>
                  <a:srgbClr val="FF0000"/>
                </a:solidFill>
              </a:rPr>
              <a:t>                                                    Dầu mỡ, vừng, lạc.</a:t>
            </a:r>
            <a:endParaRPr lang="en-US" sz="4800"/>
          </a:p>
        </p:txBody>
      </p:sp>
      <p:sp>
        <p:nvSpPr>
          <p:cNvPr id="7" name="Hình Chữ nhật 6"/>
          <p:cNvSpPr>
            <a:spLocks noChangeArrowheads="1"/>
          </p:cNvSpPr>
          <p:nvPr/>
        </p:nvSpPr>
        <p:spPr bwMode="auto">
          <a:xfrm>
            <a:off x="7467600" y="4724400"/>
            <a:ext cx="2302233" cy="830997"/>
          </a:xfrm>
          <a:prstGeom prst="rect">
            <a:avLst/>
          </a:prstGeom>
          <a:noFill/>
          <a:ln w="9525">
            <a:noFill/>
            <a:miter lim="800000"/>
            <a:headEnd/>
            <a:tailEnd/>
          </a:ln>
        </p:spPr>
        <p:txBody>
          <a:bodyPr wrap="none">
            <a:spAutoFit/>
          </a:bodyPr>
          <a:lstStyle/>
          <a:p>
            <a:r>
              <a:rPr lang="en-US" sz="4800">
                <a:solidFill>
                  <a:srgbClr val="FF0000"/>
                </a:solidFill>
              </a:rPr>
              <a:t>Đường.</a:t>
            </a:r>
            <a:endParaRPr lang="en-US" sz="4800"/>
          </a:p>
        </p:txBody>
      </p:sp>
      <p:sp>
        <p:nvSpPr>
          <p:cNvPr id="8" name="Hình Chữ nhật 7"/>
          <p:cNvSpPr>
            <a:spLocks noChangeArrowheads="1"/>
          </p:cNvSpPr>
          <p:nvPr/>
        </p:nvSpPr>
        <p:spPr bwMode="auto">
          <a:xfrm>
            <a:off x="9258300" y="5486400"/>
            <a:ext cx="3086100" cy="830997"/>
          </a:xfrm>
          <a:prstGeom prst="rect">
            <a:avLst/>
          </a:prstGeom>
          <a:noFill/>
          <a:ln w="9525">
            <a:noFill/>
            <a:miter lim="800000"/>
            <a:headEnd/>
            <a:tailEnd/>
          </a:ln>
        </p:spPr>
        <p:txBody>
          <a:bodyPr>
            <a:spAutoFit/>
          </a:bodyPr>
          <a:lstStyle/>
          <a:p>
            <a:r>
              <a:rPr lang="en-US" sz="4800">
                <a:solidFill>
                  <a:srgbClr val="FF0000"/>
                </a:solidFill>
              </a:rPr>
              <a:t>Muối </a:t>
            </a:r>
            <a:endParaRPr lang="en-US" sz="480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514350" y="304800"/>
            <a:ext cx="11727180" cy="1323439"/>
          </a:xfrm>
          <a:prstGeom prst="rect">
            <a:avLst/>
          </a:prstGeom>
          <a:noFill/>
          <a:ln w="9525">
            <a:noFill/>
            <a:miter lim="800000"/>
            <a:headEnd/>
            <a:tailEnd/>
          </a:ln>
        </p:spPr>
        <p:txBody>
          <a:bodyPr>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Hoạt</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động</a:t>
            </a:r>
            <a:r>
              <a:rPr lang="en-US" sz="4000" u="sng" dirty="0">
                <a:solidFill>
                  <a:srgbClr val="FF0000"/>
                </a:solidFill>
                <a:latin typeface="Times New Roman" panose="02020603050405020304" pitchFamily="18" charset="0"/>
                <a:cs typeface="Times New Roman" panose="02020603050405020304" pitchFamily="18" charset="0"/>
              </a:rPr>
              <a:t> 2</a:t>
            </a:r>
            <a:r>
              <a:rPr lang="en-US" sz="4000" dirty="0">
                <a:solidFill>
                  <a:srgbClr val="FF0000"/>
                </a:solidFill>
                <a:latin typeface="Times New Roman" panose="02020603050405020304" pitchFamily="18" charset="0"/>
                <a:cs typeface="Times New Roman" panose="02020603050405020304" pitchFamily="18" charset="0"/>
              </a:rPr>
              <a:t>:</a:t>
            </a:r>
            <a:r>
              <a:rPr lang="en-US" sz="4000"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Nhóm</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thức</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ăn</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cần</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có</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trong</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một</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bữa</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ăn</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cân</a:t>
            </a:r>
            <a:r>
              <a:rPr lang="en-US" sz="4000" b="1" dirty="0">
                <a:solidFill>
                  <a:schemeClr val="hlink"/>
                </a:solidFill>
                <a:latin typeface="Times New Roman" panose="02020603050405020304" pitchFamily="18" charset="0"/>
                <a:cs typeface="Times New Roman" panose="02020603050405020304" pitchFamily="18" charset="0"/>
              </a:rPr>
              <a:t> </a:t>
            </a:r>
            <a:r>
              <a:rPr lang="en-US" sz="4000" b="1" dirty="0" err="1">
                <a:solidFill>
                  <a:schemeClr val="hlink"/>
                </a:solidFill>
                <a:latin typeface="Times New Roman" panose="02020603050405020304" pitchFamily="18" charset="0"/>
                <a:cs typeface="Times New Roman" panose="02020603050405020304" pitchFamily="18" charset="0"/>
              </a:rPr>
              <a:t>đối</a:t>
            </a:r>
            <a:r>
              <a:rPr lang="en-US" sz="4000" b="1" dirty="0">
                <a:solidFill>
                  <a:schemeClr val="hlink"/>
                </a:solidFill>
                <a:latin typeface="Times New Roman" panose="02020603050405020304" pitchFamily="18" charset="0"/>
                <a:cs typeface="Times New Roman" panose="02020603050405020304" pitchFamily="18" charset="0"/>
              </a:rPr>
              <a:t>:</a:t>
            </a:r>
            <a:endParaRPr lang="en-US" sz="4000" b="1" i="1" u="sng" dirty="0">
              <a:solidFill>
                <a:schemeClr val="hlink"/>
              </a:solidFill>
              <a:latin typeface="Times New Roman" panose="02020603050405020304" pitchFamily="18" charset="0"/>
              <a:cs typeface="Times New Roman" panose="02020603050405020304" pitchFamily="18" charset="0"/>
            </a:endParaRPr>
          </a:p>
        </p:txBody>
      </p:sp>
      <p:sp>
        <p:nvSpPr>
          <p:cNvPr id="16387" name="Text Box 11"/>
          <p:cNvSpPr txBox="1">
            <a:spLocks noChangeArrowheads="1"/>
          </p:cNvSpPr>
          <p:nvPr/>
        </p:nvSpPr>
        <p:spPr bwMode="auto">
          <a:xfrm>
            <a:off x="514350" y="1752600"/>
            <a:ext cx="10991850" cy="2554545"/>
          </a:xfrm>
          <a:prstGeom prst="rect">
            <a:avLst/>
          </a:prstGeom>
          <a:noFill/>
          <a:ln w="57150">
            <a:noFill/>
            <a:miter lim="800000"/>
            <a:headEnd/>
            <a:tailEnd/>
          </a:ln>
        </p:spPr>
        <p:txBody>
          <a:bodyPr wrap="square">
            <a:spAutoFit/>
          </a:bodyPr>
          <a:lstStyle/>
          <a:p>
            <a:pPr>
              <a:spcBef>
                <a:spcPct val="50000"/>
              </a:spcBef>
            </a:pP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bữa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loại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đủ</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béo</a:t>
            </a:r>
            <a:r>
              <a:rPr lang="en-US" sz="4000" b="1" dirty="0">
                <a:latin typeface="Times New Roman" panose="02020603050405020304" pitchFamily="18" charset="0"/>
                <a:cs typeface="Times New Roman" panose="02020603050405020304" pitchFamily="18" charset="0"/>
              </a:rPr>
              <a:t>, vi-ta-min, </a:t>
            </a:r>
            <a:r>
              <a:rPr lang="en-US" sz="4000" b="1" dirty="0" err="1">
                <a:latin typeface="Times New Roman" panose="02020603050405020304" pitchFamily="18" charset="0"/>
                <a:cs typeface="Times New Roman" panose="02020603050405020304" pitchFamily="18" charset="0"/>
              </a:rPr>
              <a:t>khoáng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tháp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dẫn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bữa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đối</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WordArt 11"/>
          <p:cNvSpPr>
            <a:spLocks noChangeArrowheads="1" noChangeShapeType="1" noTextEdit="1"/>
          </p:cNvSpPr>
          <p:nvPr/>
        </p:nvSpPr>
        <p:spPr bwMode="auto">
          <a:xfrm>
            <a:off x="4011930" y="2057400"/>
            <a:ext cx="4423410" cy="685800"/>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Trò chơi</a:t>
            </a:r>
            <a:endParaRPr lang="en-US" sz="3600" b="1" kern="10">
              <a:ln w="19050">
                <a:solidFill>
                  <a:schemeClr val="tx1"/>
                </a:solidFill>
                <a:round/>
                <a:headEnd/>
                <a:tailEnd/>
              </a:ln>
              <a:solidFill>
                <a:srgbClr val="FF0000"/>
              </a:solidFill>
              <a:effectLst>
                <a:outerShdw dist="35921" dir="2700000" algn="ctr" rotWithShape="0">
                  <a:srgbClr val="990000"/>
                </a:outerShdw>
              </a:effectLst>
              <a:latin typeface="Arial Unicode MS"/>
              <a:ea typeface="Arial Unicode MS"/>
              <a:cs typeface="Arial Unicode MS"/>
            </a:endParaRPr>
          </a:p>
        </p:txBody>
      </p:sp>
      <p:sp>
        <p:nvSpPr>
          <p:cNvPr id="17411" name="WordArt 12"/>
          <p:cNvSpPr>
            <a:spLocks noChangeArrowheads="1" noChangeShapeType="1" noTextEdit="1"/>
          </p:cNvSpPr>
          <p:nvPr/>
        </p:nvSpPr>
        <p:spPr bwMode="auto">
          <a:xfrm>
            <a:off x="1543050" y="3429000"/>
            <a:ext cx="9772650" cy="1676400"/>
          </a:xfrm>
          <a:prstGeom prst="rect">
            <a:avLst/>
          </a:prstGeom>
        </p:spPr>
        <p:txBody>
          <a:bodyPr wrap="none" fromWordArt="1">
            <a:prstTxWarp prst="textPlain">
              <a:avLst>
                <a:gd name="adj" fmla="val 50000"/>
              </a:avLst>
            </a:prstTxWarp>
          </a:bodyPr>
          <a:lstStyle/>
          <a:p>
            <a:pPr algn="ctr"/>
            <a:r>
              <a:rPr lang="en-US" sz="3600" b="1" kern="10">
                <a:ln w="19050">
                  <a:solidFill>
                    <a:schemeClr val="tx1"/>
                  </a:solidFill>
                  <a:round/>
                  <a:headEnd/>
                  <a:tailEnd/>
                </a:ln>
                <a:solidFill>
                  <a:srgbClr val="FFCC00"/>
                </a:solidFill>
                <a:effectLst>
                  <a:outerShdw dist="35921" dir="2700000" algn="ctr" rotWithShape="0">
                    <a:srgbClr val="990000"/>
                  </a:outerShdw>
                </a:effectLst>
                <a:latin typeface="Arial Unicode MS"/>
                <a:ea typeface="Arial Unicode MS"/>
                <a:cs typeface="Arial Unicode MS"/>
              </a:rPr>
              <a:t>ĐI CHỢ</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33400" y="1600200"/>
            <a:ext cx="11418570" cy="3046988"/>
          </a:xfrm>
          <a:prstGeom prst="rect">
            <a:avLst/>
          </a:prstGeom>
          <a:noFill/>
          <a:ln w="9525">
            <a:noFill/>
            <a:miter lim="800000"/>
            <a:headEnd/>
            <a:tailEnd/>
          </a:ln>
        </p:spPr>
        <p:txBody>
          <a:bodyPr>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Quan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sát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chọn</a:t>
            </a:r>
            <a:r>
              <a:rPr lang="en-US" sz="4800" b="1" dirty="0">
                <a:solidFill>
                  <a:srgbClr val="FF0000"/>
                </a:solidFill>
                <a:latin typeface="Times New Roman" panose="02020603050405020304" pitchFamily="18" charset="0"/>
                <a:cs typeface="Times New Roman" panose="02020603050405020304" pitchFamily="18" charset="0"/>
              </a:rPr>
              <a:t> 8 - 10 </a:t>
            </a:r>
            <a:r>
              <a:rPr lang="en-US" sz="4800" b="1" dirty="0" err="1">
                <a:solidFill>
                  <a:srgbClr val="FF0000"/>
                </a:solidFill>
                <a:latin typeface="Times New Roman" panose="02020603050405020304" pitchFamily="18" charset="0"/>
                <a:cs typeface="Times New Roman" panose="02020603050405020304" pitchFamily="18" charset="0"/>
              </a:rPr>
              <a:t>loại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tốt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khỏe</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để</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chuẩn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bữa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hợp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giải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sao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chọn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đó</a:t>
            </a:r>
            <a:r>
              <a:rPr lang="en-US" sz="4800" b="1" dirty="0">
                <a:solidFill>
                  <a:srgbClr val="FF0000"/>
                </a:solidFill>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33"/>
          <p:cNvGrpSpPr>
            <a:grpSpLocks/>
          </p:cNvGrpSpPr>
          <p:nvPr/>
        </p:nvGrpSpPr>
        <p:grpSpPr bwMode="auto">
          <a:xfrm>
            <a:off x="0" y="0"/>
            <a:ext cx="12344400" cy="6858000"/>
            <a:chOff x="0" y="0"/>
            <a:chExt cx="5760" cy="4320"/>
          </a:xfrm>
        </p:grpSpPr>
        <p:pic>
          <p:nvPicPr>
            <p:cNvPr id="19459"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19460"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19461"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19462"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19463"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19464"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19465"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19466"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19467"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19468"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19469"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19470"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19471"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19472"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19473"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19474" name="Picture 22"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19475" name="Picture 23"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19476" name="Picture 24"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19477" name="Picture 25"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19478" name="Picture 26"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19479" name="Picture 27"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19480" name="Picture 28"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19481" name="Picture 29"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19482" name="Picture 30"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19483" name="Picture 31"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1" descr="scan0084"/>
          <p:cNvPicPr>
            <a:picLocks noChangeAspect="1" noChangeArrowheads="1"/>
          </p:cNvPicPr>
          <p:nvPr/>
        </p:nvPicPr>
        <p:blipFill>
          <a:blip r:embed="rId3">
            <a:lum bright="-30000" contrast="48000"/>
          </a:blip>
          <a:srcRect t="2222" r="69167" b="31111"/>
          <a:stretch>
            <a:fillRect/>
          </a:stretch>
        </p:blipFill>
        <p:spPr bwMode="auto">
          <a:xfrm>
            <a:off x="5452110" y="228600"/>
            <a:ext cx="5349240" cy="6477000"/>
          </a:xfrm>
          <a:prstGeom prst="rect">
            <a:avLst/>
          </a:prstGeom>
          <a:noFill/>
          <a:ln w="9525">
            <a:noFill/>
            <a:miter lim="800000"/>
            <a:headEnd/>
            <a:tailEnd/>
          </a:ln>
        </p:spPr>
      </p:pic>
      <p:sp>
        <p:nvSpPr>
          <p:cNvPr id="20483" name="WordArt 12"/>
          <p:cNvSpPr>
            <a:spLocks noChangeArrowheads="1" noChangeShapeType="1" noTextEdit="1"/>
          </p:cNvSpPr>
          <p:nvPr/>
        </p:nvSpPr>
        <p:spPr bwMode="auto">
          <a:xfrm>
            <a:off x="1234440" y="533400"/>
            <a:ext cx="4217670" cy="4876800"/>
          </a:xfrm>
          <a:prstGeom prst="rect">
            <a:avLst/>
          </a:prstGeom>
        </p:spPr>
        <p:txBody>
          <a:bodyPr wrap="none" fromWordArt="1">
            <a:prstTxWarp prst="textPlain">
              <a:avLst>
                <a:gd name="adj" fmla="val 50000"/>
              </a:avLst>
            </a:prstTxWarp>
          </a:bodyPr>
          <a:lstStyle/>
          <a:p>
            <a:pPr algn="ctr"/>
            <a:r>
              <a:rPr lang="en-US">
                <a:solidFill>
                  <a:srgbClr val="FF0000"/>
                </a:solidFill>
              </a:rPr>
              <a:t>Nào</a:t>
            </a:r>
          </a:p>
          <a:p>
            <a:pPr algn="ctr"/>
            <a:r>
              <a:rPr lang="en-US">
                <a:solidFill>
                  <a:srgbClr val="FF0000"/>
                </a:solidFill>
              </a:rPr>
              <a:t>chúng</a:t>
            </a:r>
          </a:p>
          <a:p>
            <a:pPr algn="ctr"/>
            <a:r>
              <a:rPr lang="en-US">
                <a:solidFill>
                  <a:srgbClr val="FF0000"/>
                </a:solidFill>
              </a:rPr>
              <a:t>ta </a:t>
            </a:r>
          </a:p>
          <a:p>
            <a:pPr algn="ctr"/>
            <a:r>
              <a:rPr lang="en-US">
                <a:solidFill>
                  <a:srgbClr val="FF0000"/>
                </a:solidFill>
              </a:rPr>
              <a:t>cùng</a:t>
            </a:r>
          </a:p>
          <a:p>
            <a:pPr algn="ctr"/>
            <a:r>
              <a:rPr lang="en-US">
                <a:solidFill>
                  <a:srgbClr val="FF0000"/>
                </a:solidFill>
              </a:rPr>
              <a:t>nhau </a:t>
            </a:r>
          </a:p>
          <a:p>
            <a:pPr algn="ctr"/>
            <a:r>
              <a:rPr lang="en-US">
                <a:solidFill>
                  <a:srgbClr val="FF0000"/>
                </a:solidFill>
              </a:rPr>
              <a:t>" Đi chợ </a:t>
            </a: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a:t>
            </a:r>
          </a:p>
        </p:txBody>
      </p:sp>
      <p:pic>
        <p:nvPicPr>
          <p:cNvPr id="20484" name="Picture 12" descr="sun14[1]"/>
          <p:cNvPicPr>
            <a:picLocks noChangeAspect="1" noChangeArrowheads="1" noCrop="1"/>
          </p:cNvPicPr>
          <p:nvPr/>
        </p:nvPicPr>
        <p:blipFill>
          <a:blip r:embed="rId4"/>
          <a:srcRect/>
          <a:stretch>
            <a:fillRect/>
          </a:stretch>
        </p:blipFill>
        <p:spPr bwMode="auto">
          <a:xfrm>
            <a:off x="-304800" y="-152400"/>
            <a:ext cx="2546033" cy="1811338"/>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521277" y="1052396"/>
            <a:ext cx="11521440" cy="830997"/>
          </a:xfrm>
          <a:prstGeom prst="rect">
            <a:avLst/>
          </a:prstGeom>
          <a:noFill/>
          <a:ln w="9525">
            <a:noFill/>
            <a:miter lim="800000"/>
            <a:headEnd/>
            <a:tailEnd/>
          </a:ln>
        </p:spPr>
        <p:txBody>
          <a:bodyPr>
            <a:spAutoFit/>
          </a:bodyPr>
          <a:lstStyle/>
          <a:p>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trò</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vi-ta-min?</a:t>
            </a:r>
          </a:p>
        </p:txBody>
      </p:sp>
      <p:sp>
        <p:nvSpPr>
          <p:cNvPr id="3075" name="Text Box 19">
            <a:hlinkClick r:id="rId3"/>
          </p:cNvPr>
          <p:cNvSpPr txBox="1">
            <a:spLocks noChangeArrowheads="1"/>
          </p:cNvSpPr>
          <p:nvPr/>
        </p:nvSpPr>
        <p:spPr bwMode="auto">
          <a:xfrm>
            <a:off x="4267200" y="221399"/>
            <a:ext cx="3417570" cy="830997"/>
          </a:xfrm>
          <a:prstGeom prst="rect">
            <a:avLst/>
          </a:prstGeom>
          <a:noFill/>
          <a:ln w="9525">
            <a:noFill/>
            <a:miter lim="800000"/>
            <a:headEnd/>
            <a:tailEnd/>
          </a:ln>
        </p:spPr>
        <p:txBody>
          <a:bodyPr wrap="square">
            <a:spAutoFit/>
          </a:bodyPr>
          <a:lstStyle/>
          <a:p>
            <a:r>
              <a:rPr lang="en-US" sz="4800" b="1" dirty="0" err="1" smtClean="0">
                <a:latin typeface="Times New Roman" panose="02020603050405020304" pitchFamily="18" charset="0"/>
                <a:cs typeface="Times New Roman" panose="02020603050405020304" pitchFamily="18" charset="0"/>
              </a:rPr>
              <a:t>Ôn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bài</a:t>
            </a:r>
            <a:r>
              <a:rPr lang="en-US" sz="4800" b="1" dirty="0" smtClean="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cũ</a:t>
            </a:r>
            <a:r>
              <a:rPr lang="en-US" sz="4800" b="1" dirty="0">
                <a:latin typeface="Times New Roman" panose="02020603050405020304" pitchFamily="18" charset="0"/>
                <a:cs typeface="Times New Roman" panose="02020603050405020304" pitchFamily="18" charset="0"/>
              </a:rPr>
              <a:t> </a:t>
            </a:r>
          </a:p>
        </p:txBody>
      </p:sp>
      <p:sp>
        <p:nvSpPr>
          <p:cNvPr id="5" name="Hình Chữ nhật 4"/>
          <p:cNvSpPr/>
          <p:nvPr/>
        </p:nvSpPr>
        <p:spPr>
          <a:xfrm>
            <a:off x="411480" y="2133600"/>
            <a:ext cx="11624310" cy="2554545"/>
          </a:xfrm>
          <a:prstGeom prst="rect">
            <a:avLst/>
          </a:prstGeom>
        </p:spPr>
        <p:txBody>
          <a:bodyPr>
            <a:spAutoFit/>
          </a:bodyPr>
          <a:lstStyle/>
          <a:p>
            <a:pPr>
              <a:defRPr/>
            </a:pPr>
            <a:r>
              <a:rPr lang="vi-VN" sz="4000" b="1" spc="-60" dirty="0">
                <a:solidFill>
                  <a:prstClr val="black"/>
                </a:solidFill>
                <a:latin typeface="Times New Roman" panose="02020603050405020304" pitchFamily="18" charset="0"/>
                <a:cs typeface="Times New Roman" panose="02020603050405020304" pitchFamily="18" charset="0"/>
              </a:rPr>
              <a:t>Vi-ta-min là những chất không tham gia trực tiếp vào việc xây dựng cơ thể hay cung cấp năng lượng. Tuy nhiên, chúng rất cần cho hoạt động sống của cơ thể. Nếu thiếu vi-ta-min, cơ thể sẽ bị bệnh.</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12344400" cy="6858000"/>
            <a:chOff x="0" y="0"/>
            <a:chExt cx="5760" cy="4320"/>
          </a:xfrm>
        </p:grpSpPr>
        <p:pic>
          <p:nvPicPr>
            <p:cNvPr id="21507"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21508"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21509"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21510"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21511"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21512"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21513"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21514"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21515"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21516"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21517"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21518"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21519"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21520"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21521"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21522" name="Picture 18"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21523" name="Picture 19"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21524" name="Picture 20"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21525" name="Picture 21"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21526" name="Picture 22"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21527" name="Picture 23"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21528" name="Picture 24"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21529" name="Picture 25"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21530" name="Picture 26"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21531" name="Picture 27"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33"/>
          <p:cNvSpPr txBox="1">
            <a:spLocks noChangeArrowheads="1"/>
          </p:cNvSpPr>
          <p:nvPr/>
        </p:nvSpPr>
        <p:spPr bwMode="auto">
          <a:xfrm>
            <a:off x="381000" y="914400"/>
            <a:ext cx="11521440" cy="4524315"/>
          </a:xfrm>
          <a:prstGeom prst="rect">
            <a:avLst/>
          </a:prstGeom>
          <a:noFill/>
          <a:ln w="76200">
            <a:solidFill>
              <a:srgbClr val="0000FF"/>
            </a:solidFill>
            <a:prstDash val="dashDot"/>
            <a:miter lim="800000"/>
            <a:headEnd/>
            <a:tailEnd/>
          </a:ln>
        </p:spPr>
        <p:txBody>
          <a:bodyPr>
            <a:spAutoFit/>
          </a:bodyPr>
          <a:lstStyle/>
          <a:p>
            <a:pPr algn="just">
              <a:spcBef>
                <a:spcPct val="50000"/>
              </a:spcBef>
            </a:pPr>
            <a:r>
              <a:rPr lang="en-US" sz="4800" dirty="0">
                <a:solidFill>
                  <a:srgbClr val="FF0000"/>
                </a:solidFill>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đậu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phụ</a:t>
            </a:r>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đủ</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đạm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dầu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hoặc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đủ</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loại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rốt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hoa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đủ</a:t>
            </a:r>
            <a:r>
              <a:rPr lang="en-US" sz="4800" dirty="0">
                <a:latin typeface="Times New Roman" panose="02020603050405020304" pitchFamily="18" charset="0"/>
                <a:cs typeface="Times New Roman" panose="02020603050405020304" pitchFamily="18" charset="0"/>
              </a:rPr>
              <a:t> vi-ta-min,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đủ</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khỏe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mạnh</a:t>
            </a:r>
            <a:r>
              <a:rPr lang="en-US" sz="4800" dirty="0">
                <a:latin typeface="Times New Roman" panose="02020603050405020304" pitchFamily="18" charset="0"/>
                <a:cs typeface="Times New Roman" panose="02020603050405020304" pitchFamily="18" charset="0"/>
              </a:rPr>
              <a:t>.</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0"/>
            <a:ext cx="12344400" cy="6858000"/>
          </a:xfrm>
          <a:prstGeom prst="rect">
            <a:avLst/>
          </a:prstGeom>
          <a:noFill/>
          <a:ln w="9525">
            <a:noFill/>
            <a:miter lim="800000"/>
            <a:headEnd/>
            <a:tailEnd/>
          </a:ln>
        </p:spPr>
      </p:pic>
      <p:sp>
        <p:nvSpPr>
          <p:cNvPr id="3" name="Rectangle 2"/>
          <p:cNvSpPr/>
          <p:nvPr/>
        </p:nvSpPr>
        <p:spPr>
          <a:xfrm>
            <a:off x="1645920" y="1447800"/>
            <a:ext cx="9258300" cy="2308324"/>
          </a:xfrm>
          <a:prstGeom prst="rect">
            <a:avLst/>
          </a:prstGeom>
          <a:noFill/>
        </p:spPr>
        <p:txBody>
          <a:bodyPr>
            <a:spAutoFit/>
          </a:bodyPr>
          <a:lstStyle/>
          <a:p>
            <a:pPr algn="ctr" fontAlgn="auto">
              <a:spcBef>
                <a:spcPts val="0"/>
              </a:spcBef>
              <a:spcAft>
                <a:spcPts val="0"/>
              </a:spcAft>
              <a:defRPr/>
            </a:pPr>
            <a:r>
              <a:rPr lang="en-US" sz="4800" b="1" dirty="0" err="1">
                <a:ln w="1905"/>
                <a:solidFill>
                  <a:srgbClr val="FF0000"/>
                </a:solidFill>
                <a:latin typeface="Times New Roman" pitchFamily="18" charset="0"/>
                <a:cs typeface="Times New Roman" pitchFamily="18" charset="0"/>
              </a:rPr>
              <a:t>Tại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sao</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chúng</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ta</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nên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ăn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phối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hợp</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nhiều</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loại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thức</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ăn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va</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thường</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xuyên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thay</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đổi</a:t>
            </a:r>
            <a:r>
              <a:rPr lang="en-US" sz="4800" b="1" dirty="0">
                <a:ln w="1905"/>
                <a:solidFill>
                  <a:srgbClr val="FF0000"/>
                </a:solidFill>
                <a:latin typeface="Times New Roman" pitchFamily="18" charset="0"/>
                <a:cs typeface="Times New Roman" pitchFamily="18" charset="0"/>
              </a:rPr>
              <a:t> </a:t>
            </a:r>
            <a:r>
              <a:rPr lang="en-US" sz="4800" b="1" err="1">
                <a:ln w="1905"/>
                <a:solidFill>
                  <a:srgbClr val="FF0000"/>
                </a:solidFill>
                <a:latin typeface="Times New Roman" pitchFamily="18" charset="0"/>
                <a:cs typeface="Times New Roman" pitchFamily="18" charset="0"/>
              </a:rPr>
              <a:t>món</a:t>
            </a:r>
            <a:r>
              <a:rPr lang="en-US" sz="4800" b="1">
                <a:ln w="1905"/>
                <a:solidFill>
                  <a:srgbClr val="FF0000"/>
                </a:solidFill>
                <a:latin typeface="Times New Roman" pitchFamily="18" charset="0"/>
                <a:cs typeface="Times New Roman" pitchFamily="18" charset="0"/>
              </a:rPr>
              <a:t> </a:t>
            </a:r>
            <a:r>
              <a:rPr lang="en-US" sz="4800" b="1" smtClean="0">
                <a:ln w="1905"/>
                <a:solidFill>
                  <a:srgbClr val="FF0000"/>
                </a:solidFill>
                <a:latin typeface="Times New Roman" pitchFamily="18" charset="0"/>
                <a:cs typeface="Times New Roman" pitchFamily="18" charset="0"/>
              </a:rPr>
              <a:t>ăn?</a:t>
            </a:r>
            <a:endParaRPr lang="en-US" sz="4800" b="1" dirty="0">
              <a:ln w="1905"/>
              <a:solidFill>
                <a:srgbClr val="FF0000"/>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983230" y="609600"/>
            <a:ext cx="7098030" cy="549275"/>
          </a:xfrm>
          <a:prstGeom prst="rect">
            <a:avLst/>
          </a:prstGeom>
          <a:noFill/>
          <a:ln w="9525">
            <a:noFill/>
            <a:miter lim="800000"/>
            <a:headEnd/>
            <a:tailEnd/>
          </a:ln>
        </p:spPr>
        <p:txBody>
          <a:bodyPr>
            <a:spAutoFit/>
          </a:bodyPr>
          <a:lstStyle/>
          <a:p>
            <a:pPr algn="ctr">
              <a:spcBef>
                <a:spcPct val="50000"/>
              </a:spcBef>
            </a:pPr>
            <a:endParaRPr lang="en-US" sz="3000" b="1">
              <a:solidFill>
                <a:srgbClr val="CC3300"/>
              </a:solidFill>
              <a:latin typeface="Times New Roman" pitchFamily="18" charset="0"/>
              <a:cs typeface="Arial" charset="0"/>
            </a:endParaRPr>
          </a:p>
        </p:txBody>
      </p:sp>
      <p:sp>
        <p:nvSpPr>
          <p:cNvPr id="24579" name="Text Box 6"/>
          <p:cNvSpPr txBox="1">
            <a:spLocks noChangeArrowheads="1"/>
          </p:cNvSpPr>
          <p:nvPr/>
        </p:nvSpPr>
        <p:spPr bwMode="auto">
          <a:xfrm>
            <a:off x="219075" y="1981200"/>
            <a:ext cx="11658600" cy="3697166"/>
          </a:xfrm>
          <a:prstGeom prst="rect">
            <a:avLst/>
          </a:prstGeom>
          <a:noFill/>
          <a:ln w="9525">
            <a:noFill/>
            <a:miter lim="800000"/>
            <a:headEnd/>
            <a:tailEnd/>
          </a:ln>
        </p:spPr>
        <p:txBody>
          <a:bodyPr wrap="square">
            <a:spAutoFit/>
          </a:bodyPr>
          <a:lstStyle/>
          <a:p>
            <a:pPr algn="just">
              <a:lnSpc>
                <a:spcPct val="150000"/>
              </a:lnSpc>
            </a:pPr>
            <a:r>
              <a:rPr lang="en-US" dirty="0">
                <a:solidFill>
                  <a:srgbClr val="FF33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có </a:t>
            </a:r>
            <a:r>
              <a:rPr lang="en-US" sz="3200" b="1" dirty="0" err="1">
                <a:latin typeface="Times New Roman" panose="02020603050405020304" pitchFamily="18" charset="0"/>
                <a:cs typeface="Times New Roman" panose="02020603050405020304" pitchFamily="18" charset="0"/>
              </a:rPr>
              <a:t>một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nào</a:t>
            </a:r>
            <a:r>
              <a:rPr lang="en-US" sz="3200" b="1" dirty="0">
                <a:latin typeface="Times New Roman" panose="02020603050405020304" pitchFamily="18" charset="0"/>
                <a:cs typeface="Times New Roman" panose="02020603050405020304" pitchFamily="18" charset="0"/>
              </a:rPr>
              <a:t> có </a:t>
            </a:r>
            <a:r>
              <a:rPr lang="en-US" sz="3200" b="1" dirty="0" err="1">
                <a:latin typeface="Times New Roman" panose="02020603050405020304" pitchFamily="18" charset="0"/>
                <a:cs typeface="Times New Roman" panose="02020603050405020304" pitchFamily="18" charset="0"/>
              </a:rPr>
              <a:t>thê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Tất</a:t>
            </a:r>
            <a:r>
              <a:rPr lang="en-US" sz="3200" b="1" dirty="0">
                <a:latin typeface="Times New Roman" panose="02020603050405020304" pitchFamily="18" charset="0"/>
                <a:cs typeface="Times New Roman" panose="02020603050405020304" pitchFamily="18" charset="0"/>
              </a:rPr>
              <a:t> cả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chất</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 có </a:t>
            </a:r>
            <a:r>
              <a:rPr lang="en-US" sz="3200" b="1" dirty="0" err="1">
                <a:latin typeface="Times New Roman" panose="02020603050405020304" pitchFamily="18" charset="0"/>
                <a:cs typeface="Times New Roman" panose="02020603050405020304" pitchFamily="18" charset="0"/>
              </a:rPr>
              <a:t>sức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a:t>
            </a:r>
          </a:p>
        </p:txBody>
      </p:sp>
      <p:sp>
        <p:nvSpPr>
          <p:cNvPr id="24580" name="WordArt 7"/>
          <p:cNvSpPr>
            <a:spLocks noChangeArrowheads="1" noChangeShapeType="1" noTextEdit="1"/>
          </p:cNvSpPr>
          <p:nvPr/>
        </p:nvSpPr>
        <p:spPr bwMode="auto">
          <a:xfrm>
            <a:off x="3733800" y="815975"/>
            <a:ext cx="3886200" cy="6858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FF"/>
                </a:solidFill>
                <a:latin typeface="Times New Roman"/>
                <a:cs typeface="Times New Roman"/>
              </a:rPr>
              <a:t>Bài</a:t>
            </a:r>
            <a:r>
              <a:rPr lang="en-US" sz="3600" b="1" kern="10" dirty="0">
                <a:ln w="9525">
                  <a:solidFill>
                    <a:srgbClr val="FF0000"/>
                  </a:solidFill>
                  <a:round/>
                  <a:headEnd/>
                  <a:tailEnd/>
                </a:ln>
                <a:solidFill>
                  <a:srgbClr val="0000FF"/>
                </a:solidFill>
                <a:latin typeface="Times New Roman"/>
                <a:cs typeface="Times New Roman"/>
              </a:rPr>
              <a:t> </a:t>
            </a:r>
            <a:r>
              <a:rPr lang="en-US" sz="3600" b="1" kern="10" dirty="0" err="1">
                <a:ln w="9525">
                  <a:solidFill>
                    <a:srgbClr val="FF0000"/>
                  </a:solidFill>
                  <a:round/>
                  <a:headEnd/>
                  <a:tailEnd/>
                </a:ln>
                <a:solidFill>
                  <a:srgbClr val="0000FF"/>
                </a:solidFill>
                <a:latin typeface="Times New Roman"/>
                <a:cs typeface="Times New Roman"/>
              </a:rPr>
              <a:t>học</a:t>
            </a:r>
            <a:endParaRPr lang="en-US" sz="3600" b="1" kern="10" dirty="0">
              <a:ln w="9525">
                <a:solidFill>
                  <a:srgbClr val="FF0000"/>
                </a:solidFill>
                <a:round/>
                <a:headEnd/>
                <a:tailEnd/>
              </a:ln>
              <a:solidFill>
                <a:srgbClr val="0000FF"/>
              </a:solidFill>
              <a:latin typeface="Times New Roman"/>
              <a:cs typeface="Times New Roman"/>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Hình Chữ nhật 3"/>
          <p:cNvSpPr>
            <a:spLocks noChangeArrowheads="1"/>
          </p:cNvSpPr>
          <p:nvPr/>
        </p:nvSpPr>
        <p:spPr bwMode="auto">
          <a:xfrm>
            <a:off x="838200" y="609600"/>
            <a:ext cx="11125200" cy="830997"/>
          </a:xfrm>
          <a:prstGeom prst="rect">
            <a:avLst/>
          </a:prstGeom>
          <a:noFill/>
          <a:ln w="9525">
            <a:noFill/>
            <a:miter lim="800000"/>
            <a:headEnd/>
            <a:tailEnd/>
          </a:ln>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trò</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chất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khoáng</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123" name="Hình Chữ nhật 4"/>
          <p:cNvSpPr>
            <a:spLocks noChangeArrowheads="1"/>
          </p:cNvSpPr>
          <p:nvPr/>
        </p:nvSpPr>
        <p:spPr bwMode="auto">
          <a:xfrm>
            <a:off x="308610" y="2209800"/>
            <a:ext cx="11521440" cy="3785652"/>
          </a:xfrm>
          <a:prstGeom prst="rect">
            <a:avLst/>
          </a:prstGeom>
          <a:noFill/>
          <a:ln w="9525">
            <a:noFill/>
            <a:miter lim="800000"/>
            <a:headEnd/>
            <a:tailEnd/>
          </a:ln>
        </p:spPr>
        <p:txBody>
          <a:bodyPr>
            <a:spAutoFit/>
          </a:bodyPr>
          <a:lstStyle/>
          <a:p>
            <a:r>
              <a:rPr lang="en-US" sz="4800" b="1" dirty="0" smtClean="0">
                <a:latin typeface="Times New Roman" panose="02020603050405020304" pitchFamily="18" charset="0"/>
                <a:cs typeface="Times New Roman" panose="02020603050405020304" pitchFamily="18" charset="0"/>
              </a:rPr>
              <a:t>    </a:t>
            </a:r>
            <a:r>
              <a:rPr lang="vi-VN" sz="4800" b="1" dirty="0" smtClean="0">
                <a:latin typeface="Times New Roman" panose="02020603050405020304" pitchFamily="18" charset="0"/>
                <a:cs typeface="Times New Roman" panose="02020603050405020304" pitchFamily="18" charset="0"/>
              </a:rPr>
              <a:t>Một </a:t>
            </a:r>
            <a:r>
              <a:rPr lang="vi-VN" sz="4800" b="1" dirty="0">
                <a:latin typeface="Times New Roman" panose="02020603050405020304" pitchFamily="18" charset="0"/>
                <a:cs typeface="Times New Roman" panose="02020603050405020304" pitchFamily="18" charset="0"/>
              </a:rPr>
              <a:t>số chất khoáng như sắt, can xi,… tham gia vào việc xây dựng cơ thể, tạo ra men thúc đẩy và điều khiển hoạt động sống. Nếu thiếu các chất khoáng, cơ thể sẽ bị bệnh.</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4)">
                                      <p:cBhvr>
                                        <p:cTn id="7"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6" descr="F:\HINH ANH\HinhDong\Hoa\h14.gif"/>
          <p:cNvPicPr>
            <a:picLocks noChangeAspect="1" noChangeArrowheads="1" noCrop="1"/>
          </p:cNvPicPr>
          <p:nvPr/>
        </p:nvPicPr>
        <p:blipFill>
          <a:blip r:embed="rId2"/>
          <a:srcRect/>
          <a:stretch>
            <a:fillRect/>
          </a:stretch>
        </p:blipFill>
        <p:spPr bwMode="auto">
          <a:xfrm rot="-1069637">
            <a:off x="-165021" y="5661025"/>
            <a:ext cx="1532335" cy="13716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2"/>
          <a:srcRect/>
          <a:stretch>
            <a:fillRect/>
          </a:stretch>
        </p:blipFill>
        <p:spPr bwMode="auto">
          <a:xfrm rot="10020752">
            <a:off x="10989946" y="20638"/>
            <a:ext cx="1532335" cy="13716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2"/>
          <a:srcRect/>
          <a:stretch>
            <a:fillRect/>
          </a:stretch>
        </p:blipFill>
        <p:spPr bwMode="auto">
          <a:xfrm rot="-6619011">
            <a:off x="10852389" y="5484495"/>
            <a:ext cx="1136650" cy="1851660"/>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2"/>
          <a:srcRect/>
          <a:stretch>
            <a:fillRect/>
          </a:stretch>
        </p:blipFill>
        <p:spPr bwMode="auto">
          <a:xfrm rot="5164617">
            <a:off x="317580" y="-266224"/>
            <a:ext cx="1135063" cy="1851661"/>
          </a:xfrm>
          <a:prstGeom prst="rect">
            <a:avLst/>
          </a:prstGeom>
          <a:noFill/>
          <a:ln w="9525">
            <a:noFill/>
            <a:miter lim="800000"/>
            <a:headEnd/>
            <a:tailEnd/>
          </a:ln>
        </p:spPr>
      </p:pic>
      <p:sp>
        <p:nvSpPr>
          <p:cNvPr id="3084" name="Hộp_Văn_Bản 2"/>
          <p:cNvSpPr txBox="1">
            <a:spLocks noChangeArrowheads="1"/>
          </p:cNvSpPr>
          <p:nvPr/>
        </p:nvSpPr>
        <p:spPr bwMode="auto">
          <a:xfrm>
            <a:off x="-105088" y="2404776"/>
            <a:ext cx="12344400" cy="1938992"/>
          </a:xfrm>
          <a:prstGeom prst="rect">
            <a:avLst/>
          </a:prstGeom>
          <a:noFill/>
          <a:ln w="9525">
            <a:noFill/>
            <a:miter lim="800000"/>
            <a:headEnd/>
            <a:tailEnd/>
          </a:ln>
        </p:spPr>
        <p:txBody>
          <a:bodyPr>
            <a:spAutoFit/>
          </a:bodyPr>
          <a:lstStyle/>
          <a:p>
            <a:pPr algn="ctr"/>
            <a:r>
              <a:rPr lang="en-US" sz="6000" b="1" dirty="0" err="1" smtClean="0">
                <a:solidFill>
                  <a:srgbClr val="FF0000"/>
                </a:solidFill>
                <a:latin typeface="Times New Roman" panose="02020603050405020304" pitchFamily="18" charset="0"/>
                <a:cs typeface="Times New Roman" panose="02020603050405020304" pitchFamily="18" charset="0"/>
              </a:rPr>
              <a:t>Tại</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sao</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cần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ăn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phối</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hợp</a:t>
            </a:r>
            <a:endParaRPr lang="en-US" sz="6000" b="1" dirty="0" smtClean="0">
              <a:solidFill>
                <a:srgbClr val="FF0000"/>
              </a:solidFill>
              <a:latin typeface="Times New Roman" panose="02020603050405020304" pitchFamily="18" charset="0"/>
              <a:cs typeface="Times New Roman" panose="02020603050405020304" pitchFamily="18" charset="0"/>
            </a:endParaRPr>
          </a:p>
          <a:p>
            <a:pPr algn="ct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nhiều</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loại</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thức</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ăn</a:t>
            </a:r>
            <a:r>
              <a:rPr lang="en-US" sz="6000" b="1"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685801"/>
            <a:ext cx="12115800" cy="2308324"/>
          </a:xfrm>
          <a:prstGeom prst="rect">
            <a:avLst/>
          </a:prstGeom>
          <a:noFill/>
          <a:ln w="9525">
            <a:noFill/>
            <a:miter lim="800000"/>
            <a:headEnd/>
            <a:tailEnd/>
          </a:ln>
        </p:spPr>
        <p:txBody>
          <a:bodyPr wrap="square">
            <a:spAutoFit/>
          </a:bodyPr>
          <a:lstStyle/>
          <a:p>
            <a:pPr algn="ctr"/>
            <a:r>
              <a:rPr lang="en-US" sz="4800" b="1" u="sng">
                <a:solidFill>
                  <a:srgbClr val="FF0000"/>
                </a:solidFill>
                <a:cs typeface="Arial" charset="0"/>
              </a:rPr>
              <a:t>Hoạt động 1</a:t>
            </a:r>
            <a:r>
              <a:rPr lang="en-US" sz="4800" b="1">
                <a:solidFill>
                  <a:srgbClr val="FF0000"/>
                </a:solidFill>
                <a:cs typeface="Arial" charset="0"/>
              </a:rPr>
              <a:t>:</a:t>
            </a:r>
            <a:r>
              <a:rPr lang="en-US" sz="4800" b="1">
                <a:solidFill>
                  <a:schemeClr val="hlink"/>
                </a:solidFill>
                <a:cs typeface="Arial" charset="0"/>
              </a:rPr>
              <a:t> </a:t>
            </a:r>
          </a:p>
          <a:p>
            <a:pPr algn="ctr"/>
            <a:r>
              <a:rPr lang="en-US" sz="4800" b="1">
                <a:solidFill>
                  <a:srgbClr val="FF0000"/>
                </a:solidFill>
                <a:cs typeface="Arial" charset="0"/>
              </a:rPr>
              <a:t>Vì sao cần phải phối hợp nhiều loại thức ăn và thường xuyên thay đổi món ăn?</a:t>
            </a:r>
            <a:endParaRPr lang="en-US" sz="4800" i="1" u="sng">
              <a:solidFill>
                <a:srgbClr val="FF0000"/>
              </a:solidFill>
              <a:latin typeface="VNI-Times" pitchFamily="2" charset="0"/>
              <a:cs typeface="Arial" charset="0"/>
            </a:endParaRPr>
          </a:p>
        </p:txBody>
      </p:sp>
      <p:sp>
        <p:nvSpPr>
          <p:cNvPr id="6147" name="Hình Chữ nhật 12"/>
          <p:cNvSpPr>
            <a:spLocks noChangeArrowheads="1"/>
          </p:cNvSpPr>
          <p:nvPr/>
        </p:nvSpPr>
        <p:spPr bwMode="auto">
          <a:xfrm>
            <a:off x="914400" y="3657600"/>
            <a:ext cx="9978390" cy="830997"/>
          </a:xfrm>
          <a:prstGeom prst="rect">
            <a:avLst/>
          </a:prstGeom>
          <a:noFill/>
          <a:ln w="9525">
            <a:noFill/>
            <a:miter lim="800000"/>
            <a:headEnd/>
            <a:tailEnd/>
          </a:ln>
        </p:spPr>
        <p:txBody>
          <a:bodyPr>
            <a:spAutoFit/>
          </a:bodyPr>
          <a:lstStyle/>
          <a:p>
            <a:pPr algn="ctr"/>
            <a:r>
              <a:rPr lang="en-US" sz="4800" b="1"/>
              <a:t>Thảo luận nhóm </a:t>
            </a:r>
            <a:r>
              <a:rPr lang="vi-VN" sz="4800" b="1"/>
              <a:t>đô</a:t>
            </a:r>
            <a:r>
              <a:rPr lang="en-US" sz="4800" b="1"/>
              <a:t>i</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Hình Chữ nhật 1"/>
          <p:cNvSpPr>
            <a:spLocks noChangeArrowheads="1"/>
          </p:cNvSpPr>
          <p:nvPr/>
        </p:nvSpPr>
        <p:spPr bwMode="auto">
          <a:xfrm>
            <a:off x="457200" y="914400"/>
            <a:ext cx="11418570" cy="1077218"/>
          </a:xfrm>
          <a:prstGeom prst="rect">
            <a:avLst/>
          </a:prstGeom>
          <a:noFill/>
          <a:ln w="9525">
            <a:noFill/>
            <a:miter lim="800000"/>
            <a:headEnd/>
            <a:tailEnd/>
          </a:ln>
        </p:spPr>
        <p:txBody>
          <a:bodyPr>
            <a:spAutoFit/>
          </a:bodyPr>
          <a:lstStyle/>
          <a:p>
            <a:pPr eaLnBrk="0" hangingPunct="0">
              <a:spcBef>
                <a:spcPct val="20000"/>
              </a:spcBef>
            </a:pPr>
            <a:r>
              <a:rPr lang="en-US" sz="3200" b="1" u="sng" dirty="0" err="1">
                <a:solidFill>
                  <a:srgbClr val="FF0000"/>
                </a:solidFill>
                <a:latin typeface="Times New Roman" panose="02020603050405020304" pitchFamily="18" charset="0"/>
                <a:cs typeface="Times New Roman" panose="02020603050405020304" pitchFamily="18" charset="0"/>
              </a:rPr>
              <a:t>Câu</a:t>
            </a:r>
            <a:r>
              <a:rPr lang="en-US" sz="3200" b="1" u="sng" dirty="0">
                <a:solidFill>
                  <a:srgbClr val="FF0000"/>
                </a:solidFill>
                <a:latin typeface="Times New Roman" panose="02020603050405020304" pitchFamily="18" charset="0"/>
                <a:cs typeface="Times New Roman" panose="02020603050405020304" pitchFamily="18" charset="0"/>
              </a:rPr>
              <a:t> 1:</a:t>
            </a:r>
            <a:r>
              <a:rPr lang="en-US" sz="3200" b="1" dirty="0">
                <a:solidFill>
                  <a:schemeClr val="hlink"/>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hưởng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195" name="Hình Chữ nhật 2"/>
          <p:cNvSpPr>
            <a:spLocks noChangeArrowheads="1"/>
          </p:cNvSpPr>
          <p:nvPr/>
        </p:nvSpPr>
        <p:spPr bwMode="auto">
          <a:xfrm>
            <a:off x="457200" y="2514600"/>
            <a:ext cx="11624310" cy="1569660"/>
          </a:xfrm>
          <a:prstGeom prst="rect">
            <a:avLst/>
          </a:prstGeom>
          <a:noFill/>
          <a:ln w="9525">
            <a:noFill/>
            <a:miter lim="800000"/>
            <a:headEnd/>
            <a:tailEnd/>
          </a:ln>
        </p:spPr>
        <p:txBody>
          <a:bodyPr>
            <a:spAutoFit/>
          </a:bodyPr>
          <a:lstStyle/>
          <a:p>
            <a:pPr>
              <a:spcBef>
                <a:spcPct val="50000"/>
              </a:spcBef>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Nếu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vertical)">
                                      <p:cBhvr>
                                        <p:cTn id="7"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Hình Chữ nhật 1"/>
          <p:cNvSpPr>
            <a:spLocks noChangeArrowheads="1"/>
          </p:cNvSpPr>
          <p:nvPr/>
        </p:nvSpPr>
        <p:spPr bwMode="auto">
          <a:xfrm>
            <a:off x="308610" y="990600"/>
            <a:ext cx="11727180" cy="584775"/>
          </a:xfrm>
          <a:prstGeom prst="rect">
            <a:avLst/>
          </a:prstGeom>
          <a:noFill/>
          <a:ln w="9525">
            <a:noFill/>
            <a:miter lim="800000"/>
            <a:headEnd/>
            <a:tailEnd/>
          </a:ln>
        </p:spPr>
        <p:txBody>
          <a:bodyPr>
            <a:spAutoFit/>
          </a:bodyPr>
          <a:lstStyle/>
          <a:p>
            <a:pPr eaLnBrk="0" hangingPunct="0">
              <a:spcBef>
                <a:spcPct val="20000"/>
              </a:spcBef>
            </a:pPr>
            <a:r>
              <a:rPr lang="en-US" sz="3200" b="1" u="sng" dirty="0" err="1">
                <a:solidFill>
                  <a:srgbClr val="FF0000"/>
                </a:solidFill>
                <a:latin typeface="Times New Roman" panose="02020603050405020304" pitchFamily="18" charset="0"/>
                <a:cs typeface="Times New Roman" panose="02020603050405020304" pitchFamily="18" charset="0"/>
              </a:rPr>
              <a:t>Câu</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khỏe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219" name="Hình Chữ nhật 2"/>
          <p:cNvSpPr>
            <a:spLocks noChangeArrowheads="1"/>
          </p:cNvSpPr>
          <p:nvPr/>
        </p:nvSpPr>
        <p:spPr bwMode="auto">
          <a:xfrm>
            <a:off x="308610" y="1981200"/>
            <a:ext cx="11624310" cy="1077218"/>
          </a:xfrm>
          <a:prstGeom prst="rect">
            <a:avLst/>
          </a:prstGeom>
          <a:noFill/>
          <a:ln w="9525">
            <a:noFill/>
            <a:miter lim="800000"/>
            <a:headEnd/>
            <a:tailEnd/>
          </a:ln>
        </p:spPr>
        <p:txBody>
          <a:bodyPr>
            <a:spAutoFit/>
          </a:bodyPr>
          <a:lstStyle/>
          <a:p>
            <a:pPr algn="ctr">
              <a:spcBef>
                <a:spcPct val="50000"/>
              </a:spcBef>
            </a:pPr>
            <a:r>
              <a:rPr lang="en-US" sz="3200" b="1">
                <a:latin typeface="Times New Roman" panose="02020603050405020304" pitchFamily="18" charset="0"/>
                <a:cs typeface="Times New Roman" panose="02020603050405020304" pitchFamily="18" charset="0"/>
              </a:rPr>
              <a:t>Để có sức khỏe tốt chúng ta cần ăn phối hợp nhiều loại thức ăn và thường xuyên thay đổi món ăn.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Hình Chữ nhật 1"/>
          <p:cNvSpPr>
            <a:spLocks noChangeArrowheads="1"/>
          </p:cNvSpPr>
          <p:nvPr/>
        </p:nvSpPr>
        <p:spPr bwMode="auto">
          <a:xfrm>
            <a:off x="514350" y="762000"/>
            <a:ext cx="11727180" cy="1200329"/>
          </a:xfrm>
          <a:prstGeom prst="rect">
            <a:avLst/>
          </a:prstGeom>
          <a:noFill/>
          <a:ln w="9525">
            <a:noFill/>
            <a:miter lim="800000"/>
            <a:headEnd/>
            <a:tailEnd/>
          </a:ln>
        </p:spPr>
        <p:txBody>
          <a:bodyPr>
            <a:spAutoFit/>
          </a:bodyPr>
          <a:lstStyle/>
          <a:p>
            <a:pPr eaLnBrk="0" hangingPunct="0">
              <a:spcBef>
                <a:spcPct val="20000"/>
              </a:spcBef>
            </a:pPr>
            <a:r>
              <a:rPr lang="en-US" sz="3600" b="1" u="sng" dirty="0" err="1">
                <a:solidFill>
                  <a:srgbClr val="FF0000"/>
                </a:solidFill>
                <a:latin typeface="Times New Roman" panose="02020603050405020304" pitchFamily="18" charset="0"/>
                <a:cs typeface="Times New Roman" panose="02020603050405020304" pitchFamily="18" charset="0"/>
              </a:rPr>
              <a:t>Câu</a:t>
            </a:r>
            <a:r>
              <a:rPr lang="en-US" sz="3600" b="1" u="sng" dirty="0">
                <a:solidFill>
                  <a:srgbClr val="FF0000"/>
                </a:solidFill>
                <a:latin typeface="Times New Roman" panose="02020603050405020304" pitchFamily="18" charset="0"/>
                <a:cs typeface="Times New Roman" panose="02020603050405020304" pitchFamily="18" charset="0"/>
              </a:rPr>
              <a:t> 3:</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món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0243" name="Hình Chữ nhật 2"/>
          <p:cNvSpPr>
            <a:spLocks noChangeArrowheads="1"/>
          </p:cNvSpPr>
          <p:nvPr/>
        </p:nvSpPr>
        <p:spPr bwMode="auto">
          <a:xfrm>
            <a:off x="514350" y="2286000"/>
            <a:ext cx="11315700" cy="2308324"/>
          </a:xfrm>
          <a:prstGeom prst="rect">
            <a:avLst/>
          </a:prstGeom>
          <a:noFill/>
          <a:ln w="9525">
            <a:noFill/>
            <a:miter lim="800000"/>
            <a:headEnd/>
            <a:tailEnd/>
          </a:ln>
        </p:spPr>
        <p:txBody>
          <a:bodyPr>
            <a:spAutoFit/>
          </a:bodyPr>
          <a:lstStyle/>
          <a:p>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ngon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miệng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Hình Chữ nhật 1"/>
          <p:cNvSpPr>
            <a:spLocks noChangeArrowheads="1"/>
          </p:cNvSpPr>
          <p:nvPr/>
        </p:nvSpPr>
        <p:spPr bwMode="auto">
          <a:xfrm>
            <a:off x="609600" y="762000"/>
            <a:ext cx="12138660" cy="708025"/>
          </a:xfrm>
          <a:prstGeom prst="rect">
            <a:avLst/>
          </a:prstGeom>
          <a:noFill/>
          <a:ln w="9525">
            <a:noFill/>
            <a:miter lim="800000"/>
            <a:headEnd/>
            <a:tailEnd/>
          </a:ln>
        </p:spPr>
        <p:txBody>
          <a:bodyPr>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Kết</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luận</a:t>
            </a:r>
            <a:r>
              <a:rPr lang="en-US" sz="4000" u="sng" dirty="0">
                <a:solidFill>
                  <a:srgbClr val="FF0000"/>
                </a:solidFill>
                <a:latin typeface="Times New Roman" panose="02020603050405020304" pitchFamily="18" charset="0"/>
                <a:cs typeface="Times New Roman" panose="02020603050405020304" pitchFamily="18" charset="0"/>
              </a:rPr>
              <a:t>: </a:t>
            </a:r>
            <a:endParaRPr lang="en-US" sz="4000" i="1" u="sng" dirty="0">
              <a:solidFill>
                <a:srgbClr val="FF0000"/>
              </a:solidFill>
              <a:latin typeface="Times New Roman" panose="02020603050405020304" pitchFamily="18" charset="0"/>
              <a:cs typeface="Times New Roman" panose="02020603050405020304" pitchFamily="18" charset="0"/>
            </a:endParaRPr>
          </a:p>
        </p:txBody>
      </p:sp>
      <p:sp>
        <p:nvSpPr>
          <p:cNvPr id="11267" name="Hình Chữ nhật 2"/>
          <p:cNvSpPr>
            <a:spLocks noChangeArrowheads="1"/>
          </p:cNvSpPr>
          <p:nvPr/>
        </p:nvSpPr>
        <p:spPr bwMode="auto">
          <a:xfrm>
            <a:off x="381000" y="1600200"/>
            <a:ext cx="11315700" cy="3785652"/>
          </a:xfrm>
          <a:prstGeom prst="rect">
            <a:avLst/>
          </a:prstGeom>
          <a:noFill/>
          <a:ln w="9525">
            <a:noFill/>
            <a:miter lim="800000"/>
            <a:headEnd/>
            <a:tailEnd/>
          </a:ln>
        </p:spPr>
        <p:txBody>
          <a:bodyPr>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 </a:t>
            </a:r>
            <a:r>
              <a:rPr lang="en-US" sz="4000" b="1" dirty="0" err="1">
                <a:latin typeface="Times New Roman" panose="02020603050405020304" pitchFamily="18" charset="0"/>
                <a:cs typeface="Times New Roman" panose="02020603050405020304" pitchFamily="18" charset="0"/>
              </a:rPr>
              <a:t>một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loại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nào</a:t>
            </a:r>
            <a:r>
              <a:rPr lang="en-US" sz="4000" b="1" dirty="0">
                <a:latin typeface="Times New Roman" panose="02020603050405020304" pitchFamily="18" charset="0"/>
                <a:cs typeface="Times New Roman" panose="02020603050405020304" pitchFamily="18" charset="0"/>
              </a:rPr>
              <a:t> có </a:t>
            </a:r>
            <a:r>
              <a:rPr lang="en-US" sz="4000" b="1" dirty="0" err="1">
                <a:latin typeface="Times New Roman" panose="02020603050405020304" pitchFamily="18" charset="0"/>
                <a:cs typeface="Times New Roman" panose="02020603050405020304" pitchFamily="18" charset="0"/>
              </a:rPr>
              <a:t>thê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các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chất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thiết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Tất</a:t>
            </a:r>
            <a:r>
              <a:rPr lang="en-US" sz="4000" b="1" dirty="0">
                <a:latin typeface="Times New Roman" panose="02020603050405020304" pitchFamily="18" charset="0"/>
                <a:cs typeface="Times New Roman" panose="02020603050405020304" pitchFamily="18" charset="0"/>
              </a:rPr>
              <a:t> cả </a:t>
            </a:r>
            <a:r>
              <a:rPr lang="en-US" sz="4000" b="1" dirty="0" err="1">
                <a:latin typeface="Times New Roman" panose="02020603050405020304" pitchFamily="18" charset="0"/>
                <a:cs typeface="Times New Roman" panose="02020603050405020304" pitchFamily="18" charset="0"/>
              </a:rPr>
              <a:t>những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chất</a:t>
            </a:r>
            <a:r>
              <a:rPr lang="en-US" sz="4000" b="1" dirty="0">
                <a:latin typeface="Times New Roman" panose="02020603050405020304" pitchFamily="18" charset="0"/>
                <a:cs typeface="Times New Roman" panose="02020603050405020304" pitchFamily="18" charset="0"/>
              </a:rPr>
              <a:t> mà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nguồn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khác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nhau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Đê</a:t>
            </a:r>
            <a:r>
              <a:rPr lang="en-US" sz="4000" b="1" dirty="0">
                <a:latin typeface="Times New Roman" panose="02020603050405020304" pitchFamily="18" charset="0"/>
                <a:cs typeface="Times New Roman" panose="02020603050405020304" pitchFamily="18" charset="0"/>
              </a:rPr>
              <a:t>̉ có </a:t>
            </a:r>
            <a:r>
              <a:rPr lang="en-US" sz="4000" b="1" dirty="0" err="1">
                <a:latin typeface="Times New Roman" panose="02020603050405020304" pitchFamily="18" charset="0"/>
                <a:cs typeface="Times New Roman" panose="02020603050405020304" pitchFamily="18" charset="0"/>
              </a:rPr>
              <a:t>sức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tốt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chúng</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hợp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loại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xuyên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món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804</Words>
  <Application>Microsoft Office PowerPoint</Application>
  <PresentationFormat>Custom</PresentationFormat>
  <Paragraphs>64</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微软雅黑</vt:lpstr>
      <vt:lpstr>.VnTime</vt:lpstr>
      <vt:lpstr>.VnTimeH</vt:lpstr>
      <vt:lpstr>Arial</vt:lpstr>
      <vt:lpstr>Arial Unicode MS</vt:lpstr>
      <vt:lpstr>Calibri</vt:lpstr>
      <vt:lpstr>方正舒体</vt:lpstr>
      <vt:lpstr>Garamond</vt:lpstr>
      <vt:lpstr>Times New Roman</vt:lpstr>
      <vt:lpstr>VNI-Times</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duong hang</cp:lastModifiedBy>
  <cp:revision>140</cp:revision>
  <dcterms:created xsi:type="dcterms:W3CDTF">2011-08-16T13:47:20Z</dcterms:created>
  <dcterms:modified xsi:type="dcterms:W3CDTF">2022-01-26T08:46:43Z</dcterms:modified>
</cp:coreProperties>
</file>