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1" r:id="rId1"/>
    <p:sldMasterId id="2147483763" r:id="rId2"/>
  </p:sldMasterIdLst>
  <p:notesMasterIdLst>
    <p:notesMasterId r:id="rId21"/>
  </p:notesMasterIdLst>
  <p:sldIdLst>
    <p:sldId id="300" r:id="rId3"/>
    <p:sldId id="299" r:id="rId4"/>
    <p:sldId id="297" r:id="rId5"/>
    <p:sldId id="294" r:id="rId6"/>
    <p:sldId id="295" r:id="rId7"/>
    <p:sldId id="296" r:id="rId8"/>
    <p:sldId id="267" r:id="rId9"/>
    <p:sldId id="290" r:id="rId10"/>
    <p:sldId id="289" r:id="rId11"/>
    <p:sldId id="282" r:id="rId12"/>
    <p:sldId id="269" r:id="rId13"/>
    <p:sldId id="270" r:id="rId14"/>
    <p:sldId id="287" r:id="rId15"/>
    <p:sldId id="273" r:id="rId16"/>
    <p:sldId id="274" r:id="rId17"/>
    <p:sldId id="275" r:id="rId18"/>
    <p:sldId id="293" r:id="rId19"/>
    <p:sldId id="27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33CC"/>
    <a:srgbClr val="D60093"/>
    <a:srgbClr val="990099"/>
    <a:srgbClr val="008000"/>
    <a:srgbClr val="006699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315F12-EFAF-4E1A-B852-F9AC17C010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charset="0"/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6E151-CA0A-4479-B6B3-A87C7CD2C67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2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76FE-7ECB-49D7-A3D8-B3B1D188C63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784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ED453-DFF1-4375-9D14-8B4E46BCF6D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14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8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04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02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95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7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3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91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6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C24DC-BEB6-4371-A4F0-CBF5B24CB7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7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00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9172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0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62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2993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11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67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84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121F12DB-0458-435F-B683-412D6A16F1AC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2022/1/25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F3E312EE-8ED6-44CE-9228-D17433E2BF6A}" type="slidenum">
              <a:rPr lang="zh-CN" altLang="en-US" smtClean="0">
                <a:solidFill>
                  <a:srgbClr val="3F3F3F">
                    <a:tint val="75000"/>
                  </a:srgbClr>
                </a:solidFill>
                <a:latin typeface="Calibri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8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3899552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92448" y="2475348"/>
            <a:ext cx="3899552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69CBA-14AB-4569-8A4E-E463CEAF30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0753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71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4702" y="0"/>
            <a:ext cx="2368473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5562071"/>
            <a:ext cx="48768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11952" y="1841406"/>
            <a:ext cx="1719953" cy="1592512"/>
          </a:xfrm>
          <a:custGeom>
            <a:avLst/>
            <a:gdLst>
              <a:gd name="connsiteX0" fmla="*/ 0 w 1719953"/>
              <a:gd name="connsiteY0" fmla="*/ 0 h 1592512"/>
              <a:gd name="connsiteX1" fmla="*/ 1719953 w 1719953"/>
              <a:gd name="connsiteY1" fmla="*/ 0 h 1592512"/>
              <a:gd name="connsiteX2" fmla="*/ 1719953 w 1719953"/>
              <a:gd name="connsiteY2" fmla="*/ 1592512 h 1592512"/>
              <a:gd name="connsiteX3" fmla="*/ 0 w 1719953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3" h="1592512">
                <a:moveTo>
                  <a:pt x="0" y="0"/>
                </a:moveTo>
                <a:lnTo>
                  <a:pt x="1719953" y="0"/>
                </a:lnTo>
                <a:lnTo>
                  <a:pt x="1719953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170043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5233395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29675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>
          <a:xfrm>
            <a:off x="9360101" y="1841406"/>
            <a:ext cx="1719952" cy="1592512"/>
          </a:xfrm>
          <a:custGeom>
            <a:avLst/>
            <a:gdLst>
              <a:gd name="connsiteX0" fmla="*/ 0 w 1719952"/>
              <a:gd name="connsiteY0" fmla="*/ 0 h 1592512"/>
              <a:gd name="connsiteX1" fmla="*/ 1719952 w 1719952"/>
              <a:gd name="connsiteY1" fmla="*/ 0 h 1592512"/>
              <a:gd name="connsiteX2" fmla="*/ 1719952 w 1719952"/>
              <a:gd name="connsiteY2" fmla="*/ 1592512 h 1592512"/>
              <a:gd name="connsiteX3" fmla="*/ 0 w 1719952"/>
              <a:gd name="connsiteY3" fmla="*/ 1592512 h 15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952" h="1592512">
                <a:moveTo>
                  <a:pt x="0" y="0"/>
                </a:moveTo>
                <a:lnTo>
                  <a:pt x="1719952" y="0"/>
                </a:lnTo>
                <a:lnTo>
                  <a:pt x="1719952" y="1592512"/>
                </a:lnTo>
                <a:lnTo>
                  <a:pt x="0" y="1592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2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370612" y="1419051"/>
            <a:ext cx="4231088" cy="4605456"/>
          </a:xfrm>
          <a:custGeom>
            <a:avLst/>
            <a:gdLst>
              <a:gd name="connsiteX0" fmla="*/ 0 w 4231088"/>
              <a:gd name="connsiteY0" fmla="*/ 0 h 4605456"/>
              <a:gd name="connsiteX1" fmla="*/ 4231088 w 4231088"/>
              <a:gd name="connsiteY1" fmla="*/ 0 h 4605456"/>
              <a:gd name="connsiteX2" fmla="*/ 4231088 w 4231088"/>
              <a:gd name="connsiteY2" fmla="*/ 4605456 h 4605456"/>
              <a:gd name="connsiteX3" fmla="*/ 0 w 4231088"/>
              <a:gd name="connsiteY3" fmla="*/ 4605456 h 46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088" h="4605456">
                <a:moveTo>
                  <a:pt x="0" y="0"/>
                </a:moveTo>
                <a:lnTo>
                  <a:pt x="4231088" y="0"/>
                </a:lnTo>
                <a:lnTo>
                  <a:pt x="4231088" y="4605456"/>
                </a:lnTo>
                <a:lnTo>
                  <a:pt x="0" y="46054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4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209251" y="148541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8748584" y="148541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6209251" y="3912734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8748584" y="3912738"/>
            <a:ext cx="2443160" cy="1807638"/>
          </a:xfrm>
          <a:custGeom>
            <a:avLst/>
            <a:gdLst>
              <a:gd name="connsiteX0" fmla="*/ 0 w 2443160"/>
              <a:gd name="connsiteY0" fmla="*/ 0 h 1807638"/>
              <a:gd name="connsiteX1" fmla="*/ 2443160 w 2443160"/>
              <a:gd name="connsiteY1" fmla="*/ 0 h 1807638"/>
              <a:gd name="connsiteX2" fmla="*/ 2443160 w 2443160"/>
              <a:gd name="connsiteY2" fmla="*/ 1807638 h 1807638"/>
              <a:gd name="connsiteX3" fmla="*/ 0 w 2443160"/>
              <a:gd name="connsiteY3" fmla="*/ 1807638 h 18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160" h="1807638">
                <a:moveTo>
                  <a:pt x="0" y="0"/>
                </a:moveTo>
                <a:lnTo>
                  <a:pt x="2443160" y="0"/>
                </a:lnTo>
                <a:lnTo>
                  <a:pt x="2443160" y="1807638"/>
                </a:lnTo>
                <a:lnTo>
                  <a:pt x="0" y="1807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71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2776753" y="2958409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259233" y="2958409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7748224" y="2956740"/>
            <a:ext cx="1698723" cy="1698158"/>
          </a:xfrm>
          <a:custGeom>
            <a:avLst/>
            <a:gdLst>
              <a:gd name="connsiteX0" fmla="*/ 849361 w 1698722"/>
              <a:gd name="connsiteY0" fmla="*/ 0 h 1698158"/>
              <a:gd name="connsiteX1" fmla="*/ 1698722 w 1698722"/>
              <a:gd name="connsiteY1" fmla="*/ 849079 h 1698158"/>
              <a:gd name="connsiteX2" fmla="*/ 849361 w 1698722"/>
              <a:gd name="connsiteY2" fmla="*/ 1698158 h 1698158"/>
              <a:gd name="connsiteX3" fmla="*/ 0 w 1698722"/>
              <a:gd name="connsiteY3" fmla="*/ 849079 h 1698158"/>
              <a:gd name="connsiteX4" fmla="*/ 849361 w 1698722"/>
              <a:gd name="connsiteY4" fmla="*/ 0 h 16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22" h="1698158">
                <a:moveTo>
                  <a:pt x="849361" y="0"/>
                </a:moveTo>
                <a:cubicBezTo>
                  <a:pt x="1318450" y="0"/>
                  <a:pt x="1698722" y="380146"/>
                  <a:pt x="1698722" y="849079"/>
                </a:cubicBezTo>
                <a:cubicBezTo>
                  <a:pt x="1698722" y="1318012"/>
                  <a:pt x="1318450" y="1698158"/>
                  <a:pt x="849361" y="1698158"/>
                </a:cubicBezTo>
                <a:cubicBezTo>
                  <a:pt x="380272" y="1698158"/>
                  <a:pt x="0" y="1318012"/>
                  <a:pt x="0" y="849079"/>
                </a:cubicBezTo>
                <a:cubicBezTo>
                  <a:pt x="0" y="380146"/>
                  <a:pt x="380272" y="0"/>
                  <a:pt x="849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8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5F497-CBA0-4187-85EE-49DC68847DA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60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857025" y="1786685"/>
            <a:ext cx="5833675" cy="4193344"/>
          </a:xfrm>
          <a:custGeom>
            <a:avLst/>
            <a:gdLst>
              <a:gd name="connsiteX0" fmla="*/ 0 w 5833675"/>
              <a:gd name="connsiteY0" fmla="*/ 3069643 h 4193344"/>
              <a:gd name="connsiteX1" fmla="*/ 4139343 w 5833675"/>
              <a:gd name="connsiteY1" fmla="*/ 3069643 h 4193344"/>
              <a:gd name="connsiteX2" fmla="*/ 4139343 w 5833675"/>
              <a:gd name="connsiteY2" fmla="*/ 4193344 h 4193344"/>
              <a:gd name="connsiteX3" fmla="*/ 0 w 5833675"/>
              <a:gd name="connsiteY3" fmla="*/ 4193344 h 4193344"/>
              <a:gd name="connsiteX4" fmla="*/ 4262721 w 5833675"/>
              <a:gd name="connsiteY4" fmla="*/ 2450057 h 4193344"/>
              <a:gd name="connsiteX5" fmla="*/ 5833675 w 5833675"/>
              <a:gd name="connsiteY5" fmla="*/ 2450057 h 4193344"/>
              <a:gd name="connsiteX6" fmla="*/ 5833675 w 5833675"/>
              <a:gd name="connsiteY6" fmla="*/ 4193344 h 4193344"/>
              <a:gd name="connsiteX7" fmla="*/ 4262721 w 5833675"/>
              <a:gd name="connsiteY7" fmla="*/ 4193344 h 4193344"/>
              <a:gd name="connsiteX8" fmla="*/ 1693154 w 5833675"/>
              <a:gd name="connsiteY8" fmla="*/ 1215967 h 4193344"/>
              <a:gd name="connsiteX9" fmla="*/ 4139342 w 5833675"/>
              <a:gd name="connsiteY9" fmla="*/ 1215967 h 4193344"/>
              <a:gd name="connsiteX10" fmla="*/ 4139342 w 5833675"/>
              <a:gd name="connsiteY10" fmla="*/ 2952031 h 4193344"/>
              <a:gd name="connsiteX11" fmla="*/ 1693154 w 5833675"/>
              <a:gd name="connsiteY11" fmla="*/ 2952031 h 4193344"/>
              <a:gd name="connsiteX12" fmla="*/ 0 w 5833675"/>
              <a:gd name="connsiteY12" fmla="*/ 0 h 4193344"/>
              <a:gd name="connsiteX13" fmla="*/ 4174975 w 5833675"/>
              <a:gd name="connsiteY13" fmla="*/ 0 h 4193344"/>
              <a:gd name="connsiteX14" fmla="*/ 4174975 w 5833675"/>
              <a:gd name="connsiteY14" fmla="*/ 1123701 h 4193344"/>
              <a:gd name="connsiteX15" fmla="*/ 0 w 5833675"/>
              <a:gd name="connsiteY15" fmla="*/ 1123701 h 419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675" h="4193344">
                <a:moveTo>
                  <a:pt x="0" y="3069643"/>
                </a:moveTo>
                <a:lnTo>
                  <a:pt x="4139343" y="3069643"/>
                </a:lnTo>
                <a:lnTo>
                  <a:pt x="4139343" y="4193344"/>
                </a:lnTo>
                <a:lnTo>
                  <a:pt x="0" y="4193344"/>
                </a:lnTo>
                <a:close/>
                <a:moveTo>
                  <a:pt x="4262721" y="2450057"/>
                </a:moveTo>
                <a:lnTo>
                  <a:pt x="5833675" y="2450057"/>
                </a:lnTo>
                <a:lnTo>
                  <a:pt x="5833675" y="4193344"/>
                </a:lnTo>
                <a:lnTo>
                  <a:pt x="4262721" y="4193344"/>
                </a:lnTo>
                <a:close/>
                <a:moveTo>
                  <a:pt x="1693154" y="1215967"/>
                </a:moveTo>
                <a:lnTo>
                  <a:pt x="4139342" y="1215967"/>
                </a:lnTo>
                <a:lnTo>
                  <a:pt x="4139342" y="2952031"/>
                </a:lnTo>
                <a:lnTo>
                  <a:pt x="1693154" y="2952031"/>
                </a:lnTo>
                <a:close/>
                <a:moveTo>
                  <a:pt x="0" y="0"/>
                </a:moveTo>
                <a:lnTo>
                  <a:pt x="4174975" y="0"/>
                </a:lnTo>
                <a:lnTo>
                  <a:pt x="4174975" y="1123701"/>
                </a:lnTo>
                <a:lnTo>
                  <a:pt x="0" y="11237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3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098009" y="1449421"/>
            <a:ext cx="4377171" cy="4742560"/>
          </a:xfrm>
          <a:custGeom>
            <a:avLst/>
            <a:gdLst>
              <a:gd name="connsiteX0" fmla="*/ 983120 w 4377171"/>
              <a:gd name="connsiteY0" fmla="*/ 4152284 h 4742560"/>
              <a:gd name="connsiteX1" fmla="*/ 984013 w 4377171"/>
              <a:gd name="connsiteY1" fmla="*/ 4152660 h 4742560"/>
              <a:gd name="connsiteX2" fmla="*/ 932181 w 4377171"/>
              <a:gd name="connsiteY2" fmla="*/ 4320208 h 4742560"/>
              <a:gd name="connsiteX3" fmla="*/ 942369 w 4377171"/>
              <a:gd name="connsiteY3" fmla="*/ 4279499 h 4742560"/>
              <a:gd name="connsiteX4" fmla="*/ 957651 w 4377171"/>
              <a:gd name="connsiteY4" fmla="*/ 4233702 h 4742560"/>
              <a:gd name="connsiteX5" fmla="*/ 983120 w 4377171"/>
              <a:gd name="connsiteY5" fmla="*/ 4152284 h 4742560"/>
              <a:gd name="connsiteX6" fmla="*/ 3204054 w 4377171"/>
              <a:gd name="connsiteY6" fmla="*/ 0 h 4742560"/>
              <a:gd name="connsiteX7" fmla="*/ 3336495 w 4377171"/>
              <a:gd name="connsiteY7" fmla="*/ 162835 h 4742560"/>
              <a:gd name="connsiteX8" fmla="*/ 3789851 w 4377171"/>
              <a:gd name="connsiteY8" fmla="*/ 188278 h 4742560"/>
              <a:gd name="connsiteX9" fmla="*/ 3901917 w 4377171"/>
              <a:gd name="connsiteY9" fmla="*/ 218809 h 4742560"/>
              <a:gd name="connsiteX10" fmla="*/ 3952856 w 4377171"/>
              <a:gd name="connsiteY10" fmla="*/ 239164 h 4742560"/>
              <a:gd name="connsiteX11" fmla="*/ 3963043 w 4377171"/>
              <a:gd name="connsiteY11" fmla="*/ 244252 h 4742560"/>
              <a:gd name="connsiteX12" fmla="*/ 3968137 w 4377171"/>
              <a:gd name="connsiteY12" fmla="*/ 244252 h 4742560"/>
              <a:gd name="connsiteX13" fmla="*/ 3973231 w 4377171"/>
              <a:gd name="connsiteY13" fmla="*/ 249341 h 4742560"/>
              <a:gd name="connsiteX14" fmla="*/ 3993607 w 4377171"/>
              <a:gd name="connsiteY14" fmla="*/ 259518 h 4742560"/>
              <a:gd name="connsiteX15" fmla="*/ 4044546 w 4377171"/>
              <a:gd name="connsiteY15" fmla="*/ 351112 h 4742560"/>
              <a:gd name="connsiteX16" fmla="*/ 3978325 w 4377171"/>
              <a:gd name="connsiteY16" fmla="*/ 544479 h 4742560"/>
              <a:gd name="connsiteX17" fmla="*/ 3917198 w 4377171"/>
              <a:gd name="connsiteY17" fmla="*/ 742933 h 4742560"/>
              <a:gd name="connsiteX18" fmla="*/ 3912104 w 4377171"/>
              <a:gd name="connsiteY18" fmla="*/ 890502 h 4742560"/>
              <a:gd name="connsiteX19" fmla="*/ 3978325 w 4377171"/>
              <a:gd name="connsiteY19" fmla="*/ 1078780 h 4742560"/>
              <a:gd name="connsiteX20" fmla="*/ 3932480 w 4377171"/>
              <a:gd name="connsiteY20" fmla="*/ 1150020 h 4742560"/>
              <a:gd name="connsiteX21" fmla="*/ 4085296 w 4377171"/>
              <a:gd name="connsiteY21" fmla="*/ 1155109 h 4742560"/>
              <a:gd name="connsiteX22" fmla="*/ 4248301 w 4377171"/>
              <a:gd name="connsiteY22" fmla="*/ 1083868 h 4742560"/>
              <a:gd name="connsiteX23" fmla="*/ 4345085 w 4377171"/>
              <a:gd name="connsiteY23" fmla="*/ 1272146 h 4742560"/>
              <a:gd name="connsiteX24" fmla="*/ 4375648 w 4377171"/>
              <a:gd name="connsiteY24" fmla="*/ 1429892 h 4742560"/>
              <a:gd name="connsiteX25" fmla="*/ 4319616 w 4377171"/>
              <a:gd name="connsiteY25" fmla="*/ 1674144 h 4742560"/>
              <a:gd name="connsiteX26" fmla="*/ 3942668 w 4377171"/>
              <a:gd name="connsiteY26" fmla="*/ 2025256 h 4742560"/>
              <a:gd name="connsiteX27" fmla="*/ 3524969 w 4377171"/>
              <a:gd name="connsiteY27" fmla="*/ 2330571 h 4742560"/>
              <a:gd name="connsiteX28" fmla="*/ 3336495 w 4377171"/>
              <a:gd name="connsiteY28" fmla="*/ 2361103 h 4742560"/>
              <a:gd name="connsiteX29" fmla="*/ 2923890 w 4377171"/>
              <a:gd name="connsiteY29" fmla="*/ 2640975 h 4742560"/>
              <a:gd name="connsiteX30" fmla="*/ 2557131 w 4377171"/>
              <a:gd name="connsiteY30" fmla="*/ 2986999 h 4742560"/>
              <a:gd name="connsiteX31" fmla="*/ 2226028 w 4377171"/>
              <a:gd name="connsiteY31" fmla="*/ 3373731 h 4742560"/>
              <a:gd name="connsiteX32" fmla="*/ 2065571 w 4377171"/>
              <a:gd name="connsiteY32" fmla="*/ 3571550 h 4742560"/>
              <a:gd name="connsiteX33" fmla="*/ 1916281 w 4377171"/>
              <a:gd name="connsiteY33" fmla="*/ 3752050 h 4742560"/>
              <a:gd name="connsiteX34" fmla="*/ 1933970 w 4377171"/>
              <a:gd name="connsiteY34" fmla="*/ 3714991 h 4742560"/>
              <a:gd name="connsiteX35" fmla="*/ 1961146 w 4377171"/>
              <a:gd name="connsiteY35" fmla="*/ 3663780 h 4742560"/>
              <a:gd name="connsiteX36" fmla="*/ 1938224 w 4377171"/>
              <a:gd name="connsiteY36" fmla="*/ 3706079 h 4742560"/>
              <a:gd name="connsiteX37" fmla="*/ 1933970 w 4377171"/>
              <a:gd name="connsiteY37" fmla="*/ 3714991 h 4742560"/>
              <a:gd name="connsiteX38" fmla="*/ 1933130 w 4377171"/>
              <a:gd name="connsiteY38" fmla="*/ 3716574 h 4742560"/>
              <a:gd name="connsiteX39" fmla="*/ 1905114 w 4377171"/>
              <a:gd name="connsiteY39" fmla="*/ 3765552 h 4742560"/>
              <a:gd name="connsiteX40" fmla="*/ 1916281 w 4377171"/>
              <a:gd name="connsiteY40" fmla="*/ 3752050 h 4742560"/>
              <a:gd name="connsiteX41" fmla="*/ 1915302 w 4377171"/>
              <a:gd name="connsiteY41" fmla="*/ 3754103 h 4742560"/>
              <a:gd name="connsiteX42" fmla="*/ 1869456 w 4377171"/>
              <a:gd name="connsiteY42" fmla="*/ 3852058 h 4742560"/>
              <a:gd name="connsiteX43" fmla="*/ 1818518 w 4377171"/>
              <a:gd name="connsiteY43" fmla="*/ 3928387 h 4742560"/>
              <a:gd name="connsiteX44" fmla="*/ 1772673 w 4377171"/>
              <a:gd name="connsiteY44" fmla="*/ 3964007 h 4742560"/>
              <a:gd name="connsiteX45" fmla="*/ 1660607 w 4377171"/>
              <a:gd name="connsiteY45" fmla="*/ 4004715 h 4742560"/>
              <a:gd name="connsiteX46" fmla="*/ 1563823 w 4377171"/>
              <a:gd name="connsiteY46" fmla="*/ 4075956 h 4742560"/>
              <a:gd name="connsiteX47" fmla="*/ 1487415 w 4377171"/>
              <a:gd name="connsiteY47" fmla="*/ 4177727 h 4742560"/>
              <a:gd name="connsiteX48" fmla="*/ 1456852 w 4377171"/>
              <a:gd name="connsiteY48" fmla="*/ 4238790 h 4742560"/>
              <a:gd name="connsiteX49" fmla="*/ 1436476 w 4377171"/>
              <a:gd name="connsiteY49" fmla="*/ 4315119 h 4742560"/>
              <a:gd name="connsiteX50" fmla="*/ 1319317 w 4377171"/>
              <a:gd name="connsiteY50" fmla="*/ 4340562 h 4742560"/>
              <a:gd name="connsiteX51" fmla="*/ 1248002 w 4377171"/>
              <a:gd name="connsiteY51" fmla="*/ 4533928 h 4742560"/>
              <a:gd name="connsiteX52" fmla="*/ 1227627 w 4377171"/>
              <a:gd name="connsiteY52" fmla="*/ 4640788 h 4742560"/>
              <a:gd name="connsiteX53" fmla="*/ 1217439 w 4377171"/>
              <a:gd name="connsiteY53" fmla="*/ 4691674 h 4742560"/>
              <a:gd name="connsiteX54" fmla="*/ 1207251 w 4377171"/>
              <a:gd name="connsiteY54" fmla="*/ 4742560 h 4742560"/>
              <a:gd name="connsiteX55" fmla="*/ 1202157 w 4377171"/>
              <a:gd name="connsiteY55" fmla="*/ 4671320 h 4742560"/>
              <a:gd name="connsiteX56" fmla="*/ 1212345 w 4377171"/>
              <a:gd name="connsiteY56" fmla="*/ 4610257 h 4742560"/>
              <a:gd name="connsiteX57" fmla="*/ 1161406 w 4377171"/>
              <a:gd name="connsiteY57" fmla="*/ 4605168 h 4742560"/>
              <a:gd name="connsiteX58" fmla="*/ 1110467 w 4377171"/>
              <a:gd name="connsiteY58" fmla="*/ 4605168 h 4742560"/>
              <a:gd name="connsiteX59" fmla="*/ 1141031 w 4377171"/>
              <a:gd name="connsiteY59" fmla="*/ 4457599 h 4742560"/>
              <a:gd name="connsiteX60" fmla="*/ 1197063 w 4377171"/>
              <a:gd name="connsiteY60" fmla="*/ 4315119 h 4742560"/>
              <a:gd name="connsiteX61" fmla="*/ 1151218 w 4377171"/>
              <a:gd name="connsiteY61" fmla="*/ 4294765 h 4742560"/>
              <a:gd name="connsiteX62" fmla="*/ 1120655 w 4377171"/>
              <a:gd name="connsiteY62" fmla="*/ 4376182 h 4742560"/>
              <a:gd name="connsiteX63" fmla="*/ 1100280 w 4377171"/>
              <a:gd name="connsiteY63" fmla="*/ 4457599 h 4742560"/>
              <a:gd name="connsiteX64" fmla="*/ 1090092 w 4377171"/>
              <a:gd name="connsiteY64" fmla="*/ 4493219 h 4742560"/>
              <a:gd name="connsiteX65" fmla="*/ 1079904 w 4377171"/>
              <a:gd name="connsiteY65" fmla="*/ 4533928 h 4742560"/>
              <a:gd name="connsiteX66" fmla="*/ 1054435 w 4377171"/>
              <a:gd name="connsiteY66" fmla="*/ 4625523 h 4742560"/>
              <a:gd name="connsiteX67" fmla="*/ 911806 w 4377171"/>
              <a:gd name="connsiteY67" fmla="*/ 4696763 h 4742560"/>
              <a:gd name="connsiteX68" fmla="*/ 921994 w 4377171"/>
              <a:gd name="connsiteY68" fmla="*/ 4549194 h 4742560"/>
              <a:gd name="connsiteX69" fmla="*/ 952557 w 4377171"/>
              <a:gd name="connsiteY69" fmla="*/ 4406714 h 4742560"/>
              <a:gd name="connsiteX70" fmla="*/ 998402 w 4377171"/>
              <a:gd name="connsiteY70" fmla="*/ 4264233 h 4742560"/>
              <a:gd name="connsiteX71" fmla="*/ 1044247 w 4377171"/>
              <a:gd name="connsiteY71" fmla="*/ 4137019 h 4742560"/>
              <a:gd name="connsiteX72" fmla="*/ 1001267 w 4377171"/>
              <a:gd name="connsiteY72" fmla="*/ 4159917 h 4742560"/>
              <a:gd name="connsiteX73" fmla="*/ 984013 w 4377171"/>
              <a:gd name="connsiteY73" fmla="*/ 4152660 h 4742560"/>
              <a:gd name="connsiteX74" fmla="*/ 988851 w 4377171"/>
              <a:gd name="connsiteY74" fmla="*/ 4137019 h 4742560"/>
              <a:gd name="connsiteX75" fmla="*/ 1049341 w 4377171"/>
              <a:gd name="connsiteY75" fmla="*/ 3969095 h 4742560"/>
              <a:gd name="connsiteX76" fmla="*/ 1197063 w 4377171"/>
              <a:gd name="connsiteY76" fmla="*/ 3628160 h 4742560"/>
              <a:gd name="connsiteX77" fmla="*/ 1151218 w 4377171"/>
              <a:gd name="connsiteY77" fmla="*/ 3597629 h 4742560"/>
              <a:gd name="connsiteX78" fmla="*/ 1115561 w 4377171"/>
              <a:gd name="connsiteY78" fmla="*/ 3679046 h 4742560"/>
              <a:gd name="connsiteX79" fmla="*/ 1028965 w 4377171"/>
              <a:gd name="connsiteY79" fmla="*/ 3623072 h 4742560"/>
              <a:gd name="connsiteX80" fmla="*/ 1105373 w 4377171"/>
              <a:gd name="connsiteY80" fmla="*/ 3434794 h 4742560"/>
              <a:gd name="connsiteX81" fmla="*/ 1125749 w 4377171"/>
              <a:gd name="connsiteY81" fmla="*/ 3378820 h 4742560"/>
              <a:gd name="connsiteX82" fmla="*/ 1151218 w 4377171"/>
              <a:gd name="connsiteY82" fmla="*/ 3327934 h 4742560"/>
              <a:gd name="connsiteX83" fmla="*/ 1191970 w 4377171"/>
              <a:gd name="connsiteY83" fmla="*/ 3226162 h 4742560"/>
              <a:gd name="connsiteX84" fmla="*/ 1222533 w 4377171"/>
              <a:gd name="connsiteY84" fmla="*/ 3134568 h 4742560"/>
              <a:gd name="connsiteX85" fmla="*/ 1232721 w 4377171"/>
              <a:gd name="connsiteY85" fmla="*/ 3058239 h 4742560"/>
              <a:gd name="connsiteX86" fmla="*/ 1166500 w 4377171"/>
              <a:gd name="connsiteY86" fmla="*/ 2971733 h 4742560"/>
              <a:gd name="connsiteX87" fmla="*/ 1120655 w 4377171"/>
              <a:gd name="connsiteY87" fmla="*/ 3048062 h 4742560"/>
              <a:gd name="connsiteX88" fmla="*/ 1059528 w 4377171"/>
              <a:gd name="connsiteY88" fmla="*/ 3002264 h 4742560"/>
              <a:gd name="connsiteX89" fmla="*/ 972932 w 4377171"/>
              <a:gd name="connsiteY89" fmla="*/ 3114213 h 4742560"/>
              <a:gd name="connsiteX90" fmla="*/ 886336 w 4377171"/>
              <a:gd name="connsiteY90" fmla="*/ 3236339 h 4742560"/>
              <a:gd name="connsiteX91" fmla="*/ 728426 w 4377171"/>
              <a:gd name="connsiteY91" fmla="*/ 3480591 h 4742560"/>
              <a:gd name="connsiteX92" fmla="*/ 662205 w 4377171"/>
              <a:gd name="connsiteY92" fmla="*/ 3439883 h 4742560"/>
              <a:gd name="connsiteX93" fmla="*/ 723332 w 4377171"/>
              <a:gd name="connsiteY93" fmla="*/ 3312668 h 4742560"/>
              <a:gd name="connsiteX94" fmla="*/ 672393 w 4377171"/>
              <a:gd name="connsiteY94" fmla="*/ 3383908 h 4742560"/>
              <a:gd name="connsiteX95" fmla="*/ 626548 w 4377171"/>
              <a:gd name="connsiteY95" fmla="*/ 3424617 h 4742560"/>
              <a:gd name="connsiteX96" fmla="*/ 539952 w 4377171"/>
              <a:gd name="connsiteY96" fmla="*/ 3470414 h 4742560"/>
              <a:gd name="connsiteX97" fmla="*/ 443168 w 4377171"/>
              <a:gd name="connsiteY97" fmla="*/ 3572186 h 4742560"/>
              <a:gd name="connsiteX98" fmla="*/ 366760 w 4377171"/>
              <a:gd name="connsiteY98" fmla="*/ 3740109 h 4742560"/>
              <a:gd name="connsiteX99" fmla="*/ 229225 w 4377171"/>
              <a:gd name="connsiteY99" fmla="*/ 4167550 h 4742560"/>
              <a:gd name="connsiteX100" fmla="*/ 147723 w 4377171"/>
              <a:gd name="connsiteY100" fmla="*/ 4182816 h 4742560"/>
              <a:gd name="connsiteX101" fmla="*/ 122254 w 4377171"/>
              <a:gd name="connsiteY101" fmla="*/ 4325296 h 4742560"/>
              <a:gd name="connsiteX102" fmla="*/ 86596 w 4377171"/>
              <a:gd name="connsiteY102" fmla="*/ 4457599 h 4742560"/>
              <a:gd name="connsiteX103" fmla="*/ 40751 w 4377171"/>
              <a:gd name="connsiteY103" fmla="*/ 4584814 h 4742560"/>
              <a:gd name="connsiteX104" fmla="*/ 0 w 4377171"/>
              <a:gd name="connsiteY104" fmla="*/ 4727294 h 4742560"/>
              <a:gd name="connsiteX105" fmla="*/ 91690 w 4377171"/>
              <a:gd name="connsiteY105" fmla="*/ 4096310 h 4742560"/>
              <a:gd name="connsiteX106" fmla="*/ 275070 w 4377171"/>
              <a:gd name="connsiteY106" fmla="*/ 3531477 h 4742560"/>
              <a:gd name="connsiteX107" fmla="*/ 509389 w 4377171"/>
              <a:gd name="connsiteY107" fmla="*/ 3002264 h 4742560"/>
              <a:gd name="connsiteX108" fmla="*/ 738614 w 4377171"/>
              <a:gd name="connsiteY108" fmla="*/ 2478140 h 4742560"/>
              <a:gd name="connsiteX109" fmla="*/ 753895 w 4377171"/>
              <a:gd name="connsiteY109" fmla="*/ 2310217 h 4742560"/>
              <a:gd name="connsiteX110" fmla="*/ 830304 w 4377171"/>
              <a:gd name="connsiteY110" fmla="*/ 2193180 h 4742560"/>
              <a:gd name="connsiteX111" fmla="*/ 774271 w 4377171"/>
              <a:gd name="connsiteY111" fmla="*/ 2091408 h 4742560"/>
              <a:gd name="connsiteX112" fmla="*/ 1115561 w 4377171"/>
              <a:gd name="connsiteY112" fmla="*/ 1536752 h 4742560"/>
              <a:gd name="connsiteX113" fmla="*/ 1558729 w 4377171"/>
              <a:gd name="connsiteY113" fmla="*/ 1129666 h 4742560"/>
              <a:gd name="connsiteX114" fmla="*/ 1915301 w 4377171"/>
              <a:gd name="connsiteY114" fmla="*/ 844705 h 4742560"/>
              <a:gd name="connsiteX115" fmla="*/ 1879644 w 4377171"/>
              <a:gd name="connsiteY115" fmla="*/ 809085 h 4742560"/>
              <a:gd name="connsiteX116" fmla="*/ 1996804 w 4377171"/>
              <a:gd name="connsiteY116" fmla="*/ 732756 h 4742560"/>
              <a:gd name="connsiteX117" fmla="*/ 2032461 w 4377171"/>
              <a:gd name="connsiteY117" fmla="*/ 773465 h 4742560"/>
              <a:gd name="connsiteX118" fmla="*/ 2119057 w 4377171"/>
              <a:gd name="connsiteY118" fmla="*/ 732756 h 4742560"/>
              <a:gd name="connsiteX119" fmla="*/ 2154714 w 4377171"/>
              <a:gd name="connsiteY119" fmla="*/ 768376 h 4742560"/>
              <a:gd name="connsiteX120" fmla="*/ 2338094 w 4377171"/>
              <a:gd name="connsiteY120" fmla="*/ 569922 h 4742560"/>
              <a:gd name="connsiteX121" fmla="*/ 2373751 w 4377171"/>
              <a:gd name="connsiteY121" fmla="*/ 610630 h 4742560"/>
              <a:gd name="connsiteX122" fmla="*/ 2490910 w 4377171"/>
              <a:gd name="connsiteY122" fmla="*/ 478327 h 4742560"/>
              <a:gd name="connsiteX123" fmla="*/ 2510649 w 4377171"/>
              <a:gd name="connsiteY123" fmla="*/ 494229 h 4742560"/>
              <a:gd name="connsiteX124" fmla="*/ 2515097 w 4377171"/>
              <a:gd name="connsiteY124" fmla="*/ 499299 h 4742560"/>
              <a:gd name="connsiteX125" fmla="*/ 2515106 w 4377171"/>
              <a:gd name="connsiteY125" fmla="*/ 499317 h 4742560"/>
              <a:gd name="connsiteX126" fmla="*/ 2526568 w 4377171"/>
              <a:gd name="connsiteY126" fmla="*/ 513947 h 4742560"/>
              <a:gd name="connsiteX127" fmla="*/ 2517415 w 4377171"/>
              <a:gd name="connsiteY127" fmla="*/ 501941 h 4742560"/>
              <a:gd name="connsiteX128" fmla="*/ 2515097 w 4377171"/>
              <a:gd name="connsiteY128" fmla="*/ 499299 h 4742560"/>
              <a:gd name="connsiteX129" fmla="*/ 2507465 w 4377171"/>
              <a:gd name="connsiteY129" fmla="*/ 484688 h 4742560"/>
              <a:gd name="connsiteX130" fmla="*/ 2526568 w 4377171"/>
              <a:gd name="connsiteY130" fmla="*/ 447796 h 4742560"/>
              <a:gd name="connsiteX131" fmla="*/ 2628445 w 4377171"/>
              <a:gd name="connsiteY131" fmla="*/ 351112 h 4742560"/>
              <a:gd name="connsiteX132" fmla="*/ 2648821 w 4377171"/>
              <a:gd name="connsiteY132" fmla="*/ 315492 h 4742560"/>
              <a:gd name="connsiteX133" fmla="*/ 2857670 w 4377171"/>
              <a:gd name="connsiteY133" fmla="*/ 173012 h 4742560"/>
              <a:gd name="connsiteX134" fmla="*/ 3005393 w 4377171"/>
              <a:gd name="connsiteY134" fmla="*/ 111949 h 4742560"/>
              <a:gd name="connsiteX135" fmla="*/ 3204054 w 4377171"/>
              <a:gd name="connsiteY135" fmla="*/ 0 h 474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377171" h="4742560">
                <a:moveTo>
                  <a:pt x="983120" y="4152284"/>
                </a:moveTo>
                <a:lnTo>
                  <a:pt x="984013" y="4152660"/>
                </a:lnTo>
                <a:lnTo>
                  <a:pt x="932181" y="4320208"/>
                </a:lnTo>
                <a:cubicBezTo>
                  <a:pt x="937275" y="4310030"/>
                  <a:pt x="937275" y="4294765"/>
                  <a:pt x="942369" y="4279499"/>
                </a:cubicBezTo>
                <a:cubicBezTo>
                  <a:pt x="947463" y="4269322"/>
                  <a:pt x="952557" y="4248967"/>
                  <a:pt x="957651" y="4233702"/>
                </a:cubicBezTo>
                <a:cubicBezTo>
                  <a:pt x="967839" y="4203170"/>
                  <a:pt x="978026" y="4172639"/>
                  <a:pt x="983120" y="4152284"/>
                </a:cubicBezTo>
                <a:close/>
                <a:moveTo>
                  <a:pt x="3204054" y="0"/>
                </a:moveTo>
                <a:cubicBezTo>
                  <a:pt x="3254993" y="61063"/>
                  <a:pt x="3229524" y="173012"/>
                  <a:pt x="3336495" y="162835"/>
                </a:cubicBezTo>
                <a:cubicBezTo>
                  <a:pt x="3433279" y="142481"/>
                  <a:pt x="3626847" y="152658"/>
                  <a:pt x="3789851" y="188278"/>
                </a:cubicBezTo>
                <a:cubicBezTo>
                  <a:pt x="3830602" y="198455"/>
                  <a:pt x="3866260" y="208632"/>
                  <a:pt x="3901917" y="218809"/>
                </a:cubicBezTo>
                <a:cubicBezTo>
                  <a:pt x="3922292" y="228986"/>
                  <a:pt x="3937574" y="234075"/>
                  <a:pt x="3952856" y="239164"/>
                </a:cubicBezTo>
                <a:cubicBezTo>
                  <a:pt x="3957950" y="239164"/>
                  <a:pt x="3957950" y="244252"/>
                  <a:pt x="3963043" y="244252"/>
                </a:cubicBezTo>
                <a:cubicBezTo>
                  <a:pt x="3963043" y="244252"/>
                  <a:pt x="3968137" y="244252"/>
                  <a:pt x="3968137" y="244252"/>
                </a:cubicBezTo>
                <a:cubicBezTo>
                  <a:pt x="3968137" y="249341"/>
                  <a:pt x="3973231" y="249341"/>
                  <a:pt x="3973231" y="249341"/>
                </a:cubicBezTo>
                <a:cubicBezTo>
                  <a:pt x="3978325" y="254429"/>
                  <a:pt x="3988513" y="254429"/>
                  <a:pt x="3993607" y="259518"/>
                </a:cubicBezTo>
                <a:cubicBezTo>
                  <a:pt x="4039452" y="290049"/>
                  <a:pt x="4064921" y="320581"/>
                  <a:pt x="4044546" y="351112"/>
                </a:cubicBezTo>
                <a:cubicBezTo>
                  <a:pt x="4039452" y="381644"/>
                  <a:pt x="4008888" y="463061"/>
                  <a:pt x="3978325" y="544479"/>
                </a:cubicBezTo>
                <a:cubicBezTo>
                  <a:pt x="3947762" y="625896"/>
                  <a:pt x="3922292" y="712402"/>
                  <a:pt x="3917198" y="742933"/>
                </a:cubicBezTo>
                <a:cubicBezTo>
                  <a:pt x="3901917" y="753111"/>
                  <a:pt x="3901917" y="819262"/>
                  <a:pt x="3912104" y="890502"/>
                </a:cubicBezTo>
                <a:cubicBezTo>
                  <a:pt x="3922292" y="961742"/>
                  <a:pt x="3947762" y="1043160"/>
                  <a:pt x="3978325" y="1078780"/>
                </a:cubicBezTo>
                <a:cubicBezTo>
                  <a:pt x="3947762" y="1104223"/>
                  <a:pt x="3912104" y="1129666"/>
                  <a:pt x="3932480" y="1150020"/>
                </a:cubicBezTo>
                <a:cubicBezTo>
                  <a:pt x="3963043" y="1190729"/>
                  <a:pt x="4024170" y="1180552"/>
                  <a:pt x="4085296" y="1155109"/>
                </a:cubicBezTo>
                <a:cubicBezTo>
                  <a:pt x="4141329" y="1134754"/>
                  <a:pt x="4207550" y="1099134"/>
                  <a:pt x="4248301" y="1083868"/>
                </a:cubicBezTo>
                <a:cubicBezTo>
                  <a:pt x="4314522" y="1104223"/>
                  <a:pt x="4345085" y="1211083"/>
                  <a:pt x="4345085" y="1272146"/>
                </a:cubicBezTo>
                <a:cubicBezTo>
                  <a:pt x="4345085" y="1272146"/>
                  <a:pt x="4365460" y="1343386"/>
                  <a:pt x="4375648" y="1429892"/>
                </a:cubicBezTo>
                <a:cubicBezTo>
                  <a:pt x="4380742" y="1516398"/>
                  <a:pt x="4375648" y="1618170"/>
                  <a:pt x="4319616" y="1674144"/>
                </a:cubicBezTo>
                <a:cubicBezTo>
                  <a:pt x="4207550" y="1791182"/>
                  <a:pt x="4080203" y="1913308"/>
                  <a:pt x="3942668" y="2025256"/>
                </a:cubicBezTo>
                <a:cubicBezTo>
                  <a:pt x="3810227" y="2142294"/>
                  <a:pt x="3667598" y="2249154"/>
                  <a:pt x="3524969" y="2330571"/>
                </a:cubicBezTo>
                <a:cubicBezTo>
                  <a:pt x="3479124" y="2335660"/>
                  <a:pt x="3382340" y="2350926"/>
                  <a:pt x="3336495" y="2361103"/>
                </a:cubicBezTo>
                <a:cubicBezTo>
                  <a:pt x="3193866" y="2437432"/>
                  <a:pt x="3056332" y="2534115"/>
                  <a:pt x="2923890" y="2640975"/>
                </a:cubicBezTo>
                <a:cubicBezTo>
                  <a:pt x="2796544" y="2747835"/>
                  <a:pt x="2674290" y="2864873"/>
                  <a:pt x="2557131" y="2986999"/>
                </a:cubicBezTo>
                <a:cubicBezTo>
                  <a:pt x="2439972" y="3114213"/>
                  <a:pt x="2333000" y="3241428"/>
                  <a:pt x="2226028" y="3373731"/>
                </a:cubicBezTo>
                <a:cubicBezTo>
                  <a:pt x="2172543" y="3439883"/>
                  <a:pt x="2119057" y="3506034"/>
                  <a:pt x="2065571" y="3571550"/>
                </a:cubicBezTo>
                <a:lnTo>
                  <a:pt x="1916281" y="3752050"/>
                </a:lnTo>
                <a:lnTo>
                  <a:pt x="1933970" y="3714991"/>
                </a:lnTo>
                <a:lnTo>
                  <a:pt x="1961146" y="3663780"/>
                </a:lnTo>
                <a:cubicBezTo>
                  <a:pt x="1953506" y="3676502"/>
                  <a:pt x="1945865" y="3690813"/>
                  <a:pt x="1938224" y="3706079"/>
                </a:cubicBezTo>
                <a:lnTo>
                  <a:pt x="1933970" y="3714991"/>
                </a:lnTo>
                <a:lnTo>
                  <a:pt x="1933130" y="3716574"/>
                </a:lnTo>
                <a:cubicBezTo>
                  <a:pt x="1924216" y="3733748"/>
                  <a:pt x="1915302" y="3750286"/>
                  <a:pt x="1905114" y="3765552"/>
                </a:cubicBezTo>
                <a:lnTo>
                  <a:pt x="1916281" y="3752050"/>
                </a:lnTo>
                <a:lnTo>
                  <a:pt x="1915302" y="3754103"/>
                </a:lnTo>
                <a:cubicBezTo>
                  <a:pt x="1900020" y="3787179"/>
                  <a:pt x="1884738" y="3821527"/>
                  <a:pt x="1869456" y="3852058"/>
                </a:cubicBezTo>
                <a:cubicBezTo>
                  <a:pt x="1854175" y="3882589"/>
                  <a:pt x="1838893" y="3908032"/>
                  <a:pt x="1818518" y="3928387"/>
                </a:cubicBezTo>
                <a:cubicBezTo>
                  <a:pt x="1803236" y="3948741"/>
                  <a:pt x="1787954" y="3964007"/>
                  <a:pt x="1772673" y="3964007"/>
                </a:cubicBezTo>
                <a:cubicBezTo>
                  <a:pt x="1737015" y="3974184"/>
                  <a:pt x="1696264" y="3984361"/>
                  <a:pt x="1660607" y="4004715"/>
                </a:cubicBezTo>
                <a:cubicBezTo>
                  <a:pt x="1624950" y="4025070"/>
                  <a:pt x="1594387" y="4045424"/>
                  <a:pt x="1563823" y="4075956"/>
                </a:cubicBezTo>
                <a:cubicBezTo>
                  <a:pt x="1533260" y="4101398"/>
                  <a:pt x="1507790" y="4137019"/>
                  <a:pt x="1487415" y="4177727"/>
                </a:cubicBezTo>
                <a:cubicBezTo>
                  <a:pt x="1477227" y="4198082"/>
                  <a:pt x="1467039" y="4218436"/>
                  <a:pt x="1456852" y="4238790"/>
                </a:cubicBezTo>
                <a:cubicBezTo>
                  <a:pt x="1446664" y="4264233"/>
                  <a:pt x="1441570" y="4289676"/>
                  <a:pt x="1436476" y="4315119"/>
                </a:cubicBezTo>
                <a:cubicBezTo>
                  <a:pt x="1390631" y="4289676"/>
                  <a:pt x="1354974" y="4315119"/>
                  <a:pt x="1319317" y="4340562"/>
                </a:cubicBezTo>
                <a:cubicBezTo>
                  <a:pt x="1288753" y="4391448"/>
                  <a:pt x="1268378" y="4462688"/>
                  <a:pt x="1248002" y="4533928"/>
                </a:cubicBezTo>
                <a:cubicBezTo>
                  <a:pt x="1237814" y="4569548"/>
                  <a:pt x="1232721" y="4605168"/>
                  <a:pt x="1227627" y="4640788"/>
                </a:cubicBezTo>
                <a:cubicBezTo>
                  <a:pt x="1222533" y="4661143"/>
                  <a:pt x="1217439" y="4676408"/>
                  <a:pt x="1217439" y="4691674"/>
                </a:cubicBezTo>
                <a:cubicBezTo>
                  <a:pt x="1212345" y="4712029"/>
                  <a:pt x="1207251" y="4727294"/>
                  <a:pt x="1207251" y="4742560"/>
                </a:cubicBezTo>
                <a:cubicBezTo>
                  <a:pt x="1202157" y="4717117"/>
                  <a:pt x="1197063" y="4691674"/>
                  <a:pt x="1202157" y="4671320"/>
                </a:cubicBezTo>
                <a:cubicBezTo>
                  <a:pt x="1202157" y="4650966"/>
                  <a:pt x="1207251" y="4630611"/>
                  <a:pt x="1212345" y="4610257"/>
                </a:cubicBezTo>
                <a:cubicBezTo>
                  <a:pt x="1207251" y="4579725"/>
                  <a:pt x="1186876" y="4594991"/>
                  <a:pt x="1161406" y="4605168"/>
                </a:cubicBezTo>
                <a:cubicBezTo>
                  <a:pt x="1141031" y="4615345"/>
                  <a:pt x="1120655" y="4630611"/>
                  <a:pt x="1110467" y="4605168"/>
                </a:cubicBezTo>
                <a:cubicBezTo>
                  <a:pt x="1110467" y="4559371"/>
                  <a:pt x="1125749" y="4503397"/>
                  <a:pt x="1141031" y="4457599"/>
                </a:cubicBezTo>
                <a:cubicBezTo>
                  <a:pt x="1161406" y="4406714"/>
                  <a:pt x="1181782" y="4355828"/>
                  <a:pt x="1197063" y="4315119"/>
                </a:cubicBezTo>
                <a:cubicBezTo>
                  <a:pt x="1151218" y="4294765"/>
                  <a:pt x="1151218" y="4294765"/>
                  <a:pt x="1151218" y="4294765"/>
                </a:cubicBezTo>
                <a:cubicBezTo>
                  <a:pt x="1141031" y="4325296"/>
                  <a:pt x="1130843" y="4350739"/>
                  <a:pt x="1120655" y="4376182"/>
                </a:cubicBezTo>
                <a:cubicBezTo>
                  <a:pt x="1115561" y="4406714"/>
                  <a:pt x="1105373" y="4432156"/>
                  <a:pt x="1100280" y="4457599"/>
                </a:cubicBezTo>
                <a:cubicBezTo>
                  <a:pt x="1095186" y="4467777"/>
                  <a:pt x="1095186" y="4483042"/>
                  <a:pt x="1090092" y="4493219"/>
                </a:cubicBezTo>
                <a:cubicBezTo>
                  <a:pt x="1084998" y="4508485"/>
                  <a:pt x="1079904" y="4523751"/>
                  <a:pt x="1079904" y="4533928"/>
                </a:cubicBezTo>
                <a:cubicBezTo>
                  <a:pt x="1069716" y="4564460"/>
                  <a:pt x="1064622" y="4589903"/>
                  <a:pt x="1054435" y="4625523"/>
                </a:cubicBezTo>
                <a:cubicBezTo>
                  <a:pt x="1003496" y="4737471"/>
                  <a:pt x="927087" y="4752737"/>
                  <a:pt x="911806" y="4696763"/>
                </a:cubicBezTo>
                <a:cubicBezTo>
                  <a:pt x="911806" y="4650966"/>
                  <a:pt x="916900" y="4600080"/>
                  <a:pt x="921994" y="4549194"/>
                </a:cubicBezTo>
                <a:cubicBezTo>
                  <a:pt x="927087" y="4503397"/>
                  <a:pt x="942369" y="4452511"/>
                  <a:pt x="952557" y="4406714"/>
                </a:cubicBezTo>
                <a:cubicBezTo>
                  <a:pt x="967839" y="4355828"/>
                  <a:pt x="983120" y="4310030"/>
                  <a:pt x="998402" y="4264233"/>
                </a:cubicBezTo>
                <a:cubicBezTo>
                  <a:pt x="1013684" y="4218436"/>
                  <a:pt x="1028965" y="4177727"/>
                  <a:pt x="1044247" y="4137019"/>
                </a:cubicBezTo>
                <a:cubicBezTo>
                  <a:pt x="1032786" y="4167550"/>
                  <a:pt x="1018459" y="4166596"/>
                  <a:pt x="1001267" y="4159917"/>
                </a:cubicBezTo>
                <a:lnTo>
                  <a:pt x="984013" y="4152660"/>
                </a:lnTo>
                <a:lnTo>
                  <a:pt x="988851" y="4137019"/>
                </a:lnTo>
                <a:cubicBezTo>
                  <a:pt x="1008590" y="4078500"/>
                  <a:pt x="1028965" y="4022525"/>
                  <a:pt x="1049341" y="3969095"/>
                </a:cubicBezTo>
                <a:cubicBezTo>
                  <a:pt x="1095186" y="3857146"/>
                  <a:pt x="1141031" y="3745198"/>
                  <a:pt x="1197063" y="3628160"/>
                </a:cubicBezTo>
                <a:cubicBezTo>
                  <a:pt x="1151218" y="3597629"/>
                  <a:pt x="1151218" y="3597629"/>
                  <a:pt x="1151218" y="3597629"/>
                </a:cubicBezTo>
                <a:cubicBezTo>
                  <a:pt x="1115561" y="3679046"/>
                  <a:pt x="1115561" y="3679046"/>
                  <a:pt x="1115561" y="3679046"/>
                </a:cubicBezTo>
                <a:cubicBezTo>
                  <a:pt x="1095186" y="3663780"/>
                  <a:pt x="1049341" y="3638337"/>
                  <a:pt x="1028965" y="3623072"/>
                </a:cubicBezTo>
                <a:cubicBezTo>
                  <a:pt x="1049341" y="3567097"/>
                  <a:pt x="1074810" y="3500946"/>
                  <a:pt x="1105373" y="3434794"/>
                </a:cubicBezTo>
                <a:cubicBezTo>
                  <a:pt x="1110467" y="3414440"/>
                  <a:pt x="1120655" y="3399174"/>
                  <a:pt x="1125749" y="3378820"/>
                </a:cubicBezTo>
                <a:cubicBezTo>
                  <a:pt x="1135937" y="3363554"/>
                  <a:pt x="1141031" y="3343199"/>
                  <a:pt x="1151218" y="3327934"/>
                </a:cubicBezTo>
                <a:cubicBezTo>
                  <a:pt x="1166500" y="3292314"/>
                  <a:pt x="1181782" y="3256694"/>
                  <a:pt x="1191970" y="3226162"/>
                </a:cubicBezTo>
                <a:cubicBezTo>
                  <a:pt x="1207251" y="3195631"/>
                  <a:pt x="1217439" y="3160010"/>
                  <a:pt x="1222533" y="3134568"/>
                </a:cubicBezTo>
                <a:cubicBezTo>
                  <a:pt x="1232721" y="3104036"/>
                  <a:pt x="1232721" y="3078593"/>
                  <a:pt x="1232721" y="3058239"/>
                </a:cubicBezTo>
                <a:cubicBezTo>
                  <a:pt x="1232721" y="3012442"/>
                  <a:pt x="1212345" y="2976821"/>
                  <a:pt x="1166500" y="2971733"/>
                </a:cubicBezTo>
                <a:cubicBezTo>
                  <a:pt x="1120655" y="3048062"/>
                  <a:pt x="1120655" y="3048062"/>
                  <a:pt x="1120655" y="3048062"/>
                </a:cubicBezTo>
                <a:cubicBezTo>
                  <a:pt x="1100280" y="3032796"/>
                  <a:pt x="1059528" y="3002264"/>
                  <a:pt x="1059528" y="3002264"/>
                </a:cubicBezTo>
                <a:cubicBezTo>
                  <a:pt x="1034059" y="3037884"/>
                  <a:pt x="1003496" y="3073505"/>
                  <a:pt x="972932" y="3114213"/>
                </a:cubicBezTo>
                <a:cubicBezTo>
                  <a:pt x="947463" y="3149833"/>
                  <a:pt x="916900" y="3195631"/>
                  <a:pt x="886336" y="3236339"/>
                </a:cubicBezTo>
                <a:cubicBezTo>
                  <a:pt x="830304" y="3317757"/>
                  <a:pt x="779365" y="3404262"/>
                  <a:pt x="728426" y="3480591"/>
                </a:cubicBezTo>
                <a:cubicBezTo>
                  <a:pt x="728426" y="3480591"/>
                  <a:pt x="687675" y="3455148"/>
                  <a:pt x="662205" y="3439883"/>
                </a:cubicBezTo>
                <a:cubicBezTo>
                  <a:pt x="682581" y="3394085"/>
                  <a:pt x="702956" y="3353377"/>
                  <a:pt x="723332" y="3312668"/>
                </a:cubicBezTo>
                <a:cubicBezTo>
                  <a:pt x="708050" y="3343199"/>
                  <a:pt x="692769" y="3368642"/>
                  <a:pt x="672393" y="3383908"/>
                </a:cubicBezTo>
                <a:cubicBezTo>
                  <a:pt x="657112" y="3404262"/>
                  <a:pt x="641830" y="3419528"/>
                  <a:pt x="626548" y="3424617"/>
                </a:cubicBezTo>
                <a:cubicBezTo>
                  <a:pt x="590891" y="3444971"/>
                  <a:pt x="560328" y="3455148"/>
                  <a:pt x="539952" y="3470414"/>
                </a:cubicBezTo>
                <a:cubicBezTo>
                  <a:pt x="504295" y="3490768"/>
                  <a:pt x="473732" y="3521300"/>
                  <a:pt x="443168" y="3572186"/>
                </a:cubicBezTo>
                <a:cubicBezTo>
                  <a:pt x="417699" y="3617983"/>
                  <a:pt x="387136" y="3673957"/>
                  <a:pt x="366760" y="3740109"/>
                </a:cubicBezTo>
                <a:cubicBezTo>
                  <a:pt x="315821" y="3872412"/>
                  <a:pt x="275070" y="4025070"/>
                  <a:pt x="229225" y="4167550"/>
                </a:cubicBezTo>
                <a:cubicBezTo>
                  <a:pt x="213943" y="4213347"/>
                  <a:pt x="168098" y="4192993"/>
                  <a:pt x="147723" y="4182816"/>
                </a:cubicBezTo>
                <a:cubicBezTo>
                  <a:pt x="142629" y="4233702"/>
                  <a:pt x="132441" y="4279499"/>
                  <a:pt x="122254" y="4325296"/>
                </a:cubicBezTo>
                <a:cubicBezTo>
                  <a:pt x="112066" y="4371093"/>
                  <a:pt x="96784" y="4411802"/>
                  <a:pt x="86596" y="4457599"/>
                </a:cubicBezTo>
                <a:cubicBezTo>
                  <a:pt x="71315" y="4498308"/>
                  <a:pt x="56033" y="4539017"/>
                  <a:pt x="40751" y="4584814"/>
                </a:cubicBezTo>
                <a:cubicBezTo>
                  <a:pt x="30564" y="4630611"/>
                  <a:pt x="15282" y="4676408"/>
                  <a:pt x="0" y="4727294"/>
                </a:cubicBezTo>
                <a:cubicBezTo>
                  <a:pt x="10188" y="4508485"/>
                  <a:pt x="40751" y="4294765"/>
                  <a:pt x="91690" y="4096310"/>
                </a:cubicBezTo>
                <a:cubicBezTo>
                  <a:pt x="137535" y="3897855"/>
                  <a:pt x="203756" y="3709578"/>
                  <a:pt x="275070" y="3531477"/>
                </a:cubicBezTo>
                <a:cubicBezTo>
                  <a:pt x="346384" y="3348288"/>
                  <a:pt x="427887" y="3175276"/>
                  <a:pt x="509389" y="3002264"/>
                </a:cubicBezTo>
                <a:cubicBezTo>
                  <a:pt x="585797" y="2829253"/>
                  <a:pt x="667299" y="2656241"/>
                  <a:pt x="738614" y="2478140"/>
                </a:cubicBezTo>
                <a:cubicBezTo>
                  <a:pt x="789553" y="2396723"/>
                  <a:pt x="702956" y="2386546"/>
                  <a:pt x="753895" y="2310217"/>
                </a:cubicBezTo>
                <a:cubicBezTo>
                  <a:pt x="779365" y="2269508"/>
                  <a:pt x="804834" y="2233888"/>
                  <a:pt x="830304" y="2193180"/>
                </a:cubicBezTo>
                <a:cubicBezTo>
                  <a:pt x="764083" y="2198268"/>
                  <a:pt x="748801" y="2127028"/>
                  <a:pt x="774271" y="2091408"/>
                </a:cubicBezTo>
                <a:cubicBezTo>
                  <a:pt x="871055" y="1898042"/>
                  <a:pt x="988214" y="1704676"/>
                  <a:pt x="1115561" y="1536752"/>
                </a:cubicBezTo>
                <a:cubicBezTo>
                  <a:pt x="1248002" y="1368829"/>
                  <a:pt x="1395725" y="1226349"/>
                  <a:pt x="1558729" y="1129666"/>
                </a:cubicBezTo>
                <a:cubicBezTo>
                  <a:pt x="1670795" y="1048248"/>
                  <a:pt x="1787954" y="971920"/>
                  <a:pt x="1915301" y="844705"/>
                </a:cubicBezTo>
                <a:cubicBezTo>
                  <a:pt x="1900020" y="829439"/>
                  <a:pt x="1900020" y="829439"/>
                  <a:pt x="1879644" y="809085"/>
                </a:cubicBezTo>
                <a:cubicBezTo>
                  <a:pt x="1915301" y="844705"/>
                  <a:pt x="1945865" y="748022"/>
                  <a:pt x="1996804" y="732756"/>
                </a:cubicBezTo>
                <a:cubicBezTo>
                  <a:pt x="2017179" y="753111"/>
                  <a:pt x="2017179" y="753111"/>
                  <a:pt x="2032461" y="773465"/>
                </a:cubicBezTo>
                <a:cubicBezTo>
                  <a:pt x="2052836" y="793819"/>
                  <a:pt x="2083400" y="763288"/>
                  <a:pt x="2119057" y="732756"/>
                </a:cubicBezTo>
                <a:cubicBezTo>
                  <a:pt x="2134338" y="748022"/>
                  <a:pt x="2134338" y="748022"/>
                  <a:pt x="2154714" y="768376"/>
                </a:cubicBezTo>
                <a:cubicBezTo>
                  <a:pt x="2200559" y="692048"/>
                  <a:pt x="2307530" y="671693"/>
                  <a:pt x="2338094" y="569922"/>
                </a:cubicBezTo>
                <a:cubicBezTo>
                  <a:pt x="2353375" y="590276"/>
                  <a:pt x="2353375" y="590276"/>
                  <a:pt x="2373751" y="610630"/>
                </a:cubicBezTo>
                <a:cubicBezTo>
                  <a:pt x="2389032" y="564833"/>
                  <a:pt x="2490910" y="544479"/>
                  <a:pt x="2490910" y="478327"/>
                </a:cubicBezTo>
                <a:cubicBezTo>
                  <a:pt x="2501098" y="485960"/>
                  <a:pt x="2506192" y="489776"/>
                  <a:pt x="2510649" y="494229"/>
                </a:cubicBezTo>
                <a:lnTo>
                  <a:pt x="2515097" y="499299"/>
                </a:lnTo>
                <a:lnTo>
                  <a:pt x="2515106" y="499317"/>
                </a:lnTo>
                <a:cubicBezTo>
                  <a:pt x="2518609" y="504088"/>
                  <a:pt x="2522747" y="508859"/>
                  <a:pt x="2526568" y="513947"/>
                </a:cubicBezTo>
                <a:cubicBezTo>
                  <a:pt x="2522747" y="508859"/>
                  <a:pt x="2519882" y="505042"/>
                  <a:pt x="2517415" y="501941"/>
                </a:cubicBezTo>
                <a:lnTo>
                  <a:pt x="2515097" y="499299"/>
                </a:lnTo>
                <a:lnTo>
                  <a:pt x="2507465" y="484688"/>
                </a:lnTo>
                <a:cubicBezTo>
                  <a:pt x="2504919" y="474511"/>
                  <a:pt x="2508739" y="463061"/>
                  <a:pt x="2526568" y="447796"/>
                </a:cubicBezTo>
                <a:cubicBezTo>
                  <a:pt x="2577506" y="407087"/>
                  <a:pt x="2608070" y="371467"/>
                  <a:pt x="2628445" y="351112"/>
                </a:cubicBezTo>
                <a:cubicBezTo>
                  <a:pt x="2643727" y="325670"/>
                  <a:pt x="2648821" y="315492"/>
                  <a:pt x="2648821" y="315492"/>
                </a:cubicBezTo>
                <a:cubicBezTo>
                  <a:pt x="2699760" y="274784"/>
                  <a:pt x="2786356" y="218809"/>
                  <a:pt x="2857670" y="173012"/>
                </a:cubicBezTo>
                <a:cubicBezTo>
                  <a:pt x="2934078" y="132303"/>
                  <a:pt x="2995205" y="101772"/>
                  <a:pt x="3005393" y="111949"/>
                </a:cubicBezTo>
                <a:cubicBezTo>
                  <a:pt x="3061426" y="35620"/>
                  <a:pt x="3148022" y="71240"/>
                  <a:pt x="3204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9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75496" y="665021"/>
            <a:ext cx="11041008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3" y="0"/>
            <a:ext cx="2368473" cy="2400000"/>
          </a:xfrm>
          <a:prstGeom prst="rect">
            <a:avLst/>
          </a:prstGeom>
        </p:spPr>
      </p:pic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83662" y="1682616"/>
            <a:ext cx="11031167" cy="4517320"/>
          </a:xfrm>
          <a:custGeom>
            <a:avLst/>
            <a:gdLst>
              <a:gd name="connsiteX0" fmla="*/ 0 w 11031167"/>
              <a:gd name="connsiteY0" fmla="*/ 0 h 4517320"/>
              <a:gd name="connsiteX1" fmla="*/ 11031167 w 11031167"/>
              <a:gd name="connsiteY1" fmla="*/ 0 h 4517320"/>
              <a:gd name="connsiteX2" fmla="*/ 11031167 w 11031167"/>
              <a:gd name="connsiteY2" fmla="*/ 4517320 h 4517320"/>
              <a:gd name="connsiteX3" fmla="*/ 0 w 11031167"/>
              <a:gd name="connsiteY3" fmla="*/ 4517320 h 45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1167" h="4517320">
                <a:moveTo>
                  <a:pt x="0" y="0"/>
                </a:moveTo>
                <a:lnTo>
                  <a:pt x="11031167" y="0"/>
                </a:lnTo>
                <a:lnTo>
                  <a:pt x="11031167" y="4517320"/>
                </a:lnTo>
                <a:lnTo>
                  <a:pt x="0" y="4517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0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81BCE-BA95-4973-92F5-FB311AC3867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021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3D2D-E169-41E7-80B4-F2E0BE03E42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89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058B4-2608-4972-B191-9DF9643CD83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81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E4307-2FCB-4718-A7AA-9158441AC6E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0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AD91-93F6-499E-ADAA-ABFA9390B2A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90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60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6FABC7A-CFB1-4AA8-80F1-0C5AF4B65BB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49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4492"/>
            <a:ext cx="1792520" cy="1573508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B3362F1-457A-4344-ADC3-6A09A6CD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09" y="2549217"/>
            <a:ext cx="3887300" cy="16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385763" eaLnBrk="1" fontAlgn="auto" hangingPunct="1">
              <a:lnSpc>
                <a:spcPct val="150000"/>
              </a:lnSpc>
              <a:spcBef>
                <a:spcPts val="506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MÔN: KHOA HỌC  </a:t>
            </a:r>
          </a:p>
          <a:p>
            <a:pPr algn="ctr" defTabSz="385763" eaLnBrk="1" fontAlgn="auto" hangingPunct="1">
              <a:lnSpc>
                <a:spcPct val="150000"/>
              </a:lnSpc>
              <a:spcBef>
                <a:spcPts val="506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7043">
                    <a:lumMod val="50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LỚP 4</a:t>
            </a:r>
            <a:endParaRPr lang="en-US" sz="3300" b="1" dirty="0">
              <a:solidFill>
                <a:srgbClr val="FF7043">
                  <a:lumMod val="50000"/>
                </a:srgb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902" y="1695570"/>
            <a:ext cx="7945244" cy="253359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Chào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mừng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các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đến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với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bài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học</a:t>
            </a:r>
            <a:endParaRPr lang="en-US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9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>
            <a:spLocks noGrp="1" noChangeArrowheads="1"/>
          </p:cNvSpPr>
          <p:nvPr>
            <p:ph sz="quarter" idx="4294967295"/>
          </p:nvPr>
        </p:nvSpPr>
        <p:spPr>
          <a:xfrm>
            <a:off x="1752714" y="76207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6000" b="1" u="sng" dirty="0" err="1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6000" b="1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6000" b="1" u="sng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6000" b="1" u="sng" dirty="0">
                <a:solidFill>
                  <a:srgbClr val="002060"/>
                </a:solidFill>
                <a:latin typeface="Times New Roman" pitchFamily="18" charset="0"/>
              </a:rPr>
              <a:t> 1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Phân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loại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ăn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v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đồ</a:t>
            </a:r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99"/>
                </a:solidFill>
                <a:latin typeface="Times New Roman" pitchFamily="18" charset="0"/>
              </a:rPr>
              <a:t>uống</a:t>
            </a:r>
            <a:endParaRPr lang="en-US" sz="4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24000" y="5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Gọi tên một số loại thức ăn chứa nhiều chất bột đường sau đây: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9639300" y="457200"/>
            <a:ext cx="914400" cy="1676400"/>
          </a:xfrm>
          <a:prstGeom prst="rect">
            <a:avLst/>
          </a:prstGeom>
          <a:solidFill>
            <a:schemeClr val="accent1"/>
          </a:solidFill>
          <a:ln w="76200" cmpd="tri">
            <a:pattFill prst="pct7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L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m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việc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cá </a:t>
            </a:r>
          </a:p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nhân</a:t>
            </a:r>
            <a:endParaRPr lang="en-US" sz="2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 descr="b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58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ga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715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5908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b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603500"/>
            <a:ext cx="1752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8" descr="banh-mi-so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90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457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0" descr="khoai t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4400" y="4572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1" descr="bu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4572001"/>
            <a:ext cx="1828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2" descr="khoai la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572000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33"/>
          <p:cNvSpPr txBox="1">
            <a:spLocks noChangeArrowheads="1"/>
          </p:cNvSpPr>
          <p:nvPr/>
        </p:nvSpPr>
        <p:spPr bwMode="auto">
          <a:xfrm>
            <a:off x="3810000" y="195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4" name="Text Box 36"/>
          <p:cNvSpPr txBox="1">
            <a:spLocks noChangeArrowheads="1"/>
          </p:cNvSpPr>
          <p:nvPr/>
        </p:nvSpPr>
        <p:spPr bwMode="auto">
          <a:xfrm>
            <a:off x="2362200" y="398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6870700" y="200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6" name="Text Box 38"/>
          <p:cNvSpPr txBox="1">
            <a:spLocks noChangeArrowheads="1"/>
          </p:cNvSpPr>
          <p:nvPr/>
        </p:nvSpPr>
        <p:spPr bwMode="auto">
          <a:xfrm>
            <a:off x="5334000" y="38862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7" name="Text Box 39"/>
          <p:cNvSpPr txBox="1">
            <a:spLocks noChangeArrowheads="1"/>
          </p:cNvSpPr>
          <p:nvPr/>
        </p:nvSpPr>
        <p:spPr bwMode="auto">
          <a:xfrm>
            <a:off x="8458200" y="3962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498" name="Text Box 40"/>
          <p:cNvSpPr txBox="1">
            <a:spLocks noChangeArrowheads="1"/>
          </p:cNvSpPr>
          <p:nvPr/>
        </p:nvSpPr>
        <p:spPr bwMode="auto">
          <a:xfrm>
            <a:off x="19558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499" name="Text Box 41"/>
          <p:cNvSpPr txBox="1">
            <a:spLocks noChangeArrowheads="1"/>
          </p:cNvSpPr>
          <p:nvPr/>
        </p:nvSpPr>
        <p:spPr bwMode="auto">
          <a:xfrm>
            <a:off x="4191000" y="5943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0" name="Text Box 42"/>
          <p:cNvSpPr txBox="1">
            <a:spLocks noChangeArrowheads="1"/>
          </p:cNvSpPr>
          <p:nvPr/>
        </p:nvSpPr>
        <p:spPr bwMode="auto">
          <a:xfrm>
            <a:off x="6464300" y="5892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1" name="Text Box 43"/>
          <p:cNvSpPr txBox="1">
            <a:spLocks noChangeArrowheads="1"/>
          </p:cNvSpPr>
          <p:nvPr/>
        </p:nvSpPr>
        <p:spPr bwMode="auto">
          <a:xfrm>
            <a:off x="8648700" y="58674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20502" name="Text Box 44"/>
          <p:cNvSpPr txBox="1">
            <a:spLocks noChangeArrowheads="1"/>
          </p:cNvSpPr>
          <p:nvPr/>
        </p:nvSpPr>
        <p:spPr bwMode="auto">
          <a:xfrm>
            <a:off x="3797300" y="1981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Gạo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Text Box 45"/>
          <p:cNvSpPr txBox="1">
            <a:spLocks noChangeArrowheads="1"/>
          </p:cNvSpPr>
          <p:nvPr/>
        </p:nvSpPr>
        <p:spPr bwMode="auto">
          <a:xfrm>
            <a:off x="6870700" y="200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Bắp (ngô)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4" name="Text Box 46"/>
          <p:cNvSpPr txBox="1">
            <a:spLocks noChangeArrowheads="1"/>
          </p:cNvSpPr>
          <p:nvPr/>
        </p:nvSpPr>
        <p:spPr bwMode="auto">
          <a:xfrm>
            <a:off x="2362200" y="40005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quy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5346700" y="398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Bánh mì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6" name="Text Box 48"/>
          <p:cNvSpPr txBox="1">
            <a:spLocks noChangeArrowheads="1"/>
          </p:cNvSpPr>
          <p:nvPr/>
        </p:nvSpPr>
        <p:spPr bwMode="auto">
          <a:xfrm>
            <a:off x="84455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Mì sợi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7" name="Text Box 49"/>
          <p:cNvSpPr txBox="1">
            <a:spLocks noChangeArrowheads="1"/>
          </p:cNvSpPr>
          <p:nvPr/>
        </p:nvSpPr>
        <p:spPr bwMode="auto">
          <a:xfrm>
            <a:off x="1981200" y="601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Chuối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51"/>
          <p:cNvSpPr txBox="1">
            <a:spLocks noChangeArrowheads="1"/>
          </p:cNvSpPr>
          <p:nvPr/>
        </p:nvSpPr>
        <p:spPr bwMode="auto">
          <a:xfrm>
            <a:off x="41910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Bún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52"/>
          <p:cNvSpPr txBox="1">
            <a:spLocks noChangeArrowheads="1"/>
          </p:cNvSpPr>
          <p:nvPr/>
        </p:nvSpPr>
        <p:spPr bwMode="auto">
          <a:xfrm>
            <a:off x="63246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lang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Text Box 53"/>
          <p:cNvSpPr txBox="1">
            <a:spLocks noChangeArrowheads="1"/>
          </p:cNvSpPr>
          <p:nvPr/>
        </p:nvSpPr>
        <p:spPr bwMode="auto">
          <a:xfrm>
            <a:off x="8648700" y="5943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Khoai tây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04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93" grpId="0"/>
      <p:bldP spid="20493" grpId="1"/>
      <p:bldP spid="20494" grpId="0"/>
      <p:bldP spid="20494" grpId="1"/>
      <p:bldP spid="20495" grpId="0"/>
      <p:bldP spid="20495" grpId="1"/>
      <p:bldP spid="20496" grpId="0"/>
      <p:bldP spid="20496" grpId="1"/>
      <p:bldP spid="20497" grpId="0"/>
      <p:bldP spid="20497" grpId="1"/>
      <p:bldP spid="20498" grpId="0"/>
      <p:bldP spid="20498" grpId="1"/>
      <p:bldP spid="20499" grpId="0"/>
      <p:bldP spid="20499" grpId="1"/>
      <p:bldP spid="20500" grpId="0"/>
      <p:bldP spid="20500" grpId="1"/>
      <p:bldP spid="20501" grpId="0"/>
      <p:bldP spid="20501" grpId="1"/>
      <p:bldP spid="20502" grpId="0"/>
      <p:bldP spid="20503" grpId="0"/>
      <p:bldP spid="20504" grpId="0"/>
      <p:bldP spid="20505" grpId="0"/>
      <p:bldP spid="20506" grpId="0"/>
      <p:bldP spid="20507" grpId="0"/>
      <p:bldP spid="20508" grpId="0"/>
      <p:bldP spid="20509" grpId="0"/>
      <p:bldP spid="205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71748" y="720993"/>
            <a:ext cx="10734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828800" y="10287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589271" y="2667000"/>
            <a:ext cx="11157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43130" y="914400"/>
            <a:ext cx="99057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981200" y="304801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- Ho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nh bảng sau: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Content Placeholder 2355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2718852"/>
              </p:ext>
            </p:extLst>
          </p:nvPr>
        </p:nvGraphicFramePr>
        <p:xfrm>
          <a:off x="2209902" y="1565275"/>
          <a:ext cx="8229600" cy="474345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STT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Tên thức ăn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Nguồn gốc từ loại cây</a:t>
                      </a:r>
                      <a:endParaRPr 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1.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2.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3.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4.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5.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6.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7.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8.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9.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Gạo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Bắp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(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ngô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)</a:t>
                      </a: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quy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Bánh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mì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Mì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sợi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Chuối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Bún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lang</a:t>
                      </a:r>
                      <a:endParaRPr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cs typeface="Times New Roman" panose="02020603050405020304" pitchFamily="2" charset="0"/>
                      </a:endParaRPr>
                    </a:p>
                    <a:p>
                      <a:pPr marL="0" lvl="0" indent="4572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Khoai</a:t>
                      </a:r>
                      <a:r>
                        <a:rPr sz="2400" b="1" dirty="0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chemeClr val="accent2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tây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defTabSz="0" eaLnBrk="1" hangingPunct="1">
                        <a:spcBef>
                          <a:spcPct val="20000"/>
                        </a:spcBef>
                        <a:buNone/>
                        <a:tabLst>
                          <a:tab pos="1371600" algn="l"/>
                        </a:tabLst>
                      </a:pPr>
                      <a:endParaRPr lang="en-US" b="1" dirty="0">
                        <a:solidFill>
                          <a:schemeClr val="accent2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4127602" y="19939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4114902" y="241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092200" algn="l"/>
              </a:tabLst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bắp (cây ngô)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Text Box 50"/>
          <p:cNvSpPr txBox="1">
            <a:spLocks noChangeArrowheads="1"/>
          </p:cNvSpPr>
          <p:nvPr/>
        </p:nvSpPr>
        <p:spPr bwMode="auto">
          <a:xfrm>
            <a:off x="4140302" y="2844800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7" name="Text Box 52"/>
          <p:cNvSpPr txBox="1">
            <a:spLocks noChangeArrowheads="1"/>
          </p:cNvSpPr>
          <p:nvPr/>
        </p:nvSpPr>
        <p:spPr bwMode="auto">
          <a:xfrm>
            <a:off x="4153002" y="32639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8" name="Text Box 53"/>
          <p:cNvSpPr txBox="1">
            <a:spLocks noChangeArrowheads="1"/>
          </p:cNvSpPr>
          <p:nvPr/>
        </p:nvSpPr>
        <p:spPr bwMode="auto">
          <a:xfrm>
            <a:off x="4140302" y="3708400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Text Box 54"/>
          <p:cNvSpPr txBox="1">
            <a:spLocks noChangeArrowheads="1"/>
          </p:cNvSpPr>
          <p:nvPr/>
        </p:nvSpPr>
        <p:spPr bwMode="auto">
          <a:xfrm>
            <a:off x="4153002" y="50419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Text Box 55"/>
          <p:cNvSpPr txBox="1">
            <a:spLocks noChangeArrowheads="1"/>
          </p:cNvSpPr>
          <p:nvPr/>
        </p:nvSpPr>
        <p:spPr bwMode="auto">
          <a:xfrm>
            <a:off x="4114902" y="414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4140302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Text Box 57"/>
          <p:cNvSpPr txBox="1">
            <a:spLocks noChangeArrowheads="1"/>
          </p:cNvSpPr>
          <p:nvPr/>
        </p:nvSpPr>
        <p:spPr bwMode="auto">
          <a:xfrm>
            <a:off x="4153002" y="5486400"/>
            <a:ext cx="224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74" grpId="0"/>
      <p:bldP spid="23575" grpId="0"/>
      <p:bldP spid="23576" grpId="0"/>
      <p:bldP spid="23577" grpId="0"/>
      <p:bldP spid="23578" grpId="0"/>
      <p:bldP spid="23579" grpId="0"/>
      <p:bldP spid="23580" grpId="0"/>
      <p:bldP spid="23581" grpId="0"/>
      <p:bldP spid="235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ua m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5700" y="609600"/>
            <a:ext cx="2743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l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609600"/>
            <a:ext cx="2120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n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969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433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khoai t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h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4400" y="3530600"/>
            <a:ext cx="2362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2209800" y="24765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21"/>
          <p:cNvSpPr txBox="1">
            <a:spLocks noChangeArrowheads="1"/>
          </p:cNvSpPr>
          <p:nvPr/>
        </p:nvSpPr>
        <p:spPr bwMode="auto">
          <a:xfrm>
            <a:off x="78105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lúa mì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 Box 22"/>
          <p:cNvSpPr txBox="1">
            <a:spLocks noChangeArrowheads="1"/>
          </p:cNvSpPr>
          <p:nvPr/>
        </p:nvSpPr>
        <p:spPr bwMode="auto">
          <a:xfrm>
            <a:off x="5118100" y="56134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lang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auto">
          <a:xfrm>
            <a:off x="4876800" y="2451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bắp ngô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25"/>
          <p:cNvSpPr txBox="1">
            <a:spLocks noChangeArrowheads="1"/>
          </p:cNvSpPr>
          <p:nvPr/>
        </p:nvSpPr>
        <p:spPr bwMode="auto">
          <a:xfrm>
            <a:off x="7810500" y="56261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khoai tây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26"/>
          <p:cNvSpPr txBox="1">
            <a:spLocks noChangeArrowheads="1"/>
          </p:cNvSpPr>
          <p:nvPr/>
        </p:nvSpPr>
        <p:spPr bwMode="auto">
          <a:xfrm>
            <a:off x="2260600" y="563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Cây chuối</a:t>
            </a:r>
            <a:endParaRPr lang="en-US" sz="24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93233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1524000" y="4038600"/>
            <a:ext cx="1371600" cy="1066800"/>
          </a:xfrm>
          <a:prstGeom prst="rect">
            <a:avLst/>
          </a:prstGeom>
          <a:solidFill>
            <a:srgbClr val="ED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Thức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ăn</a:t>
            </a:r>
            <a:endParaRPr lang="en-US" sz="3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V="1">
            <a:off x="2895600" y="2514600"/>
            <a:ext cx="7620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2438400" y="400711"/>
            <a:ext cx="76200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cs typeface="Arial" charset="0"/>
              </a:rPr>
              <a:t>ă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n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Arial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V="1">
            <a:off x="2895600" y="3657600"/>
            <a:ext cx="68580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3657600" y="1524000"/>
            <a:ext cx="5715000" cy="990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nhiều chất bột đường.</a:t>
            </a: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3581400" y="2971800"/>
            <a:ext cx="6553200" cy="71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đạm.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3657600" y="4038600"/>
            <a:ext cx="6400800" cy="698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chất béo.</a:t>
            </a:r>
          </a:p>
        </p:txBody>
      </p:sp>
      <p:sp>
        <p:nvSpPr>
          <p:cNvPr id="25614" name="Rectangle 22"/>
          <p:cNvSpPr>
            <a:spLocks noChangeArrowheads="1"/>
          </p:cNvSpPr>
          <p:nvPr/>
        </p:nvSpPr>
        <p:spPr bwMode="auto">
          <a:xfrm>
            <a:off x="3733800" y="5334000"/>
            <a:ext cx="64770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Nhóm chứa nhiều vi-ta-min</a:t>
            </a:r>
          </a:p>
          <a:p>
            <a:pPr algn="just"/>
            <a:r>
              <a:rPr lang="en-US" sz="3600" b="1">
                <a:solidFill>
                  <a:schemeClr val="accent2"/>
                </a:solidFill>
                <a:cs typeface="Arial" charset="0"/>
              </a:rPr>
              <a:t>         và chất khoáng.</a:t>
            </a:r>
          </a:p>
        </p:txBody>
      </p:sp>
      <p:sp>
        <p:nvSpPr>
          <p:cNvPr id="25615" name="Line 23"/>
          <p:cNvSpPr>
            <a:spLocks noChangeShapeType="1"/>
          </p:cNvSpPr>
          <p:nvPr/>
        </p:nvSpPr>
        <p:spPr bwMode="auto">
          <a:xfrm>
            <a:off x="2895600" y="4449764"/>
            <a:ext cx="762000" cy="46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4"/>
          <p:cNvSpPr>
            <a:spLocks noChangeShapeType="1"/>
          </p:cNvSpPr>
          <p:nvPr/>
        </p:nvSpPr>
        <p:spPr bwMode="auto">
          <a:xfrm>
            <a:off x="2895600" y="44196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  <p:bldP spid="25610" grpId="0" animBg="1"/>
      <p:bldP spid="25611" grpId="0" bldLvl="0" animBg="1"/>
      <p:bldP spid="25612" grpId="0" bldLvl="0" animBg="1"/>
      <p:bldP spid="25613" grpId="0" bldLvl="0" animBg="1"/>
      <p:bldP spid="25614" grpId="0" bldLvl="0" animBg="1"/>
      <p:bldP spid="25615" grpId="0" animBg="1"/>
      <p:bldP spid="256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521661" y="2590865"/>
            <a:ext cx="110731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Hình Chữ nhật 15"/>
          <p:cNvSpPr>
            <a:spLocks noChangeArrowheads="1"/>
          </p:cNvSpPr>
          <p:nvPr/>
        </p:nvSpPr>
        <p:spPr bwMode="auto">
          <a:xfrm>
            <a:off x="609744" y="914466"/>
            <a:ext cx="10972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tho ch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140" y="5562601"/>
            <a:ext cx="44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0" y="13335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Về nh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1828800" y="22860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accent2"/>
                </a:solidFill>
              </a:rPr>
              <a:t>-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Xem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nội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 dung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vừa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itchFamily="18" charset="0"/>
              </a:rPr>
              <a:t>học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1600200" y="3048001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Char char="-"/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Chuẩn bị b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i sau: </a:t>
            </a:r>
          </a:p>
          <a:p>
            <a:pPr lvl="2"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“Vai trò của chất đạm v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>
                <a:solidFill>
                  <a:schemeClr val="accent2"/>
                </a:solidFill>
                <a:latin typeface="Times New Roman" pitchFamily="18" charset="0"/>
              </a:rPr>
              <a:t> chất béo”.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15" descr="th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5833" y="4610101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69637">
            <a:off x="-121926" y="5579227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20752">
            <a:off x="11188477" y="-118504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619011">
            <a:off x="11054360" y="5661026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64617">
            <a:off x="155491" y="-30118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402506" y="1524050"/>
            <a:ext cx="1135350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CHẤT DINH DƯỠNG TRONG THỨC ĂN.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TRÒ CỦA CHẤT BỘT ĐƯỜNG.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19775" y="1524050"/>
            <a:ext cx="1034991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cs typeface="Arial" charset="0"/>
              </a:rPr>
              <a:t>1. </a:t>
            </a:r>
            <a:r>
              <a:rPr lang="en-US" sz="4000" b="1" dirty="0" err="1">
                <a:cs typeface="Arial" charset="0"/>
              </a:rPr>
              <a:t>Cách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phân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loại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.</a:t>
            </a:r>
          </a:p>
        </p:txBody>
      </p:sp>
      <p:sp>
        <p:nvSpPr>
          <p:cNvPr id="3077" name="Hình Chữ nhật 4"/>
          <p:cNvSpPr>
            <a:spLocks noChangeArrowheads="1"/>
          </p:cNvSpPr>
          <p:nvPr/>
        </p:nvSpPr>
        <p:spPr bwMode="auto">
          <a:xfrm>
            <a:off x="485069" y="2743218"/>
            <a:ext cx="107439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cs typeface="Arial" charset="0"/>
              </a:rPr>
              <a:t>2. </a:t>
            </a:r>
            <a:r>
              <a:rPr lang="en-US" sz="4000" b="1" dirty="0" err="1">
                <a:cs typeface="Arial" charset="0"/>
              </a:rPr>
              <a:t>Nhóm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thức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ăn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chứa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nhiều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chất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bột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đường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và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vai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trò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của</a:t>
            </a:r>
            <a:r>
              <a:rPr lang="en-US" sz="4000" b="1" dirty="0">
                <a:cs typeface="Arial" charset="0"/>
              </a:rPr>
              <a:t> </a:t>
            </a:r>
            <a:r>
              <a:rPr lang="en-US" sz="4000" b="1" dirty="0" err="1">
                <a:cs typeface="Arial" charset="0"/>
              </a:rPr>
              <a:t>chúng</a:t>
            </a:r>
            <a:r>
              <a:rPr lang="en-US" sz="4000" b="1" dirty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52600" y="118111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200400" y="118111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4648200" y="118111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4101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18111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1727200" y="254001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119381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2971800" y="255271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419600"/>
            <a:ext cx="1295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620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Bí đao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5100" y="118111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25"/>
          <p:cNvSpPr txBox="1">
            <a:spLocks noChangeArrowheads="1"/>
          </p:cNvSpPr>
          <p:nvPr/>
        </p:nvSpPr>
        <p:spPr bwMode="auto">
          <a:xfrm>
            <a:off x="8839200" y="2578110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phộng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28" descr="thit ga quay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2800" y="1219210"/>
            <a:ext cx="1384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29"/>
          <p:cNvSpPr txBox="1">
            <a:spLocks noChangeArrowheads="1"/>
          </p:cNvSpPr>
          <p:nvPr/>
        </p:nvSpPr>
        <p:spPr bwMode="auto">
          <a:xfrm>
            <a:off x="4597400" y="259081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pic>
        <p:nvPicPr>
          <p:cNvPr id="4111" name="Picture 30" descr="sua b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4900" y="1270010"/>
            <a:ext cx="1200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31"/>
          <p:cNvSpPr txBox="1">
            <a:spLocks noChangeArrowheads="1"/>
          </p:cNvSpPr>
          <p:nvPr/>
        </p:nvSpPr>
        <p:spPr bwMode="auto">
          <a:xfrm>
            <a:off x="6057900" y="257811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3" name="Picture 32" descr="nuoc c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43434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33"/>
          <p:cNvSpPr txBox="1">
            <a:spLocks noChangeArrowheads="1"/>
          </p:cNvSpPr>
          <p:nvPr/>
        </p:nvSpPr>
        <p:spPr bwMode="auto">
          <a:xfrm>
            <a:off x="8928100" y="57912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cam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5" name="Picture 34" descr="Peixe_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40386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36"/>
          <p:cNvSpPr txBox="1">
            <a:spLocks noChangeArrowheads="1"/>
          </p:cNvSpPr>
          <p:nvPr/>
        </p:nvSpPr>
        <p:spPr bwMode="auto">
          <a:xfrm>
            <a:off x="4038600" y="594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7" name="Picture 37" descr="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43434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Text Box 38"/>
          <p:cNvSpPr txBox="1">
            <a:spLocks noChangeArrowheads="1"/>
          </p:cNvSpPr>
          <p:nvPr/>
        </p:nvSpPr>
        <p:spPr bwMode="auto">
          <a:xfrm>
            <a:off x="59436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9" name="Picture 39" descr="tom-su-hap-trai-du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1" y="1181110"/>
            <a:ext cx="142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40" descr="thit l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40386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Text Box 42"/>
          <p:cNvSpPr txBox="1">
            <a:spLocks noChangeArrowheads="1"/>
          </p:cNvSpPr>
          <p:nvPr/>
        </p:nvSpPr>
        <p:spPr bwMode="auto">
          <a:xfrm>
            <a:off x="7416800" y="257811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46"/>
          <p:cNvSpPr>
            <a:spLocks noChangeArrowheads="1"/>
          </p:cNvSpPr>
          <p:nvPr/>
        </p:nvSpPr>
        <p:spPr bwMode="auto">
          <a:xfrm>
            <a:off x="2057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23" name="Text Box 52"/>
          <p:cNvSpPr txBox="1">
            <a:spLocks noChangeArrowheads="1"/>
          </p:cNvSpPr>
          <p:nvPr/>
        </p:nvSpPr>
        <p:spPr bwMode="auto">
          <a:xfrm>
            <a:off x="1905000" y="601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lợn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4" name="Text Box 16"/>
          <p:cNvSpPr txBox="1">
            <a:spLocks noChangeArrowheads="1"/>
          </p:cNvSpPr>
          <p:nvPr/>
        </p:nvSpPr>
        <p:spPr bwMode="auto">
          <a:xfrm>
            <a:off x="1752600" y="255271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Rau cải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2971800" y="2565410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Đậu cô-ve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495800" y="257811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045200" y="256541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Sữa bò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7404100" y="256541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752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200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4648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5125" name="Picture 28" descr="thit ga quay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14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0" descr="sua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305" y="1066736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4" descr="Peixe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792" y="2421050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36"/>
          <p:cNvSpPr txBox="1">
            <a:spLocks noChangeArrowheads="1"/>
          </p:cNvSpPr>
          <p:nvPr/>
        </p:nvSpPr>
        <p:spPr bwMode="auto">
          <a:xfrm>
            <a:off x="5521480" y="6213764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39" descr="tom-su-hap-trai-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581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0" descr="thit l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6055" y="981043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42"/>
          <p:cNvSpPr txBox="1">
            <a:spLocks noChangeArrowheads="1"/>
          </p:cNvSpPr>
          <p:nvPr/>
        </p:nvSpPr>
        <p:spPr bwMode="auto">
          <a:xfrm>
            <a:off x="8499784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Tôm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6"/>
          <p:cNvSpPr>
            <a:spLocks noChangeArrowheads="1"/>
          </p:cNvSpPr>
          <p:nvPr/>
        </p:nvSpPr>
        <p:spPr bwMode="auto">
          <a:xfrm>
            <a:off x="2057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3" name="Text Box 52"/>
          <p:cNvSpPr txBox="1">
            <a:spLocks noChangeArrowheads="1"/>
          </p:cNvSpPr>
          <p:nvPr/>
        </p:nvSpPr>
        <p:spPr bwMode="auto">
          <a:xfrm>
            <a:off x="2954507" y="3548912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lợn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457226" y="183989"/>
            <a:ext cx="6172148" cy="1200150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nguồn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gốc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Arial" charset="0"/>
              </a:rPr>
              <a:t>vật</a:t>
            </a:r>
            <a:endParaRPr lang="en-US" sz="3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2286000" y="60960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Thịt 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8392396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bò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52600" y="304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2004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4648200" y="304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6149" name="Picture 15" descr="rau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111" y="812006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 descr="dau co-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521" y="1329603"/>
            <a:ext cx="224652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 descr="bi d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3581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6172198" y="611764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đao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24" descr="dau pho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1060739"/>
            <a:ext cx="2120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25"/>
          <p:cNvSpPr txBox="1">
            <a:spLocks noChangeArrowheads="1"/>
          </p:cNvSpPr>
          <p:nvPr/>
        </p:nvSpPr>
        <p:spPr bwMode="auto">
          <a:xfrm>
            <a:off x="7993062" y="3051464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Đậu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32" descr="nuoc c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7445" y="34671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8693944" y="6131503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cam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7" name="Picture 37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3641148"/>
            <a:ext cx="3429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38"/>
          <p:cNvSpPr txBox="1">
            <a:spLocks noChangeArrowheads="1"/>
          </p:cNvSpPr>
          <p:nvPr/>
        </p:nvSpPr>
        <p:spPr bwMode="auto">
          <a:xfrm>
            <a:off x="2362200" y="619384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Rectangle 46"/>
          <p:cNvSpPr>
            <a:spLocks noChangeArrowheads="1"/>
          </p:cNvSpPr>
          <p:nvPr/>
        </p:nvSpPr>
        <p:spPr bwMode="auto">
          <a:xfrm>
            <a:off x="2057400" y="44196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2171767" y="68692"/>
            <a:ext cx="8000862" cy="646331"/>
          </a:xfrm>
          <a:prstGeom prst="rect">
            <a:avLst/>
          </a:prstGeom>
          <a:noFill/>
          <a:ln w="76200" cmpd="tri">
            <a:pattFill prst="pct75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2399506" y="3102552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Rau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4827501" y="3065101"/>
            <a:ext cx="160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Đậu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cô-ve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752600" y="228601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1828800" y="1524001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7" name="Text Box 21"/>
          <p:cNvSpPr txBox="1">
            <a:spLocks noChangeArrowheads="1"/>
          </p:cNvSpPr>
          <p:nvPr/>
        </p:nvSpPr>
        <p:spPr bwMode="auto">
          <a:xfrm>
            <a:off x="1905000" y="2286001"/>
            <a:ext cx="8229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</a:pPr>
            <a:endParaRPr lang="en-US" sz="4000" b="1" dirty="0">
              <a:cs typeface="Arial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752600" y="37338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Arial" charset="0"/>
              <a:buChar char="-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1676400" y="228601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"/>
          <p:cNvSpPr txBox="1">
            <a:spLocks noChangeArrowheads="1"/>
          </p:cNvSpPr>
          <p:nvPr/>
        </p:nvSpPr>
        <p:spPr bwMode="auto">
          <a:xfrm>
            <a:off x="1828800" y="1905001"/>
            <a:ext cx="769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Pages>0</Pages>
  <Words>524</Words>
  <Characters>0</Characters>
  <Application>Microsoft Office PowerPoint</Application>
  <PresentationFormat>Widescreen</PresentationFormat>
  <Lines>0</Lines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等线</vt:lpstr>
      <vt:lpstr>方正舒体</vt:lpstr>
      <vt:lpstr>Garamond</vt:lpstr>
      <vt:lpstr>Times New Roman</vt:lpstr>
      <vt:lpstr>Default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duong hang</cp:lastModifiedBy>
  <cp:revision>168</cp:revision>
  <dcterms:created xsi:type="dcterms:W3CDTF">2009-09-28T10:17:39Z</dcterms:created>
  <dcterms:modified xsi:type="dcterms:W3CDTF">2022-01-25T08:58:18Z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