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2"/>
  </p:notesMasterIdLst>
  <p:sldIdLst>
    <p:sldId id="258" r:id="rId3"/>
    <p:sldId id="263" r:id="rId4"/>
    <p:sldId id="264" r:id="rId5"/>
    <p:sldId id="276" r:id="rId6"/>
    <p:sldId id="261" r:id="rId7"/>
    <p:sldId id="265" r:id="rId8"/>
    <p:sldId id="260" r:id="rId9"/>
    <p:sldId id="268" r:id="rId10"/>
    <p:sldId id="267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9" r:id="rId19"/>
    <p:sldId id="262" r:id="rId20"/>
    <p:sldId id="278" r:id="rId21"/>
  </p:sldIdLst>
  <p:sldSz cx="12192000" cy="6858000"/>
  <p:notesSz cx="6858000" cy="9144000"/>
  <p:embeddedFontLst>
    <p:embeddedFont>
      <p:font typeface="#9Slide07 HoneyCream" pitchFamily="2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Cambria" panose="02040503050406030204" pitchFamily="18" charset="0"/>
      <p:regular r:id="rId30"/>
      <p:bold r:id="rId31"/>
      <p:italic r:id="rId32"/>
      <p:boldItalic r:id="rId33"/>
    </p:embeddedFont>
    <p:embeddedFont>
      <p:font typeface="Open Sans" panose="020B0606030504020204" pitchFamily="34" charset="0"/>
      <p:regular r:id="rId34"/>
      <p:bold r:id="rId35"/>
      <p:italic r:id="rId36"/>
      <p:boldItalic r:id="rId37"/>
    </p:embeddedFont>
    <p:embeddedFont>
      <p:font typeface="SVN-Hole Hearted" panose="020B0A06020104020203" pitchFamily="34" charset="0"/>
      <p:regular r:id="rId38"/>
    </p:embeddedFont>
    <p:embeddedFont>
      <p:font typeface="SVN-Newton" panose="02040603050506020204" pitchFamily="18" charset="0"/>
      <p:regular r:id="rId39"/>
    </p:embeddedFont>
    <p:embeddedFont>
      <p:font typeface="UTM A&amp;S Graceland" panose="02040603050506020204" pitchFamily="18" charset="0"/>
      <p:regular r:id="rId40"/>
    </p:embeddedFont>
    <p:embeddedFont>
      <p:font typeface="UTM Americana" panose="02040603050506020204" pitchFamily="18" charset="0"/>
      <p:regular r:id="rId41"/>
      <p:bold r:id="rId42"/>
      <p:italic r:id="rId43"/>
    </p:embeddedFont>
    <p:embeddedFont>
      <p:font typeface="UTM Hanzel" panose="02040603050506020204" pitchFamily="18" charset="0"/>
      <p:regular r:id="rId44"/>
    </p:embeddedFont>
    <p:embeddedFont>
      <p:font typeface="UTM Kabel KT" panose="02040603050506020204" pitchFamily="18" charset="0"/>
      <p:regular r:id="rId45"/>
    </p:embeddedFont>
  </p:embeddedFontLst>
  <p:custDataLst>
    <p:tags r:id="rId4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4A8B"/>
    <a:srgbClr val="9FE3E5"/>
    <a:srgbClr val="349B9B"/>
    <a:srgbClr val="F68631"/>
    <a:srgbClr val="FFD63C"/>
    <a:srgbClr val="D6EEF0"/>
    <a:srgbClr val="F99D42"/>
    <a:srgbClr val="00A4BB"/>
    <a:srgbClr val="87D4D6"/>
    <a:srgbClr val="F688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83" autoAdjust="0"/>
    <p:restoredTop sz="94660"/>
  </p:normalViewPr>
  <p:slideViewPr>
    <p:cSldViewPr snapToGrid="0">
      <p:cViewPr>
        <p:scale>
          <a:sx n="79" d="100"/>
          <a:sy n="79" d="100"/>
        </p:scale>
        <p:origin x="720" y="1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7.fntdata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font" Target="fonts/font23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tags" Target="tags/tag1.xml"/><Relationship Id="rId20" Type="http://schemas.openxmlformats.org/officeDocument/2006/relationships/slide" Target="slides/slide18.xml"/><Relationship Id="rId41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3225500719434791E-2"/>
          <c:y val="0.12544565250988293"/>
          <c:w val="0.86759498031496063"/>
          <c:h val="0.86440225981777441"/>
        </c:manualLayout>
      </c:layout>
      <c:pie3DChart>
        <c:varyColors val="1"/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>
      <a:outerShdw blurRad="114300" dist="152400" dir="8100000" algn="tr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3225500719434791E-2"/>
          <c:y val="0.12544565250988293"/>
          <c:w val="0.86759498031496063"/>
          <c:h val="0.86440225981777441"/>
        </c:manualLayout>
      </c:layout>
      <c:pie3DChart>
        <c:varyColors val="1"/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>
      <a:outerShdw blurRad="114300" dist="152400" dir="8100000" algn="tr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3225500719434791E-2"/>
          <c:y val="0.12544565250988293"/>
          <c:w val="0.86759498031496063"/>
          <c:h val="0.86440225981777441"/>
        </c:manualLayout>
      </c:layout>
      <c:pie3DChart>
        <c:varyColors val="1"/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>
      <a:outerShdw blurRad="114300" dist="152400" dir="8100000" algn="tr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3225500719434791E-2"/>
          <c:y val="0.12544565250988293"/>
          <c:w val="0.86759498031496063"/>
          <c:h val="0.86440225981777441"/>
        </c:manualLayout>
      </c:layout>
      <c:pie3DChart>
        <c:varyColors val="1"/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>
      <a:outerShdw blurRad="114300" dist="152400" dir="8100000" algn="tr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3225500719434791E-2"/>
          <c:y val="0.12544565250988293"/>
          <c:w val="0.86759498031496063"/>
          <c:h val="0.86440225981777441"/>
        </c:manualLayout>
      </c:layout>
      <c:pie3DChart>
        <c:varyColors val="1"/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>
      <a:outerShdw blurRad="114300" dist="152400" dir="8100000" algn="tr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3225500719434791E-2"/>
          <c:y val="0.12544565250988293"/>
          <c:w val="0.86759498031496063"/>
          <c:h val="0.86440225981777441"/>
        </c:manualLayout>
      </c:layout>
      <c:pie3DChart>
        <c:varyColors val="1"/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>
      <a:outerShdw blurRad="114300" dist="152400" dir="8100000" algn="tr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3225500719434791E-2"/>
          <c:y val="0.12544565250988293"/>
          <c:w val="0.86759498031496063"/>
          <c:h val="0.86440225981777441"/>
        </c:manualLayout>
      </c:layout>
      <c:pie3DChart>
        <c:varyColors val="1"/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>
      <a:outerShdw blurRad="114300" dist="152400" dir="8100000" algn="tr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3225500719434791E-2"/>
          <c:y val="0.12544565250988293"/>
          <c:w val="0.86759498031496063"/>
          <c:h val="0.86440225981777441"/>
        </c:manualLayout>
      </c:layout>
      <c:pie3DChart>
        <c:varyColors val="1"/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>
      <a:outerShdw blurRad="114300" dist="152400" dir="8100000" algn="tr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7BF411-9BFE-4DB7-AF97-0FFE2211C5CE}" type="datetimeFigureOut">
              <a:rPr lang="vi-VN" smtClean="0"/>
              <a:t>02/04/2022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BBEDED-BEA8-4772-9CB6-4277262179B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76419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A095D-FA42-461F-A809-F96013F0B9B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3831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EE134-34CC-445C-90E5-3B71804721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31F8A3-BC37-4E85-A75C-12DFA03501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DB406C-C6C2-4701-8A68-DAF7B84D8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81C1F-DD24-4D38-A135-FF5508864C0E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5483-2D83-4912-80C1-C75290E56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85B065-2F75-48A5-B38E-6F314A6D8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AA753-A37C-4213-B713-B5D6EA7A3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197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EE134-34CC-445C-90E5-3B71804721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31F8A3-BC37-4E85-A75C-12DFA03501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DB406C-C6C2-4701-8A68-DAF7B84D8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81C1F-DD24-4D38-A135-FF5508864C0E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5483-2D83-4912-80C1-C75290E56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85B065-2F75-48A5-B38E-6F314A6D8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AA753-A37C-4213-B713-B5D6EA7A3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7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4F127-C036-4739-99B7-DC3736868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4DB56-197D-4AB0-A5E7-BFBBBEDFA1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19356-C39D-4A70-A520-0D7B29EE2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81C1F-DD24-4D38-A135-FF5508864C0E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0DB6B6-5652-4914-A9EB-2B10457E7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7C5908-0645-4F7C-BE94-8A7EDD22D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AA753-A37C-4213-B713-B5D6EA7A3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3873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4F127-C036-4739-99B7-DC3736868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4DB56-197D-4AB0-A5E7-BFBBBEDFA1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19356-C39D-4A70-A520-0D7B29EE2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81C1F-DD24-4D38-A135-FF5508864C0E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0DB6B6-5652-4914-A9EB-2B10457E7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7C5908-0645-4F7C-BE94-8A7EDD22D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AA753-A37C-4213-B713-B5D6EA7A3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6450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4F127-C036-4739-99B7-DC3736868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4DB56-197D-4AB0-A5E7-BFBBBEDFA1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19356-C39D-4A70-A520-0D7B29EE2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81C1F-DD24-4D38-A135-FF5508864C0E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0DB6B6-5652-4914-A9EB-2B10457E7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7C5908-0645-4F7C-BE94-8A7EDD22D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AA753-A37C-4213-B713-B5D6EA7A3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3806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4F127-C036-4739-99B7-DC3736868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4DB56-197D-4AB0-A5E7-BFBBBEDFA1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19356-C39D-4A70-A520-0D7B29EE2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81C1F-DD24-4D38-A135-FF5508864C0E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0DB6B6-5652-4914-A9EB-2B10457E7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7C5908-0645-4F7C-BE94-8A7EDD22D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AA753-A37C-4213-B713-B5D6EA7A3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797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4863F-D800-4E13-A8C3-26AA3EA16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EFDF75-A21C-41F3-8CB0-CB7531CCA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F73806-1385-4F04-9760-7F22486C6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81C1F-DD24-4D38-A135-FF5508864C0E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77CFD8-67C4-44F2-ACEC-F130239C8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BA0050-06B8-43C3-83ED-0CB164396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AA753-A37C-4213-B713-B5D6EA7A3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9991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22F10-725D-48E5-85BF-ED79133BB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735DF-5535-4C15-B8EB-56D67E7332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670328-4CCD-4243-AFFE-15957F52B9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EFCE26-2EA9-4416-B02B-44049733A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81C1F-DD24-4D38-A135-FF5508864C0E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064E7C-6724-4C3B-ADD4-B48D0ACE1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D8423C-7473-4DE5-89FC-38E6B6B48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AA753-A37C-4213-B713-B5D6EA7A3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9360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58388-6647-4B52-8567-DCD7DDA14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037AD-D8CC-49BB-99CF-D1C0F29CAB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E24792-BC57-47CC-BCB6-CE4600627A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C90C9C-9CD7-4C2E-80A4-F9068041C1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8830FF-4CB1-4A6D-8F0B-97AB37AC6B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8822BD-9C9B-4A1A-959D-1D9005E0B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81C1F-DD24-4D38-A135-FF5508864C0E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2B19B2-3ACD-4D89-A1CD-CF57AD277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F85AD-2DDB-4D8B-B038-365BE5599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AA753-A37C-4213-B713-B5D6EA7A3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224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1FE03-530C-4B04-94D9-EE1A5B1D8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E872BD-5DCA-4820-9104-EC5779FEF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81C1F-DD24-4D38-A135-FF5508864C0E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373A4C-B500-485D-9D2F-53950DDEB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579BB3-08C2-4D0F-8B91-59F179A85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AA753-A37C-4213-B713-B5D6EA7A3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194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B4D017-2243-46BE-84EF-897670DA3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81C1F-DD24-4D38-A135-FF5508864C0E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D2A9F9-E0BB-4580-85C1-5D1D42D65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01FDF7-D0C2-41E4-A557-874CBAE75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AA753-A37C-4213-B713-B5D6EA7A3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685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EE134-34CC-445C-90E5-3B71804721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31F8A3-BC37-4E85-A75C-12DFA03501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DB406C-C6C2-4701-8A68-DAF7B84D8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81C1F-DD24-4D38-A135-FF5508864C0E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5483-2D83-4912-80C1-C75290E56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85B065-2F75-48A5-B38E-6F314A6D8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AA753-A37C-4213-B713-B5D6EA7A3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4793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772F0-8D79-409E-A95A-8CB48517F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F6D66B-4862-40A4-A2F0-8878DD317F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EF1A74-4835-4296-AD0C-715E7A6D88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95B626-BB35-40CE-B2D9-F0D5B4035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81C1F-DD24-4D38-A135-FF5508864C0E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E07D9-6243-4CA8-A153-CD0B5AB3B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DF97DB-1096-4E65-80E5-7EECCF9E6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AA753-A37C-4213-B713-B5D6EA7A3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6254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8C6B4-156F-4902-9EAD-3242C33AE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691C18-B586-4C88-8082-84E964A8A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F7EECA-9554-4E88-ABBC-ED5A76761B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2C814F-337B-4E97-ABCA-D77DAD752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81C1F-DD24-4D38-A135-FF5508864C0E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05EA02-CCF0-48A2-B422-A0EBD6E73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14B5B4-8AF3-476A-9EF2-2DD58F39F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AA753-A37C-4213-B713-B5D6EA7A3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5969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14A92-CD12-4ECE-BF8B-C79B2F4DC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B9DF69-B40B-4E79-A4EC-20B3A08ED9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EACDE1-5D7E-4718-B045-6CAD17C90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81C1F-DD24-4D38-A135-FF5508864C0E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680F4A-20D1-4F46-AAF9-93C99A93D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BB0A10-2C14-4B87-B42B-F20562543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AA753-A37C-4213-B713-B5D6EA7A3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3025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2AEA8F-919F-47BE-AF9E-367A632415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779DE6-B37A-4153-A2DC-02D31A0323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1A6E7A-A6CA-4696-BA5A-EF155C39E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81C1F-DD24-4D38-A135-FF5508864C0E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65DB4A-2B7E-459B-948F-FB12ECF08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69DF94-486A-4141-A7B8-0745D9610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AA753-A37C-4213-B713-B5D6EA7A3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2586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21957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67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08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84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50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66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EE134-34CC-445C-90E5-3B71804721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31F8A3-BC37-4E85-A75C-12DFA03501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DB406C-C6C2-4701-8A68-DAF7B84D8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81C1F-DD24-4D38-A135-FF5508864C0E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5483-2D83-4912-80C1-C75290E56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85B065-2F75-48A5-B38E-6F314A6D8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AA753-A37C-4213-B713-B5D6EA7A3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9129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0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15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24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48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28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97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76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41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EE134-34CC-445C-90E5-3B71804721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31F8A3-BC37-4E85-A75C-12DFA03501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DB406C-C6C2-4701-8A68-DAF7B84D8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81C1F-DD24-4D38-A135-FF5508864C0E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5483-2D83-4912-80C1-C75290E56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85B065-2F75-48A5-B38E-6F314A6D8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AA753-A37C-4213-B713-B5D6EA7A3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030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EE134-34CC-445C-90E5-3B71804721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31F8A3-BC37-4E85-A75C-12DFA03501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DB406C-C6C2-4701-8A68-DAF7B84D8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81C1F-DD24-4D38-A135-FF5508864C0E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5483-2D83-4912-80C1-C75290E56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85B065-2F75-48A5-B38E-6F314A6D8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AA753-A37C-4213-B713-B5D6EA7A3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207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EE134-34CC-445C-90E5-3B71804721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31F8A3-BC37-4E85-A75C-12DFA03501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DB406C-C6C2-4701-8A68-DAF7B84D8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81C1F-DD24-4D38-A135-FF5508864C0E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5483-2D83-4912-80C1-C75290E56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85B065-2F75-48A5-B38E-6F314A6D8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AA753-A37C-4213-B713-B5D6EA7A3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884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EE134-34CC-445C-90E5-3B71804721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31F8A3-BC37-4E85-A75C-12DFA03501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DB406C-C6C2-4701-8A68-DAF7B84D8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81C1F-DD24-4D38-A135-FF5508864C0E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5483-2D83-4912-80C1-C75290E56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85B065-2F75-48A5-B38E-6F314A6D8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AA753-A37C-4213-B713-B5D6EA7A3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113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EE134-34CC-445C-90E5-3B71804721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31F8A3-BC37-4E85-A75C-12DFA03501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DB406C-C6C2-4701-8A68-DAF7B84D8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81C1F-DD24-4D38-A135-FF5508864C0E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5483-2D83-4912-80C1-C75290E56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85B065-2F75-48A5-B38E-6F314A6D8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AA753-A37C-4213-B713-B5D6EA7A3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034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EE134-34CC-445C-90E5-3B71804721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31F8A3-BC37-4E85-A75C-12DFA03501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DB406C-C6C2-4701-8A68-DAF7B84D8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81C1F-DD24-4D38-A135-FF5508864C0E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5483-2D83-4912-80C1-C75290E56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85B065-2F75-48A5-B38E-6F314A6D8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AA753-A37C-4213-B713-B5D6EA7A3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084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tags" Target="../tags/tag4.xml"/><Relationship Id="rId2" Type="http://schemas.openxmlformats.org/officeDocument/2006/relationships/slideLayout" Target="../slideLayouts/slideLayout26.xml"/><Relationship Id="rId16" Type="http://schemas.openxmlformats.org/officeDocument/2006/relationships/tags" Target="../tags/tag3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34.xml"/><Relationship Id="rId19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D707F4-2D83-4AA2-8BC8-1C3B1A491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5252FB-10BD-4F55-B869-04BBE9D45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8BC0D8-1964-469A-8732-D53676C50D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581C1F-DD24-4D38-A135-FF5508864C0E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6372C8-DADE-4372-A0B5-9AF37CF681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19CAA5-FD8B-4F34-ADBD-BFA1FA7620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CAA753-A37C-4213-B713-B5D6EA7A3101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313A6-E32D-4F0B-A684-60124B69D741}"/>
              </a:ext>
            </a:extLst>
          </p:cNvPr>
          <p:cNvGrpSpPr/>
          <p:nvPr userDrawn="1"/>
        </p:nvGrpSpPr>
        <p:grpSpPr>
          <a:xfrm>
            <a:off x="-9713" y="-37565"/>
            <a:ext cx="12209382" cy="6870700"/>
            <a:chOff x="-27288" y="-12700"/>
            <a:chExt cx="12209382" cy="687070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C94C411-85C1-44DB-BF19-E47C83738BEB}"/>
                </a:ext>
              </a:extLst>
            </p:cNvPr>
            <p:cNvGrpSpPr/>
            <p:nvPr/>
          </p:nvGrpSpPr>
          <p:grpSpPr>
            <a:xfrm>
              <a:off x="266700" y="-12700"/>
              <a:ext cx="11607800" cy="6870700"/>
              <a:chOff x="355600" y="-12700"/>
              <a:chExt cx="14889287" cy="6870700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FC5AF02F-B187-4DB5-BA29-8B5D795F0923}"/>
                  </a:ext>
                </a:extLst>
              </p:cNvPr>
              <p:cNvCxnSpPr/>
              <p:nvPr/>
            </p:nvCxnSpPr>
            <p:spPr>
              <a:xfrm>
                <a:off x="3556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FE68FAC5-0909-4872-80CF-94D7E31D3B78}"/>
                  </a:ext>
                </a:extLst>
              </p:cNvPr>
              <p:cNvCxnSpPr/>
              <p:nvPr/>
            </p:nvCxnSpPr>
            <p:spPr>
              <a:xfrm>
                <a:off x="7620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69A1CBB9-BA76-4B12-92A3-65C95A6F54E2}"/>
                  </a:ext>
                </a:extLst>
              </p:cNvPr>
              <p:cNvCxnSpPr/>
              <p:nvPr/>
            </p:nvCxnSpPr>
            <p:spPr>
              <a:xfrm>
                <a:off x="11684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587863C2-D85A-4CEC-ACD3-800E5D34B30E}"/>
                  </a:ext>
                </a:extLst>
              </p:cNvPr>
              <p:cNvCxnSpPr/>
              <p:nvPr/>
            </p:nvCxnSpPr>
            <p:spPr>
              <a:xfrm>
                <a:off x="15748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0E39EAFA-181D-417C-B16B-4F72CA7B9F1C}"/>
                  </a:ext>
                </a:extLst>
              </p:cNvPr>
              <p:cNvCxnSpPr/>
              <p:nvPr/>
            </p:nvCxnSpPr>
            <p:spPr>
              <a:xfrm>
                <a:off x="19558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BD178F0C-1CB4-4553-A6FA-18E9E57954CE}"/>
                  </a:ext>
                </a:extLst>
              </p:cNvPr>
              <p:cNvCxnSpPr/>
              <p:nvPr/>
            </p:nvCxnSpPr>
            <p:spPr>
              <a:xfrm>
                <a:off x="23622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CBDB6F21-96A4-4479-8FC5-A94F5F9CF2DD}"/>
                  </a:ext>
                </a:extLst>
              </p:cNvPr>
              <p:cNvCxnSpPr/>
              <p:nvPr/>
            </p:nvCxnSpPr>
            <p:spPr>
              <a:xfrm>
                <a:off x="27686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5224E884-E5A9-40DC-A0A8-61AEFA2E7522}"/>
                  </a:ext>
                </a:extLst>
              </p:cNvPr>
              <p:cNvCxnSpPr/>
              <p:nvPr/>
            </p:nvCxnSpPr>
            <p:spPr>
              <a:xfrm>
                <a:off x="31750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35CBFA25-ACAA-4C80-B432-BBAE4A75DF71}"/>
                  </a:ext>
                </a:extLst>
              </p:cNvPr>
              <p:cNvCxnSpPr/>
              <p:nvPr/>
            </p:nvCxnSpPr>
            <p:spPr>
              <a:xfrm>
                <a:off x="35687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EE9D79DA-4163-4AB0-BC3B-392E50883622}"/>
                  </a:ext>
                </a:extLst>
              </p:cNvPr>
              <p:cNvCxnSpPr/>
              <p:nvPr/>
            </p:nvCxnSpPr>
            <p:spPr>
              <a:xfrm>
                <a:off x="39751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E8E84653-53AB-4556-9304-EF81EFABB420}"/>
                  </a:ext>
                </a:extLst>
              </p:cNvPr>
              <p:cNvCxnSpPr/>
              <p:nvPr/>
            </p:nvCxnSpPr>
            <p:spPr>
              <a:xfrm>
                <a:off x="43815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B9708B02-644F-457F-9925-BA3C7557460D}"/>
                  </a:ext>
                </a:extLst>
              </p:cNvPr>
              <p:cNvCxnSpPr/>
              <p:nvPr/>
            </p:nvCxnSpPr>
            <p:spPr>
              <a:xfrm>
                <a:off x="47879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D9A0F997-A263-49CE-8C16-1D636130F29B}"/>
                  </a:ext>
                </a:extLst>
              </p:cNvPr>
              <p:cNvCxnSpPr/>
              <p:nvPr/>
            </p:nvCxnSpPr>
            <p:spPr>
              <a:xfrm>
                <a:off x="51689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BC751808-718F-4445-B583-75D34A6B02A0}"/>
                  </a:ext>
                </a:extLst>
              </p:cNvPr>
              <p:cNvCxnSpPr/>
              <p:nvPr/>
            </p:nvCxnSpPr>
            <p:spPr>
              <a:xfrm>
                <a:off x="55753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82FCA0A9-3081-4C41-9C8D-8D6C01D6E08B}"/>
                  </a:ext>
                </a:extLst>
              </p:cNvPr>
              <p:cNvCxnSpPr/>
              <p:nvPr/>
            </p:nvCxnSpPr>
            <p:spPr>
              <a:xfrm>
                <a:off x="59817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D65891D7-639D-41FF-9A41-C5E8AF6AA3C7}"/>
                  </a:ext>
                </a:extLst>
              </p:cNvPr>
              <p:cNvCxnSpPr/>
              <p:nvPr/>
            </p:nvCxnSpPr>
            <p:spPr>
              <a:xfrm>
                <a:off x="63881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CE418999-211E-4E7D-9974-D3158ECB13A2}"/>
                  </a:ext>
                </a:extLst>
              </p:cNvPr>
              <p:cNvCxnSpPr/>
              <p:nvPr/>
            </p:nvCxnSpPr>
            <p:spPr>
              <a:xfrm>
                <a:off x="67945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0D98F513-FE24-4638-B479-80532D1698B2}"/>
                  </a:ext>
                </a:extLst>
              </p:cNvPr>
              <p:cNvCxnSpPr/>
              <p:nvPr/>
            </p:nvCxnSpPr>
            <p:spPr>
              <a:xfrm>
                <a:off x="72009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D05E8ADB-1CA1-455D-A1A7-5C3503B8CA91}"/>
                  </a:ext>
                </a:extLst>
              </p:cNvPr>
              <p:cNvCxnSpPr/>
              <p:nvPr/>
            </p:nvCxnSpPr>
            <p:spPr>
              <a:xfrm>
                <a:off x="76073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9300D33D-6B2C-4731-B393-865A6BC996CA}"/>
                  </a:ext>
                </a:extLst>
              </p:cNvPr>
              <p:cNvCxnSpPr/>
              <p:nvPr/>
            </p:nvCxnSpPr>
            <p:spPr>
              <a:xfrm>
                <a:off x="80137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B3B49FFC-A9FC-4117-AD2B-A1104E567308}"/>
                  </a:ext>
                </a:extLst>
              </p:cNvPr>
              <p:cNvCxnSpPr/>
              <p:nvPr/>
            </p:nvCxnSpPr>
            <p:spPr>
              <a:xfrm>
                <a:off x="83947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9763D8B4-96C5-4D37-9876-280DB4E869BE}"/>
                  </a:ext>
                </a:extLst>
              </p:cNvPr>
              <p:cNvCxnSpPr/>
              <p:nvPr/>
            </p:nvCxnSpPr>
            <p:spPr>
              <a:xfrm>
                <a:off x="88011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019949E1-4CBA-4AF4-A08A-59C9B69C8D8F}"/>
                  </a:ext>
                </a:extLst>
              </p:cNvPr>
              <p:cNvCxnSpPr/>
              <p:nvPr/>
            </p:nvCxnSpPr>
            <p:spPr>
              <a:xfrm>
                <a:off x="92075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5E56C76E-F3E6-43AC-817A-EF7393B47BBB}"/>
                  </a:ext>
                </a:extLst>
              </p:cNvPr>
              <p:cNvCxnSpPr/>
              <p:nvPr/>
            </p:nvCxnSpPr>
            <p:spPr>
              <a:xfrm>
                <a:off x="96139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A114B120-BFE9-4FB8-87D3-AEFE3263A222}"/>
                  </a:ext>
                </a:extLst>
              </p:cNvPr>
              <p:cNvCxnSpPr/>
              <p:nvPr/>
            </p:nvCxnSpPr>
            <p:spPr>
              <a:xfrm>
                <a:off x="10007600" y="-1270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5FB7B45D-3413-4431-AC45-457929690715}"/>
                  </a:ext>
                </a:extLst>
              </p:cNvPr>
              <p:cNvCxnSpPr/>
              <p:nvPr/>
            </p:nvCxnSpPr>
            <p:spPr>
              <a:xfrm>
                <a:off x="10414000" y="-1270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68BB7A5B-BDFA-4D82-A14D-69BA2B462336}"/>
                  </a:ext>
                </a:extLst>
              </p:cNvPr>
              <p:cNvCxnSpPr/>
              <p:nvPr/>
            </p:nvCxnSpPr>
            <p:spPr>
              <a:xfrm>
                <a:off x="10820400" y="-1270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E246DCF2-3418-4E71-92E1-9383E9E7F29A}"/>
                  </a:ext>
                </a:extLst>
              </p:cNvPr>
              <p:cNvCxnSpPr/>
              <p:nvPr/>
            </p:nvCxnSpPr>
            <p:spPr>
              <a:xfrm>
                <a:off x="11226800" y="-1270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2AACF07C-6C4B-42BF-86DD-EFEA09ACBD6D}"/>
                  </a:ext>
                </a:extLst>
              </p:cNvPr>
              <p:cNvCxnSpPr/>
              <p:nvPr/>
            </p:nvCxnSpPr>
            <p:spPr>
              <a:xfrm>
                <a:off x="11607800" y="-1270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1F059E0A-B19B-479C-A9BB-6BCA2C627655}"/>
                  </a:ext>
                </a:extLst>
              </p:cNvPr>
              <p:cNvCxnSpPr/>
              <p:nvPr/>
            </p:nvCxnSpPr>
            <p:spPr>
              <a:xfrm>
                <a:off x="12014200" y="-1270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DD05F637-1132-44F6-97B1-B5BCC9E563F2}"/>
                  </a:ext>
                </a:extLst>
              </p:cNvPr>
              <p:cNvCxnSpPr/>
              <p:nvPr/>
            </p:nvCxnSpPr>
            <p:spPr>
              <a:xfrm>
                <a:off x="12438185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9A773655-828A-46C0-B02A-E1F5FDCB38BD}"/>
                  </a:ext>
                </a:extLst>
              </p:cNvPr>
              <p:cNvCxnSpPr/>
              <p:nvPr/>
            </p:nvCxnSpPr>
            <p:spPr>
              <a:xfrm>
                <a:off x="12844587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9ACBCE43-DB51-4290-AA8E-79A1590158BD}"/>
                  </a:ext>
                </a:extLst>
              </p:cNvPr>
              <p:cNvCxnSpPr/>
              <p:nvPr/>
            </p:nvCxnSpPr>
            <p:spPr>
              <a:xfrm>
                <a:off x="13238285" y="-1270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2F11E13C-6245-4B7D-97F7-053EA6CBC8F1}"/>
                  </a:ext>
                </a:extLst>
              </p:cNvPr>
              <p:cNvCxnSpPr/>
              <p:nvPr/>
            </p:nvCxnSpPr>
            <p:spPr>
              <a:xfrm>
                <a:off x="13644687" y="-1270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2E122755-A4D4-4A15-A932-51AD78146C7A}"/>
                  </a:ext>
                </a:extLst>
              </p:cNvPr>
              <p:cNvCxnSpPr/>
              <p:nvPr/>
            </p:nvCxnSpPr>
            <p:spPr>
              <a:xfrm>
                <a:off x="14051085" y="-1270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DDC166A1-F078-4703-AB5B-611923E5E182}"/>
                  </a:ext>
                </a:extLst>
              </p:cNvPr>
              <p:cNvCxnSpPr/>
              <p:nvPr/>
            </p:nvCxnSpPr>
            <p:spPr>
              <a:xfrm>
                <a:off x="14457487" y="-1270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A81C1B4E-9488-487B-AAD4-34C333878A0F}"/>
                  </a:ext>
                </a:extLst>
              </p:cNvPr>
              <p:cNvCxnSpPr/>
              <p:nvPr/>
            </p:nvCxnSpPr>
            <p:spPr>
              <a:xfrm>
                <a:off x="14838486" y="-1270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69D1B50D-887E-4E2F-A365-7D5729892F93}"/>
                  </a:ext>
                </a:extLst>
              </p:cNvPr>
              <p:cNvCxnSpPr/>
              <p:nvPr/>
            </p:nvCxnSpPr>
            <p:spPr>
              <a:xfrm>
                <a:off x="15244887" y="-1270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8158A9C-2B26-43C3-8A64-3CF2F0ED2351}"/>
                </a:ext>
              </a:extLst>
            </p:cNvPr>
            <p:cNvGrpSpPr/>
            <p:nvPr/>
          </p:nvGrpSpPr>
          <p:grpSpPr>
            <a:xfrm rot="5400000">
              <a:off x="2943731" y="-2659871"/>
              <a:ext cx="6267343" cy="12209382"/>
              <a:chOff x="355600" y="0"/>
              <a:chExt cx="8039100" cy="6858000"/>
            </a:xfrm>
          </p:grpSpPr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99837059-CCEE-4E54-94BE-4CF11466BCA1}"/>
                  </a:ext>
                </a:extLst>
              </p:cNvPr>
              <p:cNvCxnSpPr/>
              <p:nvPr/>
            </p:nvCxnSpPr>
            <p:spPr>
              <a:xfrm>
                <a:off x="3556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7AB11FE7-D13E-4640-A718-D34FCC8FF09E}"/>
                  </a:ext>
                </a:extLst>
              </p:cNvPr>
              <p:cNvCxnSpPr/>
              <p:nvPr/>
            </p:nvCxnSpPr>
            <p:spPr>
              <a:xfrm>
                <a:off x="7620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47B9A7F6-BFBD-4DCE-BB18-2621A99BF2AA}"/>
                  </a:ext>
                </a:extLst>
              </p:cNvPr>
              <p:cNvCxnSpPr/>
              <p:nvPr/>
            </p:nvCxnSpPr>
            <p:spPr>
              <a:xfrm>
                <a:off x="11684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D564D925-97A6-46E7-BFC6-51A5C856389D}"/>
                  </a:ext>
                </a:extLst>
              </p:cNvPr>
              <p:cNvCxnSpPr/>
              <p:nvPr/>
            </p:nvCxnSpPr>
            <p:spPr>
              <a:xfrm>
                <a:off x="15748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9654BA04-76C5-400A-991C-066C5F3D0241}"/>
                  </a:ext>
                </a:extLst>
              </p:cNvPr>
              <p:cNvCxnSpPr/>
              <p:nvPr/>
            </p:nvCxnSpPr>
            <p:spPr>
              <a:xfrm>
                <a:off x="19558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0DA21C44-77EA-4B8B-9F2D-B483A67E2B60}"/>
                  </a:ext>
                </a:extLst>
              </p:cNvPr>
              <p:cNvCxnSpPr/>
              <p:nvPr/>
            </p:nvCxnSpPr>
            <p:spPr>
              <a:xfrm>
                <a:off x="23622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AA07049E-9003-4EB4-A040-BA8B6363C526}"/>
                  </a:ext>
                </a:extLst>
              </p:cNvPr>
              <p:cNvCxnSpPr/>
              <p:nvPr/>
            </p:nvCxnSpPr>
            <p:spPr>
              <a:xfrm>
                <a:off x="27686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ACE87799-ECB0-4DD2-B485-9B79B19A3472}"/>
                  </a:ext>
                </a:extLst>
              </p:cNvPr>
              <p:cNvCxnSpPr/>
              <p:nvPr/>
            </p:nvCxnSpPr>
            <p:spPr>
              <a:xfrm>
                <a:off x="31750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89F6A0E1-69F2-4663-A94A-D4FC0CBF4C01}"/>
                  </a:ext>
                </a:extLst>
              </p:cNvPr>
              <p:cNvCxnSpPr/>
              <p:nvPr/>
            </p:nvCxnSpPr>
            <p:spPr>
              <a:xfrm>
                <a:off x="35687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F5D766F3-7616-4538-A102-2D8CE1F15EF9}"/>
                  </a:ext>
                </a:extLst>
              </p:cNvPr>
              <p:cNvCxnSpPr/>
              <p:nvPr/>
            </p:nvCxnSpPr>
            <p:spPr>
              <a:xfrm>
                <a:off x="39751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A2BFC8FB-C734-4740-97E5-6F4A0CBC8737}"/>
                  </a:ext>
                </a:extLst>
              </p:cNvPr>
              <p:cNvCxnSpPr/>
              <p:nvPr/>
            </p:nvCxnSpPr>
            <p:spPr>
              <a:xfrm>
                <a:off x="43815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2D62E1EF-95DF-4797-98F9-FF906930E4CF}"/>
                  </a:ext>
                </a:extLst>
              </p:cNvPr>
              <p:cNvCxnSpPr/>
              <p:nvPr/>
            </p:nvCxnSpPr>
            <p:spPr>
              <a:xfrm>
                <a:off x="47879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8421FA9C-1DFA-4272-ABB0-DC37AD19741B}"/>
                  </a:ext>
                </a:extLst>
              </p:cNvPr>
              <p:cNvCxnSpPr/>
              <p:nvPr/>
            </p:nvCxnSpPr>
            <p:spPr>
              <a:xfrm>
                <a:off x="51689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CCC066D9-8BC6-4061-B40E-49C9230E2354}"/>
                  </a:ext>
                </a:extLst>
              </p:cNvPr>
              <p:cNvCxnSpPr/>
              <p:nvPr/>
            </p:nvCxnSpPr>
            <p:spPr>
              <a:xfrm>
                <a:off x="55753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486651B8-B900-4A54-87BF-986718FD9F67}"/>
                  </a:ext>
                </a:extLst>
              </p:cNvPr>
              <p:cNvCxnSpPr/>
              <p:nvPr/>
            </p:nvCxnSpPr>
            <p:spPr>
              <a:xfrm>
                <a:off x="59817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7236C7E0-E98C-4234-BC2B-8985A43BC175}"/>
                  </a:ext>
                </a:extLst>
              </p:cNvPr>
              <p:cNvCxnSpPr/>
              <p:nvPr/>
            </p:nvCxnSpPr>
            <p:spPr>
              <a:xfrm>
                <a:off x="63881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E3919E2E-8439-4CB7-90BE-3D2148DBFAEA}"/>
                  </a:ext>
                </a:extLst>
              </p:cNvPr>
              <p:cNvCxnSpPr/>
              <p:nvPr/>
            </p:nvCxnSpPr>
            <p:spPr>
              <a:xfrm>
                <a:off x="67945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6D81D2FC-FD86-4F26-BEB2-A7202E69FCC4}"/>
                  </a:ext>
                </a:extLst>
              </p:cNvPr>
              <p:cNvCxnSpPr/>
              <p:nvPr/>
            </p:nvCxnSpPr>
            <p:spPr>
              <a:xfrm>
                <a:off x="72009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29CCEA02-CE83-4505-AA0C-CD37F502171D}"/>
                  </a:ext>
                </a:extLst>
              </p:cNvPr>
              <p:cNvCxnSpPr/>
              <p:nvPr/>
            </p:nvCxnSpPr>
            <p:spPr>
              <a:xfrm>
                <a:off x="76073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035E06D7-373A-45CB-9363-C88282E96552}"/>
                  </a:ext>
                </a:extLst>
              </p:cNvPr>
              <p:cNvCxnSpPr/>
              <p:nvPr/>
            </p:nvCxnSpPr>
            <p:spPr>
              <a:xfrm>
                <a:off x="80137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1B368768-18EC-43B1-A135-ACCA802940C1}"/>
                  </a:ext>
                </a:extLst>
              </p:cNvPr>
              <p:cNvCxnSpPr/>
              <p:nvPr/>
            </p:nvCxnSpPr>
            <p:spPr>
              <a:xfrm>
                <a:off x="83947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0375ED3A-8F77-49B8-9305-0409F5928EE2}"/>
              </a:ext>
            </a:extLst>
          </p:cNvPr>
          <p:cNvSpPr txBox="1"/>
          <p:nvPr userDrawn="1"/>
        </p:nvSpPr>
        <p:spPr>
          <a:xfrm>
            <a:off x="11330424" y="41564"/>
            <a:ext cx="15463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err="1">
                <a:solidFill>
                  <a:srgbClr val="349B9B"/>
                </a:solidFill>
                <a:latin typeface="SVN-Hole Hearted" panose="020B0A06020104020203" pitchFamily="34" charset="0"/>
              </a:rPr>
              <a:t>Măng</a:t>
            </a:r>
            <a:r>
              <a:rPr lang="en-US" sz="1200" b="0">
                <a:solidFill>
                  <a:srgbClr val="349B9B"/>
                </a:solidFill>
                <a:latin typeface="SVN-Hole Hearted" panose="020B0A06020104020203" pitchFamily="34" charset="0"/>
              </a:rPr>
              <a:t> Non</a:t>
            </a:r>
            <a:endParaRPr lang="vi-VN" sz="1200" b="0" dirty="0">
              <a:solidFill>
                <a:srgbClr val="349B9B"/>
              </a:solidFill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FD943470-85E7-4360-A219-7EE0F2594FCB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71" name="TextBox 3">
            <a:extLst>
              <a:ext uri="{FF2B5EF4-FFF2-40B4-BE49-F238E27FC236}">
                <a16:creationId xmlns:a16="http://schemas.microsoft.com/office/drawing/2014/main" id="{BC1DA5A9-5F10-443E-A944-4D65D8A89359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27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2" name="Title 1">
            <a:extLst>
              <a:ext uri="{FF2B5EF4-FFF2-40B4-BE49-F238E27FC236}">
                <a16:creationId xmlns:a16="http://schemas.microsoft.com/office/drawing/2014/main" id="{FD0B2343-82C0-44FB-B4F4-005354D26053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4977E0A0-BE30-484A-8643-5F270DD8E110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95388" y="-22616160"/>
            <a:ext cx="1152128" cy="1959214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F67EAB5B-F37B-4C17-A167-062378B3DFED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7590" y="-23595767"/>
            <a:ext cx="1152128" cy="1959214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DFE424F4-C03D-4842-BAA5-436FC955105A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446416" y="26279002"/>
            <a:ext cx="1152128" cy="1959214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77A1B016-D2A1-4563-8689-B3414152B1E3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3626" y="25299395"/>
            <a:ext cx="1152128" cy="195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423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6" r:id="rId2"/>
    <p:sldLayoutId id="2147483677" r:id="rId3"/>
    <p:sldLayoutId id="2147483676" r:id="rId4"/>
    <p:sldLayoutId id="2147483675" r:id="rId5"/>
    <p:sldLayoutId id="2147483674" r:id="rId6"/>
    <p:sldLayoutId id="2147483672" r:id="rId7"/>
    <p:sldLayoutId id="2147483671" r:id="rId8"/>
    <p:sldLayoutId id="2147483668" r:id="rId9"/>
    <p:sldLayoutId id="2147483667" r:id="rId10"/>
    <p:sldLayoutId id="2147483650" r:id="rId11"/>
    <p:sldLayoutId id="2147483673" r:id="rId12"/>
    <p:sldLayoutId id="2147483670" r:id="rId13"/>
    <p:sldLayoutId id="2147483669" r:id="rId14"/>
    <p:sldLayoutId id="2147483651" r:id="rId15"/>
    <p:sldLayoutId id="2147483652" r:id="rId16"/>
    <p:sldLayoutId id="2147483653" r:id="rId17"/>
    <p:sldLayoutId id="2147483654" r:id="rId18"/>
    <p:sldLayoutId id="2147483655" r:id="rId19"/>
    <p:sldLayoutId id="2147483656" r:id="rId20"/>
    <p:sldLayoutId id="2147483657" r:id="rId21"/>
    <p:sldLayoutId id="2147483658" r:id="rId22"/>
    <p:sldLayoutId id="2147483659" r:id="rId23"/>
    <p:sldLayoutId id="2147483666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4725A84-4E0B-4116-9DC9-EE85314AE53B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15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16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7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BC966E7-B143-49D8-91D3-3611A9A3C21A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17" name="TextBox 3">
            <a:extLst>
              <a:ext uri="{FF2B5EF4-FFF2-40B4-BE49-F238E27FC236}">
                <a16:creationId xmlns:a16="http://schemas.microsoft.com/office/drawing/2014/main" id="{FDEE22BF-AC3F-4CAB-81CD-167B9FEAE45B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9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0B90548-F924-4A12-919A-05811FA70B38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876FDA0-9E46-4B34-A840-0970CE7B93CE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EC3DD9-A3B3-433E-A372-A8D6CA57ED19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631C132-C521-4B2F-89C6-9550B9050035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9085B99-9167-4F99-8440-A0C1868B9318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3CF83E4-9CB6-420E-AF5F-7AB4D29E6982}"/>
              </a:ext>
            </a:extLst>
          </p:cNvPr>
          <p:cNvSpPr txBox="1"/>
          <p:nvPr userDrawn="1"/>
        </p:nvSpPr>
        <p:spPr>
          <a:xfrm>
            <a:off x="11330424" y="41564"/>
            <a:ext cx="15463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err="1">
                <a:solidFill>
                  <a:srgbClr val="349B9B"/>
                </a:solidFill>
                <a:latin typeface="SVN-Hole Hearted" panose="020B0A06020104020203" pitchFamily="34" charset="0"/>
              </a:rPr>
              <a:t>Măng</a:t>
            </a:r>
            <a:r>
              <a:rPr lang="en-US" sz="1200" b="0">
                <a:solidFill>
                  <a:srgbClr val="349B9B"/>
                </a:solidFill>
                <a:latin typeface="SVN-Hole Hearted" panose="020B0A06020104020203" pitchFamily="34" charset="0"/>
              </a:rPr>
              <a:t> Non</a:t>
            </a:r>
            <a:endParaRPr lang="vi-VN" sz="1200" b="0" dirty="0">
              <a:solidFill>
                <a:srgbClr val="349B9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416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5" r:id="rId2"/>
    <p:sldLayoutId id="2147483684" r:id="rId3"/>
    <p:sldLayoutId id="2147483683" r:id="rId4"/>
    <p:sldLayoutId id="2147483682" r:id="rId5"/>
    <p:sldLayoutId id="2147483681" r:id="rId6"/>
    <p:sldLayoutId id="2147483680" r:id="rId7"/>
    <p:sldLayoutId id="2147483679" r:id="rId8"/>
    <p:sldLayoutId id="2147483678" r:id="rId9"/>
    <p:sldLayoutId id="2147483662" r:id="rId10"/>
    <p:sldLayoutId id="2147483663" r:id="rId11"/>
    <p:sldLayoutId id="2147483664" r:id="rId12"/>
    <p:sldLayoutId id="2147483665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21" Type="http://schemas.openxmlformats.org/officeDocument/2006/relationships/image" Target="../media/image21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5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4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3.png"/><Relationship Id="rId10" Type="http://schemas.openxmlformats.org/officeDocument/2006/relationships/image" Target="../media/image11.png"/><Relationship Id="rId19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5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7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54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13" Type="http://schemas.openxmlformats.org/officeDocument/2006/relationships/image" Target="../media/image52.png"/><Relationship Id="rId3" Type="http://schemas.microsoft.com/office/2007/relationships/media" Target="../media/media3.mp4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8.png"/><Relationship Id="rId11" Type="http://schemas.openxmlformats.org/officeDocument/2006/relationships/image" Target="../media/image59.png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62.emf"/><Relationship Id="rId10" Type="http://schemas.openxmlformats.org/officeDocument/2006/relationships/image" Target="../media/image58.png"/><Relationship Id="rId4" Type="http://schemas.openxmlformats.org/officeDocument/2006/relationships/video" Target="../media/media3.mp4"/><Relationship Id="rId9" Type="http://schemas.openxmlformats.org/officeDocument/2006/relationships/image" Target="../media/image57.png"/><Relationship Id="rId1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13" Type="http://schemas.openxmlformats.org/officeDocument/2006/relationships/image" Target="../media/image52.png"/><Relationship Id="rId3" Type="http://schemas.openxmlformats.org/officeDocument/2006/relationships/video" Target="NULL" TargetMode="External"/><Relationship Id="rId7" Type="http://schemas.openxmlformats.org/officeDocument/2006/relationships/image" Target="../media/image63.png"/><Relationship Id="rId12" Type="http://schemas.openxmlformats.org/officeDocument/2006/relationships/image" Target="../media/image6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8.png"/><Relationship Id="rId11" Type="http://schemas.openxmlformats.org/officeDocument/2006/relationships/image" Target="../media/image59.png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65.png"/><Relationship Id="rId10" Type="http://schemas.openxmlformats.org/officeDocument/2006/relationships/image" Target="../media/image58.png"/><Relationship Id="rId4" Type="http://schemas.microsoft.com/office/2007/relationships/media" Target="../media/media4.mp4"/><Relationship Id="rId9" Type="http://schemas.openxmlformats.org/officeDocument/2006/relationships/image" Target="../media/image57.png"/><Relationship Id="rId1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13" Type="http://schemas.openxmlformats.org/officeDocument/2006/relationships/image" Target="../media/image52.png"/><Relationship Id="rId3" Type="http://schemas.microsoft.com/office/2007/relationships/media" Target="../media/media5.mp4"/><Relationship Id="rId7" Type="http://schemas.openxmlformats.org/officeDocument/2006/relationships/image" Target="../media/image63.png"/><Relationship Id="rId12" Type="http://schemas.openxmlformats.org/officeDocument/2006/relationships/image" Target="../media/image6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8.png"/><Relationship Id="rId11" Type="http://schemas.openxmlformats.org/officeDocument/2006/relationships/image" Target="../media/image59.png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67.png"/><Relationship Id="rId10" Type="http://schemas.openxmlformats.org/officeDocument/2006/relationships/image" Target="../media/image58.png"/><Relationship Id="rId4" Type="http://schemas.openxmlformats.org/officeDocument/2006/relationships/video" Target="../media/media5.mp4"/><Relationship Id="rId9" Type="http://schemas.openxmlformats.org/officeDocument/2006/relationships/image" Target="../media/image57.png"/><Relationship Id="rId14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13" Type="http://schemas.openxmlformats.org/officeDocument/2006/relationships/image" Target="../media/image52.png"/><Relationship Id="rId3" Type="http://schemas.microsoft.com/office/2007/relationships/media" Target="../media/media5.mp4"/><Relationship Id="rId7" Type="http://schemas.openxmlformats.org/officeDocument/2006/relationships/image" Target="../media/image63.png"/><Relationship Id="rId12" Type="http://schemas.openxmlformats.org/officeDocument/2006/relationships/image" Target="../media/image6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8.png"/><Relationship Id="rId11" Type="http://schemas.openxmlformats.org/officeDocument/2006/relationships/image" Target="../media/image59.png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67.png"/><Relationship Id="rId10" Type="http://schemas.openxmlformats.org/officeDocument/2006/relationships/image" Target="../media/image58.png"/><Relationship Id="rId4" Type="http://schemas.openxmlformats.org/officeDocument/2006/relationships/video" Target="../media/media5.mp4"/><Relationship Id="rId9" Type="http://schemas.openxmlformats.org/officeDocument/2006/relationships/image" Target="../media/image57.png"/><Relationship Id="rId1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13" Type="http://schemas.openxmlformats.org/officeDocument/2006/relationships/image" Target="../media/image52.png"/><Relationship Id="rId3" Type="http://schemas.microsoft.com/office/2007/relationships/media" Target="../media/media3.mp4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8.png"/><Relationship Id="rId11" Type="http://schemas.openxmlformats.org/officeDocument/2006/relationships/image" Target="../media/image59.png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62.emf"/><Relationship Id="rId10" Type="http://schemas.openxmlformats.org/officeDocument/2006/relationships/image" Target="../media/image58.png"/><Relationship Id="rId4" Type="http://schemas.openxmlformats.org/officeDocument/2006/relationships/video" Target="../media/media3.mp4"/><Relationship Id="rId9" Type="http://schemas.openxmlformats.org/officeDocument/2006/relationships/image" Target="../media/image57.png"/><Relationship Id="rId1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21" Type="http://schemas.openxmlformats.org/officeDocument/2006/relationships/image" Target="../media/image21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5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4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3.png"/><Relationship Id="rId10" Type="http://schemas.openxmlformats.org/officeDocument/2006/relationships/image" Target="../media/image11.png"/><Relationship Id="rId19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19.png"/><Relationship Id="rId3" Type="http://schemas.openxmlformats.org/officeDocument/2006/relationships/image" Target="../media/image5.png"/><Relationship Id="rId21" Type="http://schemas.openxmlformats.org/officeDocument/2006/relationships/image" Target="../media/image21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5" Type="http://schemas.openxmlformats.org/officeDocument/2006/relationships/image" Target="../media/image25.png"/><Relationship Id="rId2" Type="http://schemas.openxmlformats.org/officeDocument/2006/relationships/image" Target="../media/image4.png"/><Relationship Id="rId16" Type="http://schemas.openxmlformats.org/officeDocument/2006/relationships/image" Target="../media/image17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24.png"/><Relationship Id="rId5" Type="http://schemas.openxmlformats.org/officeDocument/2006/relationships/image" Target="../media/image7.png"/><Relationship Id="rId15" Type="http://schemas.openxmlformats.org/officeDocument/2006/relationships/image" Target="../media/image3.png"/><Relationship Id="rId23" Type="http://schemas.openxmlformats.org/officeDocument/2006/relationships/image" Target="../media/image23.png"/><Relationship Id="rId10" Type="http://schemas.openxmlformats.org/officeDocument/2006/relationships/image" Target="../media/image12.png"/><Relationship Id="rId19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chart" Target="../charts/chart4.xml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chart" Target="../charts/chart3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11" Type="http://schemas.openxmlformats.org/officeDocument/2006/relationships/chart" Target="../charts/chart2.xml"/><Relationship Id="rId5" Type="http://schemas.openxmlformats.org/officeDocument/2006/relationships/image" Target="../media/image43.png"/><Relationship Id="rId10" Type="http://schemas.openxmlformats.org/officeDocument/2006/relationships/image" Target="../media/image39.png"/><Relationship Id="rId4" Type="http://schemas.openxmlformats.org/officeDocument/2006/relationships/image" Target="../media/image42.png"/><Relationship Id="rId9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image" Target="../media/image42.png"/><Relationship Id="rId7" Type="http://schemas.openxmlformats.org/officeDocument/2006/relationships/image" Target="../media/image3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Relationship Id="rId6" Type="http://schemas.openxmlformats.org/officeDocument/2006/relationships/chart" Target="../charts/chart5.xml"/><Relationship Id="rId5" Type="http://schemas.openxmlformats.org/officeDocument/2006/relationships/image" Target="../media/image46.png"/><Relationship Id="rId10" Type="http://schemas.openxmlformats.org/officeDocument/2006/relationships/chart" Target="../charts/chart8.xml"/><Relationship Id="rId4" Type="http://schemas.openxmlformats.org/officeDocument/2006/relationships/image" Target="../media/image45.png"/><Relationship Id="rId9" Type="http://schemas.openxmlformats.org/officeDocument/2006/relationships/chart" Target="../charts/char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47.png"/><Relationship Id="rId12" Type="http://schemas.openxmlformats.org/officeDocument/2006/relationships/image" Target="../media/image4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45.png"/><Relationship Id="rId5" Type="http://schemas.openxmlformats.org/officeDocument/2006/relationships/image" Target="../media/image33.png"/><Relationship Id="rId10" Type="http://schemas.openxmlformats.org/officeDocument/2006/relationships/image" Target="../media/image44.png"/><Relationship Id="rId4" Type="http://schemas.openxmlformats.org/officeDocument/2006/relationships/image" Target="../media/image32.png"/><Relationship Id="rId9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47.png"/><Relationship Id="rId12" Type="http://schemas.openxmlformats.org/officeDocument/2006/relationships/image" Target="../media/image4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45.png"/><Relationship Id="rId5" Type="http://schemas.openxmlformats.org/officeDocument/2006/relationships/image" Target="../media/image33.png"/><Relationship Id="rId10" Type="http://schemas.openxmlformats.org/officeDocument/2006/relationships/image" Target="../media/image44.png"/><Relationship Id="rId4" Type="http://schemas.openxmlformats.org/officeDocument/2006/relationships/image" Target="../media/image32.png"/><Relationship Id="rId9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9.png"/><Relationship Id="rId7" Type="http://schemas.openxmlformats.org/officeDocument/2006/relationships/image" Target="../media/image4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46.png"/><Relationship Id="rId5" Type="http://schemas.openxmlformats.org/officeDocument/2006/relationships/image" Target="../media/image33.png"/><Relationship Id="rId10" Type="http://schemas.openxmlformats.org/officeDocument/2006/relationships/image" Target="../media/image45.png"/><Relationship Id="rId4" Type="http://schemas.openxmlformats.org/officeDocument/2006/relationships/image" Target="../media/image32.png"/><Relationship Id="rId9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137">
            <a:extLst>
              <a:ext uri="{FF2B5EF4-FFF2-40B4-BE49-F238E27FC236}">
                <a16:creationId xmlns:a16="http://schemas.microsoft.com/office/drawing/2014/main" id="{B3FCC6E6-41C6-4219-A5E0-D641107D0E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1389">
            <a:off x="-128780" y="3627427"/>
            <a:ext cx="5264684" cy="346515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C4143398-0705-478E-922E-356828DBA4D7}"/>
              </a:ext>
            </a:extLst>
          </p:cNvPr>
          <p:cNvGrpSpPr/>
          <p:nvPr/>
        </p:nvGrpSpPr>
        <p:grpSpPr>
          <a:xfrm rot="20138072">
            <a:off x="6181095" y="2582399"/>
            <a:ext cx="7314674" cy="5243686"/>
            <a:chOff x="4715684" y="2645603"/>
            <a:chExt cx="6323170" cy="4494921"/>
          </a:xfrm>
        </p:grpSpPr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A3C686FD-C73E-423B-B5BC-01258357102F}"/>
                </a:ext>
              </a:extLst>
            </p:cNvPr>
            <p:cNvSpPr txBox="1"/>
            <p:nvPr/>
          </p:nvSpPr>
          <p:spPr>
            <a:xfrm>
              <a:off x="5815773" y="4460557"/>
              <a:ext cx="3223310" cy="5180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A little sunshine" panose="02000603000000000000" pitchFamily="2" charset="0"/>
                  <a:ea typeface="A little sunshine" panose="02000603000000000000" pitchFamily="2" charset="0"/>
                </a:rPr>
                <a:t>ADD YOUR SUBTITLE HERE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B07D34F-AB06-4709-A5B5-13F0C219E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0829">
              <a:off x="8641752" y="3341335"/>
              <a:ext cx="2397102" cy="3057147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C6D795C-DA78-406D-890C-2D6823FAE42F}"/>
                </a:ext>
              </a:extLst>
            </p:cNvPr>
            <p:cNvGrpSpPr/>
            <p:nvPr/>
          </p:nvGrpSpPr>
          <p:grpSpPr>
            <a:xfrm>
              <a:off x="5192095" y="3406746"/>
              <a:ext cx="4009156" cy="2973300"/>
              <a:chOff x="3135444" y="1911980"/>
              <a:chExt cx="5106563" cy="3709245"/>
            </a:xfrm>
          </p:grpSpPr>
          <p:pic>
            <p:nvPicPr>
              <p:cNvPr id="90" name="Picture 89">
                <a:extLst>
                  <a:ext uri="{FF2B5EF4-FFF2-40B4-BE49-F238E27FC236}">
                    <a16:creationId xmlns:a16="http://schemas.microsoft.com/office/drawing/2014/main" id="{0B3E9CA9-9B92-4B5A-A933-491A89CA5D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35444" y="1911980"/>
                <a:ext cx="5106563" cy="3709245"/>
              </a:xfrm>
              <a:prstGeom prst="rect">
                <a:avLst/>
              </a:prstGeom>
              <a:effectLst>
                <a:outerShdw blurRad="76200" dist="165100" dir="8100000" sx="99000" sy="99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04" name="Picture 103">
                <a:extLst>
                  <a:ext uri="{FF2B5EF4-FFF2-40B4-BE49-F238E27FC236}">
                    <a16:creationId xmlns:a16="http://schemas.microsoft.com/office/drawing/2014/main" id="{34A320A6-5251-4D04-BF95-EF498A9057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25743" y="3654922"/>
                <a:ext cx="1016232" cy="1079746"/>
              </a:xfrm>
              <a:prstGeom prst="rect">
                <a:avLst/>
              </a:prstGeom>
            </p:spPr>
          </p:pic>
          <p:pic>
            <p:nvPicPr>
              <p:cNvPr id="106" name="Picture 105">
                <a:extLst>
                  <a:ext uri="{FF2B5EF4-FFF2-40B4-BE49-F238E27FC236}">
                    <a16:creationId xmlns:a16="http://schemas.microsoft.com/office/drawing/2014/main" id="{92632146-E733-4E9C-A9D1-7557C148B6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92989" y="4862547"/>
                <a:ext cx="317572" cy="368384"/>
              </a:xfrm>
              <a:prstGeom prst="rect">
                <a:avLst/>
              </a:prstGeom>
            </p:spPr>
          </p:pic>
          <p:pic>
            <p:nvPicPr>
              <p:cNvPr id="110" name="Picture 109">
                <a:extLst>
                  <a:ext uri="{FF2B5EF4-FFF2-40B4-BE49-F238E27FC236}">
                    <a16:creationId xmlns:a16="http://schemas.microsoft.com/office/drawing/2014/main" id="{27EE95C8-B07A-4BD1-901C-7470582B9D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0084" y="2526436"/>
                <a:ext cx="546224" cy="546224"/>
              </a:xfrm>
              <a:prstGeom prst="rect">
                <a:avLst/>
              </a:prstGeom>
            </p:spPr>
          </p:pic>
          <p:pic>
            <p:nvPicPr>
              <p:cNvPr id="118" name="Picture 117">
                <a:extLst>
                  <a:ext uri="{FF2B5EF4-FFF2-40B4-BE49-F238E27FC236}">
                    <a16:creationId xmlns:a16="http://schemas.microsoft.com/office/drawing/2014/main" id="{DCFD14D3-BD9A-486A-9A3D-4900941BFB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70399" y="5032815"/>
                <a:ext cx="304869" cy="279464"/>
              </a:xfrm>
              <a:prstGeom prst="rect">
                <a:avLst/>
              </a:prstGeom>
            </p:spPr>
          </p:pic>
          <p:pic>
            <p:nvPicPr>
              <p:cNvPr id="91" name="Picture 90">
                <a:extLst>
                  <a:ext uri="{FF2B5EF4-FFF2-40B4-BE49-F238E27FC236}">
                    <a16:creationId xmlns:a16="http://schemas.microsoft.com/office/drawing/2014/main" id="{F2953BBB-923F-463A-AF9F-693970CB40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90070" y="3850116"/>
                <a:ext cx="1308398" cy="825688"/>
              </a:xfrm>
              <a:prstGeom prst="rect">
                <a:avLst/>
              </a:prstGeom>
            </p:spPr>
          </p:pic>
          <p:pic>
            <p:nvPicPr>
              <p:cNvPr id="93" name="Picture 92">
                <a:extLst>
                  <a:ext uri="{FF2B5EF4-FFF2-40B4-BE49-F238E27FC236}">
                    <a16:creationId xmlns:a16="http://schemas.microsoft.com/office/drawing/2014/main" id="{5812D6C1-3580-4E12-B5DF-DCFEDB2287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15071" y="4033411"/>
                <a:ext cx="901905" cy="927311"/>
              </a:xfrm>
              <a:prstGeom prst="rect">
                <a:avLst/>
              </a:prstGeom>
            </p:spPr>
          </p:pic>
          <p:pic>
            <p:nvPicPr>
              <p:cNvPr id="95" name="Picture 94">
                <a:extLst>
                  <a:ext uri="{FF2B5EF4-FFF2-40B4-BE49-F238E27FC236}">
                    <a16:creationId xmlns:a16="http://schemas.microsoft.com/office/drawing/2014/main" id="{2702C12C-9179-4614-BAB3-DB7C78CDB8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83146" y="2691878"/>
                <a:ext cx="342978" cy="228652"/>
              </a:xfrm>
              <a:prstGeom prst="rect">
                <a:avLst/>
              </a:prstGeom>
            </p:spPr>
          </p:pic>
          <p:pic>
            <p:nvPicPr>
              <p:cNvPr id="97" name="Picture 96">
                <a:extLst>
                  <a:ext uri="{FF2B5EF4-FFF2-40B4-BE49-F238E27FC236}">
                    <a16:creationId xmlns:a16="http://schemas.microsoft.com/office/drawing/2014/main" id="{64B9E1D0-21FC-4C7F-8F24-7C42339838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69486" y="3139670"/>
                <a:ext cx="622442" cy="419196"/>
              </a:xfrm>
              <a:prstGeom prst="rect">
                <a:avLst/>
              </a:prstGeom>
            </p:spPr>
          </p:pic>
          <p:pic>
            <p:nvPicPr>
              <p:cNvPr id="99" name="Picture 98">
                <a:extLst>
                  <a:ext uri="{FF2B5EF4-FFF2-40B4-BE49-F238E27FC236}">
                    <a16:creationId xmlns:a16="http://schemas.microsoft.com/office/drawing/2014/main" id="{7AE74232-31BA-442F-BEB6-9B9F2DB602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11340" y="3094145"/>
                <a:ext cx="1282992" cy="622442"/>
              </a:xfrm>
              <a:prstGeom prst="rect">
                <a:avLst/>
              </a:prstGeom>
            </p:spPr>
          </p:pic>
          <p:pic>
            <p:nvPicPr>
              <p:cNvPr id="101" name="Picture 100">
                <a:extLst>
                  <a:ext uri="{FF2B5EF4-FFF2-40B4-BE49-F238E27FC236}">
                    <a16:creationId xmlns:a16="http://schemas.microsoft.com/office/drawing/2014/main" id="{C636A608-F6C2-4565-AB8E-C1EB037D49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10646" y="4706026"/>
                <a:ext cx="514627" cy="520475"/>
              </a:xfrm>
              <a:prstGeom prst="rect">
                <a:avLst/>
              </a:prstGeom>
            </p:spPr>
          </p:pic>
          <p:pic>
            <p:nvPicPr>
              <p:cNvPr id="103" name="Picture 102">
                <a:extLst>
                  <a:ext uri="{FF2B5EF4-FFF2-40B4-BE49-F238E27FC236}">
                    <a16:creationId xmlns:a16="http://schemas.microsoft.com/office/drawing/2014/main" id="{462E4871-5F98-429D-81FB-B863B8EF0F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35945" y="2329510"/>
                <a:ext cx="355681" cy="457304"/>
              </a:xfrm>
              <a:prstGeom prst="rect">
                <a:avLst/>
              </a:prstGeom>
            </p:spPr>
          </p:pic>
          <p:pic>
            <p:nvPicPr>
              <p:cNvPr id="105" name="Picture 104">
                <a:extLst>
                  <a:ext uri="{FF2B5EF4-FFF2-40B4-BE49-F238E27FC236}">
                    <a16:creationId xmlns:a16="http://schemas.microsoft.com/office/drawing/2014/main" id="{5F230470-11AE-4834-A82B-9DB84160A7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10284" y="3893694"/>
                <a:ext cx="514627" cy="520475"/>
              </a:xfrm>
              <a:prstGeom prst="rect">
                <a:avLst/>
              </a:prstGeom>
            </p:spPr>
          </p:pic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AFD16417-23BF-4AA0-BE07-2587F47577A2}"/>
                </a:ext>
              </a:extLst>
            </p:cNvPr>
            <p:cNvGrpSpPr/>
            <p:nvPr/>
          </p:nvGrpSpPr>
          <p:grpSpPr>
            <a:xfrm>
              <a:off x="6301727" y="2999652"/>
              <a:ext cx="4029102" cy="3003848"/>
              <a:chOff x="4548810" y="1404123"/>
              <a:chExt cx="5131969" cy="3747354"/>
            </a:xfrm>
          </p:grpSpPr>
          <p:pic>
            <p:nvPicPr>
              <p:cNvPr id="88" name="Picture 87">
                <a:extLst>
                  <a:ext uri="{FF2B5EF4-FFF2-40B4-BE49-F238E27FC236}">
                    <a16:creationId xmlns:a16="http://schemas.microsoft.com/office/drawing/2014/main" id="{12DD018A-1CE8-4755-9FEF-F0AD220FD2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48810" y="1404123"/>
                <a:ext cx="5131969" cy="3747354"/>
              </a:xfrm>
              <a:prstGeom prst="rect">
                <a:avLst/>
              </a:prstGeom>
              <a:effectLst>
                <a:outerShdw blurRad="76200" dist="165100" dir="8100000" sx="99000" sy="99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98" name="Picture 97">
                <a:extLst>
                  <a:ext uri="{FF2B5EF4-FFF2-40B4-BE49-F238E27FC236}">
                    <a16:creationId xmlns:a16="http://schemas.microsoft.com/office/drawing/2014/main" id="{A834440E-A9EE-4E0F-88EB-EA71F3686A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33484" y="1866766"/>
                <a:ext cx="1308398" cy="825688"/>
              </a:xfrm>
              <a:prstGeom prst="rect">
                <a:avLst/>
              </a:prstGeom>
            </p:spPr>
          </p:pic>
          <p:pic>
            <p:nvPicPr>
              <p:cNvPr id="100" name="Picture 99">
                <a:extLst>
                  <a:ext uri="{FF2B5EF4-FFF2-40B4-BE49-F238E27FC236}">
                    <a16:creationId xmlns:a16="http://schemas.microsoft.com/office/drawing/2014/main" id="{77019F01-ED44-48A4-991B-A55498DDB0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75393" y="3820013"/>
                <a:ext cx="901905" cy="927311"/>
              </a:xfrm>
              <a:prstGeom prst="rect">
                <a:avLst/>
              </a:prstGeom>
            </p:spPr>
          </p:pic>
          <p:pic>
            <p:nvPicPr>
              <p:cNvPr id="102" name="Picture 101">
                <a:extLst>
                  <a:ext uri="{FF2B5EF4-FFF2-40B4-BE49-F238E27FC236}">
                    <a16:creationId xmlns:a16="http://schemas.microsoft.com/office/drawing/2014/main" id="{53933428-7F99-465F-99E5-D90748EF26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19111" y="2570073"/>
                <a:ext cx="622442" cy="406492"/>
              </a:xfrm>
              <a:prstGeom prst="rect">
                <a:avLst/>
              </a:prstGeom>
            </p:spPr>
          </p:pic>
          <p:pic>
            <p:nvPicPr>
              <p:cNvPr id="108" name="Picture 107">
                <a:extLst>
                  <a:ext uri="{FF2B5EF4-FFF2-40B4-BE49-F238E27FC236}">
                    <a16:creationId xmlns:a16="http://schemas.microsoft.com/office/drawing/2014/main" id="{5141458C-9FCE-4A25-8DB9-73F26DA3F5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91432" y="2179983"/>
                <a:ext cx="342978" cy="228652"/>
              </a:xfrm>
              <a:prstGeom prst="rect">
                <a:avLst/>
              </a:prstGeom>
            </p:spPr>
          </p:pic>
          <p:pic>
            <p:nvPicPr>
              <p:cNvPr id="112" name="Picture 111">
                <a:extLst>
                  <a:ext uri="{FF2B5EF4-FFF2-40B4-BE49-F238E27FC236}">
                    <a16:creationId xmlns:a16="http://schemas.microsoft.com/office/drawing/2014/main" id="{5B85DC4E-C374-45C4-BDBB-CA91416001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622" y="1926456"/>
                <a:ext cx="622442" cy="419196"/>
              </a:xfrm>
              <a:prstGeom prst="rect">
                <a:avLst/>
              </a:prstGeom>
            </p:spPr>
          </p:pic>
          <p:pic>
            <p:nvPicPr>
              <p:cNvPr id="114" name="Picture 113">
                <a:extLst>
                  <a:ext uri="{FF2B5EF4-FFF2-40B4-BE49-F238E27FC236}">
                    <a16:creationId xmlns:a16="http://schemas.microsoft.com/office/drawing/2014/main" id="{503F84B5-87A2-4880-8BBC-527781ABCB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88613" y="2672697"/>
                <a:ext cx="1282992" cy="622442"/>
              </a:xfrm>
              <a:prstGeom prst="rect">
                <a:avLst/>
              </a:prstGeom>
            </p:spPr>
          </p:pic>
          <p:pic>
            <p:nvPicPr>
              <p:cNvPr id="116" name="Picture 115">
                <a:extLst>
                  <a:ext uri="{FF2B5EF4-FFF2-40B4-BE49-F238E27FC236}">
                    <a16:creationId xmlns:a16="http://schemas.microsoft.com/office/drawing/2014/main" id="{610EB011-6910-47E8-AF0A-26D6C28DC5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80872" y="3886626"/>
                <a:ext cx="651117" cy="658516"/>
              </a:xfrm>
              <a:prstGeom prst="rect">
                <a:avLst/>
              </a:prstGeom>
            </p:spPr>
          </p:pic>
          <p:pic>
            <p:nvPicPr>
              <p:cNvPr id="120" name="Picture 119">
                <a:extLst>
                  <a:ext uri="{FF2B5EF4-FFF2-40B4-BE49-F238E27FC236}">
                    <a16:creationId xmlns:a16="http://schemas.microsoft.com/office/drawing/2014/main" id="{7EDF08D2-AE39-43EB-8DB6-387E855B83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64042" y="3326822"/>
                <a:ext cx="355681" cy="457304"/>
              </a:xfrm>
              <a:prstGeom prst="rect">
                <a:avLst/>
              </a:prstGeom>
            </p:spPr>
          </p:pic>
          <p:pic>
            <p:nvPicPr>
              <p:cNvPr id="127" name="Picture 126">
                <a:extLst>
                  <a:ext uri="{FF2B5EF4-FFF2-40B4-BE49-F238E27FC236}">
                    <a16:creationId xmlns:a16="http://schemas.microsoft.com/office/drawing/2014/main" id="{8E503D44-184C-482B-8039-87945C8041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9378" y="4078216"/>
                <a:ext cx="622442" cy="406493"/>
              </a:xfrm>
              <a:prstGeom prst="rect">
                <a:avLst/>
              </a:prstGeom>
            </p:spPr>
          </p:pic>
          <p:pic>
            <p:nvPicPr>
              <p:cNvPr id="128" name="Picture 127">
                <a:extLst>
                  <a:ext uri="{FF2B5EF4-FFF2-40B4-BE49-F238E27FC236}">
                    <a16:creationId xmlns:a16="http://schemas.microsoft.com/office/drawing/2014/main" id="{4A6E7C88-1E80-4517-AB25-78CC4E5928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47085" y="3218732"/>
                <a:ext cx="317572" cy="368384"/>
              </a:xfrm>
              <a:prstGeom prst="rect">
                <a:avLst/>
              </a:prstGeom>
            </p:spPr>
          </p:pic>
          <p:pic>
            <p:nvPicPr>
              <p:cNvPr id="130" name="Picture 129">
                <a:extLst>
                  <a:ext uri="{FF2B5EF4-FFF2-40B4-BE49-F238E27FC236}">
                    <a16:creationId xmlns:a16="http://schemas.microsoft.com/office/drawing/2014/main" id="{2CBFDE50-8BDB-4FB2-B64E-0CA35241A5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56566" y="3057914"/>
                <a:ext cx="546224" cy="546224"/>
              </a:xfrm>
              <a:prstGeom prst="rect">
                <a:avLst/>
              </a:prstGeom>
            </p:spPr>
          </p:pic>
          <p:pic>
            <p:nvPicPr>
              <p:cNvPr id="133" name="Picture 132">
                <a:extLst>
                  <a:ext uri="{FF2B5EF4-FFF2-40B4-BE49-F238E27FC236}">
                    <a16:creationId xmlns:a16="http://schemas.microsoft.com/office/drawing/2014/main" id="{9A267C3E-C7EA-4C92-B9C3-AB5C4666DF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63465" y="4045520"/>
                <a:ext cx="342978" cy="228652"/>
              </a:xfrm>
              <a:prstGeom prst="rect">
                <a:avLst/>
              </a:prstGeom>
            </p:spPr>
          </p:pic>
        </p:grpSp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D5AD24C8-0B5C-417C-8F75-22624F6E0C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2740" b="96233" l="3556" r="96889">
                          <a14:foregroundMark x1="3556" y1="15753" x2="93333" y2="78425"/>
                          <a14:foregroundMark x1="31111" y1="8562" x2="68444" y2="2740"/>
                          <a14:foregroundMark x1="33778" y1="96233" x2="96889" y2="794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4111" y="4167224"/>
              <a:ext cx="2243930" cy="2973300"/>
            </a:xfrm>
            <a:prstGeom prst="rect">
              <a:avLst/>
            </a:prstGeom>
            <a:effectLst>
              <a:outerShdw blurRad="50800" dist="152400" dir="72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F570F125-1C5C-4C2A-B866-16C49B0A49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22140">
              <a:off x="5079740" y="3176668"/>
              <a:ext cx="1037195" cy="2352166"/>
            </a:xfrm>
            <a:prstGeom prst="rect">
              <a:avLst/>
            </a:prstGeom>
          </p:spPr>
        </p:pic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D24003B3-30F5-418B-9B4A-0D3E80BD7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3651" y="2645603"/>
              <a:ext cx="1655522" cy="1435737"/>
            </a:xfrm>
            <a:prstGeom prst="rect">
              <a:avLst/>
            </a:prstGeom>
          </p:spPr>
        </p:pic>
        <p:pic>
          <p:nvPicPr>
            <p:cNvPr id="122" name="Picture 121">
              <a:extLst>
                <a:ext uri="{FF2B5EF4-FFF2-40B4-BE49-F238E27FC236}">
                  <a16:creationId xmlns:a16="http://schemas.microsoft.com/office/drawing/2014/main" id="{FB71AFC4-758F-41CB-B319-B58CA81F62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76342">
              <a:off x="8723104" y="5513993"/>
              <a:ext cx="1794827" cy="890815"/>
            </a:xfrm>
            <a:prstGeom prst="rect">
              <a:avLst/>
            </a:prstGeom>
            <a:effectLst>
              <a:outerShdw blurRad="50800" dist="1016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id="{DF0EE458-C85A-4A2F-9EDA-E04E629B2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7771" y="4588352"/>
              <a:ext cx="513520" cy="524308"/>
            </a:xfrm>
            <a:prstGeom prst="rect">
              <a:avLst/>
            </a:prstGeom>
          </p:spPr>
        </p:pic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AB268179-D990-4FF3-92A8-CA87F1F6D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23860">
              <a:off x="6106078" y="2958129"/>
              <a:ext cx="1451247" cy="59767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6" name="Picture 135">
              <a:extLst>
                <a:ext uri="{FF2B5EF4-FFF2-40B4-BE49-F238E27FC236}">
                  <a16:creationId xmlns:a16="http://schemas.microsoft.com/office/drawing/2014/main" id="{2146B283-B929-46E4-AB7D-F3A8D4D9C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345031">
              <a:off x="4715684" y="3458883"/>
              <a:ext cx="1152604" cy="1681166"/>
            </a:xfrm>
            <a:prstGeom prst="rect">
              <a:avLst/>
            </a:prstGeom>
          </p:spPr>
        </p:pic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F592B564-54BD-4096-9016-A76C847677E2}"/>
              </a:ext>
            </a:extLst>
          </p:cNvPr>
          <p:cNvGrpSpPr/>
          <p:nvPr/>
        </p:nvGrpSpPr>
        <p:grpSpPr>
          <a:xfrm>
            <a:off x="2440460" y="1257992"/>
            <a:ext cx="7324518" cy="3046988"/>
            <a:chOff x="2843409" y="601998"/>
            <a:chExt cx="6811224" cy="304698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E3F2DC2-6E62-43FF-ABD1-E7429882B82B}"/>
                </a:ext>
              </a:extLst>
            </p:cNvPr>
            <p:cNvSpPr txBox="1"/>
            <p:nvPr/>
          </p:nvSpPr>
          <p:spPr>
            <a:xfrm>
              <a:off x="2861069" y="601998"/>
              <a:ext cx="6793564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b="1" dirty="0">
                  <a:ln w="1778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</a:rPr>
                <a:t>  ÔN TẬP VỀ </a:t>
              </a:r>
            </a:p>
            <a:p>
              <a:r>
                <a:rPr lang="en-US" sz="9600" b="1" dirty="0">
                  <a:ln w="1778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</a:rPr>
                <a:t>SỐ TỰ NHIÊN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E240B217-09C6-4EB9-AF5E-36A5BE81A2FA}"/>
                </a:ext>
              </a:extLst>
            </p:cNvPr>
            <p:cNvSpPr txBox="1"/>
            <p:nvPr/>
          </p:nvSpPr>
          <p:spPr>
            <a:xfrm>
              <a:off x="2906798" y="633441"/>
              <a:ext cx="628880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gradFill flip="none" rotWithShape="1">
                    <a:gsLst>
                      <a:gs pos="55000">
                        <a:srgbClr val="DA4A8B"/>
                      </a:gs>
                      <a:gs pos="31000">
                        <a:srgbClr val="349B9B"/>
                      </a:gs>
                      <a:gs pos="81000">
                        <a:srgbClr val="FFC000"/>
                      </a:gs>
                    </a:gsLst>
                    <a:lin ang="5400000" scaled="1"/>
                    <a:tileRect/>
                  </a:gradFill>
                  <a:latin typeface="UTM Kabel KT" panose="02040603050506020204" pitchFamily="18" charset="0"/>
                </a:rPr>
                <a:t>ÔN TẬP VỀ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4A07C072-8AD4-499E-A6F4-A4666BFD419E}"/>
                </a:ext>
              </a:extLst>
            </p:cNvPr>
            <p:cNvSpPr txBox="1"/>
            <p:nvPr/>
          </p:nvSpPr>
          <p:spPr>
            <a:xfrm>
              <a:off x="2843409" y="2079099"/>
              <a:ext cx="6334538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55000">
                        <a:srgbClr val="DA4A8B"/>
                      </a:gs>
                      <a:gs pos="31000">
                        <a:srgbClr val="349B9B"/>
                      </a:gs>
                      <a:gs pos="81000">
                        <a:srgbClr val="FFC000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UTM Kabel KT" panose="02040603050506020204" pitchFamily="18" charset="0"/>
                </a:rPr>
                <a:t>SỐ TỰ NHIÊN</a:t>
              </a:r>
              <a:endParaRPr lang="vi-VN" sz="2400" dirty="0"/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585D8027-2685-45CE-BD0B-8411BD7F3DDE}"/>
              </a:ext>
            </a:extLst>
          </p:cNvPr>
          <p:cNvSpPr txBox="1"/>
          <p:nvPr/>
        </p:nvSpPr>
        <p:spPr>
          <a:xfrm>
            <a:off x="515594" y="241181"/>
            <a:ext cx="3007536" cy="1015663"/>
          </a:xfrm>
          <a:custGeom>
            <a:avLst/>
            <a:gdLst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3007536 w 3007536"/>
              <a:gd name="connsiteY4" fmla="*/ 936423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0 w 3007536"/>
              <a:gd name="connsiteY7" fmla="*/ 936423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3007536 w 3007536"/>
              <a:gd name="connsiteY4" fmla="*/ 936423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793353 w 3007536"/>
              <a:gd name="connsiteY2" fmla="*/ 71718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793353 w 3007536"/>
              <a:gd name="connsiteY2" fmla="*/ 71718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282364 w 3007536"/>
              <a:gd name="connsiteY5" fmla="*/ 917524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993528"/>
              <a:gd name="connsiteX1" fmla="*/ 187289 w 3007536"/>
              <a:gd name="connsiteY1" fmla="*/ 0 h 993528"/>
              <a:gd name="connsiteX2" fmla="*/ 2793353 w 3007536"/>
              <a:gd name="connsiteY2" fmla="*/ 71718 h 993528"/>
              <a:gd name="connsiteX3" fmla="*/ 3007536 w 3007536"/>
              <a:gd name="connsiteY3" fmla="*/ 187289 h 993528"/>
              <a:gd name="connsiteX4" fmla="*/ 2864101 w 3007536"/>
              <a:gd name="connsiteY4" fmla="*/ 900564 h 993528"/>
              <a:gd name="connsiteX5" fmla="*/ 2282364 w 3007536"/>
              <a:gd name="connsiteY5" fmla="*/ 917524 h 993528"/>
              <a:gd name="connsiteX6" fmla="*/ 438300 w 3007536"/>
              <a:gd name="connsiteY6" fmla="*/ 953382 h 993528"/>
              <a:gd name="connsiteX7" fmla="*/ 98612 w 3007536"/>
              <a:gd name="connsiteY7" fmla="*/ 945388 h 993528"/>
              <a:gd name="connsiteX8" fmla="*/ 0 w 3007536"/>
              <a:gd name="connsiteY8" fmla="*/ 187289 h 993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07536" h="993528">
                <a:moveTo>
                  <a:pt x="0" y="187289"/>
                </a:moveTo>
                <a:cubicBezTo>
                  <a:pt x="0" y="83852"/>
                  <a:pt x="83852" y="0"/>
                  <a:pt x="187289" y="0"/>
                </a:cubicBezTo>
                <a:lnTo>
                  <a:pt x="2793353" y="71718"/>
                </a:lnTo>
                <a:cubicBezTo>
                  <a:pt x="2896790" y="71718"/>
                  <a:pt x="3007536" y="83852"/>
                  <a:pt x="3007536" y="187289"/>
                </a:cubicBezTo>
                <a:lnTo>
                  <a:pt x="2864101" y="900564"/>
                </a:lnTo>
                <a:cubicBezTo>
                  <a:pt x="2864101" y="1004001"/>
                  <a:pt x="2385801" y="917524"/>
                  <a:pt x="2282364" y="917524"/>
                </a:cubicBezTo>
                <a:lnTo>
                  <a:pt x="438300" y="953382"/>
                </a:lnTo>
                <a:cubicBezTo>
                  <a:pt x="334863" y="953382"/>
                  <a:pt x="98612" y="1048825"/>
                  <a:pt x="98612" y="945388"/>
                </a:cubicBezTo>
                <a:cubicBezTo>
                  <a:pt x="98612" y="695677"/>
                  <a:pt x="0" y="437000"/>
                  <a:pt x="0" y="18728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n w="285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UTM Hanzel" panose="02040603050506020204" pitchFamily="18" charset="0"/>
              </a:rPr>
              <a:t>Toán</a:t>
            </a:r>
            <a:r>
              <a:rPr lang="en-US" sz="6000" b="1" dirty="0">
                <a:ln w="285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UTM Hanzel" panose="02040603050506020204" pitchFamily="18" charset="0"/>
              </a:rPr>
              <a:t> 4</a:t>
            </a:r>
            <a:endParaRPr lang="vi-VN" sz="6000" b="1" dirty="0">
              <a:ln w="28575"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571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3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4CE815-7A38-42CB-92B5-4AA610CBF76A}"/>
              </a:ext>
            </a:extLst>
          </p:cNvPr>
          <p:cNvSpPr/>
          <p:nvPr/>
        </p:nvSpPr>
        <p:spPr>
          <a:xfrm>
            <a:off x="4921037" y="5105400"/>
            <a:ext cx="2349925" cy="909431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BẮT ĐẦU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F04706F-B77F-46B3-88CF-5C4FFB438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1424" y="381000"/>
            <a:ext cx="6002236" cy="685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17BA04B-1F65-44F1-B88A-442634606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0937" y="381000"/>
            <a:ext cx="3731075" cy="46089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11D8D22-3F2C-4761-B8F3-4F7191283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9873" y="713362"/>
            <a:ext cx="5657578" cy="5913633"/>
          </a:xfrm>
          <a:prstGeom prst="rect">
            <a:avLst/>
          </a:prstGeom>
        </p:spPr>
      </p:pic>
      <p:pic>
        <p:nvPicPr>
          <p:cNvPr id="8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19082BFF-E186-4430-BAAA-31FA294EF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76400" y="539366"/>
            <a:ext cx="828517" cy="8285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F51517-5DB5-4EBA-B3A5-7D1FB106CC0B}"/>
              </a:ext>
            </a:extLst>
          </p:cNvPr>
          <p:cNvSpPr txBox="1"/>
          <p:nvPr/>
        </p:nvSpPr>
        <p:spPr>
          <a:xfrm>
            <a:off x="-1753067" y="160020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Nhạc nền</a:t>
            </a:r>
          </a:p>
        </p:txBody>
      </p:sp>
    </p:spTree>
    <p:extLst>
      <p:ext uri="{BB962C8B-B14F-4D97-AF65-F5344CB8AC3E}">
        <p14:creationId xmlns:p14="http://schemas.microsoft.com/office/powerpoint/2010/main" val="324116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9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BA1CEB-275A-45CF-B8DD-210F781EBC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D34E809-AB9A-437B-B6CF-573B0B77E85E}"/>
              </a:ext>
            </a:extLst>
          </p:cNvPr>
          <p:cNvGrpSpPr/>
          <p:nvPr/>
        </p:nvGrpSpPr>
        <p:grpSpPr>
          <a:xfrm>
            <a:off x="1109454" y="556475"/>
            <a:ext cx="9973091" cy="5920525"/>
            <a:chOff x="-113416" y="656520"/>
            <a:chExt cx="7468320" cy="44335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C474D3F-451B-475C-8B19-C0851391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05D82F-8B5E-4BF3-80FC-7B0F66B37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B39681-866C-49F7-836F-90D32E53ABF1}"/>
                </a:ext>
              </a:extLst>
            </p:cNvPr>
            <p:cNvSpPr txBox="1"/>
            <p:nvPr/>
          </p:nvSpPr>
          <p:spPr>
            <a:xfrm>
              <a:off x="2165462" y="836591"/>
              <a:ext cx="2941230" cy="62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mericana" panose="02040603050506020204" pitchFamily="18" charset="0"/>
                  <a:ea typeface="Cambria" panose="02040503050406030204" pitchFamily="18" charset="0"/>
                </a:rPr>
                <a:t>CÁCH CHƠI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8EAEFF3-BD07-4FCB-9B8F-65D3150A9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53868">
            <a:off x="3372419" y="4631889"/>
            <a:ext cx="2467586" cy="2819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708E03-D803-4580-90D8-56C146AB48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5251688"/>
            <a:ext cx="1533886" cy="1894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4CCB74-0DDF-476F-A51D-022647DF1A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14567">
            <a:off x="6545974" y="4831819"/>
            <a:ext cx="2325893" cy="24311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9332A6-42DB-43A3-89FC-8A5654C7FEBA}"/>
              </a:ext>
            </a:extLst>
          </p:cNvPr>
          <p:cNvSpPr txBox="1"/>
          <p:nvPr/>
        </p:nvSpPr>
        <p:spPr>
          <a:xfrm>
            <a:off x="1666569" y="2133600"/>
            <a:ext cx="8834919" cy="276421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trắc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KÉO - BÚA - BAO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camera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82539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20706" y="990600"/>
              <a:ext cx="1458349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 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442307" y="628707"/>
            <a:ext cx="8050586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Điền tiếp vào chỗ chấm để có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dãy số phù hợp: </a:t>
            </a:r>
            <a:r>
              <a:rPr lang="vi-VN" sz="4000" b="1" dirty="0">
                <a:solidFill>
                  <a:srgbClr val="F6863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24 686; 24 687; ... ; ... .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1" i="0" dirty="0">
                  <a:solidFill>
                    <a:srgbClr val="F14D7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24 689; 24 690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1" i="0" dirty="0">
                  <a:solidFill>
                    <a:srgbClr val="F14D7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24 688; 24 689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1" i="0" dirty="0">
                  <a:solidFill>
                    <a:srgbClr val="F14D7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24 689; 24 688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F8D9E7C-7B6B-4A69-ACEB-CD4DAA582DE4}"/>
              </a:ext>
            </a:extLst>
          </p:cNvPr>
          <p:cNvSpPr txBox="1"/>
          <p:nvPr/>
        </p:nvSpPr>
        <p:spPr>
          <a:xfrm>
            <a:off x="-2039364" y="3332202"/>
            <a:ext cx="159338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Âm thanh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kiểm tra đáp án</a:t>
            </a:r>
          </a:p>
        </p:txBody>
      </p:sp>
    </p:spTree>
    <p:extLst>
      <p:ext uri="{BB962C8B-B14F-4D97-AF65-F5344CB8AC3E}">
        <p14:creationId xmlns:p14="http://schemas.microsoft.com/office/powerpoint/2010/main" val="291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653990" y="990600"/>
              <a:ext cx="1591782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 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931288" y="557293"/>
            <a:ext cx="7072623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Chữ số 9 trong số </a:t>
            </a:r>
            <a:r>
              <a:rPr lang="vi-VN" sz="4800" b="1" dirty="0">
                <a:solidFill>
                  <a:srgbClr val="F6863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97 546 </a:t>
            </a:r>
            <a: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thuộc lớp nào?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BD45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800" b="1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Lớp nghìn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800" b="1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Lớp chục nghìn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Lớp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đơn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vị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8" name="Picture 27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4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6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555502" y="990600"/>
              <a:ext cx="1788759" cy="83099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 3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4562606" y="440281"/>
            <a:ext cx="5809988" cy="166199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pt-BR" sz="54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Tìm chữ số a, biết:</a:t>
            </a:r>
          </a:p>
          <a:p>
            <a:pPr algn="ctr"/>
            <a:r>
              <a:rPr lang="pt-BR" sz="5400" b="1" dirty="0">
                <a:solidFill>
                  <a:srgbClr val="F6863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45 67a &lt; 45 671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 = 1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 = 2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 = 0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3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15513" y="990600"/>
              <a:ext cx="1468736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 4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880707" y="631562"/>
            <a:ext cx="7173786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vi-VN" sz="44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 số </a:t>
            </a:r>
            <a:r>
              <a:rPr lang="vi-VN" sz="4400" b="1" dirty="0">
                <a:solidFill>
                  <a:srgbClr val="F6863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1 237 005</a:t>
            </a:r>
            <a:r>
              <a:rPr lang="vi-VN" sz="44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Chữ số 3 có giá trị là bao nhiêu?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BD45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300 000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3 000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30 000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11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5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4312092" y="815554"/>
            <a:ext cx="6311023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 algn="ctr"/>
            <a:r>
              <a:rPr lang="vi-VN" sz="6600" b="1" dirty="0">
                <a:solidFill>
                  <a:srgbClr val="F686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8 004 090 </a:t>
            </a:r>
            <a:r>
              <a:rPr lang="vi-VN" sz="6600" b="1" dirty="0">
                <a:latin typeface="Arial" panose="020B0604020202020204" pitchFamily="34" charset="0"/>
                <a:cs typeface="Arial" panose="020B0604020202020204" pitchFamily="34" charset="0"/>
              </a:rPr>
              <a:t>gồm:</a:t>
            </a:r>
            <a:endParaRPr kumimoji="0" lang="en-US" sz="23900" b="1" i="0" u="none" strike="noStrike" kern="1200" cap="none" spc="0" normalizeH="0" baseline="0" noProof="0" dirty="0">
              <a:ln>
                <a:noFill/>
              </a:ln>
              <a:solidFill>
                <a:srgbClr val="FFBD45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1" i="0" dirty="0">
                  <a:solidFill>
                    <a:srgbClr val="222222"/>
                  </a:solidFill>
                  <a:effectLst/>
                  <a:latin typeface="Open Sans" panose="020B0606030504020204" pitchFamily="34" charset="0"/>
                </a:rPr>
                <a:t>8 triệu, 40 nghìn, 9 đơn vị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1" i="0" dirty="0">
                  <a:solidFill>
                    <a:srgbClr val="222222"/>
                  </a:solidFill>
                  <a:effectLst/>
                  <a:latin typeface="Open Sans" panose="020B0606030504020204" pitchFamily="34" charset="0"/>
                </a:rPr>
                <a:t>8 triệu, 4 nghìn, 9 chục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1" i="0" dirty="0">
                  <a:solidFill>
                    <a:srgbClr val="222222"/>
                  </a:solidFill>
                  <a:effectLst/>
                  <a:latin typeface="Open Sans" panose="020B0606030504020204" pitchFamily="34" charset="0"/>
                </a:rPr>
                <a:t>8 nghìn, 4 trăm, 9 chục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39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137">
            <a:extLst>
              <a:ext uri="{FF2B5EF4-FFF2-40B4-BE49-F238E27FC236}">
                <a16:creationId xmlns:a16="http://schemas.microsoft.com/office/drawing/2014/main" id="{B3FCC6E6-41C6-4219-A5E0-D641107D0E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1389">
            <a:off x="-128780" y="3627427"/>
            <a:ext cx="5264684" cy="346515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C4143398-0705-478E-922E-356828DBA4D7}"/>
              </a:ext>
            </a:extLst>
          </p:cNvPr>
          <p:cNvGrpSpPr/>
          <p:nvPr/>
        </p:nvGrpSpPr>
        <p:grpSpPr>
          <a:xfrm rot="20138072">
            <a:off x="6181095" y="2582399"/>
            <a:ext cx="7314674" cy="5243686"/>
            <a:chOff x="4715684" y="2645603"/>
            <a:chExt cx="6323170" cy="4494921"/>
          </a:xfrm>
        </p:grpSpPr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A3C686FD-C73E-423B-B5BC-01258357102F}"/>
                </a:ext>
              </a:extLst>
            </p:cNvPr>
            <p:cNvSpPr txBox="1"/>
            <p:nvPr/>
          </p:nvSpPr>
          <p:spPr>
            <a:xfrm>
              <a:off x="5815773" y="4460557"/>
              <a:ext cx="3223310" cy="5180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A little sunshine" panose="02000603000000000000" pitchFamily="2" charset="0"/>
                  <a:ea typeface="A little sunshine" panose="02000603000000000000" pitchFamily="2" charset="0"/>
                </a:rPr>
                <a:t>ADD YOUR SUBTITLE HERE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B07D34F-AB06-4709-A5B5-13F0C219E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0829">
              <a:off x="8641752" y="3341335"/>
              <a:ext cx="2397102" cy="3057147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C6D795C-DA78-406D-890C-2D6823FAE42F}"/>
                </a:ext>
              </a:extLst>
            </p:cNvPr>
            <p:cNvGrpSpPr/>
            <p:nvPr/>
          </p:nvGrpSpPr>
          <p:grpSpPr>
            <a:xfrm>
              <a:off x="5192095" y="3406746"/>
              <a:ext cx="4009156" cy="2973300"/>
              <a:chOff x="3135444" y="1911980"/>
              <a:chExt cx="5106563" cy="3709245"/>
            </a:xfrm>
          </p:grpSpPr>
          <p:pic>
            <p:nvPicPr>
              <p:cNvPr id="90" name="Picture 89">
                <a:extLst>
                  <a:ext uri="{FF2B5EF4-FFF2-40B4-BE49-F238E27FC236}">
                    <a16:creationId xmlns:a16="http://schemas.microsoft.com/office/drawing/2014/main" id="{0B3E9CA9-9B92-4B5A-A933-491A89CA5D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35444" y="1911980"/>
                <a:ext cx="5106563" cy="3709245"/>
              </a:xfrm>
              <a:prstGeom prst="rect">
                <a:avLst/>
              </a:prstGeom>
              <a:effectLst>
                <a:outerShdw blurRad="76200" dist="165100" dir="8100000" sx="99000" sy="99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04" name="Picture 103">
                <a:extLst>
                  <a:ext uri="{FF2B5EF4-FFF2-40B4-BE49-F238E27FC236}">
                    <a16:creationId xmlns:a16="http://schemas.microsoft.com/office/drawing/2014/main" id="{34A320A6-5251-4D04-BF95-EF498A9057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25743" y="3654922"/>
                <a:ext cx="1016232" cy="1079746"/>
              </a:xfrm>
              <a:prstGeom prst="rect">
                <a:avLst/>
              </a:prstGeom>
            </p:spPr>
          </p:pic>
          <p:pic>
            <p:nvPicPr>
              <p:cNvPr id="106" name="Picture 105">
                <a:extLst>
                  <a:ext uri="{FF2B5EF4-FFF2-40B4-BE49-F238E27FC236}">
                    <a16:creationId xmlns:a16="http://schemas.microsoft.com/office/drawing/2014/main" id="{92632146-E733-4E9C-A9D1-7557C148B6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92989" y="4862547"/>
                <a:ext cx="317572" cy="368384"/>
              </a:xfrm>
              <a:prstGeom prst="rect">
                <a:avLst/>
              </a:prstGeom>
            </p:spPr>
          </p:pic>
          <p:pic>
            <p:nvPicPr>
              <p:cNvPr id="110" name="Picture 109">
                <a:extLst>
                  <a:ext uri="{FF2B5EF4-FFF2-40B4-BE49-F238E27FC236}">
                    <a16:creationId xmlns:a16="http://schemas.microsoft.com/office/drawing/2014/main" id="{27EE95C8-B07A-4BD1-901C-7470582B9D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0084" y="2526436"/>
                <a:ext cx="546224" cy="546224"/>
              </a:xfrm>
              <a:prstGeom prst="rect">
                <a:avLst/>
              </a:prstGeom>
            </p:spPr>
          </p:pic>
          <p:pic>
            <p:nvPicPr>
              <p:cNvPr id="118" name="Picture 117">
                <a:extLst>
                  <a:ext uri="{FF2B5EF4-FFF2-40B4-BE49-F238E27FC236}">
                    <a16:creationId xmlns:a16="http://schemas.microsoft.com/office/drawing/2014/main" id="{DCFD14D3-BD9A-486A-9A3D-4900941BFB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70399" y="5032815"/>
                <a:ext cx="304869" cy="279464"/>
              </a:xfrm>
              <a:prstGeom prst="rect">
                <a:avLst/>
              </a:prstGeom>
            </p:spPr>
          </p:pic>
          <p:pic>
            <p:nvPicPr>
              <p:cNvPr id="91" name="Picture 90">
                <a:extLst>
                  <a:ext uri="{FF2B5EF4-FFF2-40B4-BE49-F238E27FC236}">
                    <a16:creationId xmlns:a16="http://schemas.microsoft.com/office/drawing/2014/main" id="{F2953BBB-923F-463A-AF9F-693970CB40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90070" y="3850116"/>
                <a:ext cx="1308398" cy="825688"/>
              </a:xfrm>
              <a:prstGeom prst="rect">
                <a:avLst/>
              </a:prstGeom>
            </p:spPr>
          </p:pic>
          <p:pic>
            <p:nvPicPr>
              <p:cNvPr id="93" name="Picture 92">
                <a:extLst>
                  <a:ext uri="{FF2B5EF4-FFF2-40B4-BE49-F238E27FC236}">
                    <a16:creationId xmlns:a16="http://schemas.microsoft.com/office/drawing/2014/main" id="{5812D6C1-3580-4E12-B5DF-DCFEDB2287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15071" y="4033411"/>
                <a:ext cx="901905" cy="927311"/>
              </a:xfrm>
              <a:prstGeom prst="rect">
                <a:avLst/>
              </a:prstGeom>
            </p:spPr>
          </p:pic>
          <p:pic>
            <p:nvPicPr>
              <p:cNvPr id="95" name="Picture 94">
                <a:extLst>
                  <a:ext uri="{FF2B5EF4-FFF2-40B4-BE49-F238E27FC236}">
                    <a16:creationId xmlns:a16="http://schemas.microsoft.com/office/drawing/2014/main" id="{2702C12C-9179-4614-BAB3-DB7C78CDB8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83146" y="2691878"/>
                <a:ext cx="342978" cy="228652"/>
              </a:xfrm>
              <a:prstGeom prst="rect">
                <a:avLst/>
              </a:prstGeom>
            </p:spPr>
          </p:pic>
          <p:pic>
            <p:nvPicPr>
              <p:cNvPr id="97" name="Picture 96">
                <a:extLst>
                  <a:ext uri="{FF2B5EF4-FFF2-40B4-BE49-F238E27FC236}">
                    <a16:creationId xmlns:a16="http://schemas.microsoft.com/office/drawing/2014/main" id="{64B9E1D0-21FC-4C7F-8F24-7C42339838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69486" y="3139670"/>
                <a:ext cx="622442" cy="419196"/>
              </a:xfrm>
              <a:prstGeom prst="rect">
                <a:avLst/>
              </a:prstGeom>
            </p:spPr>
          </p:pic>
          <p:pic>
            <p:nvPicPr>
              <p:cNvPr id="99" name="Picture 98">
                <a:extLst>
                  <a:ext uri="{FF2B5EF4-FFF2-40B4-BE49-F238E27FC236}">
                    <a16:creationId xmlns:a16="http://schemas.microsoft.com/office/drawing/2014/main" id="{7AE74232-31BA-442F-BEB6-9B9F2DB602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11340" y="3094145"/>
                <a:ext cx="1282992" cy="622442"/>
              </a:xfrm>
              <a:prstGeom prst="rect">
                <a:avLst/>
              </a:prstGeom>
            </p:spPr>
          </p:pic>
          <p:pic>
            <p:nvPicPr>
              <p:cNvPr id="101" name="Picture 100">
                <a:extLst>
                  <a:ext uri="{FF2B5EF4-FFF2-40B4-BE49-F238E27FC236}">
                    <a16:creationId xmlns:a16="http://schemas.microsoft.com/office/drawing/2014/main" id="{C636A608-F6C2-4565-AB8E-C1EB037D49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10646" y="4706026"/>
                <a:ext cx="514627" cy="520475"/>
              </a:xfrm>
              <a:prstGeom prst="rect">
                <a:avLst/>
              </a:prstGeom>
            </p:spPr>
          </p:pic>
          <p:pic>
            <p:nvPicPr>
              <p:cNvPr id="103" name="Picture 102">
                <a:extLst>
                  <a:ext uri="{FF2B5EF4-FFF2-40B4-BE49-F238E27FC236}">
                    <a16:creationId xmlns:a16="http://schemas.microsoft.com/office/drawing/2014/main" id="{462E4871-5F98-429D-81FB-B863B8EF0F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35945" y="2329510"/>
                <a:ext cx="355681" cy="457304"/>
              </a:xfrm>
              <a:prstGeom prst="rect">
                <a:avLst/>
              </a:prstGeom>
            </p:spPr>
          </p:pic>
          <p:pic>
            <p:nvPicPr>
              <p:cNvPr id="105" name="Picture 104">
                <a:extLst>
                  <a:ext uri="{FF2B5EF4-FFF2-40B4-BE49-F238E27FC236}">
                    <a16:creationId xmlns:a16="http://schemas.microsoft.com/office/drawing/2014/main" id="{5F230470-11AE-4834-A82B-9DB84160A7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10284" y="3893694"/>
                <a:ext cx="514627" cy="520475"/>
              </a:xfrm>
              <a:prstGeom prst="rect">
                <a:avLst/>
              </a:prstGeom>
            </p:spPr>
          </p:pic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AFD16417-23BF-4AA0-BE07-2587F47577A2}"/>
                </a:ext>
              </a:extLst>
            </p:cNvPr>
            <p:cNvGrpSpPr/>
            <p:nvPr/>
          </p:nvGrpSpPr>
          <p:grpSpPr>
            <a:xfrm>
              <a:off x="6301727" y="2999652"/>
              <a:ext cx="4029102" cy="3003848"/>
              <a:chOff x="4548810" y="1404123"/>
              <a:chExt cx="5131969" cy="3747354"/>
            </a:xfrm>
          </p:grpSpPr>
          <p:pic>
            <p:nvPicPr>
              <p:cNvPr id="88" name="Picture 87">
                <a:extLst>
                  <a:ext uri="{FF2B5EF4-FFF2-40B4-BE49-F238E27FC236}">
                    <a16:creationId xmlns:a16="http://schemas.microsoft.com/office/drawing/2014/main" id="{12DD018A-1CE8-4755-9FEF-F0AD220FD2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48810" y="1404123"/>
                <a:ext cx="5131969" cy="3747354"/>
              </a:xfrm>
              <a:prstGeom prst="rect">
                <a:avLst/>
              </a:prstGeom>
              <a:effectLst>
                <a:outerShdw blurRad="76200" dist="165100" dir="8100000" sx="99000" sy="99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98" name="Picture 97">
                <a:extLst>
                  <a:ext uri="{FF2B5EF4-FFF2-40B4-BE49-F238E27FC236}">
                    <a16:creationId xmlns:a16="http://schemas.microsoft.com/office/drawing/2014/main" id="{A834440E-A9EE-4E0F-88EB-EA71F3686A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33484" y="1866766"/>
                <a:ext cx="1308398" cy="825688"/>
              </a:xfrm>
              <a:prstGeom prst="rect">
                <a:avLst/>
              </a:prstGeom>
            </p:spPr>
          </p:pic>
          <p:pic>
            <p:nvPicPr>
              <p:cNvPr id="100" name="Picture 99">
                <a:extLst>
                  <a:ext uri="{FF2B5EF4-FFF2-40B4-BE49-F238E27FC236}">
                    <a16:creationId xmlns:a16="http://schemas.microsoft.com/office/drawing/2014/main" id="{77019F01-ED44-48A4-991B-A55498DDB0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75393" y="3820013"/>
                <a:ext cx="901905" cy="927311"/>
              </a:xfrm>
              <a:prstGeom prst="rect">
                <a:avLst/>
              </a:prstGeom>
            </p:spPr>
          </p:pic>
          <p:pic>
            <p:nvPicPr>
              <p:cNvPr id="102" name="Picture 101">
                <a:extLst>
                  <a:ext uri="{FF2B5EF4-FFF2-40B4-BE49-F238E27FC236}">
                    <a16:creationId xmlns:a16="http://schemas.microsoft.com/office/drawing/2014/main" id="{53933428-7F99-465F-99E5-D90748EF26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19111" y="2570073"/>
                <a:ext cx="622442" cy="406492"/>
              </a:xfrm>
              <a:prstGeom prst="rect">
                <a:avLst/>
              </a:prstGeom>
            </p:spPr>
          </p:pic>
          <p:pic>
            <p:nvPicPr>
              <p:cNvPr id="108" name="Picture 107">
                <a:extLst>
                  <a:ext uri="{FF2B5EF4-FFF2-40B4-BE49-F238E27FC236}">
                    <a16:creationId xmlns:a16="http://schemas.microsoft.com/office/drawing/2014/main" id="{5141458C-9FCE-4A25-8DB9-73F26DA3F5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91432" y="2179983"/>
                <a:ext cx="342978" cy="228652"/>
              </a:xfrm>
              <a:prstGeom prst="rect">
                <a:avLst/>
              </a:prstGeom>
            </p:spPr>
          </p:pic>
          <p:pic>
            <p:nvPicPr>
              <p:cNvPr id="112" name="Picture 111">
                <a:extLst>
                  <a:ext uri="{FF2B5EF4-FFF2-40B4-BE49-F238E27FC236}">
                    <a16:creationId xmlns:a16="http://schemas.microsoft.com/office/drawing/2014/main" id="{5B85DC4E-C374-45C4-BDBB-CA91416001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622" y="1926456"/>
                <a:ext cx="622442" cy="419196"/>
              </a:xfrm>
              <a:prstGeom prst="rect">
                <a:avLst/>
              </a:prstGeom>
            </p:spPr>
          </p:pic>
          <p:pic>
            <p:nvPicPr>
              <p:cNvPr id="114" name="Picture 113">
                <a:extLst>
                  <a:ext uri="{FF2B5EF4-FFF2-40B4-BE49-F238E27FC236}">
                    <a16:creationId xmlns:a16="http://schemas.microsoft.com/office/drawing/2014/main" id="{503F84B5-87A2-4880-8BBC-527781ABCB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88613" y="2672697"/>
                <a:ext cx="1282992" cy="622442"/>
              </a:xfrm>
              <a:prstGeom prst="rect">
                <a:avLst/>
              </a:prstGeom>
            </p:spPr>
          </p:pic>
          <p:pic>
            <p:nvPicPr>
              <p:cNvPr id="116" name="Picture 115">
                <a:extLst>
                  <a:ext uri="{FF2B5EF4-FFF2-40B4-BE49-F238E27FC236}">
                    <a16:creationId xmlns:a16="http://schemas.microsoft.com/office/drawing/2014/main" id="{610EB011-6910-47E8-AF0A-26D6C28DC5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80872" y="3886626"/>
                <a:ext cx="651117" cy="658516"/>
              </a:xfrm>
              <a:prstGeom prst="rect">
                <a:avLst/>
              </a:prstGeom>
            </p:spPr>
          </p:pic>
          <p:pic>
            <p:nvPicPr>
              <p:cNvPr id="120" name="Picture 119">
                <a:extLst>
                  <a:ext uri="{FF2B5EF4-FFF2-40B4-BE49-F238E27FC236}">
                    <a16:creationId xmlns:a16="http://schemas.microsoft.com/office/drawing/2014/main" id="{7EDF08D2-AE39-43EB-8DB6-387E855B83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64042" y="3326822"/>
                <a:ext cx="355681" cy="457304"/>
              </a:xfrm>
              <a:prstGeom prst="rect">
                <a:avLst/>
              </a:prstGeom>
            </p:spPr>
          </p:pic>
          <p:pic>
            <p:nvPicPr>
              <p:cNvPr id="127" name="Picture 126">
                <a:extLst>
                  <a:ext uri="{FF2B5EF4-FFF2-40B4-BE49-F238E27FC236}">
                    <a16:creationId xmlns:a16="http://schemas.microsoft.com/office/drawing/2014/main" id="{8E503D44-184C-482B-8039-87945C8041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9378" y="4078216"/>
                <a:ext cx="622442" cy="406493"/>
              </a:xfrm>
              <a:prstGeom prst="rect">
                <a:avLst/>
              </a:prstGeom>
            </p:spPr>
          </p:pic>
          <p:pic>
            <p:nvPicPr>
              <p:cNvPr id="128" name="Picture 127">
                <a:extLst>
                  <a:ext uri="{FF2B5EF4-FFF2-40B4-BE49-F238E27FC236}">
                    <a16:creationId xmlns:a16="http://schemas.microsoft.com/office/drawing/2014/main" id="{4A6E7C88-1E80-4517-AB25-78CC4E5928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47085" y="3218732"/>
                <a:ext cx="317572" cy="368384"/>
              </a:xfrm>
              <a:prstGeom prst="rect">
                <a:avLst/>
              </a:prstGeom>
            </p:spPr>
          </p:pic>
          <p:pic>
            <p:nvPicPr>
              <p:cNvPr id="130" name="Picture 129">
                <a:extLst>
                  <a:ext uri="{FF2B5EF4-FFF2-40B4-BE49-F238E27FC236}">
                    <a16:creationId xmlns:a16="http://schemas.microsoft.com/office/drawing/2014/main" id="{2CBFDE50-8BDB-4FB2-B64E-0CA35241A5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56566" y="3057914"/>
                <a:ext cx="546224" cy="546224"/>
              </a:xfrm>
              <a:prstGeom prst="rect">
                <a:avLst/>
              </a:prstGeom>
            </p:spPr>
          </p:pic>
          <p:pic>
            <p:nvPicPr>
              <p:cNvPr id="133" name="Picture 132">
                <a:extLst>
                  <a:ext uri="{FF2B5EF4-FFF2-40B4-BE49-F238E27FC236}">
                    <a16:creationId xmlns:a16="http://schemas.microsoft.com/office/drawing/2014/main" id="{9A267C3E-C7EA-4C92-B9C3-AB5C4666DF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63465" y="4045520"/>
                <a:ext cx="342978" cy="228652"/>
              </a:xfrm>
              <a:prstGeom prst="rect">
                <a:avLst/>
              </a:prstGeom>
            </p:spPr>
          </p:pic>
        </p:grpSp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D5AD24C8-0B5C-417C-8F75-22624F6E0C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2740" b="96233" l="3556" r="96889">
                          <a14:foregroundMark x1="3556" y1="15753" x2="93333" y2="78425"/>
                          <a14:foregroundMark x1="31111" y1="8562" x2="68444" y2="2740"/>
                          <a14:foregroundMark x1="33778" y1="96233" x2="96889" y2="794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4111" y="4167224"/>
              <a:ext cx="2243930" cy="2973300"/>
            </a:xfrm>
            <a:prstGeom prst="rect">
              <a:avLst/>
            </a:prstGeom>
            <a:effectLst>
              <a:outerShdw blurRad="50800" dist="152400" dir="72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F570F125-1C5C-4C2A-B866-16C49B0A49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22140">
              <a:off x="5079740" y="3176668"/>
              <a:ext cx="1037195" cy="2352166"/>
            </a:xfrm>
            <a:prstGeom prst="rect">
              <a:avLst/>
            </a:prstGeom>
          </p:spPr>
        </p:pic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D24003B3-30F5-418B-9B4A-0D3E80BD7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3651" y="2645603"/>
              <a:ext cx="1655522" cy="1435737"/>
            </a:xfrm>
            <a:prstGeom prst="rect">
              <a:avLst/>
            </a:prstGeom>
          </p:spPr>
        </p:pic>
        <p:pic>
          <p:nvPicPr>
            <p:cNvPr id="122" name="Picture 121">
              <a:extLst>
                <a:ext uri="{FF2B5EF4-FFF2-40B4-BE49-F238E27FC236}">
                  <a16:creationId xmlns:a16="http://schemas.microsoft.com/office/drawing/2014/main" id="{FB71AFC4-758F-41CB-B319-B58CA81F62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76342">
              <a:off x="8723104" y="5513993"/>
              <a:ext cx="1794827" cy="890815"/>
            </a:xfrm>
            <a:prstGeom prst="rect">
              <a:avLst/>
            </a:prstGeom>
            <a:effectLst>
              <a:outerShdw blurRad="50800" dist="1016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id="{DF0EE458-C85A-4A2F-9EDA-E04E629B2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7771" y="4588352"/>
              <a:ext cx="513520" cy="524308"/>
            </a:xfrm>
            <a:prstGeom prst="rect">
              <a:avLst/>
            </a:prstGeom>
          </p:spPr>
        </p:pic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AB268179-D990-4FF3-92A8-CA87F1F6D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23860">
              <a:off x="6106078" y="2958129"/>
              <a:ext cx="1451247" cy="59767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6" name="Picture 135">
              <a:extLst>
                <a:ext uri="{FF2B5EF4-FFF2-40B4-BE49-F238E27FC236}">
                  <a16:creationId xmlns:a16="http://schemas.microsoft.com/office/drawing/2014/main" id="{2146B283-B929-46E4-AB7D-F3A8D4D9C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345031">
              <a:off x="4715684" y="3458883"/>
              <a:ext cx="1152604" cy="1681166"/>
            </a:xfrm>
            <a:prstGeom prst="rect">
              <a:avLst/>
            </a:prstGeom>
          </p:spPr>
        </p:pic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F592B564-54BD-4096-9016-A76C847677E2}"/>
              </a:ext>
            </a:extLst>
          </p:cNvPr>
          <p:cNvGrpSpPr/>
          <p:nvPr/>
        </p:nvGrpSpPr>
        <p:grpSpPr>
          <a:xfrm>
            <a:off x="2214069" y="1715094"/>
            <a:ext cx="7332346" cy="1980227"/>
            <a:chOff x="2836129" y="601998"/>
            <a:chExt cx="6818504" cy="198022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E3F2DC2-6E62-43FF-ABD1-E7429882B82B}"/>
                </a:ext>
              </a:extLst>
            </p:cNvPr>
            <p:cNvSpPr txBox="1"/>
            <p:nvPr/>
          </p:nvSpPr>
          <p:spPr>
            <a:xfrm>
              <a:off x="2861069" y="601998"/>
              <a:ext cx="679356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0" b="1">
                  <a:ln w="1778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</a:rPr>
                <a:t>  DẶN DÒ</a:t>
              </a:r>
              <a:endParaRPr lang="en-US" sz="12000" b="1" dirty="0">
                <a:ln w="1778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UTM Kabel KT" panose="02040603050506020204" pitchFamily="18" charset="0"/>
              </a:endParaRP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E240B217-09C6-4EB9-AF5E-36A5BE81A2FA}"/>
                </a:ext>
              </a:extLst>
            </p:cNvPr>
            <p:cNvSpPr txBox="1"/>
            <p:nvPr/>
          </p:nvSpPr>
          <p:spPr>
            <a:xfrm>
              <a:off x="2836129" y="643233"/>
              <a:ext cx="628880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0" b="1">
                  <a:gradFill flip="none" rotWithShape="1">
                    <a:gsLst>
                      <a:gs pos="55000">
                        <a:srgbClr val="DA4A8B"/>
                      </a:gs>
                      <a:gs pos="31000">
                        <a:srgbClr val="349B9B"/>
                      </a:gs>
                      <a:gs pos="81000">
                        <a:srgbClr val="FFC000"/>
                      </a:gs>
                    </a:gsLst>
                    <a:lin ang="5400000" scaled="1"/>
                    <a:tileRect/>
                  </a:gradFill>
                  <a:latin typeface="UTM Kabel KT" panose="02040603050506020204" pitchFamily="18" charset="0"/>
                </a:rPr>
                <a:t>DẶN DÒ</a:t>
              </a:r>
              <a:endParaRPr lang="en-US" sz="12000" b="1" dirty="0">
                <a:gradFill flip="none" rotWithShape="1">
                  <a:gsLst>
                    <a:gs pos="55000">
                      <a:srgbClr val="DA4A8B"/>
                    </a:gs>
                    <a:gs pos="31000">
                      <a:srgbClr val="349B9B"/>
                    </a:gs>
                    <a:gs pos="81000">
                      <a:srgbClr val="FFC000"/>
                    </a:gs>
                  </a:gsLst>
                  <a:lin ang="5400000" scaled="1"/>
                  <a:tileRect/>
                </a:gradFill>
                <a:latin typeface="UTM Kabel KT" panose="02040603050506020204" pitchFamily="18" charset="0"/>
              </a:endParaRP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585D8027-2685-45CE-BD0B-8411BD7F3DDE}"/>
              </a:ext>
            </a:extLst>
          </p:cNvPr>
          <p:cNvSpPr txBox="1"/>
          <p:nvPr/>
        </p:nvSpPr>
        <p:spPr>
          <a:xfrm>
            <a:off x="515594" y="241181"/>
            <a:ext cx="3007536" cy="1015663"/>
          </a:xfrm>
          <a:custGeom>
            <a:avLst/>
            <a:gdLst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3007536 w 3007536"/>
              <a:gd name="connsiteY4" fmla="*/ 936423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0 w 3007536"/>
              <a:gd name="connsiteY7" fmla="*/ 936423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3007536 w 3007536"/>
              <a:gd name="connsiteY4" fmla="*/ 936423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793353 w 3007536"/>
              <a:gd name="connsiteY2" fmla="*/ 71718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793353 w 3007536"/>
              <a:gd name="connsiteY2" fmla="*/ 71718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282364 w 3007536"/>
              <a:gd name="connsiteY5" fmla="*/ 917524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993528"/>
              <a:gd name="connsiteX1" fmla="*/ 187289 w 3007536"/>
              <a:gd name="connsiteY1" fmla="*/ 0 h 993528"/>
              <a:gd name="connsiteX2" fmla="*/ 2793353 w 3007536"/>
              <a:gd name="connsiteY2" fmla="*/ 71718 h 993528"/>
              <a:gd name="connsiteX3" fmla="*/ 3007536 w 3007536"/>
              <a:gd name="connsiteY3" fmla="*/ 187289 h 993528"/>
              <a:gd name="connsiteX4" fmla="*/ 2864101 w 3007536"/>
              <a:gd name="connsiteY4" fmla="*/ 900564 h 993528"/>
              <a:gd name="connsiteX5" fmla="*/ 2282364 w 3007536"/>
              <a:gd name="connsiteY5" fmla="*/ 917524 h 993528"/>
              <a:gd name="connsiteX6" fmla="*/ 438300 w 3007536"/>
              <a:gd name="connsiteY6" fmla="*/ 953382 h 993528"/>
              <a:gd name="connsiteX7" fmla="*/ 98612 w 3007536"/>
              <a:gd name="connsiteY7" fmla="*/ 945388 h 993528"/>
              <a:gd name="connsiteX8" fmla="*/ 0 w 3007536"/>
              <a:gd name="connsiteY8" fmla="*/ 187289 h 993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07536" h="993528">
                <a:moveTo>
                  <a:pt x="0" y="187289"/>
                </a:moveTo>
                <a:cubicBezTo>
                  <a:pt x="0" y="83852"/>
                  <a:pt x="83852" y="0"/>
                  <a:pt x="187289" y="0"/>
                </a:cubicBezTo>
                <a:lnTo>
                  <a:pt x="2793353" y="71718"/>
                </a:lnTo>
                <a:cubicBezTo>
                  <a:pt x="2896790" y="71718"/>
                  <a:pt x="3007536" y="83852"/>
                  <a:pt x="3007536" y="187289"/>
                </a:cubicBezTo>
                <a:lnTo>
                  <a:pt x="2864101" y="900564"/>
                </a:lnTo>
                <a:cubicBezTo>
                  <a:pt x="2864101" y="1004001"/>
                  <a:pt x="2385801" y="917524"/>
                  <a:pt x="2282364" y="917524"/>
                </a:cubicBezTo>
                <a:lnTo>
                  <a:pt x="438300" y="953382"/>
                </a:lnTo>
                <a:cubicBezTo>
                  <a:pt x="334863" y="953382"/>
                  <a:pt x="98612" y="1048825"/>
                  <a:pt x="98612" y="945388"/>
                </a:cubicBezTo>
                <a:cubicBezTo>
                  <a:pt x="98612" y="695677"/>
                  <a:pt x="0" y="437000"/>
                  <a:pt x="0" y="18728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n w="285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UTM Hanzel" panose="02040603050506020204" pitchFamily="18" charset="0"/>
              </a:rPr>
              <a:t>Toán</a:t>
            </a:r>
            <a:r>
              <a:rPr lang="en-US" sz="6000" b="1" dirty="0">
                <a:ln w="285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UTM Hanzel" panose="02040603050506020204" pitchFamily="18" charset="0"/>
              </a:rPr>
              <a:t> 4</a:t>
            </a:r>
            <a:endParaRPr lang="vi-VN" sz="6000" b="1" dirty="0">
              <a:ln w="28575"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864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3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07D34F-AB06-4709-A5B5-13F0C219E3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0829">
            <a:off x="11101721" y="2729772"/>
            <a:ext cx="3053250" cy="381384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C6D795C-DA78-406D-890C-2D6823FAE42F}"/>
              </a:ext>
            </a:extLst>
          </p:cNvPr>
          <p:cNvGrpSpPr/>
          <p:nvPr/>
        </p:nvGrpSpPr>
        <p:grpSpPr>
          <a:xfrm>
            <a:off x="-3808782" y="1356284"/>
            <a:ext cx="5106563" cy="3709245"/>
            <a:chOff x="3135444" y="1911980"/>
            <a:chExt cx="5106563" cy="3709245"/>
          </a:xfrm>
        </p:grpSpPr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0B3E9CA9-9B92-4B5A-A933-491A89CA5D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5444" y="1911980"/>
              <a:ext cx="5106563" cy="3709245"/>
            </a:xfrm>
            <a:prstGeom prst="rect">
              <a:avLst/>
            </a:prstGeom>
            <a:effectLst>
              <a:outerShdw blurRad="76200" dist="165100" dir="8100000" sx="99000" sy="99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34A320A6-5251-4D04-BF95-EF498A9057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5743" y="3654922"/>
              <a:ext cx="1016232" cy="1079746"/>
            </a:xfrm>
            <a:prstGeom prst="rect">
              <a:avLst/>
            </a:prstGeom>
          </p:spPr>
        </p:pic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92632146-E733-4E9C-A9D1-7557C148B6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2989" y="4862547"/>
              <a:ext cx="317572" cy="368384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27EE95C8-B07A-4BD1-901C-7470582B9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0084" y="2526436"/>
              <a:ext cx="546224" cy="546224"/>
            </a:xfrm>
            <a:prstGeom prst="rect">
              <a:avLst/>
            </a:prstGeom>
          </p:spPr>
        </p:pic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DCFD14D3-BD9A-486A-9A3D-4900941BF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0399" y="5032815"/>
              <a:ext cx="304869" cy="279464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F2953BBB-923F-463A-AF9F-693970CB4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0070" y="3850116"/>
              <a:ext cx="1308398" cy="825688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5812D6C1-3580-4E12-B5DF-DCFEDB22874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5071" y="4033411"/>
              <a:ext cx="901905" cy="927311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2702C12C-9179-4614-BAB3-DB7C78CDB8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3146" y="2691878"/>
              <a:ext cx="342978" cy="228652"/>
            </a:xfrm>
            <a:prstGeom prst="rect">
              <a:avLst/>
            </a:prstGeom>
          </p:spPr>
        </p:pic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64B9E1D0-21FC-4C7F-8F24-7C4233983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9486" y="3139670"/>
              <a:ext cx="622442" cy="419196"/>
            </a:xfrm>
            <a:prstGeom prst="rect">
              <a:avLst/>
            </a:prstGeom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7AE74232-31BA-442F-BEB6-9B9F2DB60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1340" y="3094145"/>
              <a:ext cx="1282992" cy="622442"/>
            </a:xfrm>
            <a:prstGeom prst="rect">
              <a:avLst/>
            </a:prstGeom>
          </p:spPr>
        </p:pic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C636A608-F6C2-4565-AB8E-C1EB037D4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646" y="4706026"/>
              <a:ext cx="514627" cy="520475"/>
            </a:xfrm>
            <a:prstGeom prst="rect">
              <a:avLst/>
            </a:prstGeom>
          </p:spPr>
        </p:pic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462E4871-5F98-429D-81FB-B863B8EF0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945" y="2329510"/>
              <a:ext cx="355681" cy="457304"/>
            </a:xfrm>
            <a:prstGeom prst="rect">
              <a:avLst/>
            </a:prstGeom>
          </p:spPr>
        </p:pic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5F230470-11AE-4834-A82B-9DB84160A7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0284" y="3893694"/>
              <a:ext cx="514627" cy="520475"/>
            </a:xfrm>
            <a:prstGeom prst="rect">
              <a:avLst/>
            </a:prstGeom>
          </p:spPr>
        </p:pic>
      </p:grpSp>
      <p:pic>
        <p:nvPicPr>
          <p:cNvPr id="138" name="Picture 137">
            <a:extLst>
              <a:ext uri="{FF2B5EF4-FFF2-40B4-BE49-F238E27FC236}">
                <a16:creationId xmlns:a16="http://schemas.microsoft.com/office/drawing/2014/main" id="{B3FCC6E6-41C6-4219-A5E0-D641107D0E8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1389">
            <a:off x="-178690" y="5534773"/>
            <a:ext cx="4332511" cy="2851605"/>
          </a:xfrm>
          <a:prstGeom prst="rect">
            <a:avLst/>
          </a:prstGeom>
        </p:spPr>
      </p:pic>
      <p:grpSp>
        <p:nvGrpSpPr>
          <p:cNvPr id="134" name="Group 133">
            <a:extLst>
              <a:ext uri="{FF2B5EF4-FFF2-40B4-BE49-F238E27FC236}">
                <a16:creationId xmlns:a16="http://schemas.microsoft.com/office/drawing/2014/main" id="{AFD16417-23BF-4AA0-BE07-2587F47577A2}"/>
              </a:ext>
            </a:extLst>
          </p:cNvPr>
          <p:cNvGrpSpPr/>
          <p:nvPr/>
        </p:nvGrpSpPr>
        <p:grpSpPr>
          <a:xfrm>
            <a:off x="10146709" y="-836232"/>
            <a:ext cx="5131969" cy="3747354"/>
            <a:chOff x="4548810" y="1404123"/>
            <a:chExt cx="5131969" cy="3747354"/>
          </a:xfrm>
        </p:grpSpPr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12DD018A-1CE8-4755-9FEF-F0AD220FD2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8810" y="1404123"/>
              <a:ext cx="5131969" cy="3747354"/>
            </a:xfrm>
            <a:prstGeom prst="rect">
              <a:avLst/>
            </a:prstGeom>
            <a:effectLst>
              <a:outerShdw blurRad="76200" dist="165100" dir="8100000" sx="99000" sy="99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A834440E-A9EE-4E0F-88EB-EA71F3686A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3484" y="1866766"/>
              <a:ext cx="1308398" cy="825688"/>
            </a:xfrm>
            <a:prstGeom prst="rect">
              <a:avLst/>
            </a:prstGeom>
          </p:spPr>
        </p:pic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77019F01-ED44-48A4-991B-A55498DDB0F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5393" y="3820013"/>
              <a:ext cx="901905" cy="927311"/>
            </a:xfrm>
            <a:prstGeom prst="rect">
              <a:avLst/>
            </a:prstGeom>
          </p:spPr>
        </p:pic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53933428-7F99-465F-99E5-D90748EF2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9111" y="2570073"/>
              <a:ext cx="622442" cy="406493"/>
            </a:xfrm>
            <a:prstGeom prst="rect">
              <a:avLst/>
            </a:prstGeom>
          </p:spPr>
        </p:pic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5141458C-9FCE-4A25-8DB9-73F26DA3F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1432" y="2179983"/>
              <a:ext cx="342978" cy="228652"/>
            </a:xfrm>
            <a:prstGeom prst="rect">
              <a:avLst/>
            </a:prstGeom>
          </p:spPr>
        </p:pic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5B85DC4E-C374-45C4-BDBB-CA9141600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2622" y="1926456"/>
              <a:ext cx="622442" cy="419196"/>
            </a:xfrm>
            <a:prstGeom prst="rect">
              <a:avLst/>
            </a:prstGeom>
          </p:spPr>
        </p:pic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503F84B5-87A2-4880-8BBC-527781ABCB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8613" y="2672697"/>
              <a:ext cx="1282992" cy="622442"/>
            </a:xfrm>
            <a:prstGeom prst="rect">
              <a:avLst/>
            </a:prstGeom>
          </p:spPr>
        </p:pic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610EB011-6910-47E8-AF0A-26D6C28DC5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0872" y="3886626"/>
              <a:ext cx="651117" cy="658516"/>
            </a:xfrm>
            <a:prstGeom prst="rect">
              <a:avLst/>
            </a:prstGeom>
          </p:spPr>
        </p:pic>
        <p:pic>
          <p:nvPicPr>
            <p:cNvPr id="120" name="Picture 119">
              <a:extLst>
                <a:ext uri="{FF2B5EF4-FFF2-40B4-BE49-F238E27FC236}">
                  <a16:creationId xmlns:a16="http://schemas.microsoft.com/office/drawing/2014/main" id="{7EDF08D2-AE39-43EB-8DB6-387E855B8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4042" y="3326822"/>
              <a:ext cx="355681" cy="457304"/>
            </a:xfrm>
            <a:prstGeom prst="rect">
              <a:avLst/>
            </a:prstGeom>
          </p:spPr>
        </p:pic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8E503D44-184C-482B-8039-87945C8041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9378" y="4078216"/>
              <a:ext cx="622442" cy="406493"/>
            </a:xfrm>
            <a:prstGeom prst="rect">
              <a:avLst/>
            </a:prstGeom>
          </p:spPr>
        </p:pic>
        <p:pic>
          <p:nvPicPr>
            <p:cNvPr id="128" name="Picture 127">
              <a:extLst>
                <a:ext uri="{FF2B5EF4-FFF2-40B4-BE49-F238E27FC236}">
                  <a16:creationId xmlns:a16="http://schemas.microsoft.com/office/drawing/2014/main" id="{4A6E7C88-1E80-4517-AB25-78CC4E592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7085" y="3218732"/>
              <a:ext cx="317572" cy="368384"/>
            </a:xfrm>
            <a:prstGeom prst="rect">
              <a:avLst/>
            </a:prstGeom>
          </p:spPr>
        </p:pic>
        <p:pic>
          <p:nvPicPr>
            <p:cNvPr id="130" name="Picture 129">
              <a:extLst>
                <a:ext uri="{FF2B5EF4-FFF2-40B4-BE49-F238E27FC236}">
                  <a16:creationId xmlns:a16="http://schemas.microsoft.com/office/drawing/2014/main" id="{2CBFDE50-8BDB-4FB2-B64E-0CA35241A5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6566" y="3057914"/>
              <a:ext cx="546224" cy="546224"/>
            </a:xfrm>
            <a:prstGeom prst="rect">
              <a:avLst/>
            </a:prstGeom>
          </p:spPr>
        </p:pic>
        <p:pic>
          <p:nvPicPr>
            <p:cNvPr id="133" name="Picture 132">
              <a:extLst>
                <a:ext uri="{FF2B5EF4-FFF2-40B4-BE49-F238E27FC236}">
                  <a16:creationId xmlns:a16="http://schemas.microsoft.com/office/drawing/2014/main" id="{9A267C3E-C7EA-4C92-B9C3-AB5C4666D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3465" y="4045520"/>
              <a:ext cx="342978" cy="228652"/>
            </a:xfrm>
            <a:prstGeom prst="rect">
              <a:avLst/>
            </a:prstGeom>
          </p:spPr>
        </p:pic>
      </p:grpSp>
      <p:pic>
        <p:nvPicPr>
          <p:cNvPr id="92" name="Picture 91">
            <a:extLst>
              <a:ext uri="{FF2B5EF4-FFF2-40B4-BE49-F238E27FC236}">
                <a16:creationId xmlns:a16="http://schemas.microsoft.com/office/drawing/2014/main" id="{D5AD24C8-0B5C-417C-8F75-22624F6E0C2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740" b="96233" l="3556" r="96889">
                        <a14:foregroundMark x1="3556" y1="15753" x2="93333" y2="78425"/>
                        <a14:foregroundMark x1="31111" y1="8562" x2="68444" y2="2740"/>
                        <a14:foregroundMark x1="33778" y1="96233" x2="96889" y2="79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753" y="5505964"/>
            <a:ext cx="2858151" cy="3709245"/>
          </a:xfrm>
          <a:prstGeom prst="rect">
            <a:avLst/>
          </a:prstGeom>
          <a:effectLst>
            <a:outerShdw blurRad="50800" dist="152400" dir="72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F570F125-1C5C-4C2A-B866-16C49B0A492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2140">
            <a:off x="805744" y="-1490434"/>
            <a:ext cx="1321101" cy="2934369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D24003B3-30F5-418B-9B4A-0D3E80BD724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718" y="-620729"/>
            <a:ext cx="2108680" cy="1791108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FB71AFC4-758F-41CB-B319-B58CA81F627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76342">
            <a:off x="8434866" y="6010868"/>
            <a:ext cx="2286117" cy="1111307"/>
          </a:xfrm>
          <a:prstGeom prst="rect">
            <a:avLst/>
          </a:prstGeom>
          <a:effectLst>
            <a:outerShdw blurRad="50800" dist="1016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DF0EE458-C85A-4A2F-9EDA-E04E629B285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9458" y="5657601"/>
            <a:ext cx="654084" cy="654084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AB268179-D990-4FF3-92A8-CA87F1F6D41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3860">
            <a:off x="4171214" y="-216671"/>
            <a:ext cx="1848490" cy="745609"/>
          </a:xfrm>
          <a:prstGeom prst="rect">
            <a:avLst/>
          </a:prstGeom>
          <a:ln>
            <a:noFill/>
          </a:ln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2146B283-B929-46E4-AB7D-F3A8D4D9C1E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45031">
            <a:off x="-587189" y="4293714"/>
            <a:ext cx="1468101" cy="209728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9315F2D-B1EB-4707-8CE0-AF27748930A8}"/>
              </a:ext>
            </a:extLst>
          </p:cNvPr>
          <p:cNvGrpSpPr/>
          <p:nvPr/>
        </p:nvGrpSpPr>
        <p:grpSpPr>
          <a:xfrm>
            <a:off x="1574992" y="2063117"/>
            <a:ext cx="8686990" cy="2666370"/>
            <a:chOff x="2357204" y="1846213"/>
            <a:chExt cx="8686990" cy="266637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E3F2DC2-6E62-43FF-ABD1-E7429882B82B}"/>
                </a:ext>
              </a:extLst>
            </p:cNvPr>
            <p:cNvSpPr txBox="1"/>
            <p:nvPr/>
          </p:nvSpPr>
          <p:spPr>
            <a:xfrm>
              <a:off x="2357204" y="1865705"/>
              <a:ext cx="8545929" cy="2646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600" b="1" spc="300" dirty="0">
                  <a:solidFill>
                    <a:srgbClr val="F68831"/>
                  </a:solidFill>
                  <a:latin typeface="UTM A&amp;S Graceland" panose="02040603050506020204" pitchFamily="18" charset="0"/>
                </a:rPr>
                <a:t>Thank you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E6D8D987-A781-4E79-8C8A-EF74160FAD90}"/>
                </a:ext>
              </a:extLst>
            </p:cNvPr>
            <p:cNvSpPr txBox="1"/>
            <p:nvPr/>
          </p:nvSpPr>
          <p:spPr>
            <a:xfrm>
              <a:off x="2498265" y="1846213"/>
              <a:ext cx="8545929" cy="2646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600" b="1" spc="300" dirty="0">
                  <a:solidFill>
                    <a:schemeClr val="accent2">
                      <a:lumMod val="50000"/>
                    </a:schemeClr>
                  </a:solidFill>
                  <a:latin typeface="UTM A&amp;S Graceland" panose="02040603050506020204" pitchFamily="18" charset="0"/>
                </a:rPr>
                <a:t>Thank you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0877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95833E-6 1.85185E-6 L -0.00065 -0.437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2187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3.125E-6 2.59259E-6 L -0.15365 -0.3946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82" y="-1974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8.33333E-7 4.81481E-6 L -0.19219 -0.354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09" y="-1773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375E-6 3.7037E-6 L -0.16485 0.2851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42" y="1425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25E-6 4.81481E-6 L 0.01797 0.303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8" y="1518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8.33333E-7 4.81481E-6 L 0.3444 -0.221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14" y="-1106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2.5E-6 7.40741E-7 L 0.21628 0.2835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07" y="1416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66667E-6 2.59259E-6 L -0.39193 0.2363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96" y="1180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79167E-6 4.44444E-6 L 0.49231 0.0122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09" y="60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70833E-6 2.59259E-6 L -0.40104 -0.1525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52" y="-763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26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8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30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32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34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36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38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40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4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4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46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9456" y="2401824"/>
            <a:ext cx="12496800" cy="6205842"/>
          </a:xfrm>
        </p:spPr>
        <p:txBody>
          <a:bodyPr>
            <a:normAutofit/>
          </a:bodyPr>
          <a:lstStyle/>
          <a:p>
            <a:pPr algn="ctr"/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quà tặng tiếp theo sẽ được MĂNG NON cập nhật tại nhóm Măng Non – Tài liệu Tiểu học sau:</a:t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hlinkClick r:id="rId3"/>
              </a:rPr>
              <a:t>https://www.facebook.com/groups/629898828017053</a:t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Mời thầy cô tham gia nhóm để chủ động cập nhật bài giảng điện tử lớp 4 và quà tặng hằng tuần </a:t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mới nhất nhé!</a:t>
            </a:r>
            <a:b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b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endParaRPr lang="en-US" dirty="0">
              <a:solidFill>
                <a:srgbClr val="F06E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097024" y="0"/>
            <a:ext cx="10094976" cy="276758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06E8A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chia sẻ tài liệu - Qùa tặng: 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Page: Măng Non – Tài liệu Tiểu học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0382348780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0984848929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ACB244-3C05-4F98-816D-5451BE6FFC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223" y="-2087037"/>
            <a:ext cx="2930015" cy="461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291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Picture 165">
            <a:extLst>
              <a:ext uri="{FF2B5EF4-FFF2-40B4-BE49-F238E27FC236}">
                <a16:creationId xmlns:a16="http://schemas.microsoft.com/office/drawing/2014/main" id="{C4E97077-4EFD-401F-80ED-B1088B0CD40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653" y="5602056"/>
            <a:ext cx="398165" cy="447170"/>
          </a:xfrm>
          <a:prstGeom prst="rect">
            <a:avLst/>
          </a:prstGeom>
        </p:spPr>
      </p:pic>
      <p:pic>
        <p:nvPicPr>
          <p:cNvPr id="167" name="Picture 166">
            <a:extLst>
              <a:ext uri="{FF2B5EF4-FFF2-40B4-BE49-F238E27FC236}">
                <a16:creationId xmlns:a16="http://schemas.microsoft.com/office/drawing/2014/main" id="{C2F20474-8108-4923-A723-65D6465BC59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25" y="5198134"/>
            <a:ext cx="961722" cy="447170"/>
          </a:xfrm>
          <a:prstGeom prst="rect">
            <a:avLst/>
          </a:prstGeom>
        </p:spPr>
      </p:pic>
      <p:pic>
        <p:nvPicPr>
          <p:cNvPr id="168" name="Picture 167">
            <a:extLst>
              <a:ext uri="{FF2B5EF4-FFF2-40B4-BE49-F238E27FC236}">
                <a16:creationId xmlns:a16="http://schemas.microsoft.com/office/drawing/2014/main" id="{D5BED034-16C1-469C-9A54-FFF690ACBFF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129" y="5658051"/>
            <a:ext cx="1709048" cy="1341511"/>
          </a:xfrm>
          <a:prstGeom prst="rect">
            <a:avLst/>
          </a:prstGeom>
        </p:spPr>
      </p:pic>
      <p:pic>
        <p:nvPicPr>
          <p:cNvPr id="169" name="Picture 168">
            <a:extLst>
              <a:ext uri="{FF2B5EF4-FFF2-40B4-BE49-F238E27FC236}">
                <a16:creationId xmlns:a16="http://schemas.microsoft.com/office/drawing/2014/main" id="{CF25101D-B5ED-49FC-91FA-887AC6801E4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6506" y="5460326"/>
            <a:ext cx="716698" cy="275653"/>
          </a:xfrm>
          <a:prstGeom prst="rect">
            <a:avLst/>
          </a:prstGeom>
        </p:spPr>
      </p:pic>
      <p:pic>
        <p:nvPicPr>
          <p:cNvPr id="170" name="Picture 169">
            <a:extLst>
              <a:ext uri="{FF2B5EF4-FFF2-40B4-BE49-F238E27FC236}">
                <a16:creationId xmlns:a16="http://schemas.microsoft.com/office/drawing/2014/main" id="{585DE5F2-BD74-410E-8D3A-5FA82C7CE16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029" y="6240714"/>
            <a:ext cx="1807058" cy="526803"/>
          </a:xfrm>
          <a:prstGeom prst="rect">
            <a:avLst/>
          </a:prstGeom>
        </p:spPr>
      </p:pic>
      <p:pic>
        <p:nvPicPr>
          <p:cNvPr id="171" name="Picture 170">
            <a:extLst>
              <a:ext uri="{FF2B5EF4-FFF2-40B4-BE49-F238E27FC236}">
                <a16:creationId xmlns:a16="http://schemas.microsoft.com/office/drawing/2014/main" id="{EDD03959-494E-4C7A-84E9-399B50B8BB03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61" y="6012366"/>
            <a:ext cx="2070459" cy="931094"/>
          </a:xfrm>
          <a:prstGeom prst="rect">
            <a:avLst/>
          </a:prstGeom>
        </p:spPr>
      </p:pic>
      <p:pic>
        <p:nvPicPr>
          <p:cNvPr id="172" name="Picture 171">
            <a:extLst>
              <a:ext uri="{FF2B5EF4-FFF2-40B4-BE49-F238E27FC236}">
                <a16:creationId xmlns:a16="http://schemas.microsoft.com/office/drawing/2014/main" id="{CD016EE9-56D9-4BB1-A2FB-8555B2117B78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61316">
            <a:off x="9967011" y="6202893"/>
            <a:ext cx="1764178" cy="520678"/>
          </a:xfrm>
          <a:prstGeom prst="rect">
            <a:avLst/>
          </a:prstGeom>
        </p:spPr>
      </p:pic>
      <p:pic>
        <p:nvPicPr>
          <p:cNvPr id="173" name="Picture 172">
            <a:extLst>
              <a:ext uri="{FF2B5EF4-FFF2-40B4-BE49-F238E27FC236}">
                <a16:creationId xmlns:a16="http://schemas.microsoft.com/office/drawing/2014/main" id="{F70FAB5C-789C-4648-8A1C-4FBE60AA8CEA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334" y="6260993"/>
            <a:ext cx="1090360" cy="771828"/>
          </a:xfrm>
          <a:prstGeom prst="rect">
            <a:avLst/>
          </a:prstGeom>
        </p:spPr>
      </p:pic>
      <p:pic>
        <p:nvPicPr>
          <p:cNvPr id="174" name="Picture 173">
            <a:extLst>
              <a:ext uri="{FF2B5EF4-FFF2-40B4-BE49-F238E27FC236}">
                <a16:creationId xmlns:a16="http://schemas.microsoft.com/office/drawing/2014/main" id="{525141A6-1263-4294-9972-66E93366A629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387" y="5565168"/>
            <a:ext cx="514552" cy="379788"/>
          </a:xfrm>
          <a:prstGeom prst="rect">
            <a:avLst/>
          </a:prstGeom>
        </p:spPr>
      </p:pic>
      <p:pic>
        <p:nvPicPr>
          <p:cNvPr id="175" name="Picture 174">
            <a:extLst>
              <a:ext uri="{FF2B5EF4-FFF2-40B4-BE49-F238E27FC236}">
                <a16:creationId xmlns:a16="http://schemas.microsoft.com/office/drawing/2014/main" id="{ECD4F49C-24A5-48C0-BF24-3015A6C6BFFE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565" y="6155258"/>
            <a:ext cx="1543656" cy="551306"/>
          </a:xfrm>
          <a:prstGeom prst="rect">
            <a:avLst/>
          </a:prstGeom>
        </p:spPr>
      </p:pic>
      <p:grpSp>
        <p:nvGrpSpPr>
          <p:cNvPr id="176" name="Group 175">
            <a:extLst>
              <a:ext uri="{FF2B5EF4-FFF2-40B4-BE49-F238E27FC236}">
                <a16:creationId xmlns:a16="http://schemas.microsoft.com/office/drawing/2014/main" id="{9FAB5A33-24A8-4751-817A-99D21D41329C}"/>
              </a:ext>
            </a:extLst>
          </p:cNvPr>
          <p:cNvGrpSpPr/>
          <p:nvPr/>
        </p:nvGrpSpPr>
        <p:grpSpPr>
          <a:xfrm>
            <a:off x="1045365" y="29550"/>
            <a:ext cx="10302189" cy="5891038"/>
            <a:chOff x="1045365" y="29550"/>
            <a:chExt cx="10302189" cy="5891038"/>
          </a:xfrm>
        </p:grpSpPr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E16923EA-C320-40D9-906B-D38562FA72C0}"/>
                </a:ext>
              </a:extLst>
            </p:cNvPr>
            <p:cNvSpPr/>
            <p:nvPr/>
          </p:nvSpPr>
          <p:spPr>
            <a:xfrm rot="21354863">
              <a:off x="1045365" y="848341"/>
              <a:ext cx="10302189" cy="5072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88900" dist="1143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8" name="Picture 177">
              <a:extLst>
                <a:ext uri="{FF2B5EF4-FFF2-40B4-BE49-F238E27FC236}">
                  <a16:creationId xmlns:a16="http://schemas.microsoft.com/office/drawing/2014/main" id="{3A328C50-6606-4959-8718-378D3FCDAC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33038">
              <a:off x="1286637" y="613361"/>
              <a:ext cx="631948" cy="771520"/>
            </a:xfrm>
            <a:prstGeom prst="rect">
              <a:avLst/>
            </a:prstGeom>
          </p:spPr>
        </p:pic>
        <p:pic>
          <p:nvPicPr>
            <p:cNvPr id="179" name="Picture 178">
              <a:extLst>
                <a:ext uri="{FF2B5EF4-FFF2-40B4-BE49-F238E27FC236}">
                  <a16:creationId xmlns:a16="http://schemas.microsoft.com/office/drawing/2014/main" id="{D3514D9F-B9B2-4682-9E80-B2CE85A07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33038">
              <a:off x="9901558" y="29550"/>
              <a:ext cx="631948" cy="771520"/>
            </a:xfrm>
            <a:prstGeom prst="rect">
              <a:avLst/>
            </a:prstGeom>
          </p:spPr>
        </p:pic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95530267-7A50-4C56-BFE1-EEE2F7A7F12B}"/>
              </a:ext>
            </a:extLst>
          </p:cNvPr>
          <p:cNvGrpSpPr/>
          <p:nvPr/>
        </p:nvGrpSpPr>
        <p:grpSpPr>
          <a:xfrm>
            <a:off x="3358188" y="1027038"/>
            <a:ext cx="5167821" cy="598808"/>
            <a:chOff x="3358188" y="1027038"/>
            <a:chExt cx="5167821" cy="598808"/>
          </a:xfrm>
        </p:grpSpPr>
        <p:sp>
          <p:nvSpPr>
            <p:cNvPr id="181" name="Parallelogram 180">
              <a:extLst>
                <a:ext uri="{FF2B5EF4-FFF2-40B4-BE49-F238E27FC236}">
                  <a16:creationId xmlns:a16="http://schemas.microsoft.com/office/drawing/2014/main" id="{76852E7D-D139-4940-98C8-FD029D897B60}"/>
                </a:ext>
              </a:extLst>
            </p:cNvPr>
            <p:cNvSpPr/>
            <p:nvPr/>
          </p:nvSpPr>
          <p:spPr>
            <a:xfrm rot="21332120">
              <a:off x="3358188" y="1027038"/>
              <a:ext cx="5167821" cy="598808"/>
            </a:xfrm>
            <a:prstGeom prst="parallelogram">
              <a:avLst/>
            </a:prstGeom>
            <a:solidFill>
              <a:srgbClr val="F9CB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1B41920C-A834-4F8F-8360-07045FB8029F}"/>
                </a:ext>
              </a:extLst>
            </p:cNvPr>
            <p:cNvSpPr txBox="1"/>
            <p:nvPr/>
          </p:nvSpPr>
          <p:spPr>
            <a:xfrm rot="21352894">
              <a:off x="4188868" y="1028091"/>
              <a:ext cx="35386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n w="28575">
                    <a:noFill/>
                  </a:ln>
                  <a:solidFill>
                    <a:srgbClr val="DA4A8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YÊU CẦU CẦN ĐẠT</a:t>
              </a:r>
            </a:p>
          </p:txBody>
        </p:sp>
      </p:grpSp>
      <p:pic>
        <p:nvPicPr>
          <p:cNvPr id="183" name="Picture 182">
            <a:extLst>
              <a:ext uri="{FF2B5EF4-FFF2-40B4-BE49-F238E27FC236}">
                <a16:creationId xmlns:a16="http://schemas.microsoft.com/office/drawing/2014/main" id="{C0192639-7402-4F4A-AB2F-504D3686437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70601">
            <a:off x="3799363" y="1158590"/>
            <a:ext cx="668854" cy="2010216"/>
          </a:xfrm>
          <a:prstGeom prst="rect">
            <a:avLst/>
          </a:prstGeom>
        </p:spPr>
      </p:pic>
      <p:pic>
        <p:nvPicPr>
          <p:cNvPr id="184" name="Picture 183">
            <a:extLst>
              <a:ext uri="{FF2B5EF4-FFF2-40B4-BE49-F238E27FC236}">
                <a16:creationId xmlns:a16="http://schemas.microsoft.com/office/drawing/2014/main" id="{4F3314D3-8F0B-457C-8A60-7D8C5208E19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1" r="49672"/>
          <a:stretch/>
        </p:blipFill>
        <p:spPr>
          <a:xfrm rot="5400000">
            <a:off x="945929" y="2301166"/>
            <a:ext cx="458803" cy="112347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5" name="Picture 184">
            <a:extLst>
              <a:ext uri="{FF2B5EF4-FFF2-40B4-BE49-F238E27FC236}">
                <a16:creationId xmlns:a16="http://schemas.microsoft.com/office/drawing/2014/main" id="{CFEF380B-D488-4442-A49C-4337D5701F4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8" t="749" r="-2285" b="-1165"/>
          <a:stretch/>
        </p:blipFill>
        <p:spPr>
          <a:xfrm rot="5400000">
            <a:off x="1086469" y="4025807"/>
            <a:ext cx="458804" cy="112816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86" name="TextBox 185">
            <a:extLst>
              <a:ext uri="{FF2B5EF4-FFF2-40B4-BE49-F238E27FC236}">
                <a16:creationId xmlns:a16="http://schemas.microsoft.com/office/drawing/2014/main" id="{A9C1824D-323D-4061-A282-C1A7A892841E}"/>
              </a:ext>
            </a:extLst>
          </p:cNvPr>
          <p:cNvSpPr txBox="1"/>
          <p:nvPr/>
        </p:nvSpPr>
        <p:spPr>
          <a:xfrm rot="21330761">
            <a:off x="1619464" y="2411905"/>
            <a:ext cx="20970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endParaRPr lang="en-US" sz="32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282D0DB2-340E-4C34-9823-1CD312D29207}"/>
              </a:ext>
            </a:extLst>
          </p:cNvPr>
          <p:cNvSpPr txBox="1"/>
          <p:nvPr/>
        </p:nvSpPr>
        <p:spPr>
          <a:xfrm rot="21330761">
            <a:off x="1916821" y="4229169"/>
            <a:ext cx="15023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88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Kĩ</a:t>
            </a:r>
            <a:r>
              <a:rPr lang="en-US" sz="2800" b="1" dirty="0">
                <a:solidFill>
                  <a:srgbClr val="FF88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88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endParaRPr lang="en-US" sz="2800" b="1" dirty="0">
              <a:solidFill>
                <a:srgbClr val="FF888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9" name="Picture 98">
            <a:extLst>
              <a:ext uri="{FF2B5EF4-FFF2-40B4-BE49-F238E27FC236}">
                <a16:creationId xmlns:a16="http://schemas.microsoft.com/office/drawing/2014/main" id="{A6949C7A-DC67-4B92-B2B0-126063D76C3B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1" r="49672"/>
          <a:stretch/>
        </p:blipFill>
        <p:spPr>
          <a:xfrm rot="5090464" flipV="1">
            <a:off x="10486473" y="1291743"/>
            <a:ext cx="458803" cy="117377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90" name="Picture 189">
            <a:extLst>
              <a:ext uri="{FF2B5EF4-FFF2-40B4-BE49-F238E27FC236}">
                <a16:creationId xmlns:a16="http://schemas.microsoft.com/office/drawing/2014/main" id="{A3F64C45-FE45-4E73-BDDC-FA90BB09DF8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8" t="749" r="-2285" b="-1165"/>
          <a:stretch/>
        </p:blipFill>
        <p:spPr>
          <a:xfrm rot="4982074" flipV="1">
            <a:off x="10539841" y="2914036"/>
            <a:ext cx="458804" cy="121817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91" name="TextBox 190">
            <a:extLst>
              <a:ext uri="{FF2B5EF4-FFF2-40B4-BE49-F238E27FC236}">
                <a16:creationId xmlns:a16="http://schemas.microsoft.com/office/drawing/2014/main" id="{A8261513-525C-4B3F-8DB1-DD1435B96BB0}"/>
              </a:ext>
            </a:extLst>
          </p:cNvPr>
          <p:cNvSpPr txBox="1"/>
          <p:nvPr/>
        </p:nvSpPr>
        <p:spPr>
          <a:xfrm rot="21330761">
            <a:off x="8163870" y="1803551"/>
            <a:ext cx="20024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FE3ED7A9-850B-4E61-B361-7E27AE522999}"/>
              </a:ext>
            </a:extLst>
          </p:cNvPr>
          <p:cNvSpPr txBox="1"/>
          <p:nvPr/>
        </p:nvSpPr>
        <p:spPr>
          <a:xfrm rot="21330761">
            <a:off x="8376248" y="3384105"/>
            <a:ext cx="1742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88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800" b="1" dirty="0">
                <a:solidFill>
                  <a:srgbClr val="FF88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88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endParaRPr lang="en-US" sz="2800" b="1" dirty="0">
              <a:solidFill>
                <a:srgbClr val="FF888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F93A7FB8-EDF7-461F-B10D-4D41C9A11278}"/>
              </a:ext>
            </a:extLst>
          </p:cNvPr>
          <p:cNvSpPr txBox="1"/>
          <p:nvPr/>
        </p:nvSpPr>
        <p:spPr>
          <a:xfrm rot="21440835">
            <a:off x="1066820" y="3039656"/>
            <a:ext cx="430169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2800" b="1" spc="-15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Ôn tập về dãy số tự nhiên và một số đặc điểm của nó</a:t>
            </a:r>
            <a:endParaRPr lang="vi-VN" sz="2400" b="1" spc="-15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CB43AA98-029F-401C-B83E-8358D5E165D7}"/>
              </a:ext>
            </a:extLst>
          </p:cNvPr>
          <p:cNvSpPr txBox="1"/>
          <p:nvPr/>
        </p:nvSpPr>
        <p:spPr>
          <a:xfrm rot="21313627">
            <a:off x="7224398" y="2274271"/>
            <a:ext cx="43016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2800" b="1" spc="-15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Tích cực trong học tập</a:t>
            </a:r>
            <a:endParaRPr lang="vi-VN" sz="2400" b="1" spc="-15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72D5AEDB-47C2-42C7-9270-69358DF3AF0C}"/>
              </a:ext>
            </a:extLst>
          </p:cNvPr>
          <p:cNvSpPr txBox="1"/>
          <p:nvPr/>
        </p:nvSpPr>
        <p:spPr>
          <a:xfrm rot="21313627">
            <a:off x="1492613" y="4797632"/>
            <a:ext cx="430169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2800" b="1" spc="-15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Đọc, viết và nắm được các giá trị của các chữ số trong một số cụ thể</a:t>
            </a:r>
            <a:endParaRPr lang="vi-VN" sz="2400" b="1" spc="-15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BA7C46C5-6800-4BCD-993C-14F1308A7346}"/>
              </a:ext>
            </a:extLst>
          </p:cNvPr>
          <p:cNvSpPr txBox="1"/>
          <p:nvPr/>
        </p:nvSpPr>
        <p:spPr>
          <a:xfrm rot="21313627">
            <a:off x="7686440" y="3858596"/>
            <a:ext cx="363390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2800" b="1" spc="-15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NL tự học, NL giải quyết vấn đề sáng tạo, NL tư duy- lập luận logic</a:t>
            </a:r>
            <a:endParaRPr lang="vi-VN" sz="2400" b="1" spc="-15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97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5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5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1750"/>
                                            <p:tgtEl>
                                              <p:spTgt spid="1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accel="50000" decel="5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-2.5E-6 7.40741E-7 L 0.40664 -0.05394 " pathEditMode="relative" rAng="0" ptsTypes="AA">
                                          <p:cBhvr>
                                            <p:cTn id="15" dur="20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326" y="-270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" presetID="10" presetClass="exit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8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8" fill="hold" grpId="0" nodeType="withEffect">
                                      <p:stCondLst>
                                        <p:cond delay="4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nodeType="withEffect">
                                      <p:stCondLst>
                                        <p:cond delay="5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8" fill="hold" grpId="0" nodeType="withEffect">
                                      <p:stCondLst>
                                        <p:cond delay="57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8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8" fill="hold" grpId="0" nodeType="withEffect">
                                      <p:stCondLst>
                                        <p:cond delay="42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2" presetClass="entr" presetSubtype="8" fill="hold" nodeType="withEffect">
                                      <p:stCondLst>
                                        <p:cond delay="525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8" fill="hold" grpId="0" nodeType="withEffect">
                                      <p:stCondLst>
                                        <p:cond delay="57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2" dur="500"/>
                                            <p:tgtEl>
                                              <p:spTgt spid="1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6250"/>
                                </p:stCondLst>
                                <p:childTnLst>
                                  <p:par>
                                    <p:cTn id="44" presetID="6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46" dur="20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8250"/>
                                </p:stCondLst>
                                <p:childTnLst>
                                  <p:par>
                                    <p:cTn id="48" presetID="6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50" dur="2000"/>
                                            <p:tgtEl>
                                              <p:spTgt spid="1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10250"/>
                                </p:stCondLst>
                                <p:childTnLst>
                                  <p:par>
                                    <p:cTn id="52" presetID="6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54" dur="2000"/>
                                            <p:tgtEl>
                                              <p:spTgt spid="1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2250"/>
                                </p:stCondLst>
                                <p:childTnLst>
                                  <p:par>
                                    <p:cTn id="56" presetID="6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58" dur="2000"/>
                                            <p:tgtEl>
                                              <p:spTgt spid="1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6" grpId="0"/>
          <p:bldP spid="187" grpId="0"/>
          <p:bldP spid="191" grpId="0"/>
          <p:bldP spid="192" grpId="0"/>
          <p:bldP spid="189" grpId="0"/>
          <p:bldP spid="193" grpId="0"/>
          <p:bldP spid="194" grpId="0"/>
          <p:bldP spid="19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1750"/>
                                            <p:tgtEl>
                                              <p:spTgt spid="1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accel="50000" decel="5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-2.5E-6 7.40741E-7 L 0.40664 -0.05394 " pathEditMode="relative" rAng="0" ptsTypes="AA">
                                          <p:cBhvr>
                                            <p:cTn id="15" dur="20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326" y="-270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" presetID="10" presetClass="exit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8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8" fill="hold" grpId="0" nodeType="withEffect">
                                      <p:stCondLst>
                                        <p:cond delay="4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nodeType="withEffect">
                                      <p:stCondLst>
                                        <p:cond delay="5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8" fill="hold" grpId="0" nodeType="withEffect">
                                      <p:stCondLst>
                                        <p:cond delay="57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8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8" fill="hold" grpId="0" nodeType="withEffect">
                                      <p:stCondLst>
                                        <p:cond delay="42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2" presetClass="entr" presetSubtype="8" fill="hold" nodeType="withEffect">
                                      <p:stCondLst>
                                        <p:cond delay="525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8" fill="hold" grpId="0" nodeType="withEffect">
                                      <p:stCondLst>
                                        <p:cond delay="57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2" dur="500"/>
                                            <p:tgtEl>
                                              <p:spTgt spid="1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6250"/>
                                </p:stCondLst>
                                <p:childTnLst>
                                  <p:par>
                                    <p:cTn id="44" presetID="6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46" dur="20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8250"/>
                                </p:stCondLst>
                                <p:childTnLst>
                                  <p:par>
                                    <p:cTn id="48" presetID="6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50" dur="2000"/>
                                            <p:tgtEl>
                                              <p:spTgt spid="1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10250"/>
                                </p:stCondLst>
                                <p:childTnLst>
                                  <p:par>
                                    <p:cTn id="52" presetID="6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54" dur="2000"/>
                                            <p:tgtEl>
                                              <p:spTgt spid="1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2250"/>
                                </p:stCondLst>
                                <p:childTnLst>
                                  <p:par>
                                    <p:cTn id="56" presetID="6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58" dur="2000"/>
                                            <p:tgtEl>
                                              <p:spTgt spid="1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6" grpId="0"/>
          <p:bldP spid="187" grpId="0"/>
          <p:bldP spid="191" grpId="0"/>
          <p:bldP spid="192" grpId="0"/>
          <p:bldP spid="189" grpId="0"/>
          <p:bldP spid="193" grpId="0"/>
          <p:bldP spid="194" grpId="0"/>
          <p:bldP spid="195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314ABED-0CDD-4FD1-AF91-090B9FE5D7AA}"/>
              </a:ext>
            </a:extLst>
          </p:cNvPr>
          <p:cNvGrpSpPr/>
          <p:nvPr/>
        </p:nvGrpSpPr>
        <p:grpSpPr>
          <a:xfrm>
            <a:off x="1979893" y="-26916"/>
            <a:ext cx="8001354" cy="1266695"/>
            <a:chOff x="1979893" y="-26916"/>
            <a:chExt cx="8001354" cy="1266695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F257BC09-02DB-4440-9B48-EF5B5B199C3B}"/>
                </a:ext>
              </a:extLst>
            </p:cNvPr>
            <p:cNvGrpSpPr/>
            <p:nvPr/>
          </p:nvGrpSpPr>
          <p:grpSpPr>
            <a:xfrm>
              <a:off x="2014276" y="449201"/>
              <a:ext cx="7966971" cy="790578"/>
              <a:chOff x="-27288" y="220338"/>
              <a:chExt cx="7966971" cy="790578"/>
            </a:xfrm>
          </p:grpSpPr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8EE29719-9E8A-49BD-8461-E212AA71C417}"/>
                  </a:ext>
                </a:extLst>
              </p:cNvPr>
              <p:cNvSpPr/>
              <p:nvPr/>
            </p:nvSpPr>
            <p:spPr>
              <a:xfrm>
                <a:off x="-27288" y="220338"/>
                <a:ext cx="7966971" cy="790578"/>
              </a:xfrm>
              <a:prstGeom prst="rect">
                <a:avLst/>
              </a:prstGeom>
              <a:solidFill>
                <a:srgbClr val="50B0B2">
                  <a:alpha val="94000"/>
                </a:srgbClr>
              </a:solidFill>
              <a:ln>
                <a:noFill/>
              </a:ln>
              <a:effectLst>
                <a:outerShdw blurRad="76200" dist="88900" dir="5400000" algn="t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B1072B2C-1768-4B48-84C0-9DD5153E0839}"/>
                  </a:ext>
                </a:extLst>
              </p:cNvPr>
              <p:cNvSpPr txBox="1"/>
              <p:nvPr/>
            </p:nvSpPr>
            <p:spPr>
              <a:xfrm flipH="1">
                <a:off x="1665296" y="251209"/>
                <a:ext cx="4581802" cy="630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500" b="1" dirty="0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BÀI 1</a:t>
                </a:r>
                <a:r>
                  <a:rPr lang="en-US" sz="3500" b="1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: Viết theo mẫu</a:t>
                </a:r>
                <a:endParaRPr lang="en-US" sz="35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68A30261-148B-4838-8C60-E584358999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80394">
              <a:off x="1979893" y="-26916"/>
              <a:ext cx="669038" cy="669038"/>
            </a:xfrm>
            <a:prstGeom prst="rect">
              <a:avLst/>
            </a:prstGeom>
          </p:spPr>
        </p:pic>
      </p:grpSp>
      <p:graphicFrame>
        <p:nvGraphicFramePr>
          <p:cNvPr id="70" name="Group 39">
            <a:extLst>
              <a:ext uri="{FF2B5EF4-FFF2-40B4-BE49-F238E27FC236}">
                <a16:creationId xmlns:a16="http://schemas.microsoft.com/office/drawing/2014/main" id="{B9C2E1C5-E035-42B5-BDBB-3404B96A9B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9140342"/>
              </p:ext>
            </p:extLst>
          </p:nvPr>
        </p:nvGraphicFramePr>
        <p:xfrm>
          <a:off x="290211" y="1431259"/>
          <a:ext cx="11788764" cy="5263512"/>
        </p:xfrm>
        <a:graphic>
          <a:graphicData uri="http://schemas.openxmlformats.org/drawingml/2006/table">
            <a:tbl>
              <a:tblPr/>
              <a:tblGrid>
                <a:gridCol w="51961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80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445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53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CD3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CD3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CD3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99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1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818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854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309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1" name="Text Box 33">
            <a:extLst>
              <a:ext uri="{FF2B5EF4-FFF2-40B4-BE49-F238E27FC236}">
                <a16:creationId xmlns:a16="http://schemas.microsoft.com/office/drawing/2014/main" id="{7953B8A4-3DF5-41E2-97A6-AABDA542E1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8754" y="5801996"/>
            <a:ext cx="4640221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32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n-US" sz="3200" b="1" dirty="0" err="1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triệu</a:t>
            </a:r>
            <a:r>
              <a:rPr lang="en-US" sz="32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4 </a:t>
            </a:r>
            <a:r>
              <a:rPr lang="en-US" sz="3200" b="1" dirty="0" err="1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lang="en-US" sz="32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9 </a:t>
            </a:r>
            <a:r>
              <a:rPr lang="en-US" sz="3200" b="1" dirty="0" err="1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r>
              <a:rPr lang="en-US" sz="3200" b="1" dirty="0">
                <a:solidFill>
                  <a:srgbClr val="142D2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dirty="0">
              <a:solidFill>
                <a:srgbClr val="142D2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 Box 34">
            <a:extLst>
              <a:ext uri="{FF2B5EF4-FFF2-40B4-BE49-F238E27FC236}">
                <a16:creationId xmlns:a16="http://schemas.microsoft.com/office/drawing/2014/main" id="{B7EC7C3B-4A38-4009-B7EE-42280FA698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027" y="2030205"/>
            <a:ext cx="505607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vi-V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altLang="vi-VN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altLang="vi-V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altLang="vi-V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lang="en-US" altLang="vi-V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altLang="vi-V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altLang="vi-V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r>
              <a:rPr lang="en-US" altLang="vi-V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tám</a:t>
            </a:r>
            <a:r>
              <a:rPr lang="en-US" altLang="vi-V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vi-VN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 Box 35">
            <a:extLst>
              <a:ext uri="{FF2B5EF4-FFF2-40B4-BE49-F238E27FC236}">
                <a16:creationId xmlns:a16="http://schemas.microsoft.com/office/drawing/2014/main" id="{11F159E6-FAB6-4B53-9585-D34E773564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8095" y="2294765"/>
            <a:ext cx="164613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vi-V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24 308</a:t>
            </a:r>
            <a:endParaRPr lang="en-US" altLang="vi-VN" sz="3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Text Box 36">
            <a:extLst>
              <a:ext uri="{FF2B5EF4-FFF2-40B4-BE49-F238E27FC236}">
                <a16:creationId xmlns:a16="http://schemas.microsoft.com/office/drawing/2014/main" id="{396C7CE3-14E0-4EC5-9444-E970928EB3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4526" y="2075561"/>
            <a:ext cx="457147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vi-V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altLang="vi-VN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r>
              <a:rPr lang="en-US" altLang="vi-V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lang="en-US" altLang="vi-V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4 </a:t>
            </a:r>
            <a:r>
              <a:rPr lang="en-US" altLang="vi-VN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lang="en-US" altLang="vi-V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3 </a:t>
            </a:r>
            <a:r>
              <a:rPr lang="en-US" altLang="vi-VN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altLang="vi-V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8 </a:t>
            </a:r>
            <a:r>
              <a:rPr lang="en-US" altLang="vi-VN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altLang="vi-V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altLang="vi-V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vi-VN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 Box 47">
            <a:extLst>
              <a:ext uri="{FF2B5EF4-FFF2-40B4-BE49-F238E27FC236}">
                <a16:creationId xmlns:a16="http://schemas.microsoft.com/office/drawing/2014/main" id="{7D7D72ED-565C-4A9C-BFD3-DCADDD0DFA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5923" y="1402729"/>
            <a:ext cx="1905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vi-VN" sz="3600" b="1" dirty="0" err="1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vi-VN" sz="36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600" b="1" dirty="0" err="1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vi-VN" sz="36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vi-VN" sz="3600" dirty="0">
              <a:solidFill>
                <a:srgbClr val="142D2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 Box 48">
            <a:extLst>
              <a:ext uri="{FF2B5EF4-FFF2-40B4-BE49-F238E27FC236}">
                <a16:creationId xmlns:a16="http://schemas.microsoft.com/office/drawing/2014/main" id="{2EFE0CE9-1C75-4342-B330-A9774650D4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3727" y="1421711"/>
            <a:ext cx="172685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vi-VN" sz="3600" b="1" dirty="0" err="1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vi-VN" sz="36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600" b="1" dirty="0" err="1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altLang="vi-VN" sz="3600" b="1" dirty="0">
              <a:solidFill>
                <a:srgbClr val="142D2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 Box 49">
            <a:extLst>
              <a:ext uri="{FF2B5EF4-FFF2-40B4-BE49-F238E27FC236}">
                <a16:creationId xmlns:a16="http://schemas.microsoft.com/office/drawing/2014/main" id="{B6380CF6-AB1A-40F5-A643-1C813ABFB0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7711" y="1483501"/>
            <a:ext cx="3215662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en-US" sz="3600" b="1" dirty="0" err="1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6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142D2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8" name="Text Box 50">
            <a:extLst>
              <a:ext uri="{FF2B5EF4-FFF2-40B4-BE49-F238E27FC236}">
                <a16:creationId xmlns:a16="http://schemas.microsoft.com/office/drawing/2014/main" id="{3C30AB24-72CB-427B-90B1-CAED67EEC7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016" y="3167433"/>
            <a:ext cx="530458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vi-VN" sz="3200" b="1" dirty="0" err="1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vi-VN" sz="32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altLang="vi-VN" sz="32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r>
              <a:rPr lang="en-US" altLang="vi-VN" sz="32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altLang="vi-VN" sz="32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lang="en-US" altLang="vi-VN" sz="32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altLang="vi-VN" sz="32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altLang="vi-VN" sz="32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altLang="vi-VN" sz="32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altLang="vi-VN" sz="32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altLang="vi-VN" sz="32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vi-VN" sz="3200" dirty="0">
              <a:solidFill>
                <a:srgbClr val="142D2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Text Box 51">
            <a:extLst>
              <a:ext uri="{FF2B5EF4-FFF2-40B4-BE49-F238E27FC236}">
                <a16:creationId xmlns:a16="http://schemas.microsoft.com/office/drawing/2014/main" id="{3FE1788C-580A-4709-9BA3-4EE97513B8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9415" y="4750407"/>
            <a:ext cx="203555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32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1 237 005</a:t>
            </a:r>
          </a:p>
        </p:txBody>
      </p:sp>
    </p:spTree>
    <p:extLst>
      <p:ext uri="{BB962C8B-B14F-4D97-AF65-F5344CB8AC3E}">
        <p14:creationId xmlns:p14="http://schemas.microsoft.com/office/powerpoint/2010/main" val="2561573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 tmFilter="0,0; .5, 1; 1, 1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 tmFilter="0,0; .5, 1; 1, 1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 tmFilter="0,0; .5, 1; 1, 1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 tmFilter="0,0; .5, 1; 1, 1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65">
            <a:extLst>
              <a:ext uri="{FF2B5EF4-FFF2-40B4-BE49-F238E27FC236}">
                <a16:creationId xmlns:a16="http://schemas.microsoft.com/office/drawing/2014/main" id="{F257BC09-02DB-4440-9B48-EF5B5B199C3B}"/>
              </a:ext>
            </a:extLst>
          </p:cNvPr>
          <p:cNvGrpSpPr/>
          <p:nvPr/>
        </p:nvGrpSpPr>
        <p:grpSpPr>
          <a:xfrm>
            <a:off x="2145804" y="139505"/>
            <a:ext cx="7966971" cy="790578"/>
            <a:chOff x="-27288" y="220338"/>
            <a:chExt cx="7966971" cy="790578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8EE29719-9E8A-49BD-8461-E212AA71C417}"/>
                </a:ext>
              </a:extLst>
            </p:cNvPr>
            <p:cNvSpPr/>
            <p:nvPr/>
          </p:nvSpPr>
          <p:spPr>
            <a:xfrm>
              <a:off x="-27288" y="220338"/>
              <a:ext cx="7966971" cy="790578"/>
            </a:xfrm>
            <a:prstGeom prst="rect">
              <a:avLst/>
            </a:prstGeom>
            <a:solidFill>
              <a:srgbClr val="50B0B2">
                <a:alpha val="94000"/>
              </a:srgbClr>
            </a:solidFill>
            <a:ln>
              <a:noFill/>
            </a:ln>
            <a:effectLst>
              <a:outerShdw blurRad="76200" dist="889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B1072B2C-1768-4B48-84C0-9DD5153E0839}"/>
                </a:ext>
              </a:extLst>
            </p:cNvPr>
            <p:cNvSpPr txBox="1"/>
            <p:nvPr/>
          </p:nvSpPr>
          <p:spPr>
            <a:xfrm flipH="1">
              <a:off x="1487028" y="304422"/>
              <a:ext cx="45875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BÀI 1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: Viết theo mẫu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70" name="Group 39">
            <a:extLst>
              <a:ext uri="{FF2B5EF4-FFF2-40B4-BE49-F238E27FC236}">
                <a16:creationId xmlns:a16="http://schemas.microsoft.com/office/drawing/2014/main" id="{B9C2E1C5-E035-42B5-BDBB-3404B96A9B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7166542"/>
              </p:ext>
            </p:extLst>
          </p:nvPr>
        </p:nvGraphicFramePr>
        <p:xfrm>
          <a:off x="113025" y="1136026"/>
          <a:ext cx="11965950" cy="5582468"/>
        </p:xfrm>
        <a:graphic>
          <a:graphicData uri="http://schemas.openxmlformats.org/drawingml/2006/table">
            <a:tbl>
              <a:tblPr/>
              <a:tblGrid>
                <a:gridCol w="51173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8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100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526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CD3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CD3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CD3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35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95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633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933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1" name="Text Box 33">
            <a:extLst>
              <a:ext uri="{FF2B5EF4-FFF2-40B4-BE49-F238E27FC236}">
                <a16:creationId xmlns:a16="http://schemas.microsoft.com/office/drawing/2014/main" id="{7953B8A4-3DF5-41E2-97A6-AABDA542E1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8583" y="5771490"/>
            <a:ext cx="4640221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triệu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4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9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42D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2" name="Text Box 34">
            <a:extLst>
              <a:ext uri="{FF2B5EF4-FFF2-40B4-BE49-F238E27FC236}">
                <a16:creationId xmlns:a16="http://schemas.microsoft.com/office/drawing/2014/main" id="{B7EC7C3B-4A38-4009-B7EE-42280FA698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813" y="1751273"/>
            <a:ext cx="505607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mươi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tư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nghìn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trăm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linh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tám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3" name="Text Box 35">
            <a:extLst>
              <a:ext uri="{FF2B5EF4-FFF2-40B4-BE49-F238E27FC236}">
                <a16:creationId xmlns:a16="http://schemas.microsoft.com/office/drawing/2014/main" id="{11F159E6-FAB6-4B53-9585-D34E773564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8261" y="1997494"/>
            <a:ext cx="164613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24 308</a:t>
            </a:r>
            <a:endParaRPr kumimoji="0" lang="en-US" altLang="vi-VN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" name="Text Box 36">
            <a:extLst>
              <a:ext uri="{FF2B5EF4-FFF2-40B4-BE49-F238E27FC236}">
                <a16:creationId xmlns:a16="http://schemas.microsoft.com/office/drawing/2014/main" id="{396C7CE3-14E0-4EC5-9444-E970928EB3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0312" y="1780329"/>
            <a:ext cx="457147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chục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nghìn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4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nghìn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3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trăm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8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đơn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vị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" name="Text Box 47">
            <a:extLst>
              <a:ext uri="{FF2B5EF4-FFF2-40B4-BE49-F238E27FC236}">
                <a16:creationId xmlns:a16="http://schemas.microsoft.com/office/drawing/2014/main" id="{7D7D72ED-565C-4A9C-BFD3-DCADDD0DFA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3523" y="1106485"/>
            <a:ext cx="1905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altLang="vi-VN" sz="3600" b="0" i="0" u="none" strike="noStrike" kern="1200" cap="none" spc="0" normalizeH="0" baseline="0" noProof="0" dirty="0">
              <a:ln>
                <a:noFill/>
              </a:ln>
              <a:solidFill>
                <a:srgbClr val="142D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6" name="Text Box 48">
            <a:extLst>
              <a:ext uri="{FF2B5EF4-FFF2-40B4-BE49-F238E27FC236}">
                <a16:creationId xmlns:a16="http://schemas.microsoft.com/office/drawing/2014/main" id="{2EFE0CE9-1C75-4342-B330-A9774650D4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3801" y="1128119"/>
            <a:ext cx="172685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142D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7" name="Text Box 49">
            <a:extLst>
              <a:ext uri="{FF2B5EF4-FFF2-40B4-BE49-F238E27FC236}">
                <a16:creationId xmlns:a16="http://schemas.microsoft.com/office/drawing/2014/main" id="{B6380CF6-AB1A-40F5-A643-1C813ABFB0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7711" y="1188269"/>
            <a:ext cx="3215662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gồm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8" name="Text Box 50">
            <a:extLst>
              <a:ext uri="{FF2B5EF4-FFF2-40B4-BE49-F238E27FC236}">
                <a16:creationId xmlns:a16="http://schemas.microsoft.com/office/drawing/2014/main" id="{3C30AB24-72CB-427B-90B1-CAED67EEC7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813" y="2978699"/>
            <a:ext cx="530458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trăm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sáu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mươi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nghìn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trăm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bảy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mươi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tư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srgbClr val="142D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9" name="Text Box 51">
            <a:extLst>
              <a:ext uri="{FF2B5EF4-FFF2-40B4-BE49-F238E27FC236}">
                <a16:creationId xmlns:a16="http://schemas.microsoft.com/office/drawing/2014/main" id="{3FE1788C-580A-4709-9BA3-4EE97513B8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1241" y="4459014"/>
            <a:ext cx="203555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1 237 005</a:t>
            </a:r>
          </a:p>
        </p:txBody>
      </p:sp>
      <p:sp>
        <p:nvSpPr>
          <p:cNvPr id="80" name="Text Box 35">
            <a:extLst>
              <a:ext uri="{FF2B5EF4-FFF2-40B4-BE49-F238E27FC236}">
                <a16:creationId xmlns:a16="http://schemas.microsoft.com/office/drawing/2014/main" id="{DD922608-73C8-4219-B097-246A306037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0174" y="3222057"/>
            <a:ext cx="184884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160 274</a:t>
            </a:r>
            <a:endParaRPr kumimoji="0" lang="en-US" altLang="vi-VN" sz="3600" b="0" i="0" u="none" strike="noStrike" kern="1200" cap="none" spc="0" normalizeH="0" baseline="0" noProof="0" dirty="0">
              <a:ln>
                <a:noFill/>
              </a:ln>
              <a:solidFill>
                <a:srgbClr val="F6863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" name="Text Box 36">
            <a:extLst>
              <a:ext uri="{FF2B5EF4-FFF2-40B4-BE49-F238E27FC236}">
                <a16:creationId xmlns:a16="http://schemas.microsoft.com/office/drawing/2014/main" id="{0C56C644-3F54-4632-B8FF-F814DED71A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2401" y="3101810"/>
            <a:ext cx="491247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b="1" i="0" u="none" strike="noStrike" kern="1200" cap="none" spc="0" normalizeH="0" baseline="0" noProof="0" dirty="0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</a:t>
            </a:r>
            <a:r>
              <a:rPr kumimoji="0" lang="en-US" altLang="vi-VN" b="1" i="0" u="none" strike="noStrike" kern="1200" cap="none" spc="0" normalizeH="0" baseline="0" noProof="0" dirty="0" err="1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trăm</a:t>
            </a:r>
            <a:r>
              <a:rPr kumimoji="0" lang="en-US" altLang="vi-VN" b="1" i="0" u="none" strike="noStrike" kern="1200" cap="none" spc="0" normalizeH="0" noProof="0" dirty="0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b="1" i="0" u="none" strike="noStrike" kern="1200" cap="none" spc="0" normalizeH="0" noProof="0" dirty="0" err="1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nghìn</a:t>
            </a:r>
            <a:r>
              <a:rPr kumimoji="0" lang="en-US" altLang="vi-VN" b="1" i="0" u="none" strike="noStrike" kern="1200" cap="none" spc="0" normalizeH="0" noProof="0" dirty="0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6 </a:t>
            </a:r>
            <a:r>
              <a:rPr kumimoji="0" lang="en-US" altLang="vi-VN" b="1" i="0" u="none" strike="noStrike" kern="1200" cap="none" spc="0" normalizeH="0" noProof="0" dirty="0" err="1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chục</a:t>
            </a:r>
            <a:r>
              <a:rPr kumimoji="0" lang="en-US" altLang="vi-VN" b="1" i="0" u="none" strike="noStrike" kern="1200" cap="none" spc="0" normalizeH="0" noProof="0" dirty="0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b="1" i="0" u="none" strike="noStrike" kern="1200" cap="none" spc="0" normalizeH="0" noProof="0" dirty="0" err="1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nghìn</a:t>
            </a:r>
            <a:r>
              <a:rPr kumimoji="0" lang="en-US" altLang="vi-VN" b="1" i="0" u="none" strike="noStrike" kern="1200" cap="none" spc="0" normalizeH="0" noProof="0" dirty="0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2 </a:t>
            </a:r>
            <a:r>
              <a:rPr kumimoji="0" lang="en-US" altLang="vi-VN" b="1" i="0" u="none" strike="noStrike" kern="1200" cap="none" spc="0" normalizeH="0" noProof="0" dirty="0" err="1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trăm</a:t>
            </a:r>
            <a:r>
              <a:rPr kumimoji="0" lang="en-US" altLang="vi-VN" b="1" i="0" u="none" strike="noStrike" kern="1200" cap="none" spc="0" normalizeH="0" noProof="0" dirty="0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7 </a:t>
            </a:r>
            <a:r>
              <a:rPr kumimoji="0" lang="en-US" altLang="vi-VN" b="1" i="0" u="none" strike="noStrike" kern="1200" cap="none" spc="0" normalizeH="0" noProof="0" dirty="0" err="1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chục</a:t>
            </a:r>
            <a:r>
              <a:rPr kumimoji="0" lang="en-US" altLang="vi-VN" b="1" i="0" u="none" strike="noStrike" kern="1200" cap="none" spc="0" normalizeH="0" noProof="0" dirty="0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4 </a:t>
            </a:r>
            <a:r>
              <a:rPr kumimoji="0" lang="en-US" altLang="vi-VN" b="1" i="0" u="none" strike="noStrike" kern="1200" cap="none" spc="0" normalizeH="0" noProof="0" dirty="0" err="1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đơn</a:t>
            </a:r>
            <a:r>
              <a:rPr kumimoji="0" lang="en-US" altLang="vi-VN" b="1" i="0" u="none" strike="noStrike" kern="1200" cap="none" spc="0" normalizeH="0" noProof="0" dirty="0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b="1" i="0" u="none" strike="noStrike" kern="1200" cap="none" spc="0" normalizeH="0" noProof="0" dirty="0" err="1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vị</a:t>
            </a:r>
            <a:endParaRPr kumimoji="0" lang="en-US" altLang="vi-VN" b="0" i="0" u="none" strike="noStrike" kern="1200" cap="none" spc="0" normalizeH="0" baseline="0" noProof="0" dirty="0">
              <a:ln>
                <a:noFill/>
              </a:ln>
              <a:solidFill>
                <a:srgbClr val="F6863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2" name="Text Box 50">
            <a:extLst>
              <a:ext uri="{FF2B5EF4-FFF2-40B4-BE49-F238E27FC236}">
                <a16:creationId xmlns:a16="http://schemas.microsoft.com/office/drawing/2014/main" id="{A5513F94-9404-47B1-8027-74A6E839E5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760" y="4310074"/>
            <a:ext cx="4823672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b="1" i="0" u="none" strike="noStrike" kern="1200" cap="none" spc="0" normalizeH="0" baseline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altLang="vi-VN" b="1" i="0" u="none" strike="noStrike" kern="1200" cap="none" spc="0" normalizeH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b="1" i="0" u="none" strike="noStrike" kern="1200" cap="none" spc="0" normalizeH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triệu</a:t>
            </a:r>
            <a:r>
              <a:rPr kumimoji="0" lang="en-US" altLang="vi-VN" b="1" i="0" u="none" strike="noStrike" kern="1200" cap="none" spc="0" normalizeH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b="1" i="0" u="none" strike="noStrike" kern="1200" cap="none" spc="0" normalizeH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altLang="vi-VN" b="1" i="0" u="none" strike="noStrike" kern="1200" cap="none" spc="0" normalizeH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b="1" i="0" u="none" strike="noStrike" kern="1200" cap="none" spc="0" normalizeH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trăm</a:t>
            </a:r>
            <a:r>
              <a:rPr kumimoji="0" lang="en-US" altLang="vi-VN" b="1" i="0" u="none" strike="noStrike" kern="1200" cap="none" spc="0" normalizeH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b="1" i="0" u="none" strike="noStrike" kern="1200" cap="none" spc="0" normalizeH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</a:t>
            </a:r>
            <a:r>
              <a:rPr kumimoji="0" lang="en-US" altLang="vi-VN" b="1" i="0" u="none" strike="noStrike" kern="1200" cap="none" spc="0" normalizeH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b="1" i="0" u="none" strike="noStrike" kern="1200" cap="none" spc="0" normalizeH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mươi</a:t>
            </a:r>
            <a:r>
              <a:rPr kumimoji="0" lang="en-US" altLang="vi-VN" b="1" i="0" u="none" strike="noStrike" kern="1200" cap="none" spc="0" normalizeH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b="1" i="0" u="none" strike="noStrike" kern="1200" cap="none" spc="0" normalizeH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bảy</a:t>
            </a:r>
            <a:r>
              <a:rPr kumimoji="0" lang="en-US" altLang="vi-VN" b="1" i="0" u="none" strike="noStrike" kern="1200" cap="none" spc="0" normalizeH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b="1" i="0" u="none" strike="noStrike" kern="1200" cap="none" spc="0" normalizeH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nghìn</a:t>
            </a:r>
            <a:r>
              <a:rPr kumimoji="0" lang="en-US" altLang="vi-VN" b="1" i="0" u="none" strike="noStrike" kern="1200" cap="none" spc="0" normalizeH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b="1" i="0" u="none" strike="noStrike" kern="1200" cap="none" spc="0" normalizeH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altLang="vi-VN" b="1" i="0" u="none" strike="noStrike" kern="1200" cap="none" spc="0" normalizeH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b="1" i="0" u="none" strike="noStrike" kern="1200" cap="none" spc="0" normalizeH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trăm</a:t>
            </a:r>
            <a:r>
              <a:rPr kumimoji="0" lang="en-US" altLang="vi-VN" b="1" i="0" u="none" strike="noStrike" kern="1200" cap="none" spc="0" normalizeH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b="1" i="0" u="none" strike="noStrike" kern="1200" cap="none" spc="0" normalizeH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linh</a:t>
            </a:r>
            <a:r>
              <a:rPr kumimoji="0" lang="en-US" altLang="vi-VN" b="1" i="0" u="none" strike="noStrike" kern="1200" cap="none" spc="0" normalizeH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b="1" i="0" u="none" strike="noStrike" kern="1200" cap="none" spc="0" normalizeH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năm</a:t>
            </a:r>
            <a:endParaRPr kumimoji="0" lang="en-US" altLang="vi-VN" b="0" i="0" u="none" strike="noStrike" kern="1200" cap="none" spc="0" normalizeH="0" baseline="0" noProof="0" dirty="0">
              <a:ln>
                <a:noFill/>
              </a:ln>
              <a:solidFill>
                <a:srgbClr val="DA4A8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3" name="Text Box 36">
            <a:extLst>
              <a:ext uri="{FF2B5EF4-FFF2-40B4-BE49-F238E27FC236}">
                <a16:creationId xmlns:a16="http://schemas.microsoft.com/office/drawing/2014/main" id="{AB4EDFE4-7094-4811-8E50-D2E73B316B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0536" y="4479713"/>
            <a:ext cx="498826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b="1" i="0" u="none" strike="noStrike" kern="1200" cap="none" spc="0" normalizeH="0" baseline="0" noProof="0" dirty="0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</a:t>
            </a:r>
            <a:r>
              <a:rPr kumimoji="0" lang="en-US" altLang="vi-VN" b="1" i="0" u="none" strike="noStrike" kern="1200" cap="none" spc="0" normalizeH="0" baseline="0" noProof="0" dirty="0" err="1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triệu</a:t>
            </a:r>
            <a:r>
              <a:rPr kumimoji="0" lang="en-US" altLang="vi-VN" b="1" i="0" u="none" strike="noStrike" kern="1200" cap="none" spc="0" normalizeH="0" baseline="0" noProof="0" dirty="0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kumimoji="0" lang="en-US" altLang="vi-VN" b="1" i="0" u="none" strike="noStrike" kern="1200" cap="none" spc="0" normalizeH="0" noProof="0" dirty="0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b="1" i="0" u="none" strike="noStrike" kern="1200" cap="none" spc="0" normalizeH="0" baseline="0" noProof="0" dirty="0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</a:t>
            </a:r>
            <a:r>
              <a:rPr kumimoji="0" lang="en-US" altLang="vi-VN" b="1" i="0" u="none" strike="noStrike" kern="1200" cap="none" spc="0" normalizeH="0" baseline="0" noProof="0" dirty="0" err="1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trăm</a:t>
            </a:r>
            <a:r>
              <a:rPr kumimoji="0" lang="en-US" altLang="vi-VN" b="1" i="0" u="none" strike="noStrike" kern="1200" cap="none" spc="0" normalizeH="0" noProof="0" dirty="0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b="1" i="0" u="none" strike="noStrike" kern="1200" cap="none" spc="0" normalizeH="0" noProof="0" dirty="0" err="1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nghìn</a:t>
            </a:r>
            <a:r>
              <a:rPr kumimoji="0" lang="en-US" altLang="vi-VN" b="1" i="0" u="none" strike="noStrike" kern="1200" cap="none" spc="0" normalizeH="0" noProof="0" dirty="0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3 </a:t>
            </a:r>
            <a:r>
              <a:rPr kumimoji="0" lang="en-US" altLang="vi-VN" b="1" i="0" u="none" strike="noStrike" kern="1200" cap="none" spc="0" normalizeH="0" noProof="0" dirty="0" err="1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chục</a:t>
            </a:r>
            <a:r>
              <a:rPr kumimoji="0" lang="en-US" altLang="vi-VN" b="1" i="0" u="none" strike="noStrike" kern="1200" cap="none" spc="0" normalizeH="0" noProof="0" dirty="0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b="1" i="0" u="none" strike="noStrike" kern="1200" cap="none" spc="0" normalizeH="0" noProof="0" dirty="0" err="1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nghìn</a:t>
            </a:r>
            <a:r>
              <a:rPr kumimoji="0" lang="en-US" altLang="vi-VN" b="1" i="0" u="none" strike="noStrike" kern="1200" cap="none" spc="0" normalizeH="0" noProof="0" dirty="0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7 </a:t>
            </a:r>
            <a:r>
              <a:rPr kumimoji="0" lang="en-US" altLang="vi-VN" b="1" i="0" u="none" strike="noStrike" kern="1200" cap="none" spc="0" normalizeH="0" noProof="0" dirty="0" err="1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nghìn</a:t>
            </a:r>
            <a:r>
              <a:rPr kumimoji="0" lang="en-US" altLang="vi-VN" b="1" i="0" u="none" strike="noStrike" kern="1200" cap="none" spc="0" normalizeH="0" noProof="0" dirty="0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5 </a:t>
            </a:r>
            <a:r>
              <a:rPr kumimoji="0" lang="en-US" altLang="vi-VN" b="1" i="0" u="none" strike="noStrike" kern="1200" cap="none" spc="0" normalizeH="0" noProof="0" dirty="0" err="1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đơn</a:t>
            </a:r>
            <a:r>
              <a:rPr kumimoji="0" lang="en-US" altLang="vi-VN" b="1" i="0" u="none" strike="noStrike" kern="1200" cap="none" spc="0" normalizeH="0" noProof="0" dirty="0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b="1" i="0" u="none" strike="noStrike" kern="1200" cap="none" spc="0" normalizeH="0" noProof="0" dirty="0" err="1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vị</a:t>
            </a:r>
            <a:endParaRPr kumimoji="0" lang="en-US" altLang="vi-VN" b="0" i="0" u="none" strike="noStrike" kern="1200" cap="none" spc="0" normalizeH="0" baseline="0" noProof="0" dirty="0">
              <a:ln>
                <a:noFill/>
              </a:ln>
              <a:solidFill>
                <a:srgbClr val="F6863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4" name="Text Box 36">
            <a:extLst>
              <a:ext uri="{FF2B5EF4-FFF2-40B4-BE49-F238E27FC236}">
                <a16:creationId xmlns:a16="http://schemas.microsoft.com/office/drawing/2014/main" id="{CD91DCD4-F13E-422B-AFC2-82F440DAFB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383" y="5683870"/>
            <a:ext cx="5132929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Tám</a:t>
            </a:r>
            <a:r>
              <a:rPr kumimoji="0" lang="en-US" altLang="vi-VN" sz="2600" b="1" i="0" u="none" strike="noStrike" kern="1200" cap="none" spc="0" normalizeH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2600" b="1" i="0" u="none" strike="noStrike" kern="1200" cap="none" spc="0" normalizeH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triệu</a:t>
            </a:r>
            <a:r>
              <a:rPr kumimoji="0" lang="en-US" altLang="vi-VN" sz="2600" b="1" i="0" u="none" strike="noStrike" kern="1200" cap="none" spc="0" normalizeH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2600" b="1" i="0" u="none" strike="noStrike" kern="1200" cap="none" spc="0" normalizeH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altLang="vi-VN" sz="2600" b="1" i="0" u="none" strike="noStrike" kern="1200" cap="none" spc="0" normalizeH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2600" b="1" i="0" u="none" strike="noStrike" kern="1200" cap="none" spc="0" normalizeH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trăm</a:t>
            </a:r>
            <a:r>
              <a:rPr kumimoji="0" lang="en-US" altLang="vi-VN" sz="2600" b="1" i="0" u="none" strike="noStrike" kern="1200" cap="none" spc="0" normalizeH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2600" b="1" i="0" u="none" strike="noStrike" kern="1200" cap="none" spc="0" normalizeH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linh</a:t>
            </a:r>
            <a:r>
              <a:rPr kumimoji="0" lang="en-US" altLang="vi-VN" sz="2600" b="1" i="0" u="none" strike="noStrike" kern="1200" cap="none" spc="0" normalizeH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2600" b="1" i="0" u="none" strike="noStrike" kern="1200" cap="none" spc="0" normalizeH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bốn</a:t>
            </a:r>
            <a:r>
              <a:rPr kumimoji="0" lang="en-US" altLang="vi-VN" sz="2600" b="1" i="0" u="none" strike="noStrike" kern="1200" cap="none" spc="0" normalizeH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2600" b="1" i="0" u="none" strike="noStrike" kern="1200" cap="none" spc="0" normalizeH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nghìn</a:t>
            </a:r>
            <a:r>
              <a:rPr kumimoji="0" lang="en-US" altLang="vi-VN" sz="2600" b="1" i="0" u="none" strike="noStrike" kern="1200" cap="none" spc="0" normalizeH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2600" b="1" i="0" u="none" strike="noStrike" kern="1200" cap="none" spc="0" normalizeH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altLang="vi-VN" sz="2600" b="1" i="0" u="none" strike="noStrike" kern="1200" cap="none" spc="0" normalizeH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2600" b="1" i="0" u="none" strike="noStrike" kern="1200" cap="none" spc="0" normalizeH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trăm</a:t>
            </a:r>
            <a:r>
              <a:rPr kumimoji="0" lang="en-US" altLang="vi-VN" sz="2600" b="1" i="0" u="none" strike="noStrike" kern="1200" cap="none" spc="0" normalizeH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2600" b="1" i="0" u="none" strike="noStrike" kern="1200" cap="none" spc="0" normalizeH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chín</a:t>
            </a:r>
            <a:r>
              <a:rPr kumimoji="0" lang="en-US" altLang="vi-VN" sz="2600" b="1" i="0" u="none" strike="noStrike" kern="1200" cap="none" spc="0" normalizeH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2600" b="1" i="0" u="none" strike="noStrike" kern="1200" cap="none" spc="0" normalizeH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mươi</a:t>
            </a:r>
            <a:endParaRPr kumimoji="0" lang="en-US" altLang="vi-VN" sz="2600" b="0" i="0" u="none" strike="noStrike" kern="1200" cap="none" spc="0" normalizeH="0" baseline="0" noProof="0" dirty="0">
              <a:ln>
                <a:noFill/>
              </a:ln>
              <a:solidFill>
                <a:srgbClr val="DA4A8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5" name="Text Box 35">
            <a:extLst>
              <a:ext uri="{FF2B5EF4-FFF2-40B4-BE49-F238E27FC236}">
                <a16:creationId xmlns:a16="http://schemas.microsoft.com/office/drawing/2014/main" id="{2FFA06C1-ECF9-4C6A-9B59-E7D3DD8C37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2948" y="5848717"/>
            <a:ext cx="227214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  <a:r>
              <a:rPr kumimoji="0" lang="en-US" altLang="vi-VN" sz="3200" b="1" i="0" u="none" strike="noStrike" kern="1200" cap="none" spc="0" normalizeH="0" noProof="0" dirty="0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004 090</a:t>
            </a:r>
            <a:endParaRPr kumimoji="0" lang="en-US" altLang="vi-VN" sz="3600" b="0" i="0" u="none" strike="noStrike" kern="1200" cap="none" spc="0" normalizeH="0" baseline="0" noProof="0" dirty="0">
              <a:ln>
                <a:noFill/>
              </a:ln>
              <a:solidFill>
                <a:srgbClr val="F6863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332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 tmFilter="0,0; .5, 1; 1, 1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 tmFilter="0,0; .5, 1; 1, 1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 tmFilter="0,0; .5, 1; 1, 1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 tmFilter="0,0; .5, 1; 1, 1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 tmFilter="0,0; .5, 1; 1, 1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 tmFilter="0,0; .5, 1; 1, 1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 tmFilter="0,0; .5, 1; 1, 1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 tmFilter="0,0; .5, 1; 1, 1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 tmFilter="0,0; .5, 1; 1, 1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81">
            <a:extLst>
              <a:ext uri="{FF2B5EF4-FFF2-40B4-BE49-F238E27FC236}">
                <a16:creationId xmlns:a16="http://schemas.microsoft.com/office/drawing/2014/main" id="{2512B64C-3B11-4B93-A651-4CF97D27A645}"/>
              </a:ext>
            </a:extLst>
          </p:cNvPr>
          <p:cNvSpPr/>
          <p:nvPr/>
        </p:nvSpPr>
        <p:spPr>
          <a:xfrm>
            <a:off x="160506" y="239736"/>
            <a:ext cx="11870987" cy="1384236"/>
          </a:xfrm>
          <a:prstGeom prst="rect">
            <a:avLst/>
          </a:prstGeom>
          <a:solidFill>
            <a:srgbClr val="FFB3B3"/>
          </a:solidFill>
          <a:ln>
            <a:solidFill>
              <a:schemeClr val="tx1"/>
            </a:solidFill>
            <a:prstDash val="dash"/>
          </a:ln>
          <a:effectLst>
            <a:outerShdw blurRad="76200" dist="889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F9FD4ABC-E69F-4F5D-B880-E69983703E1F}"/>
              </a:ext>
            </a:extLst>
          </p:cNvPr>
          <p:cNvSpPr txBox="1"/>
          <p:nvPr/>
        </p:nvSpPr>
        <p:spPr>
          <a:xfrm flipH="1">
            <a:off x="-27288" y="361959"/>
            <a:ext cx="121820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3 a: </a:t>
            </a:r>
            <a:r>
              <a:rPr lang="en-US" sz="3200" b="1" dirty="0" err="1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2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2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32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200" b="1" dirty="0" err="1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32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2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2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4B971772-2349-4C2D-827F-1ECB22436F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0802">
            <a:off x="-522324" y="5752190"/>
            <a:ext cx="2089337" cy="1589324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22921D27-9BAE-4C06-A617-C2C24CFFE9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846" y="6235566"/>
            <a:ext cx="1569192" cy="787237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884C533B-9AC4-4877-BC61-69CFB891FE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7780" y="5885731"/>
            <a:ext cx="468594" cy="656031"/>
          </a:xfrm>
          <a:prstGeom prst="rect">
            <a:avLst/>
          </a:prstGeom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8156D182-CBDE-4FB8-8A80-55221C29D9CD}"/>
              </a:ext>
            </a:extLst>
          </p:cNvPr>
          <p:cNvGrpSpPr/>
          <p:nvPr/>
        </p:nvGrpSpPr>
        <p:grpSpPr>
          <a:xfrm>
            <a:off x="9719811" y="4953652"/>
            <a:ext cx="3954790" cy="2618766"/>
            <a:chOff x="9719811" y="4953652"/>
            <a:chExt cx="3954790" cy="2618766"/>
          </a:xfrm>
        </p:grpSpPr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7A4AB046-69B7-4D9F-9466-32B5D1E74D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55449">
              <a:off x="9719811" y="5989700"/>
              <a:ext cx="293322" cy="1017998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B0E17B19-7059-40B2-9083-B118B08BC4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99114">
              <a:off x="11133422" y="5830247"/>
              <a:ext cx="1396627" cy="1396627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D11176B0-478E-45E7-9BCC-203C7CC3A2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15435" y="4953652"/>
              <a:ext cx="2459166" cy="1596300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A96155CD-D173-4258-9B0A-67AC2263DC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66071">
              <a:off x="9812858" y="6023905"/>
              <a:ext cx="1477480" cy="1619545"/>
            </a:xfrm>
            <a:prstGeom prst="rect">
              <a:avLst/>
            </a:prstGeom>
          </p:spPr>
        </p:pic>
      </p:grp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E2814E39-3C46-460F-8FDE-6B54CE6B31D2}"/>
              </a:ext>
            </a:extLst>
          </p:cNvPr>
          <p:cNvCxnSpPr>
            <a:cxnSpLocks/>
          </p:cNvCxnSpPr>
          <p:nvPr/>
        </p:nvCxnSpPr>
        <p:spPr>
          <a:xfrm flipV="1">
            <a:off x="7238727" y="842682"/>
            <a:ext cx="1645297" cy="1967"/>
          </a:xfrm>
          <a:prstGeom prst="straightConnector1">
            <a:avLst/>
          </a:prstGeom>
          <a:ln w="57150">
            <a:solidFill>
              <a:srgbClr val="CC2229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A9A22AC4-B52F-45E2-B6B8-49DC7E56D3E4}"/>
              </a:ext>
            </a:extLst>
          </p:cNvPr>
          <p:cNvCxnSpPr>
            <a:cxnSpLocks/>
          </p:cNvCxnSpPr>
          <p:nvPr/>
        </p:nvCxnSpPr>
        <p:spPr>
          <a:xfrm flipV="1">
            <a:off x="4841863" y="1347583"/>
            <a:ext cx="1872702" cy="0"/>
          </a:xfrm>
          <a:prstGeom prst="straightConnector1">
            <a:avLst/>
          </a:prstGeom>
          <a:ln w="57150">
            <a:solidFill>
              <a:srgbClr val="CC2229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DFAC5D47-C218-4DE2-874D-990B75FC5585}"/>
              </a:ext>
            </a:extLst>
          </p:cNvPr>
          <p:cNvCxnSpPr>
            <a:cxnSpLocks/>
          </p:cNvCxnSpPr>
          <p:nvPr/>
        </p:nvCxnSpPr>
        <p:spPr>
          <a:xfrm flipV="1">
            <a:off x="6970395" y="1347583"/>
            <a:ext cx="1474358" cy="2877"/>
          </a:xfrm>
          <a:prstGeom prst="straightConnector1">
            <a:avLst/>
          </a:prstGeom>
          <a:ln w="57150">
            <a:solidFill>
              <a:srgbClr val="CC2229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7" name="Group 76">
            <a:extLst>
              <a:ext uri="{FF2B5EF4-FFF2-40B4-BE49-F238E27FC236}">
                <a16:creationId xmlns:a16="http://schemas.microsoft.com/office/drawing/2014/main" id="{D080BF64-541E-41E9-A5BF-43B6D754F405}"/>
              </a:ext>
            </a:extLst>
          </p:cNvPr>
          <p:cNvGrpSpPr/>
          <p:nvPr/>
        </p:nvGrpSpPr>
        <p:grpSpPr>
          <a:xfrm>
            <a:off x="934175" y="1921227"/>
            <a:ext cx="3101173" cy="1917160"/>
            <a:chOff x="169391" y="1849443"/>
            <a:chExt cx="3101173" cy="1917160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A1A3EA85-24B8-49B8-B51D-4545428C501E}"/>
                </a:ext>
              </a:extLst>
            </p:cNvPr>
            <p:cNvGrpSpPr/>
            <p:nvPr/>
          </p:nvGrpSpPr>
          <p:grpSpPr>
            <a:xfrm>
              <a:off x="231622" y="1849443"/>
              <a:ext cx="3038942" cy="1917160"/>
              <a:chOff x="644398" y="1609063"/>
              <a:chExt cx="3038942" cy="1917160"/>
            </a:xfrm>
          </p:grpSpPr>
          <p:graphicFrame>
            <p:nvGraphicFramePr>
              <p:cNvPr id="88" name="Chart 87">
                <a:extLst>
                  <a:ext uri="{FF2B5EF4-FFF2-40B4-BE49-F238E27FC236}">
                    <a16:creationId xmlns:a16="http://schemas.microsoft.com/office/drawing/2014/main" id="{B8FA4EF2-E45C-40B2-A472-0182800328C2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191158309"/>
                  </p:ext>
                </p:extLst>
              </p:nvPr>
            </p:nvGraphicFramePr>
            <p:xfrm>
              <a:off x="678481" y="2090508"/>
              <a:ext cx="3004859" cy="1435715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9"/>
              </a:graphicData>
            </a:graphic>
          </p:graphicFrame>
          <p:pic>
            <p:nvPicPr>
              <p:cNvPr id="90" name="Picture 89">
                <a:extLst>
                  <a:ext uri="{FF2B5EF4-FFF2-40B4-BE49-F238E27FC236}">
                    <a16:creationId xmlns:a16="http://schemas.microsoft.com/office/drawing/2014/main" id="{1CDD7B68-D7D4-4FBC-849B-0BACD6BB4F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80394">
                <a:off x="644398" y="1609063"/>
                <a:ext cx="799065" cy="799065"/>
              </a:xfrm>
              <a:prstGeom prst="rect">
                <a:avLst/>
              </a:prstGeom>
            </p:spPr>
          </p:pic>
        </p:grp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4E4FF21D-3AF9-41D2-9A5C-3736568396A1}"/>
                </a:ext>
              </a:extLst>
            </p:cNvPr>
            <p:cNvSpPr txBox="1"/>
            <p:nvPr/>
          </p:nvSpPr>
          <p:spPr>
            <a:xfrm flipH="1">
              <a:off x="169391" y="2608863"/>
              <a:ext cx="302031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142D2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67 358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9DF26213-5617-46AB-9782-496CB1A5446E}"/>
              </a:ext>
            </a:extLst>
          </p:cNvPr>
          <p:cNvGrpSpPr/>
          <p:nvPr/>
        </p:nvGrpSpPr>
        <p:grpSpPr>
          <a:xfrm>
            <a:off x="1821549" y="4058144"/>
            <a:ext cx="3243437" cy="1932417"/>
            <a:chOff x="169391" y="1834186"/>
            <a:chExt cx="3243437" cy="1932417"/>
          </a:xfrm>
        </p:grpSpPr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BF7BF56A-4AC9-4BE5-AFE9-3BEB2F0EC1ED}"/>
                </a:ext>
              </a:extLst>
            </p:cNvPr>
            <p:cNvGrpSpPr/>
            <p:nvPr/>
          </p:nvGrpSpPr>
          <p:grpSpPr>
            <a:xfrm>
              <a:off x="265705" y="1834186"/>
              <a:ext cx="3147123" cy="1932417"/>
              <a:chOff x="678481" y="1593806"/>
              <a:chExt cx="3147123" cy="1932417"/>
            </a:xfrm>
          </p:grpSpPr>
          <p:graphicFrame>
            <p:nvGraphicFramePr>
              <p:cNvPr id="97" name="Chart 96">
                <a:extLst>
                  <a:ext uri="{FF2B5EF4-FFF2-40B4-BE49-F238E27FC236}">
                    <a16:creationId xmlns:a16="http://schemas.microsoft.com/office/drawing/2014/main" id="{D853F810-D8B0-4B22-8526-9E3606E995FE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805094373"/>
                  </p:ext>
                </p:extLst>
              </p:nvPr>
            </p:nvGraphicFramePr>
            <p:xfrm>
              <a:off x="678481" y="2090508"/>
              <a:ext cx="3004859" cy="1435715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11"/>
              </a:graphicData>
            </a:graphic>
          </p:graphicFrame>
          <p:pic>
            <p:nvPicPr>
              <p:cNvPr id="98" name="Picture 97">
                <a:extLst>
                  <a:ext uri="{FF2B5EF4-FFF2-40B4-BE49-F238E27FC236}">
                    <a16:creationId xmlns:a16="http://schemas.microsoft.com/office/drawing/2014/main" id="{98A0E9ED-0189-4667-88B2-65D200F5E0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597782">
                <a:off x="3026539" y="1593806"/>
                <a:ext cx="799065" cy="799065"/>
              </a:xfrm>
              <a:prstGeom prst="rect">
                <a:avLst/>
              </a:prstGeom>
            </p:spPr>
          </p:pic>
        </p:grp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B6688BCB-BE24-4A02-A3D7-D28FDD815CF2}"/>
                </a:ext>
              </a:extLst>
            </p:cNvPr>
            <p:cNvSpPr txBox="1"/>
            <p:nvPr/>
          </p:nvSpPr>
          <p:spPr>
            <a:xfrm flipH="1">
              <a:off x="169391" y="2608863"/>
              <a:ext cx="302031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142D2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851 904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DE2A464E-F55C-4D3C-868C-90581CF3E369}"/>
              </a:ext>
            </a:extLst>
          </p:cNvPr>
          <p:cNvGrpSpPr/>
          <p:nvPr/>
        </p:nvGrpSpPr>
        <p:grpSpPr>
          <a:xfrm>
            <a:off x="6207201" y="1823044"/>
            <a:ext cx="3804845" cy="1932417"/>
            <a:chOff x="-392017" y="1834186"/>
            <a:chExt cx="3804845" cy="1932417"/>
          </a:xfrm>
        </p:grpSpPr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1E82E5E0-4E29-4A9E-9549-E3CEDBF881C2}"/>
                </a:ext>
              </a:extLst>
            </p:cNvPr>
            <p:cNvGrpSpPr/>
            <p:nvPr/>
          </p:nvGrpSpPr>
          <p:grpSpPr>
            <a:xfrm>
              <a:off x="-392017" y="1834186"/>
              <a:ext cx="3804845" cy="1932417"/>
              <a:chOff x="20759" y="1593806"/>
              <a:chExt cx="3804845" cy="1932417"/>
            </a:xfrm>
          </p:grpSpPr>
          <p:graphicFrame>
            <p:nvGraphicFramePr>
              <p:cNvPr id="102" name="Chart 101">
                <a:extLst>
                  <a:ext uri="{FF2B5EF4-FFF2-40B4-BE49-F238E27FC236}">
                    <a16:creationId xmlns:a16="http://schemas.microsoft.com/office/drawing/2014/main" id="{8E406646-91DE-402C-8DDD-513ECBD512E3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724458386"/>
                  </p:ext>
                </p:extLst>
              </p:nvPr>
            </p:nvGraphicFramePr>
            <p:xfrm>
              <a:off x="20759" y="2090508"/>
              <a:ext cx="3662582" cy="1435715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12"/>
              </a:graphicData>
            </a:graphic>
          </p:graphicFrame>
          <p:pic>
            <p:nvPicPr>
              <p:cNvPr id="103" name="Picture 102">
                <a:extLst>
                  <a:ext uri="{FF2B5EF4-FFF2-40B4-BE49-F238E27FC236}">
                    <a16:creationId xmlns:a16="http://schemas.microsoft.com/office/drawing/2014/main" id="{C0A47338-1C28-4008-AB42-9AE3819166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597782">
                <a:off x="3026539" y="1593806"/>
                <a:ext cx="799065" cy="799065"/>
              </a:xfrm>
              <a:prstGeom prst="rect">
                <a:avLst/>
              </a:prstGeom>
            </p:spPr>
          </p:pic>
        </p:grp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47A99DBD-BD88-40B5-B7B1-A75502C1055F}"/>
                </a:ext>
              </a:extLst>
            </p:cNvPr>
            <p:cNvSpPr txBox="1"/>
            <p:nvPr/>
          </p:nvSpPr>
          <p:spPr>
            <a:xfrm flipH="1">
              <a:off x="-283187" y="2688738"/>
              <a:ext cx="337918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142D2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3 205 700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9220ABE3-2F1C-4614-AB5B-FA403622E627}"/>
              </a:ext>
            </a:extLst>
          </p:cNvPr>
          <p:cNvGrpSpPr/>
          <p:nvPr/>
        </p:nvGrpSpPr>
        <p:grpSpPr>
          <a:xfrm>
            <a:off x="6600780" y="3967143"/>
            <a:ext cx="4530162" cy="1841089"/>
            <a:chOff x="-982729" y="1925514"/>
            <a:chExt cx="4530162" cy="1841089"/>
          </a:xfrm>
        </p:grpSpPr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CE811A43-4B2E-4418-9112-C064E7B987C0}"/>
                </a:ext>
              </a:extLst>
            </p:cNvPr>
            <p:cNvGrpSpPr/>
            <p:nvPr/>
          </p:nvGrpSpPr>
          <p:grpSpPr>
            <a:xfrm>
              <a:off x="-982729" y="1925514"/>
              <a:ext cx="4530162" cy="1841089"/>
              <a:chOff x="-569953" y="1685134"/>
              <a:chExt cx="4530162" cy="1841089"/>
            </a:xfrm>
          </p:grpSpPr>
          <p:graphicFrame>
            <p:nvGraphicFramePr>
              <p:cNvPr id="107" name="Chart 106">
                <a:extLst>
                  <a:ext uri="{FF2B5EF4-FFF2-40B4-BE49-F238E27FC236}">
                    <a16:creationId xmlns:a16="http://schemas.microsoft.com/office/drawing/2014/main" id="{7D10823D-F21A-4D9E-990F-FAD6F2C3F7B3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128354584"/>
                  </p:ext>
                </p:extLst>
              </p:nvPr>
            </p:nvGraphicFramePr>
            <p:xfrm>
              <a:off x="-569953" y="2090508"/>
              <a:ext cx="4253293" cy="1435715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13"/>
              </a:graphicData>
            </a:graphic>
          </p:graphicFrame>
          <p:pic>
            <p:nvPicPr>
              <p:cNvPr id="108" name="Picture 107">
                <a:extLst>
                  <a:ext uri="{FF2B5EF4-FFF2-40B4-BE49-F238E27FC236}">
                    <a16:creationId xmlns:a16="http://schemas.microsoft.com/office/drawing/2014/main" id="{EA3AF0A6-CBA0-4F23-8587-716B2F4CE7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242355">
                <a:off x="3161144" y="1685134"/>
                <a:ext cx="799065" cy="799065"/>
              </a:xfrm>
              <a:prstGeom prst="rect">
                <a:avLst/>
              </a:prstGeom>
            </p:spPr>
          </p:pic>
        </p:grp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FE9D6ADD-45D7-4500-9879-BA03524FBF4D}"/>
                </a:ext>
              </a:extLst>
            </p:cNvPr>
            <p:cNvSpPr txBox="1"/>
            <p:nvPr/>
          </p:nvSpPr>
          <p:spPr>
            <a:xfrm flipH="1">
              <a:off x="-975435" y="2608863"/>
              <a:ext cx="416513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142D2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195 080 126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573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9F8560-4C62-4F03-A589-A509C14ACF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0802">
            <a:off x="-318518" y="5518024"/>
            <a:ext cx="2089337" cy="15893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ACBE2-1472-4B4D-82A2-8036E76141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4453" y="5563791"/>
            <a:ext cx="468594" cy="6560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F7B793-04F7-4C89-98A4-ACC11CC5C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5435" y="4953652"/>
            <a:ext cx="2459166" cy="1596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8806DE-16BF-44B9-AB0F-EACF6A6613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66071">
            <a:off x="11177809" y="5607062"/>
            <a:ext cx="1477480" cy="1619545"/>
          </a:xfrm>
          <a:prstGeom prst="rect">
            <a:avLst/>
          </a:prstGeom>
        </p:spPr>
      </p:pic>
      <p:grpSp>
        <p:nvGrpSpPr>
          <p:cNvPr id="72" name="Group 71">
            <a:extLst>
              <a:ext uri="{FF2B5EF4-FFF2-40B4-BE49-F238E27FC236}">
                <a16:creationId xmlns:a16="http://schemas.microsoft.com/office/drawing/2014/main" id="{FDE0568D-DA0F-45A2-BFA6-3FD9D1A03EAF}"/>
              </a:ext>
            </a:extLst>
          </p:cNvPr>
          <p:cNvGrpSpPr/>
          <p:nvPr/>
        </p:nvGrpSpPr>
        <p:grpSpPr>
          <a:xfrm>
            <a:off x="635911" y="59595"/>
            <a:ext cx="3121602" cy="1828023"/>
            <a:chOff x="148962" y="1938580"/>
            <a:chExt cx="3121602" cy="1828023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B11BC42B-445C-4ACB-9E36-3DB951BFE989}"/>
                </a:ext>
              </a:extLst>
            </p:cNvPr>
            <p:cNvGrpSpPr/>
            <p:nvPr/>
          </p:nvGrpSpPr>
          <p:grpSpPr>
            <a:xfrm>
              <a:off x="148962" y="1938580"/>
              <a:ext cx="3121602" cy="1828023"/>
              <a:chOff x="561738" y="1698200"/>
              <a:chExt cx="3121602" cy="1828023"/>
            </a:xfrm>
          </p:grpSpPr>
          <p:graphicFrame>
            <p:nvGraphicFramePr>
              <p:cNvPr id="75" name="Chart 74">
                <a:extLst>
                  <a:ext uri="{FF2B5EF4-FFF2-40B4-BE49-F238E27FC236}">
                    <a16:creationId xmlns:a16="http://schemas.microsoft.com/office/drawing/2014/main" id="{B71B2E96-7F00-45B8-9E7E-C3D4C989912D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4096445663"/>
                  </p:ext>
                </p:extLst>
              </p:nvPr>
            </p:nvGraphicFramePr>
            <p:xfrm>
              <a:off x="678481" y="2090508"/>
              <a:ext cx="3004859" cy="1435715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6"/>
              </a:graphicData>
            </a:graphic>
          </p:graphicFrame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01A09BDC-2B41-42C7-9A11-E434EEAA10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80394">
                <a:off x="561738" y="1698200"/>
                <a:ext cx="715553" cy="715553"/>
              </a:xfrm>
              <a:prstGeom prst="rect">
                <a:avLst/>
              </a:prstGeom>
            </p:spPr>
          </p:pic>
        </p:grp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3CB5F24A-5273-4C68-953D-2E47F9DCEF3A}"/>
                </a:ext>
              </a:extLst>
            </p:cNvPr>
            <p:cNvSpPr txBox="1"/>
            <p:nvPr/>
          </p:nvSpPr>
          <p:spPr>
            <a:xfrm flipH="1">
              <a:off x="169391" y="2608863"/>
              <a:ext cx="302031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142D2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67 358</a:t>
              </a:r>
            </a:p>
          </p:txBody>
        </p: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F15793E4-82F2-41D3-8904-BA7724526FFC}"/>
              </a:ext>
            </a:extLst>
          </p:cNvPr>
          <p:cNvSpPr txBox="1"/>
          <p:nvPr/>
        </p:nvSpPr>
        <p:spPr>
          <a:xfrm flipH="1">
            <a:off x="2307398" y="721397"/>
            <a:ext cx="6512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>
                  <a:solidFill>
                    <a:srgbClr val="CC2229"/>
                  </a:solidFill>
                </a:ln>
                <a:solidFill>
                  <a:srgbClr val="CC222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BD2DC61C-6656-4A1E-916A-C505E2D9B772}"/>
              </a:ext>
            </a:extLst>
          </p:cNvPr>
          <p:cNvCxnSpPr>
            <a:cxnSpLocks/>
          </p:cNvCxnSpPr>
          <p:nvPr/>
        </p:nvCxnSpPr>
        <p:spPr>
          <a:xfrm>
            <a:off x="2572167" y="1409860"/>
            <a:ext cx="1028250" cy="100137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F1C6B2C4-D3AC-4B88-A672-ED107933C2C8}"/>
              </a:ext>
            </a:extLst>
          </p:cNvPr>
          <p:cNvCxnSpPr>
            <a:cxnSpLocks/>
          </p:cNvCxnSpPr>
          <p:nvPr/>
        </p:nvCxnSpPr>
        <p:spPr>
          <a:xfrm flipH="1">
            <a:off x="1852909" y="1404574"/>
            <a:ext cx="706888" cy="98955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0916922D-5B07-4D66-9A85-B1861D1989FA}"/>
              </a:ext>
            </a:extLst>
          </p:cNvPr>
          <p:cNvSpPr txBox="1"/>
          <p:nvPr/>
        </p:nvSpPr>
        <p:spPr>
          <a:xfrm flipH="1">
            <a:off x="2723666" y="2410301"/>
            <a:ext cx="2287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142D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lang="en-US" sz="3200" b="1" dirty="0">
                <a:solidFill>
                  <a:srgbClr val="142D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42D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chục</a:t>
            </a:r>
            <a:endParaRPr lang="en-US" sz="3200" b="1" dirty="0">
              <a:solidFill>
                <a:srgbClr val="142D2E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9575638-EC5A-4BB5-9EC1-9E0F7A75866B}"/>
              </a:ext>
            </a:extLst>
          </p:cNvPr>
          <p:cNvSpPr txBox="1"/>
          <p:nvPr/>
        </p:nvSpPr>
        <p:spPr>
          <a:xfrm flipH="1">
            <a:off x="873022" y="2370063"/>
            <a:ext cx="17385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142D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lang="en-US" sz="3200" b="1" dirty="0">
                <a:solidFill>
                  <a:srgbClr val="142D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42D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đơn</a:t>
            </a:r>
            <a:r>
              <a:rPr lang="en-US" sz="3200" b="1" dirty="0">
                <a:solidFill>
                  <a:srgbClr val="142D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42D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vị</a:t>
            </a:r>
            <a:endParaRPr lang="en-US" sz="3200" b="1" dirty="0">
              <a:solidFill>
                <a:srgbClr val="142D2E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EF819253-081D-4368-A357-1014182497F3}"/>
              </a:ext>
            </a:extLst>
          </p:cNvPr>
          <p:cNvGrpSpPr/>
          <p:nvPr/>
        </p:nvGrpSpPr>
        <p:grpSpPr>
          <a:xfrm>
            <a:off x="2476276" y="3200477"/>
            <a:ext cx="3243437" cy="1932417"/>
            <a:chOff x="169391" y="1834186"/>
            <a:chExt cx="3243437" cy="1932417"/>
          </a:xfrm>
        </p:grpSpPr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0D90101B-E130-44E5-A6F5-3FC974765831}"/>
                </a:ext>
              </a:extLst>
            </p:cNvPr>
            <p:cNvGrpSpPr/>
            <p:nvPr/>
          </p:nvGrpSpPr>
          <p:grpSpPr>
            <a:xfrm>
              <a:off x="265705" y="1834186"/>
              <a:ext cx="3147123" cy="1932417"/>
              <a:chOff x="678481" y="1593806"/>
              <a:chExt cx="3147123" cy="1932417"/>
            </a:xfrm>
          </p:grpSpPr>
          <p:graphicFrame>
            <p:nvGraphicFramePr>
              <p:cNvPr id="96" name="Chart 95">
                <a:extLst>
                  <a:ext uri="{FF2B5EF4-FFF2-40B4-BE49-F238E27FC236}">
                    <a16:creationId xmlns:a16="http://schemas.microsoft.com/office/drawing/2014/main" id="{09CA0A38-76C3-4474-8139-0CC0907B9DE6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130632115"/>
                  </p:ext>
                </p:extLst>
              </p:nvPr>
            </p:nvGraphicFramePr>
            <p:xfrm>
              <a:off x="678481" y="2090508"/>
              <a:ext cx="3004859" cy="1435715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8"/>
              </a:graphicData>
            </a:graphic>
          </p:graphicFrame>
          <p:pic>
            <p:nvPicPr>
              <p:cNvPr id="97" name="Picture 96">
                <a:extLst>
                  <a:ext uri="{FF2B5EF4-FFF2-40B4-BE49-F238E27FC236}">
                    <a16:creationId xmlns:a16="http://schemas.microsoft.com/office/drawing/2014/main" id="{6FA31291-4DB2-4572-945E-286946D318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597782">
                <a:off x="3026539" y="1593806"/>
                <a:ext cx="799065" cy="799065"/>
              </a:xfrm>
              <a:prstGeom prst="rect">
                <a:avLst/>
              </a:prstGeom>
            </p:spPr>
          </p:pic>
        </p:grp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FF0D4A00-0456-4A60-B6A2-93703A6108C5}"/>
                </a:ext>
              </a:extLst>
            </p:cNvPr>
            <p:cNvSpPr txBox="1"/>
            <p:nvPr/>
          </p:nvSpPr>
          <p:spPr>
            <a:xfrm flipH="1">
              <a:off x="169391" y="2608863"/>
              <a:ext cx="302031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142D2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851 904</a:t>
              </a:r>
            </a:p>
          </p:txBody>
        </p:sp>
      </p:grpSp>
      <p:sp>
        <p:nvSpPr>
          <p:cNvPr id="99" name="TextBox 98">
            <a:extLst>
              <a:ext uri="{FF2B5EF4-FFF2-40B4-BE49-F238E27FC236}">
                <a16:creationId xmlns:a16="http://schemas.microsoft.com/office/drawing/2014/main" id="{4F672AB3-2873-4866-B1D2-4DD16B0E3CC7}"/>
              </a:ext>
            </a:extLst>
          </p:cNvPr>
          <p:cNvSpPr txBox="1"/>
          <p:nvPr/>
        </p:nvSpPr>
        <p:spPr>
          <a:xfrm flipH="1">
            <a:off x="2996537" y="3967733"/>
            <a:ext cx="6512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>
                  <a:solidFill>
                    <a:srgbClr val="CC2229"/>
                  </a:solidFill>
                </a:ln>
                <a:solidFill>
                  <a:srgbClr val="CC222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FA59D464-4AAD-44F2-A819-0ACEC05AFAB2}"/>
              </a:ext>
            </a:extLst>
          </p:cNvPr>
          <p:cNvCxnSpPr>
            <a:cxnSpLocks/>
          </p:cNvCxnSpPr>
          <p:nvPr/>
        </p:nvCxnSpPr>
        <p:spPr>
          <a:xfrm>
            <a:off x="3321641" y="4671919"/>
            <a:ext cx="1086210" cy="9831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F9F60FFB-A9A6-44D7-AA7A-870118C3A008}"/>
              </a:ext>
            </a:extLst>
          </p:cNvPr>
          <p:cNvCxnSpPr>
            <a:cxnSpLocks/>
          </p:cNvCxnSpPr>
          <p:nvPr/>
        </p:nvCxnSpPr>
        <p:spPr>
          <a:xfrm flipH="1">
            <a:off x="2703209" y="4671919"/>
            <a:ext cx="618432" cy="10387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>
            <a:extLst>
              <a:ext uri="{FF2B5EF4-FFF2-40B4-BE49-F238E27FC236}">
                <a16:creationId xmlns:a16="http://schemas.microsoft.com/office/drawing/2014/main" id="{AABD94E2-8015-4B55-B260-D47A32F0FEFD}"/>
              </a:ext>
            </a:extLst>
          </p:cNvPr>
          <p:cNvSpPr txBox="1"/>
          <p:nvPr/>
        </p:nvSpPr>
        <p:spPr>
          <a:xfrm flipH="1">
            <a:off x="3487048" y="5555979"/>
            <a:ext cx="25298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142D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lang="en-US" sz="3200" b="1" dirty="0">
                <a:solidFill>
                  <a:srgbClr val="142D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rgbClr val="142D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chục</a:t>
            </a:r>
            <a:r>
              <a:rPr lang="en-US" sz="3200" b="1" dirty="0">
                <a:solidFill>
                  <a:srgbClr val="142D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42D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nghìn</a:t>
            </a:r>
            <a:endParaRPr lang="en-US" sz="3200" b="1" dirty="0">
              <a:solidFill>
                <a:srgbClr val="142D2E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8E963277-EEBF-4D7E-9B20-475B0DE24EDD}"/>
              </a:ext>
            </a:extLst>
          </p:cNvPr>
          <p:cNvSpPr txBox="1"/>
          <p:nvPr/>
        </p:nvSpPr>
        <p:spPr>
          <a:xfrm flipH="1">
            <a:off x="1768912" y="5614323"/>
            <a:ext cx="17385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142D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lang="en-US" sz="3200" b="1" dirty="0">
                <a:solidFill>
                  <a:srgbClr val="142D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42D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nghìn</a:t>
            </a:r>
            <a:endParaRPr lang="en-US" sz="3200" b="1" dirty="0">
              <a:solidFill>
                <a:srgbClr val="142D2E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1EF925E6-9A14-4B73-994E-24FFAA99C2F1}"/>
              </a:ext>
            </a:extLst>
          </p:cNvPr>
          <p:cNvGrpSpPr/>
          <p:nvPr/>
        </p:nvGrpSpPr>
        <p:grpSpPr>
          <a:xfrm>
            <a:off x="7486790" y="269087"/>
            <a:ext cx="3993917" cy="1671457"/>
            <a:chOff x="-392017" y="2095146"/>
            <a:chExt cx="3993917" cy="1671457"/>
          </a:xfrm>
        </p:grpSpPr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6AF3DBC2-8728-4245-8FC3-86169CF8EA6C}"/>
                </a:ext>
              </a:extLst>
            </p:cNvPr>
            <p:cNvGrpSpPr/>
            <p:nvPr/>
          </p:nvGrpSpPr>
          <p:grpSpPr>
            <a:xfrm>
              <a:off x="-392017" y="2095146"/>
              <a:ext cx="3993917" cy="1671457"/>
              <a:chOff x="20759" y="1854766"/>
              <a:chExt cx="3993917" cy="1671457"/>
            </a:xfrm>
          </p:grpSpPr>
          <p:graphicFrame>
            <p:nvGraphicFramePr>
              <p:cNvPr id="107" name="Chart 106">
                <a:extLst>
                  <a:ext uri="{FF2B5EF4-FFF2-40B4-BE49-F238E27FC236}">
                    <a16:creationId xmlns:a16="http://schemas.microsoft.com/office/drawing/2014/main" id="{69B3CC6F-6752-4632-8DFA-12ECFE4B50CE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57648908"/>
                  </p:ext>
                </p:extLst>
              </p:nvPr>
            </p:nvGraphicFramePr>
            <p:xfrm>
              <a:off x="20759" y="2090508"/>
              <a:ext cx="3662582" cy="1435715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9"/>
              </a:graphicData>
            </a:graphic>
          </p:graphicFrame>
          <p:pic>
            <p:nvPicPr>
              <p:cNvPr id="108" name="Picture 107">
                <a:extLst>
                  <a:ext uri="{FF2B5EF4-FFF2-40B4-BE49-F238E27FC236}">
                    <a16:creationId xmlns:a16="http://schemas.microsoft.com/office/drawing/2014/main" id="{4DE8F999-3E4D-4131-B7C3-FC0D32FBE6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757652">
                <a:off x="3215611" y="1854766"/>
                <a:ext cx="799065" cy="799065"/>
              </a:xfrm>
              <a:prstGeom prst="rect">
                <a:avLst/>
              </a:prstGeom>
            </p:spPr>
          </p:pic>
        </p:grp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638E4740-A35D-43BA-A388-916DDF8FD5C4}"/>
                </a:ext>
              </a:extLst>
            </p:cNvPr>
            <p:cNvSpPr txBox="1"/>
            <p:nvPr/>
          </p:nvSpPr>
          <p:spPr>
            <a:xfrm flipH="1">
              <a:off x="-283187" y="2688738"/>
              <a:ext cx="337918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142D2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3 205 700</a:t>
              </a:r>
            </a:p>
          </p:txBody>
        </p:sp>
      </p:grpSp>
      <p:sp>
        <p:nvSpPr>
          <p:cNvPr id="109" name="TextBox 108">
            <a:extLst>
              <a:ext uri="{FF2B5EF4-FFF2-40B4-BE49-F238E27FC236}">
                <a16:creationId xmlns:a16="http://schemas.microsoft.com/office/drawing/2014/main" id="{CCCF6D3F-1270-496D-AEC7-29DBDD7A6698}"/>
              </a:ext>
            </a:extLst>
          </p:cNvPr>
          <p:cNvSpPr txBox="1"/>
          <p:nvPr/>
        </p:nvSpPr>
        <p:spPr>
          <a:xfrm flipH="1">
            <a:off x="8969145" y="867471"/>
            <a:ext cx="6512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>
                  <a:solidFill>
                    <a:srgbClr val="CC2229"/>
                  </a:solidFill>
                </a:ln>
                <a:solidFill>
                  <a:srgbClr val="CC222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B89C5607-3EB6-4737-9C1A-F9F13E52FACF}"/>
              </a:ext>
            </a:extLst>
          </p:cNvPr>
          <p:cNvCxnSpPr>
            <a:cxnSpLocks/>
          </p:cNvCxnSpPr>
          <p:nvPr/>
        </p:nvCxnSpPr>
        <p:spPr>
          <a:xfrm>
            <a:off x="9260934" y="1571734"/>
            <a:ext cx="991365" cy="95665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A6BC92E5-ABC5-45BC-A305-705480BEBD0C}"/>
              </a:ext>
            </a:extLst>
          </p:cNvPr>
          <p:cNvCxnSpPr>
            <a:cxnSpLocks/>
            <a:endCxn id="113" idx="0"/>
          </p:cNvCxnSpPr>
          <p:nvPr/>
        </p:nvCxnSpPr>
        <p:spPr>
          <a:xfrm flipH="1">
            <a:off x="8343354" y="1579682"/>
            <a:ext cx="954107" cy="9639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>
            <a:extLst>
              <a:ext uri="{FF2B5EF4-FFF2-40B4-BE49-F238E27FC236}">
                <a16:creationId xmlns:a16="http://schemas.microsoft.com/office/drawing/2014/main" id="{A131318A-1493-4B49-97D8-4BDACBA4A4C4}"/>
              </a:ext>
            </a:extLst>
          </p:cNvPr>
          <p:cNvSpPr txBox="1"/>
          <p:nvPr/>
        </p:nvSpPr>
        <p:spPr>
          <a:xfrm flipH="1">
            <a:off x="9375547" y="2527453"/>
            <a:ext cx="25918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142D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lang="en-US" sz="3200" b="1" dirty="0">
                <a:solidFill>
                  <a:srgbClr val="142D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42D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nghìn</a:t>
            </a:r>
            <a:endParaRPr lang="en-US" sz="3200" b="1" dirty="0">
              <a:solidFill>
                <a:srgbClr val="142D2E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A6933064-AC48-4D7F-ABA2-BCA92B5920CC}"/>
              </a:ext>
            </a:extLst>
          </p:cNvPr>
          <p:cNvSpPr txBox="1"/>
          <p:nvPr/>
        </p:nvSpPr>
        <p:spPr>
          <a:xfrm flipH="1">
            <a:off x="7148848" y="2543603"/>
            <a:ext cx="2389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142D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lang="en-US" sz="3200" b="1" dirty="0">
                <a:solidFill>
                  <a:srgbClr val="142D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42D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nghìn</a:t>
            </a:r>
            <a:endParaRPr lang="en-US" sz="3200" b="1" dirty="0">
              <a:solidFill>
                <a:srgbClr val="142D2E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E9BE71D0-7121-4475-8377-1DB35DD7A69E}"/>
              </a:ext>
            </a:extLst>
          </p:cNvPr>
          <p:cNvGrpSpPr/>
          <p:nvPr/>
        </p:nvGrpSpPr>
        <p:grpSpPr>
          <a:xfrm>
            <a:off x="7421293" y="3093312"/>
            <a:ext cx="4530162" cy="1841089"/>
            <a:chOff x="-982729" y="1925514"/>
            <a:chExt cx="4530162" cy="1841089"/>
          </a:xfrm>
        </p:grpSpPr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EFF57026-C8FD-476A-ABE0-F540195DD65B}"/>
                </a:ext>
              </a:extLst>
            </p:cNvPr>
            <p:cNvGrpSpPr/>
            <p:nvPr/>
          </p:nvGrpSpPr>
          <p:grpSpPr>
            <a:xfrm>
              <a:off x="-982729" y="1925514"/>
              <a:ext cx="4530162" cy="1841089"/>
              <a:chOff x="-569953" y="1685134"/>
              <a:chExt cx="4530162" cy="1841089"/>
            </a:xfrm>
          </p:grpSpPr>
          <p:graphicFrame>
            <p:nvGraphicFramePr>
              <p:cNvPr id="117" name="Chart 116">
                <a:extLst>
                  <a:ext uri="{FF2B5EF4-FFF2-40B4-BE49-F238E27FC236}">
                    <a16:creationId xmlns:a16="http://schemas.microsoft.com/office/drawing/2014/main" id="{BF483DFB-AF33-4BF4-A4B4-0E980DAADD18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052196022"/>
                  </p:ext>
                </p:extLst>
              </p:nvPr>
            </p:nvGraphicFramePr>
            <p:xfrm>
              <a:off x="-569953" y="2154573"/>
              <a:ext cx="4253293" cy="137165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10"/>
              </a:graphicData>
            </a:graphic>
          </p:graphicFrame>
          <p:pic>
            <p:nvPicPr>
              <p:cNvPr id="118" name="Picture 117">
                <a:extLst>
                  <a:ext uri="{FF2B5EF4-FFF2-40B4-BE49-F238E27FC236}">
                    <a16:creationId xmlns:a16="http://schemas.microsoft.com/office/drawing/2014/main" id="{2FC527D7-C2DB-4F4E-8795-9CF402F4A6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242355">
                <a:off x="3161144" y="1685134"/>
                <a:ext cx="799065" cy="799065"/>
              </a:xfrm>
              <a:prstGeom prst="rect">
                <a:avLst/>
              </a:prstGeom>
            </p:spPr>
          </p:pic>
        </p:grp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58A4AF39-54E7-487D-9967-9AE0BBCA16F4}"/>
                </a:ext>
              </a:extLst>
            </p:cNvPr>
            <p:cNvSpPr txBox="1"/>
            <p:nvPr/>
          </p:nvSpPr>
          <p:spPr>
            <a:xfrm flipH="1">
              <a:off x="-975435" y="2608863"/>
              <a:ext cx="416513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142D2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195 080 126</a:t>
              </a:r>
            </a:p>
          </p:txBody>
        </p:sp>
      </p:grpSp>
      <p:sp>
        <p:nvSpPr>
          <p:cNvPr id="119" name="TextBox 118">
            <a:extLst>
              <a:ext uri="{FF2B5EF4-FFF2-40B4-BE49-F238E27FC236}">
                <a16:creationId xmlns:a16="http://schemas.microsoft.com/office/drawing/2014/main" id="{0B63B45D-3D3A-4310-A128-C867BAE99BB1}"/>
              </a:ext>
            </a:extLst>
          </p:cNvPr>
          <p:cNvSpPr txBox="1"/>
          <p:nvPr/>
        </p:nvSpPr>
        <p:spPr>
          <a:xfrm flipH="1">
            <a:off x="8247672" y="3777652"/>
            <a:ext cx="6512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>
                  <a:solidFill>
                    <a:srgbClr val="CC2229"/>
                  </a:solidFill>
                </a:ln>
                <a:solidFill>
                  <a:srgbClr val="CC222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CD6D9AB5-E27C-4EB5-ABF3-90C231058CF5}"/>
              </a:ext>
            </a:extLst>
          </p:cNvPr>
          <p:cNvCxnSpPr>
            <a:cxnSpLocks/>
          </p:cNvCxnSpPr>
          <p:nvPr/>
        </p:nvCxnSpPr>
        <p:spPr>
          <a:xfrm>
            <a:off x="8614986" y="4537944"/>
            <a:ext cx="991365" cy="95665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BCC6E69F-5781-49EC-A626-F17EBC8072C4}"/>
              </a:ext>
            </a:extLst>
          </p:cNvPr>
          <p:cNvCxnSpPr>
            <a:cxnSpLocks/>
            <a:endCxn id="124" idx="0"/>
          </p:cNvCxnSpPr>
          <p:nvPr/>
        </p:nvCxnSpPr>
        <p:spPr>
          <a:xfrm flipH="1">
            <a:off x="7697406" y="4545892"/>
            <a:ext cx="954107" cy="9639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TextBox 122">
            <a:extLst>
              <a:ext uri="{FF2B5EF4-FFF2-40B4-BE49-F238E27FC236}">
                <a16:creationId xmlns:a16="http://schemas.microsoft.com/office/drawing/2014/main" id="{482D8B72-ACA3-45EE-8FD7-D77D2A5E8756}"/>
              </a:ext>
            </a:extLst>
          </p:cNvPr>
          <p:cNvSpPr txBox="1"/>
          <p:nvPr/>
        </p:nvSpPr>
        <p:spPr>
          <a:xfrm flipH="1">
            <a:off x="8729599" y="5493663"/>
            <a:ext cx="25918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142D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lang="en-US" sz="3200" b="1" dirty="0">
                <a:solidFill>
                  <a:srgbClr val="142D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42D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triệu</a:t>
            </a:r>
            <a:endParaRPr lang="en-US" sz="3200" b="1" dirty="0">
              <a:solidFill>
                <a:srgbClr val="142D2E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13C8605A-4E25-463D-A076-7A0B8A64AD5E}"/>
              </a:ext>
            </a:extLst>
          </p:cNvPr>
          <p:cNvSpPr txBox="1"/>
          <p:nvPr/>
        </p:nvSpPr>
        <p:spPr>
          <a:xfrm flipH="1">
            <a:off x="6502900" y="5509813"/>
            <a:ext cx="2389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142D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lang="en-US" sz="3200" b="1" dirty="0">
                <a:solidFill>
                  <a:srgbClr val="142D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42D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triệu</a:t>
            </a:r>
            <a:endParaRPr lang="en-US" sz="3200" b="1" dirty="0">
              <a:solidFill>
                <a:srgbClr val="142D2E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990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82" grpId="0"/>
      <p:bldP spid="83" grpId="0"/>
      <p:bldP spid="99" grpId="0"/>
      <p:bldP spid="102" grpId="0"/>
      <p:bldP spid="103" grpId="0"/>
      <p:bldP spid="109" grpId="0"/>
      <p:bldP spid="112" grpId="0"/>
      <p:bldP spid="113" grpId="0"/>
      <p:bldP spid="119" grpId="0"/>
      <p:bldP spid="123" grpId="0"/>
      <p:bldP spid="1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>
            <a:extLst>
              <a:ext uri="{FF2B5EF4-FFF2-40B4-BE49-F238E27FC236}">
                <a16:creationId xmlns:a16="http://schemas.microsoft.com/office/drawing/2014/main" id="{C27E8FE8-E920-45D4-AC38-C2A36AA95B9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479" y="5481041"/>
            <a:ext cx="1913066" cy="1501654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F2323286-1BDD-4605-8A60-8A0FC87258E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840" y="6359270"/>
            <a:ext cx="802254" cy="308559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96A3782E-2572-412C-B240-51C7CFA1314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833" y="6338951"/>
            <a:ext cx="1974778" cy="582834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6B73EF66-675B-4DF7-9190-2FA5C4A59FF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7320">
            <a:off x="9611091" y="6103198"/>
            <a:ext cx="1220522" cy="863965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B25B37F1-0FAD-42BB-AA08-DE6D90D99E1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154" y="6505808"/>
            <a:ext cx="575977" cy="42512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D27288D-A7B7-438E-A37C-33508B358BF6}"/>
              </a:ext>
            </a:extLst>
          </p:cNvPr>
          <p:cNvGrpSpPr/>
          <p:nvPr/>
        </p:nvGrpSpPr>
        <p:grpSpPr>
          <a:xfrm>
            <a:off x="-27288" y="217691"/>
            <a:ext cx="12219288" cy="790578"/>
            <a:chOff x="-1875734" y="220338"/>
            <a:chExt cx="12219288" cy="790578"/>
          </a:xfrm>
        </p:grpSpPr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3186F70F-E3C1-4E74-A721-610345C06C8E}"/>
                </a:ext>
              </a:extLst>
            </p:cNvPr>
            <p:cNvSpPr/>
            <p:nvPr/>
          </p:nvSpPr>
          <p:spPr>
            <a:xfrm>
              <a:off x="-1875734" y="220338"/>
              <a:ext cx="12219288" cy="790578"/>
            </a:xfrm>
            <a:prstGeom prst="rect">
              <a:avLst/>
            </a:prstGeom>
            <a:solidFill>
              <a:srgbClr val="FFD63C">
                <a:alpha val="94000"/>
              </a:srgbClr>
            </a:solidFill>
            <a:ln>
              <a:noFill/>
            </a:ln>
            <a:effectLst>
              <a:outerShdw blurRad="76200" dist="889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C0C8E28D-4C7A-4D87-846C-3A9EE61B9752}"/>
                </a:ext>
              </a:extLst>
            </p:cNvPr>
            <p:cNvSpPr txBox="1"/>
            <p:nvPr/>
          </p:nvSpPr>
          <p:spPr>
            <a:xfrm flipH="1">
              <a:off x="289439" y="261684"/>
              <a:ext cx="706456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142D2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4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B2123FA-E788-4D5D-AC6E-375384780A5B}"/>
              </a:ext>
            </a:extLst>
          </p:cNvPr>
          <p:cNvGrpSpPr/>
          <p:nvPr/>
        </p:nvGrpSpPr>
        <p:grpSpPr>
          <a:xfrm>
            <a:off x="246358" y="1319365"/>
            <a:ext cx="7210920" cy="3060286"/>
            <a:chOff x="191171" y="1940422"/>
            <a:chExt cx="7210920" cy="3060286"/>
          </a:xfrm>
        </p:grpSpPr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7C48C48E-599E-4357-A79B-B2B6C622108B}"/>
                </a:ext>
              </a:extLst>
            </p:cNvPr>
            <p:cNvSpPr txBox="1"/>
            <p:nvPr/>
          </p:nvSpPr>
          <p:spPr>
            <a:xfrm>
              <a:off x="319394" y="2199941"/>
              <a:ext cx="7082697" cy="2800767"/>
            </a:xfrm>
            <a:prstGeom prst="rect">
              <a:avLst/>
            </a:prstGeom>
            <a:solidFill>
              <a:srgbClr val="FFFF00">
                <a:alpha val="67000"/>
              </a:srgbClr>
            </a:solidFill>
            <a:ln w="508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spc="3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 little sunshine" panose="02000603000000000000" pitchFamily="2" charset="0"/>
                  <a:cs typeface="Arial" panose="020B0604020202020204" pitchFamily="34" charset="0"/>
                </a:rPr>
                <a:t>Trong</a:t>
              </a:r>
              <a:r>
                <a:rPr lang="en-US" sz="44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 little sunshine" panose="02000603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4400" b="1" spc="3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 little sunshine" panose="02000603000000000000" pitchFamily="2" charset="0"/>
                  <a:cs typeface="Arial" panose="020B0604020202020204" pitchFamily="34" charset="0"/>
                </a:rPr>
                <a:t>dãy</a:t>
              </a:r>
              <a:r>
                <a:rPr lang="en-US" sz="44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 little sunshine" panose="02000603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4400" b="1" spc="3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 little sunshine" panose="02000603000000000000" pitchFamily="2" charset="0"/>
                  <a:cs typeface="Arial" panose="020B0604020202020204" pitchFamily="34" charset="0"/>
                </a:rPr>
                <a:t>số</a:t>
              </a:r>
              <a:r>
                <a:rPr lang="en-US" sz="44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 little sunshine" panose="02000603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4400" b="1" spc="3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 little sunshine" panose="02000603000000000000" pitchFamily="2" charset="0"/>
                  <a:cs typeface="Arial" panose="020B0604020202020204" pitchFamily="34" charset="0"/>
                </a:rPr>
                <a:t>tự</a:t>
              </a:r>
              <a:r>
                <a:rPr lang="en-US" sz="44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 little sunshine" panose="02000603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4400" b="1" spc="3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 little sunshine" panose="02000603000000000000" pitchFamily="2" charset="0"/>
                  <a:cs typeface="Arial" panose="020B0604020202020204" pitchFamily="34" charset="0"/>
                </a:rPr>
                <a:t>nhiên</a:t>
              </a:r>
              <a:r>
                <a:rPr lang="en-US" sz="44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 little sunshine" panose="02000603000000000000" pitchFamily="2" charset="0"/>
                  <a:cs typeface="Arial" panose="020B0604020202020204" pitchFamily="34" charset="0"/>
                </a:rPr>
                <a:t>, </a:t>
              </a:r>
              <a:r>
                <a:rPr lang="en-US" sz="4400" b="1" spc="3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 little sunshine" panose="02000603000000000000" pitchFamily="2" charset="0"/>
                  <a:cs typeface="Arial" panose="020B0604020202020204" pitchFamily="34" charset="0"/>
                </a:rPr>
                <a:t>hai</a:t>
              </a:r>
              <a:r>
                <a:rPr lang="en-US" sz="44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 little sunshine" panose="02000603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4400" b="1" spc="3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 little sunshine" panose="02000603000000000000" pitchFamily="2" charset="0"/>
                  <a:cs typeface="Arial" panose="020B0604020202020204" pitchFamily="34" charset="0"/>
                </a:rPr>
                <a:t>số</a:t>
              </a:r>
              <a:r>
                <a:rPr lang="en-US" sz="44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 little sunshine" panose="02000603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4400" b="1" spc="3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 little sunshine" panose="02000603000000000000" pitchFamily="2" charset="0"/>
                  <a:cs typeface="Arial" panose="020B0604020202020204" pitchFamily="34" charset="0"/>
                </a:rPr>
                <a:t>liên</a:t>
              </a:r>
              <a:r>
                <a:rPr lang="en-US" sz="44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 little sunshine" panose="02000603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4400" b="1" spc="3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 little sunshine" panose="02000603000000000000" pitchFamily="2" charset="0"/>
                  <a:cs typeface="Arial" panose="020B0604020202020204" pitchFamily="34" charset="0"/>
                </a:rPr>
                <a:t>tiếp</a:t>
              </a:r>
              <a:r>
                <a:rPr lang="en-US" sz="44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 little sunshine" panose="02000603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4400" b="1" spc="3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 little sunshine" panose="02000603000000000000" pitchFamily="2" charset="0"/>
                  <a:cs typeface="Arial" panose="020B0604020202020204" pitchFamily="34" charset="0"/>
                </a:rPr>
                <a:t>hơn</a:t>
              </a:r>
              <a:r>
                <a:rPr lang="en-US" sz="44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 little sunshine" panose="02000603000000000000" pitchFamily="2" charset="0"/>
                  <a:cs typeface="Arial" panose="020B0604020202020204" pitchFamily="34" charset="0"/>
                </a:rPr>
                <a:t> (</a:t>
              </a:r>
              <a:r>
                <a:rPr lang="en-US" sz="4400" b="1" spc="3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 little sunshine" panose="02000603000000000000" pitchFamily="2" charset="0"/>
                  <a:cs typeface="Arial" panose="020B0604020202020204" pitchFamily="34" charset="0"/>
                </a:rPr>
                <a:t>hoặc</a:t>
              </a:r>
              <a:r>
                <a:rPr lang="en-US" sz="44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 little sunshine" panose="02000603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4400" b="1" spc="3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 little sunshine" panose="02000603000000000000" pitchFamily="2" charset="0"/>
                  <a:cs typeface="Arial" panose="020B0604020202020204" pitchFamily="34" charset="0"/>
                </a:rPr>
                <a:t>kém</a:t>
              </a:r>
              <a:r>
                <a:rPr lang="en-US" sz="44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 little sunshine" panose="02000603000000000000" pitchFamily="2" charset="0"/>
                  <a:cs typeface="Arial" panose="020B0604020202020204" pitchFamily="34" charset="0"/>
                </a:rPr>
                <a:t>) </a:t>
              </a:r>
              <a:r>
                <a:rPr lang="en-US" sz="4400" b="1" spc="3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 little sunshine" panose="02000603000000000000" pitchFamily="2" charset="0"/>
                  <a:cs typeface="Arial" panose="020B0604020202020204" pitchFamily="34" charset="0"/>
                </a:rPr>
                <a:t>nhau</a:t>
              </a:r>
              <a:r>
                <a:rPr lang="en-US" sz="44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 little sunshine" panose="02000603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4400" b="1" spc="3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 little sunshine" panose="02000603000000000000" pitchFamily="2" charset="0"/>
                  <a:cs typeface="Arial" panose="020B0604020202020204" pitchFamily="34" charset="0"/>
                </a:rPr>
                <a:t>mấy</a:t>
              </a:r>
              <a:r>
                <a:rPr lang="en-US" sz="44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 little sunshine" panose="02000603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4400" b="1" spc="3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 little sunshine" panose="02000603000000000000" pitchFamily="2" charset="0"/>
                  <a:cs typeface="Arial" panose="020B0604020202020204" pitchFamily="34" charset="0"/>
                </a:rPr>
                <a:t>đơn</a:t>
              </a:r>
              <a:r>
                <a:rPr lang="en-US" sz="44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 little sunshine" panose="02000603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4400" b="1" spc="3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 little sunshine" panose="02000603000000000000" pitchFamily="2" charset="0"/>
                  <a:cs typeface="Arial" panose="020B0604020202020204" pitchFamily="34" charset="0"/>
                </a:rPr>
                <a:t>vị</a:t>
              </a:r>
              <a:r>
                <a:rPr lang="en-US" sz="44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 little sunshine" panose="02000603000000000000" pitchFamily="2" charset="0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ED5BEF15-D806-48A5-9C1E-63E44554E6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140"/>
            <a:stretch/>
          </p:blipFill>
          <p:spPr>
            <a:xfrm rot="8308067" flipV="1">
              <a:off x="191171" y="1940422"/>
              <a:ext cx="281534" cy="755974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F2A5C548-3AA1-43B1-9DA7-76F5C46F01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140"/>
            <a:stretch/>
          </p:blipFill>
          <p:spPr>
            <a:xfrm rot="13526983" flipH="1" flipV="1">
              <a:off x="6833880" y="1882089"/>
              <a:ext cx="231464" cy="755974"/>
            </a:xfrm>
            <a:prstGeom prst="rect">
              <a:avLst/>
            </a:prstGeom>
          </p:spPr>
        </p:pic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8D2E8788-FB91-4453-A4FB-C174214564D0}"/>
              </a:ext>
            </a:extLst>
          </p:cNvPr>
          <p:cNvSpPr txBox="1"/>
          <p:nvPr/>
        </p:nvSpPr>
        <p:spPr>
          <a:xfrm flipH="1">
            <a:off x="361620" y="4686581"/>
            <a:ext cx="6722541" cy="923330"/>
          </a:xfrm>
          <a:prstGeom prst="rect">
            <a:avLst/>
          </a:prstGeom>
          <a:solidFill>
            <a:srgbClr val="E5E53A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0; 1; 2; 3; 4; 5; 6;…</a:t>
            </a:r>
          </a:p>
        </p:txBody>
      </p:sp>
      <p:sp>
        <p:nvSpPr>
          <p:cNvPr id="71" name="Left Brace 70">
            <a:extLst>
              <a:ext uri="{FF2B5EF4-FFF2-40B4-BE49-F238E27FC236}">
                <a16:creationId xmlns:a16="http://schemas.microsoft.com/office/drawing/2014/main" id="{5F3C2D68-FB77-4D75-9B23-259E7E9C6E59}"/>
              </a:ext>
            </a:extLst>
          </p:cNvPr>
          <p:cNvSpPr/>
          <p:nvPr/>
        </p:nvSpPr>
        <p:spPr>
          <a:xfrm rot="16200000">
            <a:off x="1091490" y="5250986"/>
            <a:ext cx="371661" cy="790646"/>
          </a:xfrm>
          <a:prstGeom prst="leftBrace">
            <a:avLst>
              <a:gd name="adj1" fmla="val 45588"/>
              <a:gd name="adj2" fmla="val 48164"/>
            </a:avLst>
          </a:prstGeom>
          <a:ln w="28575">
            <a:solidFill>
              <a:srgbClr val="142D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7" name="Left Brace 86">
            <a:extLst>
              <a:ext uri="{FF2B5EF4-FFF2-40B4-BE49-F238E27FC236}">
                <a16:creationId xmlns:a16="http://schemas.microsoft.com/office/drawing/2014/main" id="{8C743105-8301-425C-AEC0-33D4068658EF}"/>
              </a:ext>
            </a:extLst>
          </p:cNvPr>
          <p:cNvSpPr/>
          <p:nvPr/>
        </p:nvSpPr>
        <p:spPr>
          <a:xfrm rot="16200000">
            <a:off x="1981865" y="5256543"/>
            <a:ext cx="371661" cy="790646"/>
          </a:xfrm>
          <a:prstGeom prst="leftBrace">
            <a:avLst>
              <a:gd name="adj1" fmla="val 45588"/>
              <a:gd name="adj2" fmla="val 48164"/>
            </a:avLst>
          </a:prstGeom>
          <a:ln w="28575">
            <a:solidFill>
              <a:srgbClr val="142D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8" name="Left Brace 87">
            <a:extLst>
              <a:ext uri="{FF2B5EF4-FFF2-40B4-BE49-F238E27FC236}">
                <a16:creationId xmlns:a16="http://schemas.microsoft.com/office/drawing/2014/main" id="{34E298E0-BCC9-4C16-9788-29B5B1B8C59A}"/>
              </a:ext>
            </a:extLst>
          </p:cNvPr>
          <p:cNvSpPr/>
          <p:nvPr/>
        </p:nvSpPr>
        <p:spPr>
          <a:xfrm rot="16200000">
            <a:off x="3428310" y="5226211"/>
            <a:ext cx="371661" cy="790646"/>
          </a:xfrm>
          <a:prstGeom prst="leftBrace">
            <a:avLst>
              <a:gd name="adj1" fmla="val 45588"/>
              <a:gd name="adj2" fmla="val 48164"/>
            </a:avLst>
          </a:prstGeom>
          <a:ln w="28575">
            <a:solidFill>
              <a:srgbClr val="142D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9" name="Left Brace 88">
            <a:extLst>
              <a:ext uri="{FF2B5EF4-FFF2-40B4-BE49-F238E27FC236}">
                <a16:creationId xmlns:a16="http://schemas.microsoft.com/office/drawing/2014/main" id="{4C1FE017-2069-46C0-817B-0740D231622A}"/>
              </a:ext>
            </a:extLst>
          </p:cNvPr>
          <p:cNvSpPr/>
          <p:nvPr/>
        </p:nvSpPr>
        <p:spPr>
          <a:xfrm rot="16200000">
            <a:off x="4318633" y="5261394"/>
            <a:ext cx="371661" cy="790646"/>
          </a:xfrm>
          <a:prstGeom prst="leftBrace">
            <a:avLst>
              <a:gd name="adj1" fmla="val 45588"/>
              <a:gd name="adj2" fmla="val 48164"/>
            </a:avLst>
          </a:prstGeom>
          <a:ln w="28575">
            <a:solidFill>
              <a:srgbClr val="142D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66F97D84-7C9D-4B6B-827A-799617C62CEE}"/>
              </a:ext>
            </a:extLst>
          </p:cNvPr>
          <p:cNvSpPr txBox="1"/>
          <p:nvPr/>
        </p:nvSpPr>
        <p:spPr>
          <a:xfrm flipH="1">
            <a:off x="812093" y="5753344"/>
            <a:ext cx="918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1đv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4F152A81-EB78-4CD4-B175-05434129913B}"/>
              </a:ext>
            </a:extLst>
          </p:cNvPr>
          <p:cNvSpPr txBox="1"/>
          <p:nvPr/>
        </p:nvSpPr>
        <p:spPr>
          <a:xfrm flipH="1">
            <a:off x="1704760" y="5759551"/>
            <a:ext cx="918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1đv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653DC57A-AA50-435F-9C8B-01109B0D3FC4}"/>
              </a:ext>
            </a:extLst>
          </p:cNvPr>
          <p:cNvSpPr txBox="1"/>
          <p:nvPr/>
        </p:nvSpPr>
        <p:spPr>
          <a:xfrm flipH="1">
            <a:off x="3077108" y="5796391"/>
            <a:ext cx="918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1đv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5BD9BFEE-E2FA-4EEF-846D-E789E6377383}"/>
              </a:ext>
            </a:extLst>
          </p:cNvPr>
          <p:cNvSpPr txBox="1"/>
          <p:nvPr/>
        </p:nvSpPr>
        <p:spPr>
          <a:xfrm flipH="1">
            <a:off x="3984451" y="5823945"/>
            <a:ext cx="918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1đv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231A4B94-8A94-4C09-8AA7-86714D5BEBFA}"/>
              </a:ext>
            </a:extLst>
          </p:cNvPr>
          <p:cNvGrpSpPr/>
          <p:nvPr/>
        </p:nvGrpSpPr>
        <p:grpSpPr>
          <a:xfrm>
            <a:off x="7530353" y="1504077"/>
            <a:ext cx="4563044" cy="3739663"/>
            <a:chOff x="7530353" y="1504077"/>
            <a:chExt cx="4563044" cy="3739663"/>
          </a:xfrm>
        </p:grpSpPr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A7535F29-C9EB-4379-887C-3CE3C23C6E87}"/>
                </a:ext>
              </a:extLst>
            </p:cNvPr>
            <p:cNvSpPr txBox="1"/>
            <p:nvPr/>
          </p:nvSpPr>
          <p:spPr>
            <a:xfrm flipH="1">
              <a:off x="7530353" y="2073641"/>
              <a:ext cx="4425177" cy="317009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AD34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142D2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000" b="1" dirty="0">
                  <a:solidFill>
                    <a:srgbClr val="142D2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142D2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dãy</a:t>
              </a:r>
              <a:r>
                <a:rPr lang="en-US" sz="4000" b="1" dirty="0">
                  <a:solidFill>
                    <a:srgbClr val="142D2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142D2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4000" b="1" dirty="0">
                  <a:solidFill>
                    <a:srgbClr val="142D2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4000" b="1" dirty="0" err="1">
                  <a:solidFill>
                    <a:srgbClr val="142D2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4000" b="1" dirty="0">
                  <a:solidFill>
                    <a:srgbClr val="142D2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142D2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nhiên</a:t>
              </a:r>
              <a:r>
                <a:rPr lang="en-US" sz="4000" b="1" dirty="0">
                  <a:solidFill>
                    <a:srgbClr val="142D2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b="1" dirty="0" err="1">
                  <a:solidFill>
                    <a:srgbClr val="142D2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4000" b="1" dirty="0">
                  <a:solidFill>
                    <a:srgbClr val="142D2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142D2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4000" b="1" dirty="0">
                  <a:solidFill>
                    <a:srgbClr val="142D2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142D2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US" sz="4000" b="1" dirty="0">
                  <a:solidFill>
                    <a:srgbClr val="142D2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142D2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lang="en-US" sz="4000" b="1" dirty="0">
                  <a:solidFill>
                    <a:srgbClr val="142D2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142D2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4000" b="1" dirty="0">
                  <a:solidFill>
                    <a:srgbClr val="142D2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4000" b="1" dirty="0" err="1">
                  <a:solidFill>
                    <a:srgbClr val="142D2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hoặc</a:t>
              </a:r>
              <a:r>
                <a:rPr lang="en-US" sz="4000" b="1" dirty="0">
                  <a:solidFill>
                    <a:srgbClr val="142D2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142D2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kém</a:t>
              </a:r>
              <a:r>
                <a:rPr lang="en-US" sz="4000" b="1" dirty="0">
                  <a:solidFill>
                    <a:srgbClr val="142D2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 </a:t>
              </a:r>
              <a:r>
                <a:rPr lang="en-US" sz="4000" b="1" dirty="0" err="1">
                  <a:solidFill>
                    <a:srgbClr val="142D2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nhau</a:t>
              </a:r>
              <a:r>
                <a:rPr lang="en-US" sz="4000" b="1" dirty="0">
                  <a:solidFill>
                    <a:srgbClr val="142D2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4000" b="1" dirty="0">
                  <a:solidFill>
                    <a:srgbClr val="142D2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</a:t>
              </a:r>
              <a:r>
                <a:rPr lang="en-US" sz="4000" b="1" dirty="0" err="1">
                  <a:solidFill>
                    <a:srgbClr val="142D2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đơn</a:t>
              </a:r>
              <a:r>
                <a:rPr lang="en-US" sz="4000" b="1" dirty="0">
                  <a:solidFill>
                    <a:srgbClr val="142D2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142D2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endParaRPr lang="en-US" sz="40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A7183606-34A7-401D-A411-1B75AD2BBEC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66127">
              <a:off x="11294332" y="1504077"/>
              <a:ext cx="799065" cy="799065"/>
            </a:xfrm>
            <a:prstGeom prst="rect">
              <a:avLst/>
            </a:prstGeom>
          </p:spPr>
        </p:pic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F06018E2-50CC-49CB-B43D-A1020C2912F7}"/>
              </a:ext>
            </a:extLst>
          </p:cNvPr>
          <p:cNvGrpSpPr/>
          <p:nvPr/>
        </p:nvGrpSpPr>
        <p:grpSpPr>
          <a:xfrm>
            <a:off x="9719811" y="4953652"/>
            <a:ext cx="3954790" cy="2618766"/>
            <a:chOff x="9719811" y="4953652"/>
            <a:chExt cx="3954790" cy="2618766"/>
          </a:xfrm>
        </p:grpSpPr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BA23734B-6A4F-4F7D-8954-5C2D6AAC4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55449">
              <a:off x="9719811" y="5989700"/>
              <a:ext cx="293322" cy="1017998"/>
            </a:xfrm>
            <a:prstGeom prst="rect">
              <a:avLst/>
            </a:prstGeom>
          </p:spPr>
        </p:pic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EFD27816-9560-4DBE-B100-6B1EEBE2E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99114">
              <a:off x="11133422" y="5830247"/>
              <a:ext cx="1396627" cy="139662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5EB81166-53A2-444C-823E-D2A6A745EE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15435" y="4953652"/>
              <a:ext cx="2459166" cy="1596300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B3B55BCD-4651-4C67-9A8C-B2F3A72AC9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66071">
              <a:off x="9812858" y="6023905"/>
              <a:ext cx="1477480" cy="16195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906174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71" grpId="0" animBg="1"/>
      <p:bldP spid="87" grpId="0" animBg="1"/>
      <p:bldP spid="88" grpId="0" animBg="1"/>
      <p:bldP spid="89" grpId="0" animBg="1"/>
      <p:bldP spid="90" grpId="0"/>
      <p:bldP spid="91" grpId="0"/>
      <p:bldP spid="92" grpId="0"/>
      <p:bldP spid="9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>
            <a:extLst>
              <a:ext uri="{FF2B5EF4-FFF2-40B4-BE49-F238E27FC236}">
                <a16:creationId xmlns:a16="http://schemas.microsoft.com/office/drawing/2014/main" id="{C27E8FE8-E920-45D4-AC38-C2A36AA95B9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479" y="5481041"/>
            <a:ext cx="1913066" cy="1501654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F2323286-1BDD-4605-8A60-8A0FC87258E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840" y="6359270"/>
            <a:ext cx="802254" cy="308559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96A3782E-2572-412C-B240-51C7CFA1314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833" y="6338951"/>
            <a:ext cx="1974778" cy="582834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6B73EF66-675B-4DF7-9190-2FA5C4A59FF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7320">
            <a:off x="9611091" y="6103198"/>
            <a:ext cx="1220522" cy="863965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B25B37F1-0FAD-42BB-AA08-DE6D90D99E1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154" y="6505808"/>
            <a:ext cx="575977" cy="42512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D27288D-A7B7-438E-A37C-33508B358BF6}"/>
              </a:ext>
            </a:extLst>
          </p:cNvPr>
          <p:cNvGrpSpPr/>
          <p:nvPr/>
        </p:nvGrpSpPr>
        <p:grpSpPr>
          <a:xfrm>
            <a:off x="-27287" y="217691"/>
            <a:ext cx="3694616" cy="790578"/>
            <a:chOff x="-1875734" y="220338"/>
            <a:chExt cx="12219288" cy="790578"/>
          </a:xfrm>
        </p:grpSpPr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3186F70F-E3C1-4E74-A721-610345C06C8E}"/>
                </a:ext>
              </a:extLst>
            </p:cNvPr>
            <p:cNvSpPr/>
            <p:nvPr/>
          </p:nvSpPr>
          <p:spPr>
            <a:xfrm>
              <a:off x="-1875734" y="220338"/>
              <a:ext cx="12219288" cy="790578"/>
            </a:xfrm>
            <a:prstGeom prst="homePlate">
              <a:avLst/>
            </a:prstGeom>
            <a:solidFill>
              <a:srgbClr val="9CD3D4">
                <a:alpha val="94000"/>
              </a:srgbClr>
            </a:solidFill>
            <a:ln>
              <a:noFill/>
            </a:ln>
            <a:effectLst>
              <a:outerShdw blurRad="76200" dist="889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C0C8E28D-4C7A-4D87-846C-3A9EE61B9752}"/>
                </a:ext>
              </a:extLst>
            </p:cNvPr>
            <p:cNvSpPr txBox="1"/>
            <p:nvPr/>
          </p:nvSpPr>
          <p:spPr>
            <a:xfrm flipH="1">
              <a:off x="289439" y="261684"/>
              <a:ext cx="7064561" cy="707886"/>
            </a:xfrm>
            <a:prstGeom prst="homePlat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srgbClr val="142D2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4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B2123FA-E788-4D5D-AC6E-375384780A5B}"/>
              </a:ext>
            </a:extLst>
          </p:cNvPr>
          <p:cNvGrpSpPr/>
          <p:nvPr/>
        </p:nvGrpSpPr>
        <p:grpSpPr>
          <a:xfrm>
            <a:off x="351561" y="1678811"/>
            <a:ext cx="7136428" cy="2198511"/>
            <a:chOff x="191171" y="1940422"/>
            <a:chExt cx="7136428" cy="2198511"/>
          </a:xfrm>
        </p:grpSpPr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7C48C48E-599E-4357-A79B-B2B6C622108B}"/>
                </a:ext>
              </a:extLst>
            </p:cNvPr>
            <p:cNvSpPr txBox="1"/>
            <p:nvPr/>
          </p:nvSpPr>
          <p:spPr>
            <a:xfrm>
              <a:off x="319394" y="2199941"/>
              <a:ext cx="6633035" cy="1938992"/>
            </a:xfrm>
            <a:prstGeom prst="rect">
              <a:avLst/>
            </a:prstGeom>
            <a:solidFill>
              <a:srgbClr val="9CD3D4">
                <a:alpha val="67000"/>
              </a:srgbClr>
            </a:solidFill>
            <a:ln w="508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30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A little sunshine" panose="02000603000000000000" pitchFamily="2" charset="0"/>
                  <a:cs typeface="Arial" panose="020B0604020202020204" pitchFamily="34" charset="0"/>
                </a:rPr>
                <a:t>Số</a:t>
              </a:r>
              <a:r>
                <a:rPr kumimoji="0" lang="en-US" sz="6000" b="1" i="0" u="none" strike="noStrike" kern="1200" cap="none" spc="30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A little sunshine" panose="02000603000000000000" pitchFamily="2" charset="0"/>
                  <a:cs typeface="Arial" panose="020B0604020202020204" pitchFamily="34" charset="0"/>
                </a:rPr>
                <a:t> </a:t>
              </a:r>
              <a:r>
                <a:rPr kumimoji="0" lang="en-US" sz="6000" b="1" i="0" u="none" strike="noStrike" kern="1200" cap="none" spc="30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A little sunshine" panose="02000603000000000000" pitchFamily="2" charset="0"/>
                  <a:cs typeface="Arial" panose="020B0604020202020204" pitchFamily="34" charset="0"/>
                </a:rPr>
                <a:t>tự</a:t>
              </a:r>
              <a:r>
                <a:rPr kumimoji="0" lang="en-US" sz="6000" b="1" i="0" u="none" strike="noStrike" kern="1200" cap="none" spc="30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A little sunshine" panose="02000603000000000000" pitchFamily="2" charset="0"/>
                  <a:cs typeface="Arial" panose="020B0604020202020204" pitchFamily="34" charset="0"/>
                </a:rPr>
                <a:t> </a:t>
              </a:r>
              <a:r>
                <a:rPr kumimoji="0" lang="en-US" sz="6000" b="1" i="0" u="none" strike="noStrike" kern="1200" cap="none" spc="30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A little sunshine" panose="02000603000000000000" pitchFamily="2" charset="0"/>
                  <a:cs typeface="Arial" panose="020B0604020202020204" pitchFamily="34" charset="0"/>
                </a:rPr>
                <a:t>nhiên</a:t>
              </a:r>
              <a:r>
                <a:rPr kumimoji="0" lang="en-US" sz="6000" b="1" i="0" u="none" strike="noStrike" kern="1200" cap="none" spc="30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A little sunshine" panose="02000603000000000000" pitchFamily="2" charset="0"/>
                  <a:cs typeface="Arial" panose="020B0604020202020204" pitchFamily="34" charset="0"/>
                </a:rPr>
                <a:t> </a:t>
              </a:r>
              <a:r>
                <a:rPr kumimoji="0" lang="en-US" sz="6000" b="1" i="0" u="none" strike="noStrike" kern="1200" cap="none" spc="30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A little sunshine" panose="02000603000000000000" pitchFamily="2" charset="0"/>
                  <a:cs typeface="Arial" panose="020B0604020202020204" pitchFamily="34" charset="0"/>
                </a:rPr>
                <a:t>bé</a:t>
              </a:r>
              <a:r>
                <a:rPr kumimoji="0" lang="en-US" sz="6000" b="1" i="0" u="none" strike="noStrike" kern="1200" cap="none" spc="30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A little sunshine" panose="02000603000000000000" pitchFamily="2" charset="0"/>
                  <a:cs typeface="Arial" panose="020B0604020202020204" pitchFamily="34" charset="0"/>
                </a:rPr>
                <a:t> </a:t>
              </a:r>
              <a:r>
                <a:rPr kumimoji="0" lang="en-US" sz="6000" b="1" i="0" u="none" strike="noStrike" kern="1200" cap="none" spc="30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A little sunshine" panose="02000603000000000000" pitchFamily="2" charset="0"/>
                  <a:cs typeface="Arial" panose="020B0604020202020204" pitchFamily="34" charset="0"/>
                </a:rPr>
                <a:t>nhất</a:t>
              </a:r>
              <a:r>
                <a:rPr kumimoji="0" lang="en-US" sz="6000" b="1" i="0" u="none" strike="noStrike" kern="1200" cap="none" spc="30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A little sunshine" panose="02000603000000000000" pitchFamily="2" charset="0"/>
                  <a:cs typeface="Arial" panose="020B0604020202020204" pitchFamily="34" charset="0"/>
                </a:rPr>
                <a:t> </a:t>
              </a:r>
              <a:r>
                <a:rPr kumimoji="0" lang="en-US" sz="6000" b="1" i="0" u="none" strike="noStrike" kern="1200" cap="none" spc="30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A little sunshine" panose="02000603000000000000" pitchFamily="2" charset="0"/>
                  <a:cs typeface="Arial" panose="020B0604020202020204" pitchFamily="34" charset="0"/>
                </a:rPr>
                <a:t>là</a:t>
              </a:r>
              <a:r>
                <a:rPr kumimoji="0" lang="en-US" sz="6000" b="1" i="0" u="none" strike="noStrike" kern="1200" cap="none" spc="30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A little sunshine" panose="02000603000000000000" pitchFamily="2" charset="0"/>
                  <a:cs typeface="Arial" panose="020B0604020202020204" pitchFamily="34" charset="0"/>
                </a:rPr>
                <a:t> </a:t>
              </a:r>
              <a:r>
                <a:rPr kumimoji="0" lang="en-US" sz="6000" b="1" i="0" u="none" strike="noStrike" kern="1200" cap="none" spc="30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A little sunshine" panose="02000603000000000000" pitchFamily="2" charset="0"/>
                  <a:cs typeface="Arial" panose="020B0604020202020204" pitchFamily="34" charset="0"/>
                </a:rPr>
                <a:t>số</a:t>
              </a:r>
              <a:r>
                <a:rPr kumimoji="0" lang="en-US" sz="6000" b="1" i="0" u="none" strike="noStrike" kern="1200" cap="none" spc="30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A little sunshine" panose="02000603000000000000" pitchFamily="2" charset="0"/>
                  <a:cs typeface="Arial" panose="020B0604020202020204" pitchFamily="34" charset="0"/>
                </a:rPr>
                <a:t> </a:t>
              </a:r>
              <a:r>
                <a:rPr kumimoji="0" lang="en-US" sz="6000" b="1" i="0" u="none" strike="noStrike" kern="1200" cap="none" spc="30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A little sunshine" panose="02000603000000000000" pitchFamily="2" charset="0"/>
                  <a:cs typeface="Arial" panose="020B0604020202020204" pitchFamily="34" charset="0"/>
                </a:rPr>
                <a:t>nào</a:t>
              </a:r>
              <a:r>
                <a:rPr kumimoji="0" lang="en-US" sz="6000" b="1" i="0" u="none" strike="noStrike" kern="1200" cap="none" spc="30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A little sunshine" panose="02000603000000000000" pitchFamily="2" charset="0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ED5BEF15-D806-48A5-9C1E-63E44554E6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140"/>
            <a:stretch/>
          </p:blipFill>
          <p:spPr>
            <a:xfrm rot="8308067" flipV="1">
              <a:off x="191171" y="1940422"/>
              <a:ext cx="281534" cy="755974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F2A5C548-3AA1-43B1-9DA7-76F5C46F01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140"/>
            <a:stretch/>
          </p:blipFill>
          <p:spPr>
            <a:xfrm rot="13526983" flipH="1" flipV="1">
              <a:off x="6833880" y="1882089"/>
              <a:ext cx="231464" cy="755974"/>
            </a:xfrm>
            <a:prstGeom prst="rect">
              <a:avLst/>
            </a:prstGeom>
          </p:spPr>
        </p:pic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8D2E8788-FB91-4453-A4FB-C174214564D0}"/>
              </a:ext>
            </a:extLst>
          </p:cNvPr>
          <p:cNvSpPr txBox="1"/>
          <p:nvPr/>
        </p:nvSpPr>
        <p:spPr>
          <a:xfrm flipH="1">
            <a:off x="317028" y="4389869"/>
            <a:ext cx="6722541" cy="923330"/>
          </a:xfrm>
          <a:prstGeom prst="rect">
            <a:avLst/>
          </a:prstGeom>
          <a:solidFill>
            <a:srgbClr val="9CD3D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0; 1; 2; 3; 4; 5; 6;…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EB54D16-14FA-4074-9EF2-08E8E57F5EBF}"/>
              </a:ext>
            </a:extLst>
          </p:cNvPr>
          <p:cNvGrpSpPr/>
          <p:nvPr/>
        </p:nvGrpSpPr>
        <p:grpSpPr>
          <a:xfrm>
            <a:off x="7460559" y="1652754"/>
            <a:ext cx="4542587" cy="3425844"/>
            <a:chOff x="7460559" y="1652754"/>
            <a:chExt cx="4542587" cy="3425844"/>
          </a:xfrm>
        </p:grpSpPr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A7535F29-C9EB-4379-887C-3CE3C23C6E87}"/>
                </a:ext>
              </a:extLst>
            </p:cNvPr>
            <p:cNvSpPr txBox="1"/>
            <p:nvPr/>
          </p:nvSpPr>
          <p:spPr>
            <a:xfrm flipH="1">
              <a:off x="7460559" y="2216276"/>
              <a:ext cx="4457434" cy="286232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CD3D4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42D2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142D2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42D2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tự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142D2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42D2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nhiên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142D2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42D2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bé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142D2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42D2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nhất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142D2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42D2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là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142D2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42D2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142D2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0</a:t>
              </a:r>
            </a:p>
          </p:txBody>
        </p:sp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739402E3-2371-449C-81E5-4FC0D9DF8E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66127">
              <a:off x="11204081" y="1652754"/>
              <a:ext cx="799065" cy="799065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5BFEB0B1-5549-478A-A6E9-9517D3275A42}"/>
              </a:ext>
            </a:extLst>
          </p:cNvPr>
          <p:cNvGrpSpPr/>
          <p:nvPr/>
        </p:nvGrpSpPr>
        <p:grpSpPr>
          <a:xfrm>
            <a:off x="9719811" y="4953652"/>
            <a:ext cx="3954790" cy="2618766"/>
            <a:chOff x="9719811" y="4953652"/>
            <a:chExt cx="3954790" cy="2618766"/>
          </a:xfrm>
        </p:grpSpPr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137209EE-9891-4DE3-8596-AC8BA5E79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55449">
              <a:off x="9719811" y="5989700"/>
              <a:ext cx="293322" cy="1017998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5BFD2682-C573-4231-884A-98A7528BCE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99114">
              <a:off x="11133422" y="5830247"/>
              <a:ext cx="1396627" cy="1396627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7112BFAC-28CD-474A-88B7-DACC25EE9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15435" y="4953652"/>
              <a:ext cx="2459166" cy="1596300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AB3E9FC8-68E7-4D0D-9038-D7A13DE06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66071">
              <a:off x="9812858" y="6023905"/>
              <a:ext cx="1477480" cy="16195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6681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>
            <a:extLst>
              <a:ext uri="{FF2B5EF4-FFF2-40B4-BE49-F238E27FC236}">
                <a16:creationId xmlns:a16="http://schemas.microsoft.com/office/drawing/2014/main" id="{C27E8FE8-E920-45D4-AC38-C2A36AA95B9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479" y="5481041"/>
            <a:ext cx="1913066" cy="1501654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F2323286-1BDD-4605-8A60-8A0FC87258E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840" y="6359270"/>
            <a:ext cx="802254" cy="308559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96A3782E-2572-412C-B240-51C7CFA1314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833" y="6338951"/>
            <a:ext cx="1974778" cy="582834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6B73EF66-675B-4DF7-9190-2FA5C4A59FF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7320">
            <a:off x="9611091" y="6103198"/>
            <a:ext cx="1220522" cy="863965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B25B37F1-0FAD-42BB-AA08-DE6D90D99E1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154" y="6505808"/>
            <a:ext cx="575977" cy="42512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D27288D-A7B7-438E-A37C-33508B358BF6}"/>
              </a:ext>
            </a:extLst>
          </p:cNvPr>
          <p:cNvGrpSpPr/>
          <p:nvPr/>
        </p:nvGrpSpPr>
        <p:grpSpPr>
          <a:xfrm>
            <a:off x="-13644" y="286937"/>
            <a:ext cx="3943618" cy="892504"/>
            <a:chOff x="-1875734" y="220338"/>
            <a:chExt cx="12219288" cy="806256"/>
          </a:xfrm>
          <a:solidFill>
            <a:srgbClr val="FF9999"/>
          </a:solidFill>
        </p:grpSpPr>
        <p:sp>
          <p:nvSpPr>
            <p:cNvPr id="102" name="Arrow: Pentagon 101">
              <a:extLst>
                <a:ext uri="{FF2B5EF4-FFF2-40B4-BE49-F238E27FC236}">
                  <a16:creationId xmlns:a16="http://schemas.microsoft.com/office/drawing/2014/main" id="{3186F70F-E3C1-4E74-A721-610345C06C8E}"/>
                </a:ext>
              </a:extLst>
            </p:cNvPr>
            <p:cNvSpPr/>
            <p:nvPr/>
          </p:nvSpPr>
          <p:spPr>
            <a:xfrm>
              <a:off x="-1875734" y="220338"/>
              <a:ext cx="12219288" cy="790578"/>
            </a:xfrm>
            <a:prstGeom prst="homePlate">
              <a:avLst/>
            </a:prstGeom>
            <a:grpFill/>
            <a:ln>
              <a:noFill/>
            </a:ln>
            <a:effectLst>
              <a:outerShdw blurRad="76200" dist="889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C0C8E28D-4C7A-4D87-846C-3A9EE61B9752}"/>
                </a:ext>
              </a:extLst>
            </p:cNvPr>
            <p:cNvSpPr txBox="1"/>
            <p:nvPr/>
          </p:nvSpPr>
          <p:spPr>
            <a:xfrm flipH="1">
              <a:off x="649652" y="275901"/>
              <a:ext cx="7064561" cy="75069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142D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BÀI 4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B2123FA-E788-4D5D-AC6E-375384780A5B}"/>
              </a:ext>
            </a:extLst>
          </p:cNvPr>
          <p:cNvGrpSpPr/>
          <p:nvPr/>
        </p:nvGrpSpPr>
        <p:grpSpPr>
          <a:xfrm>
            <a:off x="99629" y="1648783"/>
            <a:ext cx="7136428" cy="2844842"/>
            <a:chOff x="191171" y="1940422"/>
            <a:chExt cx="7136428" cy="2844842"/>
          </a:xfrm>
        </p:grpSpPr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7C48C48E-599E-4357-A79B-B2B6C622108B}"/>
                </a:ext>
              </a:extLst>
            </p:cNvPr>
            <p:cNvSpPr txBox="1"/>
            <p:nvPr/>
          </p:nvSpPr>
          <p:spPr>
            <a:xfrm>
              <a:off x="319394" y="2199941"/>
              <a:ext cx="6633035" cy="2585323"/>
            </a:xfrm>
            <a:prstGeom prst="rect">
              <a:avLst/>
            </a:prstGeom>
            <a:solidFill>
              <a:srgbClr val="FF9999">
                <a:alpha val="67000"/>
              </a:srgbClr>
            </a:solidFill>
            <a:ln w="508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30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Có</a:t>
              </a:r>
              <a:r>
                <a:rPr kumimoji="0" lang="en-US" sz="5400" b="1" i="0" u="none" strike="noStrike" kern="1200" cap="none" spc="30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30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số</a:t>
              </a:r>
              <a:r>
                <a:rPr kumimoji="0" lang="en-US" sz="5400" b="1" i="0" u="none" strike="noStrike" kern="1200" cap="none" spc="30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30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tự</a:t>
              </a:r>
              <a:r>
                <a:rPr kumimoji="0" lang="en-US" sz="5400" b="1" i="0" u="none" strike="noStrike" kern="1200" cap="none" spc="30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30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nhiên</a:t>
              </a:r>
              <a:r>
                <a:rPr kumimoji="0" lang="en-US" sz="5400" b="1" i="0" u="none" strike="noStrike" kern="1200" cap="none" spc="30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30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lớn</a:t>
              </a:r>
              <a:r>
                <a:rPr kumimoji="0" lang="en-US" sz="5400" b="1" i="0" u="none" strike="noStrike" kern="1200" cap="none" spc="30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30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nhất</a:t>
              </a:r>
              <a:r>
                <a:rPr kumimoji="0" lang="en-US" sz="5400" b="1" i="0" u="none" strike="noStrike" kern="1200" cap="none" spc="30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30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không</a:t>
              </a:r>
              <a:r>
                <a:rPr kumimoji="0" lang="en-US" sz="5400" b="1" i="0" u="none" strike="noStrike" kern="1200" cap="none" spc="30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? </a:t>
              </a:r>
              <a:r>
                <a:rPr kumimoji="0" lang="en-US" sz="5400" b="1" i="0" u="none" strike="noStrike" kern="1200" cap="none" spc="30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Vì</a:t>
              </a:r>
              <a:r>
                <a:rPr kumimoji="0" lang="en-US" sz="5400" b="1" i="0" u="none" strike="noStrike" kern="1200" cap="none" spc="30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30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sao</a:t>
              </a:r>
              <a:r>
                <a:rPr kumimoji="0" lang="en-US" sz="5400" b="1" i="0" u="none" strike="noStrike" kern="1200" cap="none" spc="30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ED5BEF15-D806-48A5-9C1E-63E44554E6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140"/>
            <a:stretch/>
          </p:blipFill>
          <p:spPr>
            <a:xfrm rot="8308067" flipV="1">
              <a:off x="191171" y="1940422"/>
              <a:ext cx="281534" cy="755974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F2A5C548-3AA1-43B1-9DA7-76F5C46F01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140"/>
            <a:stretch/>
          </p:blipFill>
          <p:spPr>
            <a:xfrm rot="13526983" flipH="1" flipV="1">
              <a:off x="6833880" y="1882089"/>
              <a:ext cx="231464" cy="755974"/>
            </a:xfrm>
            <a:prstGeom prst="rect">
              <a:avLst/>
            </a:prstGeom>
          </p:spPr>
        </p:pic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8D2E8788-FB91-4453-A4FB-C174214564D0}"/>
              </a:ext>
            </a:extLst>
          </p:cNvPr>
          <p:cNvSpPr txBox="1"/>
          <p:nvPr/>
        </p:nvSpPr>
        <p:spPr>
          <a:xfrm flipH="1">
            <a:off x="215915" y="4805441"/>
            <a:ext cx="6722541" cy="923330"/>
          </a:xfrm>
          <a:prstGeom prst="rect">
            <a:avLst/>
          </a:prstGeom>
          <a:solidFill>
            <a:srgbClr val="FF999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0; 1; 2; 3; 4; 5; 6;…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A7535F29-C9EB-4379-887C-3CE3C23C6E87}"/>
              </a:ext>
            </a:extLst>
          </p:cNvPr>
          <p:cNvSpPr txBox="1"/>
          <p:nvPr/>
        </p:nvSpPr>
        <p:spPr>
          <a:xfrm flipH="1">
            <a:off x="7161906" y="2109061"/>
            <a:ext cx="4812877" cy="3477875"/>
          </a:xfrm>
          <a:prstGeom prst="rect">
            <a:avLst/>
          </a:prstGeom>
          <a:solidFill>
            <a:schemeClr val="bg1"/>
          </a:solidFill>
          <a:ln w="57150">
            <a:solidFill>
              <a:srgbClr val="FF999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 CÓ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nhiên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dãy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nhiên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kéo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mãi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mãi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142D2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7D45C57C-7B59-4EB1-B6E6-378A42BB609E}"/>
              </a:ext>
            </a:extLst>
          </p:cNvPr>
          <p:cNvGrpSpPr/>
          <p:nvPr/>
        </p:nvGrpSpPr>
        <p:grpSpPr>
          <a:xfrm>
            <a:off x="9719811" y="4953652"/>
            <a:ext cx="3954790" cy="2618766"/>
            <a:chOff x="9719811" y="4953652"/>
            <a:chExt cx="3954790" cy="2618766"/>
          </a:xfrm>
        </p:grpSpPr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98B97A35-8FE7-4E47-89F1-5D158E949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55449">
              <a:off x="9719811" y="5989700"/>
              <a:ext cx="293322" cy="1017998"/>
            </a:xfrm>
            <a:prstGeom prst="rect">
              <a:avLst/>
            </a:prstGeom>
          </p:spPr>
        </p:pic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A850BABE-36B8-4ED7-AA9F-DE2729110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99114">
              <a:off x="11133422" y="5830247"/>
              <a:ext cx="1396627" cy="1396627"/>
            </a:xfrm>
            <a:prstGeom prst="rect">
              <a:avLst/>
            </a:prstGeom>
          </p:spPr>
        </p:pic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E4F12BE1-CC7C-4BD6-AE28-A7B267926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15435" y="4953652"/>
              <a:ext cx="2459166" cy="1596300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0C9371C-6915-468F-90B4-1B11DC581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66071">
              <a:off x="9812858" y="6023905"/>
              <a:ext cx="1477480" cy="16195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5499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9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29850189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</TotalTime>
  <Words>793</Words>
  <Application>Microsoft Office PowerPoint</Application>
  <PresentationFormat>Widescreen</PresentationFormat>
  <Paragraphs>129</Paragraphs>
  <Slides>19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8" baseType="lpstr">
      <vt:lpstr>#9Slide02 Tieu de dai</vt:lpstr>
      <vt:lpstr>Open Sans</vt:lpstr>
      <vt:lpstr>SVN-Newton</vt:lpstr>
      <vt:lpstr>A little sunshine</vt:lpstr>
      <vt:lpstr>UTM Kabel KT</vt:lpstr>
      <vt:lpstr>UTM Americana</vt:lpstr>
      <vt:lpstr>Arial</vt:lpstr>
      <vt:lpstr>Times New Roman</vt:lpstr>
      <vt:lpstr>SVN-Hole Hearted</vt:lpstr>
      <vt:lpstr>#9Slide07 HoneyCream</vt:lpstr>
      <vt:lpstr>Calibri Light</vt:lpstr>
      <vt:lpstr>Cambria</vt:lpstr>
      <vt:lpstr>UTM A&amp;S Graceland</vt:lpstr>
      <vt:lpstr>Calibri</vt:lpstr>
      <vt:lpstr>#9Slide02 Noi dung dai</vt:lpstr>
      <vt:lpstr>iCiel Cadena</vt:lpstr>
      <vt:lpstr>UTM Hanzel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Những quà tặng tiếp theo sẽ được MĂNG NON cập nhật tại nhóm Măng Non – Tài liệu Tiểu học sau: https://www.facebook.com/groups/629898828017053  Mời thầy cô tham gia nhóm để chủ động cập nhật bài giảng điện tử lớp 4 và quà tặng hằng tuần  mới nhất nhé!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Tuan 31 Toan</dc:title>
  <dc:subject>MangnonTeam</dc:subject>
  <dc:creator>KHuyen</dc:creator>
  <cp:keywords>MangnonTeam</cp:keywords>
  <cp:lastModifiedBy>Nguyễn Thị Diệu Hiền_GV</cp:lastModifiedBy>
  <cp:revision>59</cp:revision>
  <dcterms:created xsi:type="dcterms:W3CDTF">2021-04-24T03:27:52Z</dcterms:created>
  <dcterms:modified xsi:type="dcterms:W3CDTF">2022-04-02T01:49:28Z</dcterms:modified>
</cp:coreProperties>
</file>