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97" r:id="rId4"/>
    <p:sldMasterId id="2147483709" r:id="rId5"/>
    <p:sldMasterId id="2147483721" r:id="rId6"/>
    <p:sldMasterId id="2147483734" r:id="rId7"/>
    <p:sldMasterId id="2147483763" r:id="rId8"/>
  </p:sldMasterIdLst>
  <p:notesMasterIdLst>
    <p:notesMasterId r:id="rId27"/>
  </p:notesMasterIdLst>
  <p:sldIdLst>
    <p:sldId id="256" r:id="rId9"/>
    <p:sldId id="257" r:id="rId10"/>
    <p:sldId id="258" r:id="rId11"/>
    <p:sldId id="260" r:id="rId12"/>
    <p:sldId id="274" r:id="rId13"/>
    <p:sldId id="262" r:id="rId14"/>
    <p:sldId id="264" r:id="rId15"/>
    <p:sldId id="266" r:id="rId16"/>
    <p:sldId id="267" r:id="rId17"/>
    <p:sldId id="268" r:id="rId18"/>
    <p:sldId id="263" r:id="rId19"/>
    <p:sldId id="269" r:id="rId20"/>
    <p:sldId id="271" r:id="rId21"/>
    <p:sldId id="272" r:id="rId22"/>
    <p:sldId id="273" r:id="rId23"/>
    <p:sldId id="275" r:id="rId24"/>
    <p:sldId id="277" r:id="rId25"/>
    <p:sldId id="276" r:id="rId26"/>
  </p:sldIdLst>
  <p:sldSz cx="12192000" cy="6858000"/>
  <p:notesSz cx="6858000" cy="9144000"/>
  <p:embeddedFontLst>
    <p:embeddedFont>
      <p:font typeface="#9Slide07 Altus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SVN-Newton" panose="02040603050506020204" pitchFamily="18" charset="0"/>
      <p:regular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Cookies" panose="02040603050506020204" pitchFamily="18" charset="0"/>
      <p:regular r:id="rId45"/>
    </p:embeddedFont>
    <p:embeddedFont>
      <p:font typeface="UTM Flavour" panose="02040603050506020204" pitchFamily="18" charset="0"/>
      <p:regular r:id="rId46"/>
    </p:embeddedFont>
    <p:embeddedFont>
      <p:font typeface="UTM Magnesium" panose="02040603050506020204" pitchFamily="18" charset="0"/>
      <p:regular r:id="rId47"/>
    </p:embeddedFont>
    <p:embeddedFont>
      <p:font typeface="UTM Windsor BT" panose="02040603050506020204" pitchFamily="18" charset="0"/>
      <p:regular r:id="rId48"/>
    </p:embeddedFont>
    <p:embeddedFont>
      <p:font typeface="UVN Vi Vi" pitchFamily="2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E6E"/>
    <a:srgbClr val="158222"/>
    <a:srgbClr val="35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2.fntdata"/><Relationship Id="rId21" Type="http://schemas.openxmlformats.org/officeDocument/2006/relationships/slide" Target="slides/slide13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2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2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FBC7F-D4DE-4E4D-85A6-57DFB3FE15D7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AF9E-6F9F-4F90-8060-E5F46EB8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8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757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06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322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2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99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30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97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544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48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8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3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5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618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53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9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6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7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4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2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7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7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2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17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3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5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0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4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3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2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3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9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06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0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4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1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5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1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16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2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1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541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863F-D800-4E13-A8C3-26AA3EA1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FDF75-A21C-41F3-8CB0-CB7531CCA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73806-1385-4F04-9760-7F22486C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CFD8-67C4-44F2-ACEC-F130239C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0050-06B8-43C3-83ED-0CB16439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53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22F10-725D-48E5-85BF-ED79133B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35DF-5535-4C15-B8EB-56D67E73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70328-4CCD-4243-AFFE-15957F52B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FCE26-2EA9-4416-B02B-44049733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64E7C-6724-4C3B-ADD4-B48D0ACE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8423C-7473-4DE5-89FC-38E6B6B4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871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8388-6647-4B52-8567-DCD7DDA1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037AD-D8CC-49BB-99CF-D1C0F29CA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24792-BC57-47CC-BCB6-CE4600627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90C9C-9CD7-4C2E-80A4-F9068041C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830FF-4CB1-4A6D-8F0B-97AB37AC6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822BD-9C9B-4A1A-959D-1D9005E0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B19B2-3ACD-4D89-A1CD-CF57AD27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F85AD-2DDB-4D8B-B038-365BE559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656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FE03-530C-4B04-94D9-EE1A5B1D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872BD-5DCA-4820-9104-EC5779FE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73A4C-B500-485D-9D2F-53950DDE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79BB3-08C2-4D0F-8B91-59F179A8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894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4D017-2243-46BE-84EF-897670DA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2A9F9-E0BB-4580-85C1-5D1D42D6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1FDF7-D0C2-41E4-A557-874CBAE7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001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72F0-8D79-409E-A95A-8CB48517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6D66B-4862-40A4-A2F0-8878DD317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F1A74-4835-4296-AD0C-715E7A6D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5B626-BB35-40CE-B2D9-F0D5B403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E07D9-6243-4CA8-A153-CD0B5AB3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97DB-1096-4E65-80E5-7EECCF9E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25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C6B4-156F-4902-9EAD-3242C33A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91C18-B586-4C88-8082-84E964A8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7EECA-9554-4E88-ABBC-ED5A76761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C814F-337B-4E97-ABCA-D77DAD75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5EA02-CCF0-48A2-B422-A0EBD6E7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4B5B4-8AF3-476A-9EF2-2DD58F3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449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4A92-CD12-4ECE-BF8B-C79B2F4D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9DF69-B40B-4E79-A4EC-20B3A08ED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ACDE1-5D7E-4718-B045-6CAD17C9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0F4A-20D1-4F46-AAF9-93C99A93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B0A10-2C14-4B87-B42B-F2056254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17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AEA8F-919F-47BE-AF9E-367A63241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79DE6-B37A-4153-A2DC-02D31A032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6E7A-A6CA-4696-BA5A-EF155C39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DB4A-2B7E-459B-948F-FB12ECF0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DF94-486A-4141-A7B8-0745D961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7018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92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29FBA-FCC9-4AD0-89EB-185A89FA8E2E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6DB79-F76E-4FF1-BCA2-1D9A4979A9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53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0681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9992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7161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3205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4521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83523" y="59680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829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707F4-2D83-4AA2-8BC8-1C3B1A49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252FB-10BD-4F55-B869-04BBE9D45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C0D8-1964-469A-8732-D53676C50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81C1F-DD24-4D38-A135-FF5508864C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372C8-DADE-4372-A0B5-9AF37CF68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CAA5-FD8B-4F34-ADBD-BFA1FA762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CAA753-A37C-4213-B713-B5D6EA7A3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313A6-E32D-4F0B-A684-60124B69D741}"/>
              </a:ext>
            </a:extLst>
          </p:cNvPr>
          <p:cNvGrpSpPr/>
          <p:nvPr userDrawn="1"/>
        </p:nvGrpSpPr>
        <p:grpSpPr>
          <a:xfrm>
            <a:off x="-9713" y="-37565"/>
            <a:ext cx="12209382" cy="6870700"/>
            <a:chOff x="-27288" y="-12700"/>
            <a:chExt cx="12209382" cy="68707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94C411-85C1-44DB-BF19-E47C83738BEB}"/>
                </a:ext>
              </a:extLst>
            </p:cNvPr>
            <p:cNvGrpSpPr/>
            <p:nvPr/>
          </p:nvGrpSpPr>
          <p:grpSpPr>
            <a:xfrm>
              <a:off x="266700" y="-12700"/>
              <a:ext cx="11607800" cy="6870700"/>
              <a:chOff x="355600" y="-12700"/>
              <a:chExt cx="14889287" cy="68707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5AF02F-B187-4DB5-BA29-8B5D795F0923}"/>
                  </a:ext>
                </a:extLst>
              </p:cNvPr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E68FAC5-0909-4872-80CF-94D7E31D3B78}"/>
                  </a:ext>
                </a:extLst>
              </p:cNvPr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9A1CBB9-BA76-4B12-92A3-65C95A6F54E2}"/>
                  </a:ext>
                </a:extLst>
              </p:cNvPr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87863C2-D85A-4CEC-ACD3-800E5D34B30E}"/>
                  </a:ext>
                </a:extLst>
              </p:cNvPr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E39EAFA-181D-417C-B16B-4F72CA7B9F1C}"/>
                  </a:ext>
                </a:extLst>
              </p:cNvPr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D178F0C-1CB4-4553-A6FA-18E9E57954CE}"/>
                  </a:ext>
                </a:extLst>
              </p:cNvPr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BDB6F21-96A4-4479-8FC5-A94F5F9CF2DD}"/>
                  </a:ext>
                </a:extLst>
              </p:cNvPr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224E884-E5A9-40DC-A0A8-61AEFA2E7522}"/>
                  </a:ext>
                </a:extLst>
              </p:cNvPr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5CBFA25-ACAA-4C80-B432-BBAE4A75DF71}"/>
                  </a:ext>
                </a:extLst>
              </p:cNvPr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E9D79DA-4163-4AB0-BC3B-392E50883622}"/>
                  </a:ext>
                </a:extLst>
              </p:cNvPr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E84653-53AB-4556-9304-EF81EFABB420}"/>
                  </a:ext>
                </a:extLst>
              </p:cNvPr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708B02-644F-457F-9925-BA3C7557460D}"/>
                  </a:ext>
                </a:extLst>
              </p:cNvPr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9A0F997-A263-49CE-8C16-1D636130F29B}"/>
                  </a:ext>
                </a:extLst>
              </p:cNvPr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C751808-718F-4445-B583-75D34A6B02A0}"/>
                  </a:ext>
                </a:extLst>
              </p:cNvPr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2FCA0A9-3081-4C41-9C8D-8D6C01D6E08B}"/>
                  </a:ext>
                </a:extLst>
              </p:cNvPr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65891D7-639D-41FF-9A41-C5E8AF6AA3C7}"/>
                  </a:ext>
                </a:extLst>
              </p:cNvPr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E418999-211E-4E7D-9974-D3158ECB13A2}"/>
                  </a:ext>
                </a:extLst>
              </p:cNvPr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D98F513-FE24-4638-B479-80532D1698B2}"/>
                  </a:ext>
                </a:extLst>
              </p:cNvPr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05E8ADB-1CA1-455D-A1A7-5C3503B8CA91}"/>
                  </a:ext>
                </a:extLst>
              </p:cNvPr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00D33D-6B2C-4731-B393-865A6BC996CA}"/>
                  </a:ext>
                </a:extLst>
              </p:cNvPr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B49FFC-A9FC-4117-AD2B-A1104E567308}"/>
                  </a:ext>
                </a:extLst>
              </p:cNvPr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763D8B4-96C5-4D37-9876-280DB4E869BE}"/>
                  </a:ext>
                </a:extLst>
              </p:cNvPr>
              <p:cNvCxnSpPr/>
              <p:nvPr/>
            </p:nvCxnSpPr>
            <p:spPr>
              <a:xfrm>
                <a:off x="8801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19949E1-4CBA-4AF4-A08A-59C9B69C8D8F}"/>
                  </a:ext>
                </a:extLst>
              </p:cNvPr>
              <p:cNvCxnSpPr/>
              <p:nvPr/>
            </p:nvCxnSpPr>
            <p:spPr>
              <a:xfrm>
                <a:off x="9207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E56C76E-F3E6-43AC-817A-EF7393B47BBB}"/>
                  </a:ext>
                </a:extLst>
              </p:cNvPr>
              <p:cNvCxnSpPr/>
              <p:nvPr/>
            </p:nvCxnSpPr>
            <p:spPr>
              <a:xfrm>
                <a:off x="9613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114B120-BFE9-4FB8-87D3-AEFE3263A222}"/>
                  </a:ext>
                </a:extLst>
              </p:cNvPr>
              <p:cNvCxnSpPr/>
              <p:nvPr/>
            </p:nvCxnSpPr>
            <p:spPr>
              <a:xfrm>
                <a:off x="100076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FB7B45D-3413-4431-AC45-457929690715}"/>
                  </a:ext>
                </a:extLst>
              </p:cNvPr>
              <p:cNvCxnSpPr/>
              <p:nvPr/>
            </p:nvCxnSpPr>
            <p:spPr>
              <a:xfrm>
                <a:off x="104140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8BB7A5B-BDFA-4D82-A14D-69BA2B462336}"/>
                  </a:ext>
                </a:extLst>
              </p:cNvPr>
              <p:cNvCxnSpPr/>
              <p:nvPr/>
            </p:nvCxnSpPr>
            <p:spPr>
              <a:xfrm>
                <a:off x="108204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246DCF2-3418-4E71-92E1-9383E9E7F29A}"/>
                  </a:ext>
                </a:extLst>
              </p:cNvPr>
              <p:cNvCxnSpPr/>
              <p:nvPr/>
            </p:nvCxnSpPr>
            <p:spPr>
              <a:xfrm>
                <a:off x="11226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ACF07C-6C4B-42BF-86DD-EFEA09ACBD6D}"/>
                  </a:ext>
                </a:extLst>
              </p:cNvPr>
              <p:cNvCxnSpPr/>
              <p:nvPr/>
            </p:nvCxnSpPr>
            <p:spPr>
              <a:xfrm>
                <a:off x="11607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F059E0A-B19B-479C-A9BB-6BCA2C627655}"/>
                  </a:ext>
                </a:extLst>
              </p:cNvPr>
              <p:cNvCxnSpPr/>
              <p:nvPr/>
            </p:nvCxnSpPr>
            <p:spPr>
              <a:xfrm>
                <a:off x="120142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D05F637-1132-44F6-97B1-B5BCC9E563F2}"/>
                  </a:ext>
                </a:extLst>
              </p:cNvPr>
              <p:cNvCxnSpPr/>
              <p:nvPr/>
            </p:nvCxnSpPr>
            <p:spPr>
              <a:xfrm>
                <a:off x="12438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A773655-828A-46C0-B02A-E1F5FDCB38BD}"/>
                  </a:ext>
                </a:extLst>
              </p:cNvPr>
              <p:cNvCxnSpPr/>
              <p:nvPr/>
            </p:nvCxnSpPr>
            <p:spPr>
              <a:xfrm>
                <a:off x="128445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ACBCE43-DB51-4290-AA8E-79A1590158BD}"/>
                  </a:ext>
                </a:extLst>
              </p:cNvPr>
              <p:cNvCxnSpPr/>
              <p:nvPr/>
            </p:nvCxnSpPr>
            <p:spPr>
              <a:xfrm>
                <a:off x="132382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F11E13C-6245-4B7D-97F7-053EA6CBC8F1}"/>
                  </a:ext>
                </a:extLst>
              </p:cNvPr>
              <p:cNvCxnSpPr/>
              <p:nvPr/>
            </p:nvCxnSpPr>
            <p:spPr>
              <a:xfrm>
                <a:off x="136446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E122755-A4D4-4A15-A932-51AD78146C7A}"/>
                  </a:ext>
                </a:extLst>
              </p:cNvPr>
              <p:cNvCxnSpPr/>
              <p:nvPr/>
            </p:nvCxnSpPr>
            <p:spPr>
              <a:xfrm>
                <a:off x="140510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DC166A1-F078-4703-AB5B-611923E5E182}"/>
                  </a:ext>
                </a:extLst>
              </p:cNvPr>
              <p:cNvCxnSpPr/>
              <p:nvPr/>
            </p:nvCxnSpPr>
            <p:spPr>
              <a:xfrm>
                <a:off x="144574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81C1B4E-9488-487B-AAD4-34C333878A0F}"/>
                  </a:ext>
                </a:extLst>
              </p:cNvPr>
              <p:cNvCxnSpPr/>
              <p:nvPr/>
            </p:nvCxnSpPr>
            <p:spPr>
              <a:xfrm>
                <a:off x="14838486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9D1B50D-887E-4E2F-A365-7D5729892F93}"/>
                  </a:ext>
                </a:extLst>
              </p:cNvPr>
              <p:cNvCxnSpPr/>
              <p:nvPr/>
            </p:nvCxnSpPr>
            <p:spPr>
              <a:xfrm>
                <a:off x="152448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158A9C-2B26-43C3-8A64-3CF2F0ED2351}"/>
                </a:ext>
              </a:extLst>
            </p:cNvPr>
            <p:cNvGrpSpPr/>
            <p:nvPr/>
          </p:nvGrpSpPr>
          <p:grpSpPr>
            <a:xfrm rot="5400000">
              <a:off x="2943731" y="-2659871"/>
              <a:ext cx="6267343" cy="12209382"/>
              <a:chOff x="355600" y="0"/>
              <a:chExt cx="8039100" cy="68580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9837059-CCEE-4E54-94BE-4CF11466BCA1}"/>
                  </a:ext>
                </a:extLst>
              </p:cNvPr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AB11FE7-D13E-4640-A718-D34FCC8FF09E}"/>
                  </a:ext>
                </a:extLst>
              </p:cNvPr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7B9A7F6-BFBD-4DCE-BB18-2621A99BF2AA}"/>
                  </a:ext>
                </a:extLst>
              </p:cNvPr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564D925-97A6-46E7-BFC6-51A5C856389D}"/>
                  </a:ext>
                </a:extLst>
              </p:cNvPr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654BA04-76C5-400A-991C-066C5F3D0241}"/>
                  </a:ext>
                </a:extLst>
              </p:cNvPr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DA21C44-77EA-4B8B-9F2D-B483A67E2B60}"/>
                  </a:ext>
                </a:extLst>
              </p:cNvPr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07049E-9003-4EB4-A040-BA8B6363C526}"/>
                  </a:ext>
                </a:extLst>
              </p:cNvPr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CE87799-ECB0-4DD2-B485-9B79B19A3472}"/>
                  </a:ext>
                </a:extLst>
              </p:cNvPr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F6A0E1-69F2-4663-A94A-D4FC0CBF4C01}"/>
                  </a:ext>
                </a:extLst>
              </p:cNvPr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D766F3-7616-4538-A102-2D8CE1F15EF9}"/>
                  </a:ext>
                </a:extLst>
              </p:cNvPr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2BFC8FB-C734-4740-97E5-6F4A0CBC8737}"/>
                  </a:ext>
                </a:extLst>
              </p:cNvPr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D62E1EF-95DF-4797-98F9-FF906930E4CF}"/>
                  </a:ext>
                </a:extLst>
              </p:cNvPr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421FA9C-1DFA-4272-ABB0-DC37AD19741B}"/>
                  </a:ext>
                </a:extLst>
              </p:cNvPr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CC066D9-8BC6-4061-B40E-49C9230E2354}"/>
                  </a:ext>
                </a:extLst>
              </p:cNvPr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86651B8-B900-4A54-87BF-986718FD9F67}"/>
                  </a:ext>
                </a:extLst>
              </p:cNvPr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236C7E0-E98C-4234-BC2B-8985A43BC175}"/>
                  </a:ext>
                </a:extLst>
              </p:cNvPr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3919E2E-8439-4CB7-90BE-3D2148DBFAEA}"/>
                  </a:ext>
                </a:extLst>
              </p:cNvPr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D81D2FC-FD86-4F26-BEB2-A7202E69FCC4}"/>
                  </a:ext>
                </a:extLst>
              </p:cNvPr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9CCEA02-CE83-4505-AA0C-CD37F502171D}"/>
                  </a:ext>
                </a:extLst>
              </p:cNvPr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35E06D7-373A-45CB-9363-C88282E96552}"/>
                  </a:ext>
                </a:extLst>
              </p:cNvPr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B368768-18EC-43B1-A135-ACCA802940C1}"/>
                  </a:ext>
                </a:extLst>
              </p:cNvPr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375ED3A-8F77-49B8-9305-0409F5928EE2}"/>
              </a:ext>
            </a:extLst>
          </p:cNvPr>
          <p:cNvSpPr txBox="1"/>
          <p:nvPr userDrawn="1"/>
        </p:nvSpPr>
        <p:spPr>
          <a:xfrm>
            <a:off x="10923192" y="0"/>
            <a:ext cx="154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49B9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49B9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49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D943470-85E7-4360-A219-7EE0F2594F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1" name="TextBox 3">
            <a:extLst>
              <a:ext uri="{FF2B5EF4-FFF2-40B4-BE49-F238E27FC236}">
                <a16:creationId xmlns:a16="http://schemas.microsoft.com/office/drawing/2014/main" id="{BC1DA5A9-5F10-443E-A944-4D65D8A89359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FD0B2343-82C0-44FB-B4F4-005354D26053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977E0A0-BE30-484A-8643-5F270DD8E11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67EAB5B-F37B-4C17-A167-062378B3DF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FE424F4-C03D-4842-BAA5-436FC95510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A1B016-D2A1-4563-8689-B3414152B1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4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4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" b="89991" l="1689" r="97646">
                        <a14:backgroundMark x1="44831" y1="58934" x2="46725" y2="66230"/>
                        <a14:backgroundMark x1="55834" y1="62582" x2="48823" y2="72498"/>
                        <a14:backgroundMark x1="60645" y1="55847" x2="70471" y2="53695"/>
                        <a14:backgroundMark x1="77738" y1="62862" x2="85415" y2="65201"/>
                        <a14:backgroundMark x1="79734" y1="52198" x2="88280" y2="52479"/>
                        <a14:backgroundMark x1="59110" y1="47708" x2="60645" y2="51356"/>
                        <a14:backgroundMark x1="64227" y1="49298" x2="67656" y2="45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20" y="236890"/>
            <a:ext cx="5380585" cy="4441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068311">
            <a:off x="242866" y="324446"/>
            <a:ext cx="4271945" cy="769441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Luyện</a:t>
            </a:r>
            <a:r>
              <a:rPr kumimoji="1" lang="en-US" altLang="zh-CN" sz="4400" b="0" i="0" u="none" strike="noStrike" kern="1200" cap="none" spc="0" normalizeH="0" noProof="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1" lang="en-US" altLang="zh-CN" sz="4400" b="0" i="0" u="none" strike="noStrike" kern="1200" cap="none" spc="0" normalizeH="0" noProof="0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từ</a:t>
            </a:r>
            <a:r>
              <a:rPr kumimoji="1" lang="en-US" altLang="zh-CN" sz="4400" b="0" i="0" u="none" strike="noStrike" kern="1200" cap="none" spc="0" normalizeH="0" noProof="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1" lang="en-US" altLang="zh-CN" sz="4400" b="0" i="0" u="none" strike="noStrike" kern="1200" cap="none" spc="0" normalizeH="0" noProof="0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và</a:t>
            </a:r>
            <a:r>
              <a:rPr kumimoji="1" lang="en-US" altLang="zh-CN" sz="4400" b="0" i="0" u="none" strike="noStrike" kern="1200" cap="none" spc="0" normalizeH="0" noProof="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1" lang="en-US" altLang="zh-CN" sz="4400" b="0" i="0" u="none" strike="noStrike" kern="1200" cap="none" spc="0" normalizeH="0" noProof="0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câu</a:t>
            </a:r>
            <a:r>
              <a:rPr kumimoji="1" lang="en-US" altLang="zh-CN" sz="4400" b="0" i="0" u="none" strike="noStrike" kern="1200" cap="none" spc="0" normalizeH="0" noProof="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Flavour" panose="02040603050506020204" pitchFamily="18" charset="0"/>
                <a:ea typeface="字魂59号-创粗黑" panose="00000500000000000000" pitchFamily="2" charset="-122"/>
                <a:cs typeface="+mn-ea"/>
                <a:sym typeface="+mn-lt"/>
              </a:rPr>
              <a:t> 4</a:t>
            </a:r>
            <a:endParaRPr kumimoji="1" lang="zh-CN" altLang="en-US" sz="4400" b="0" i="0" u="none" strike="noStrike" kern="1200" cap="none" spc="0" normalizeH="0" baseline="0" noProof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UTM Flavour" panose="0204060305050602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7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071" y="4226224"/>
            <a:ext cx="4481001" cy="29879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01118" y="995577"/>
            <a:ext cx="7434326" cy="4278094"/>
            <a:chOff x="731398" y="2047035"/>
            <a:chExt cx="7434326" cy="4278094"/>
          </a:xfrm>
        </p:grpSpPr>
        <p:sp>
          <p:nvSpPr>
            <p:cNvPr id="9" name="TextBox 8"/>
            <p:cNvSpPr txBox="1"/>
            <p:nvPr/>
          </p:nvSpPr>
          <p:spPr>
            <a:xfrm>
              <a:off x="731398" y="2047035"/>
              <a:ext cx="7389764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Thêm</a:t>
              </a:r>
              <a:r>
                <a:rPr lang="en-US" sz="66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TRẠNG NGỮ </a:t>
              </a:r>
              <a:r>
                <a:rPr lang="en-US" sz="66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CHỈ NƠI CHỐN </a:t>
              </a:r>
            </a:p>
            <a:p>
              <a:pPr algn="r"/>
              <a:r>
                <a:rPr lang="en-US" sz="6000" dirty="0" err="1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cho</a:t>
              </a:r>
              <a:r>
                <a:rPr lang="en-US" sz="60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 </a:t>
              </a:r>
              <a:r>
                <a:rPr lang="en-US" sz="6000" dirty="0" err="1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câu</a:t>
              </a:r>
              <a:endParaRPr lang="en-US" sz="6000" dirty="0">
                <a:ln w="508000">
                  <a:solidFill>
                    <a:srgbClr val="158222"/>
                  </a:solidFill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UTM Flavour" panose="020406030505060202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75960" y="2047035"/>
              <a:ext cx="7389764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err="1">
                  <a:solidFill>
                    <a:schemeClr val="bg1"/>
                  </a:solidFill>
                  <a:effectLst/>
                  <a:latin typeface="UTM Flavour" panose="02040603050506020204" pitchFamily="18" charset="0"/>
                </a:rPr>
                <a:t>Thêm</a:t>
              </a:r>
              <a:r>
                <a:rPr lang="en-US" sz="6600" dirty="0">
                  <a:solidFill>
                    <a:schemeClr val="bg1"/>
                  </a:solidFill>
                  <a:effectLst/>
                  <a:latin typeface="UTM Flavour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B3E6E"/>
                  </a:solidFill>
                  <a:effectLst/>
                  <a:latin typeface="UTM Magnesium" panose="02040603050506020204" pitchFamily="18" charset="0"/>
                </a:rPr>
                <a:t>TRẠNG NGỮ </a:t>
              </a:r>
              <a:r>
                <a:rPr lang="en-US" sz="66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latin typeface="UTM Magnesium" panose="02040603050506020204" pitchFamily="18" charset="0"/>
                </a:rPr>
                <a:t>CHỈ NƠI CHỐN </a:t>
              </a:r>
            </a:p>
            <a:p>
              <a:pPr algn="r"/>
              <a:r>
                <a:rPr lang="en-US" sz="6000" dirty="0" err="1">
                  <a:solidFill>
                    <a:schemeClr val="bg1"/>
                  </a:solidFill>
                  <a:effectLst/>
                  <a:latin typeface="UTM Flavour" panose="02040603050506020204" pitchFamily="18" charset="0"/>
                </a:rPr>
                <a:t>cho</a:t>
              </a:r>
              <a:r>
                <a:rPr lang="en-US" sz="6000" dirty="0">
                  <a:solidFill>
                    <a:schemeClr val="bg1"/>
                  </a:solidFill>
                  <a:effectLst/>
                  <a:latin typeface="UTM Flavour" panose="02040603050506020204" pitchFamily="18" charset="0"/>
                </a:rPr>
                <a:t> </a:t>
              </a:r>
              <a:r>
                <a:rPr lang="en-US" sz="6000" dirty="0" err="1">
                  <a:solidFill>
                    <a:schemeClr val="bg1"/>
                  </a:solidFill>
                  <a:effectLst/>
                  <a:latin typeface="UTM Flavour" panose="02040603050506020204" pitchFamily="18" charset="0"/>
                </a:rPr>
                <a:t>câu</a:t>
              </a:r>
              <a:endParaRPr lang="en-US" sz="6000" dirty="0">
                <a:solidFill>
                  <a:schemeClr val="bg1"/>
                </a:solidFill>
                <a:effectLst/>
                <a:latin typeface="UTM Flavour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4" y="4488139"/>
            <a:ext cx="1341236" cy="22801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3825" y="6396335"/>
            <a:ext cx="132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UVN Vi Vi" pitchFamily="2" charset="0"/>
              </a:rPr>
              <a:t>Linh</a:t>
            </a:r>
          </a:p>
        </p:txBody>
      </p:sp>
    </p:spTree>
    <p:extLst>
      <p:ext uri="{BB962C8B-B14F-4D97-AF65-F5344CB8AC3E}">
        <p14:creationId xmlns:p14="http://schemas.microsoft.com/office/powerpoint/2010/main" val="41172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98586" y="316523"/>
            <a:ext cx="11113476" cy="6260123"/>
          </a:xfrm>
          <a:prstGeom prst="roundRect">
            <a:avLst>
              <a:gd name="adj" fmla="val 5298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B3E6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48104" y="3613167"/>
            <a:ext cx="8661282" cy="954107"/>
          </a:xfrm>
          <a:prstGeom prst="rect">
            <a:avLst/>
          </a:prstGeom>
          <a:solidFill>
            <a:srgbClr val="FB3E6E"/>
          </a:solidFill>
          <a:ln w="38100">
            <a:solidFill>
              <a:srgbClr val="FB3E6E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ngữ vừa tìm được trong các câu trên </a:t>
            </a:r>
            <a:r>
              <a:rPr lang="nl-NL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 sung ý nghĩa gì cho câu?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2153" y="4729859"/>
            <a:ext cx="10669909" cy="646331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none">
            <a:spAutoFit/>
          </a:bodyPr>
          <a:lstStyle/>
          <a:p>
            <a:pPr algn="just"/>
            <a:r>
              <a:rPr lang="nl-NL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 sung ý nghĩa chỉ </a:t>
            </a:r>
            <a:r>
              <a:rPr lang="nl-NL" sz="3600" b="1" i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điểm, nơi chốn </a:t>
            </a:r>
            <a:r>
              <a:rPr lang="nl-NL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câu</a:t>
            </a:r>
            <a:endParaRPr lang="en-US" sz="4800" b="1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20614" y="1433175"/>
            <a:ext cx="10386646" cy="1392835"/>
            <a:chOff x="926123" y="1647091"/>
            <a:chExt cx="10386646" cy="1392835"/>
          </a:xfrm>
          <a:solidFill>
            <a:schemeClr val="accent2">
              <a:lumMod val="75000"/>
              <a:alpha val="68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1440985" y="1647091"/>
              <a:ext cx="9871784" cy="644114"/>
            </a:xfrm>
            <a:prstGeom prst="rect">
              <a:avLst/>
            </a:prstGeom>
            <a:grp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26123" y="2395812"/>
              <a:ext cx="7866185" cy="644114"/>
            </a:xfrm>
            <a:prstGeom prst="rect">
              <a:avLst/>
            </a:prstGeom>
            <a:grp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77">
            <a:extLst>
              <a:ext uri="{FF2B5EF4-FFF2-40B4-BE49-F238E27FC236}">
                <a16:creationId xmlns:a16="http://schemas.microsoft.com/office/drawing/2014/main" id="{0A6B6FCA-FF10-4A92-B2C5-E497A3BA3CFA}"/>
              </a:ext>
            </a:extLst>
          </p:cNvPr>
          <p:cNvSpPr/>
          <p:nvPr/>
        </p:nvSpPr>
        <p:spPr>
          <a:xfrm>
            <a:off x="742021" y="1481944"/>
            <a:ext cx="10386646" cy="194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b)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lề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phố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cổng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cơ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quan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mặt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đường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nhựa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từ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khắp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cửa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ô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trở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hoa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sấu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vẫn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nở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vẫn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vương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vãi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khắp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thủ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đô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7815" y="535088"/>
            <a:ext cx="2110154" cy="644114"/>
          </a:xfrm>
          <a:prstGeom prst="rect">
            <a:avLst/>
          </a:prstGeom>
          <a:solidFill>
            <a:srgbClr val="FB3E6E">
              <a:alpha val="75000"/>
            </a:srgb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77">
            <a:extLst>
              <a:ext uri="{FF2B5EF4-FFF2-40B4-BE49-F238E27FC236}">
                <a16:creationId xmlns:a16="http://schemas.microsoft.com/office/drawing/2014/main" id="{0A6B6FCA-FF10-4A92-B2C5-E497A3BA3CFA}"/>
              </a:ext>
            </a:extLst>
          </p:cNvPr>
          <p:cNvSpPr/>
          <p:nvPr/>
        </p:nvSpPr>
        <p:spPr>
          <a:xfrm>
            <a:off x="742021" y="487570"/>
            <a:ext cx="8888961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nhà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mấy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cây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hoa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giấy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nở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tưng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bừng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24304" y="3693487"/>
            <a:ext cx="866128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B3E6E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Trạng ngữ này trả lời cho câu hỏi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80820" y="4886440"/>
            <a:ext cx="7992573" cy="830997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none">
            <a:spAutoFit/>
          </a:bodyPr>
          <a:lstStyle/>
          <a:p>
            <a:r>
              <a:rPr lang="nl-NL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cho câu hỏi </a:t>
            </a:r>
            <a:r>
              <a:rPr lang="nl-NL" sz="4800" b="1" i="1" dirty="0">
                <a:solidFill>
                  <a:srgbClr val="FB3E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đâu?</a:t>
            </a:r>
            <a:endParaRPr lang="en-US" sz="4800" b="1" i="1" dirty="0">
              <a:solidFill>
                <a:srgbClr val="FB3E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90135" y="4023320"/>
            <a:ext cx="7930376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none">
            <a:spAutoFit/>
          </a:bodyPr>
          <a:lstStyle/>
          <a:p>
            <a:pPr algn="ctr"/>
            <a:r>
              <a:rPr lang="nl-NL" sz="4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trạng ngữ đó gọi là các </a:t>
            </a:r>
          </a:p>
          <a:p>
            <a:pPr algn="ctr"/>
            <a:r>
              <a:rPr lang="nl-NL" sz="4800" b="1" i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trạng ngữ chỉ nơi chốn</a:t>
            </a:r>
            <a:endParaRPr lang="en-US" sz="48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/>
      <p:bldP spid="20" grpId="1"/>
      <p:bldP spid="15" grpId="0" animBg="1"/>
      <p:bldP spid="18" grpId="0" animBg="1"/>
      <p:bldP spid="18" grpId="1" animBg="1"/>
      <p:bldP spid="21" grpId="0"/>
      <p:bldP spid="21" grpId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53164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679938" y="-83721"/>
            <a:ext cx="3446145" cy="1440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38700" y="668384"/>
            <a:ext cx="231647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noProof="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GHI NHỚ</a:t>
            </a:r>
            <a:endParaRPr kumimoji="1" lang="en-US" altLang="zh-C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grpSp>
        <p:nvGrpSpPr>
          <p:cNvPr id="8" name="Group 134">
            <a:extLst>
              <a:ext uri="{FF2B5EF4-FFF2-40B4-BE49-F238E27FC236}">
                <a16:creationId xmlns:a16="http://schemas.microsoft.com/office/drawing/2014/main" id="{B3A1E359-50B6-4B35-80B3-295837C8DB4A}"/>
              </a:ext>
            </a:extLst>
          </p:cNvPr>
          <p:cNvGrpSpPr/>
          <p:nvPr/>
        </p:nvGrpSpPr>
        <p:grpSpPr>
          <a:xfrm>
            <a:off x="474546" y="2098833"/>
            <a:ext cx="864665" cy="865389"/>
            <a:chOff x="3287425" y="1417883"/>
            <a:chExt cx="648499" cy="649042"/>
          </a:xfrm>
        </p:grpSpPr>
        <p:sp>
          <p:nvSpPr>
            <p:cNvPr id="9" name="Oval 72">
              <a:extLst>
                <a:ext uri="{FF2B5EF4-FFF2-40B4-BE49-F238E27FC236}">
                  <a16:creationId xmlns:a16="http://schemas.microsoft.com/office/drawing/2014/main" id="{ED442511-31FB-48B1-AF83-F702243242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Oval 73">
              <a:extLst>
                <a:ext uri="{FF2B5EF4-FFF2-40B4-BE49-F238E27FC236}">
                  <a16:creationId xmlns:a16="http://schemas.microsoft.com/office/drawing/2014/main" id="{CFBED2E0-BE48-47D3-B137-024FBFA579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35939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58号-创中黑" panose="000005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29">
            <a:extLst>
              <a:ext uri="{FF2B5EF4-FFF2-40B4-BE49-F238E27FC236}">
                <a16:creationId xmlns:a16="http://schemas.microsoft.com/office/drawing/2014/main" id="{6EB17C9A-8E48-4B65-9765-2272C11738AE}"/>
              </a:ext>
            </a:extLst>
          </p:cNvPr>
          <p:cNvGrpSpPr/>
          <p:nvPr/>
        </p:nvGrpSpPr>
        <p:grpSpPr>
          <a:xfrm>
            <a:off x="474545" y="4516919"/>
            <a:ext cx="864665" cy="865389"/>
            <a:chOff x="2779491" y="2517212"/>
            <a:chExt cx="648499" cy="649042"/>
          </a:xfrm>
        </p:grpSpPr>
        <p:sp>
          <p:nvSpPr>
            <p:cNvPr id="12" name="Oval 75">
              <a:extLst>
                <a:ext uri="{FF2B5EF4-FFF2-40B4-BE49-F238E27FC236}">
                  <a16:creationId xmlns:a16="http://schemas.microsoft.com/office/drawing/2014/main" id="{CD3A530A-49D6-4BB9-919B-9C039FAE0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79491" y="2517212"/>
              <a:ext cx="648499" cy="649042"/>
            </a:xfrm>
            <a:prstGeom prst="ellipse">
              <a:avLst/>
            </a:prstGeom>
            <a:solidFill>
              <a:srgbClr val="90C2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Oval 76">
              <a:extLst>
                <a:ext uri="{FF2B5EF4-FFF2-40B4-BE49-F238E27FC236}">
                  <a16:creationId xmlns:a16="http://schemas.microsoft.com/office/drawing/2014/main" id="{B51059F1-FA08-45CF-9365-0DF8ECE78B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4318" y="2592102"/>
              <a:ext cx="498845" cy="499263"/>
            </a:xfrm>
            <a:prstGeom prst="ellipse">
              <a:avLst/>
            </a:prstGeom>
            <a:solidFill>
              <a:srgbClr val="35939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字魂58号-创中黑" panose="000005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7" name="Rectangle 77">
            <a:extLst>
              <a:ext uri="{FF2B5EF4-FFF2-40B4-BE49-F238E27FC236}">
                <a16:creationId xmlns:a16="http://schemas.microsoft.com/office/drawing/2014/main" id="{12385B94-95B7-4A1C-B8C2-63A9BA783318}"/>
              </a:ext>
            </a:extLst>
          </p:cNvPr>
          <p:cNvSpPr/>
          <p:nvPr/>
        </p:nvSpPr>
        <p:spPr>
          <a:xfrm>
            <a:off x="1645434" y="2011736"/>
            <a:ext cx="4528498" cy="2274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rõ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nơi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chốn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diễn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ra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kern="3000" spc="3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ta thêm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trạng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ngữ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nơi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chốn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kern="3000" spc="31" dirty="0" err="1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2800" kern="3000" spc="31" dirty="0">
                <a:solidFill>
                  <a:srgbClr val="00206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0" i="0" u="none" strike="noStrike" kern="3000" cap="none" spc="3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0A6B6FCA-FF10-4A92-B2C5-E497A3BA3CFA}"/>
              </a:ext>
            </a:extLst>
          </p:cNvPr>
          <p:cNvSpPr/>
          <p:nvPr/>
        </p:nvSpPr>
        <p:spPr>
          <a:xfrm>
            <a:off x="1614149" y="4475664"/>
            <a:ext cx="4528498" cy="1154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Trạng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ngữ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chỉ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nơi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chốn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trả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lời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Ở </a:t>
            </a:r>
            <a:r>
              <a:rPr kumimoji="0" lang="en-US" altLang="zh-CN" sz="2800" b="0" i="0" u="none" strike="noStrike" kern="3000" cap="none" spc="3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đâu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? </a:t>
            </a:r>
            <a:r>
              <a:rPr kumimoji="0" lang="en-US" altLang="zh-CN" sz="2800" b="0" i="0" u="none" strike="noStrike" kern="3000" cap="none" spc="31" normalizeH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0" i="0" u="none" strike="noStrike" kern="3000" cap="none" spc="31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9308D3A-2165-40FE-8793-F0275D348F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40" y="-301295"/>
            <a:ext cx="8006071" cy="80060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6DF5E4-1BEE-4249-BA98-228553CD93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86" y="1128601"/>
            <a:ext cx="2458397" cy="483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80492" y="466319"/>
            <a:ext cx="4911536" cy="3631764"/>
            <a:chOff x="3520752" y="946572"/>
            <a:chExt cx="4911536" cy="3631764"/>
          </a:xfrm>
        </p:grpSpPr>
        <p:sp>
          <p:nvSpPr>
            <p:cNvPr id="8" name="文本框 7"/>
            <p:cNvSpPr txBox="1"/>
            <p:nvPr/>
          </p:nvSpPr>
          <p:spPr>
            <a:xfrm>
              <a:off x="3520752" y="946573"/>
              <a:ext cx="4911536" cy="3631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A5A5A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LUYỆN</a:t>
              </a:r>
              <a:r>
                <a:rPr kumimoji="1" lang="en-US" altLang="zh-CN" sz="115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A5A5A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aseline="0" dirty="0">
                  <a:solidFill>
                    <a:prstClr val="white"/>
                  </a:solidFill>
                  <a:effectLst>
                    <a:glow rad="228600">
                      <a:srgbClr val="A5A5A5">
                        <a:satMod val="175000"/>
                        <a:alpha val="40000"/>
                      </a:srgbClr>
                    </a:glow>
                  </a:effectLst>
                  <a:latin typeface="UTM Cookies" panose="02040603050506020204" pitchFamily="18" charset="0"/>
                  <a:ea typeface="字魂59号-创粗黑" panose="00000500000000000000" pitchFamily="2" charset="-122"/>
                  <a:cs typeface="Arial" panose="020B0604020202020204" pitchFamily="34" charset="0"/>
                  <a:sym typeface="+mn-lt"/>
                </a:rPr>
                <a:t>TẬP</a:t>
              </a:r>
              <a:endParaRPr kumimoji="1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520752" y="946572"/>
              <a:ext cx="4748831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dirty="0">
                  <a:ln>
                    <a:solidFill>
                      <a:prstClr val="black"/>
                    </a:solidFill>
                    <a:prstDash val="dashDot"/>
                  </a:ln>
                  <a:solidFill>
                    <a:schemeClr val="accent6">
                      <a:lumMod val="75000"/>
                    </a:schemeClr>
                  </a:solidFill>
                  <a:effectLst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Dot"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TẬP</a:t>
              </a:r>
            </a:p>
          </p:txBody>
        </p:sp>
      </p:grp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78" y="4530687"/>
            <a:ext cx="3905739" cy="23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651363" y="580440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223509" y="224840"/>
            <a:ext cx="2002971" cy="711200"/>
          </a:xfrm>
          <a:prstGeom prst="chevron">
            <a:avLst/>
          </a:prstGeom>
          <a:solidFill>
            <a:srgbClr val="359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2657" y="737747"/>
            <a:ext cx="1024433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Tìm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trạng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ngữ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chỉ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chốn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sau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359393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59393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3525" y="312910"/>
            <a:ext cx="130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83579" y="2264976"/>
            <a:ext cx="130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步骤二</a:t>
            </a:r>
          </a:p>
        </p:txBody>
      </p:sp>
      <p:pic>
        <p:nvPicPr>
          <p:cNvPr id="20" name="图片 26">
            <a:extLst>
              <a:ext uri="{FF2B5EF4-FFF2-40B4-BE49-F238E27FC236}">
                <a16:creationId xmlns:a16="http://schemas.microsoft.com/office/drawing/2014/main" id="{DAC4CBFF-6DDB-47F1-84C4-1528779E0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8609" y="3521927"/>
            <a:ext cx="3426984" cy="34269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15235" y="1699189"/>
            <a:ext cx="2032765" cy="591017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1732817" y="1433979"/>
            <a:ext cx="5258533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1"/>
          <p:cNvSpPr/>
          <p:nvPr/>
        </p:nvSpPr>
        <p:spPr>
          <a:xfrm>
            <a:off x="990599" y="1550677"/>
            <a:ext cx="10492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Trước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rạp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người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ta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dọn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dẹp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sạch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sẽ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sắp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hàng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ghế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dài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PHI VÂN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4" name="Oval 22"/>
          <p:cNvSpPr/>
          <p:nvPr/>
        </p:nvSpPr>
        <p:spPr>
          <a:xfrm>
            <a:off x="1009221" y="2740832"/>
            <a:ext cx="1753029" cy="591017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0839" h="591017">
                <a:moveTo>
                  <a:pt x="66471" y="423900"/>
                </a:moveTo>
                <a:cubicBezTo>
                  <a:pt x="-101804" y="327392"/>
                  <a:pt x="67852" y="37537"/>
                  <a:pt x="368580" y="5787"/>
                </a:cubicBezTo>
                <a:cubicBezTo>
                  <a:pt x="669308" y="-25963"/>
                  <a:pt x="1870839" y="76130"/>
                  <a:pt x="1870839" y="233400"/>
                </a:cubicBezTo>
                <a:cubicBezTo>
                  <a:pt x="1870839" y="390670"/>
                  <a:pt x="1678958" y="553088"/>
                  <a:pt x="1378230" y="584838"/>
                </a:cubicBezTo>
                <a:cubicBezTo>
                  <a:pt x="1077502" y="616588"/>
                  <a:pt x="234746" y="520408"/>
                  <a:pt x="66471" y="423900"/>
                </a:cubicBezTo>
                <a:close/>
              </a:path>
            </a:pathLst>
          </a:custGeom>
          <a:solidFill>
            <a:srgbClr val="FB3E6E"/>
          </a:soli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1"/>
          <p:cNvSpPr/>
          <p:nvPr/>
        </p:nvSpPr>
        <p:spPr>
          <a:xfrm>
            <a:off x="1128370" y="2634308"/>
            <a:ext cx="68552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bờ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trống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càng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thúc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dữ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dội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.</a:t>
            </a: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CHU VĂN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5" name="Oval 22"/>
          <p:cNvSpPr/>
          <p:nvPr/>
        </p:nvSpPr>
        <p:spPr>
          <a:xfrm rot="21437076">
            <a:off x="1338707" y="3693814"/>
            <a:ext cx="5850731" cy="658991"/>
          </a:xfrm>
          <a:custGeom>
            <a:avLst/>
            <a:gdLst>
              <a:gd name="connsiteX0" fmla="*/ 0 w 1842468"/>
              <a:gd name="connsiteY0" fmla="*/ 284763 h 569526"/>
              <a:gd name="connsiteX1" fmla="*/ 921234 w 1842468"/>
              <a:gd name="connsiteY1" fmla="*/ 0 h 569526"/>
              <a:gd name="connsiteX2" fmla="*/ 1842468 w 1842468"/>
              <a:gd name="connsiteY2" fmla="*/ 284763 h 569526"/>
              <a:gd name="connsiteX3" fmla="*/ 921234 w 1842468"/>
              <a:gd name="connsiteY3" fmla="*/ 569526 h 569526"/>
              <a:gd name="connsiteX4" fmla="*/ 0 w 1842468"/>
              <a:gd name="connsiteY4" fmla="*/ 284763 h 569526"/>
              <a:gd name="connsiteX0" fmla="*/ 76721 w 1919189"/>
              <a:gd name="connsiteY0" fmla="*/ 275238 h 560001"/>
              <a:gd name="connsiteX1" fmla="*/ 397880 w 1919189"/>
              <a:gd name="connsiteY1" fmla="*/ 0 h 560001"/>
              <a:gd name="connsiteX2" fmla="*/ 1919189 w 1919189"/>
              <a:gd name="connsiteY2" fmla="*/ 275238 h 560001"/>
              <a:gd name="connsiteX3" fmla="*/ 997955 w 1919189"/>
              <a:gd name="connsiteY3" fmla="*/ 560001 h 560001"/>
              <a:gd name="connsiteX4" fmla="*/ 76721 w 1919189"/>
              <a:gd name="connsiteY4" fmla="*/ 275238 h 560001"/>
              <a:gd name="connsiteX0" fmla="*/ 118346 w 1984351"/>
              <a:gd name="connsiteY0" fmla="*/ 275238 h 569526"/>
              <a:gd name="connsiteX1" fmla="*/ 439505 w 1984351"/>
              <a:gd name="connsiteY1" fmla="*/ 0 h 569526"/>
              <a:gd name="connsiteX2" fmla="*/ 1960814 w 1984351"/>
              <a:gd name="connsiteY2" fmla="*/ 275238 h 569526"/>
              <a:gd name="connsiteX3" fmla="*/ 1611080 w 1984351"/>
              <a:gd name="connsiteY3" fmla="*/ 569526 h 569526"/>
              <a:gd name="connsiteX4" fmla="*/ 118346 w 1984351"/>
              <a:gd name="connsiteY4" fmla="*/ 275238 h 569526"/>
              <a:gd name="connsiteX0" fmla="*/ 106512 w 1948980"/>
              <a:gd name="connsiteY0" fmla="*/ 275238 h 579051"/>
              <a:gd name="connsiteX1" fmla="*/ 427671 w 1948980"/>
              <a:gd name="connsiteY1" fmla="*/ 0 h 579051"/>
              <a:gd name="connsiteX2" fmla="*/ 1948980 w 1948980"/>
              <a:gd name="connsiteY2" fmla="*/ 275238 h 579051"/>
              <a:gd name="connsiteX3" fmla="*/ 1437321 w 1948980"/>
              <a:gd name="connsiteY3" fmla="*/ 579051 h 579051"/>
              <a:gd name="connsiteX4" fmla="*/ 106512 w 1948980"/>
              <a:gd name="connsiteY4" fmla="*/ 275238 h 579051"/>
              <a:gd name="connsiteX0" fmla="*/ 66986 w 1890404"/>
              <a:gd name="connsiteY0" fmla="*/ 420739 h 585606"/>
              <a:gd name="connsiteX1" fmla="*/ 369095 w 1890404"/>
              <a:gd name="connsiteY1" fmla="*/ 2626 h 585606"/>
              <a:gd name="connsiteX2" fmla="*/ 1890404 w 1890404"/>
              <a:gd name="connsiteY2" fmla="*/ 277864 h 585606"/>
              <a:gd name="connsiteX3" fmla="*/ 1378745 w 1890404"/>
              <a:gd name="connsiteY3" fmla="*/ 581677 h 585606"/>
              <a:gd name="connsiteX4" fmla="*/ 66986 w 1890404"/>
              <a:gd name="connsiteY4" fmla="*/ 420739 h 585606"/>
              <a:gd name="connsiteX0" fmla="*/ 66471 w 1870839"/>
              <a:gd name="connsiteY0" fmla="*/ 423900 h 591017"/>
              <a:gd name="connsiteX1" fmla="*/ 368580 w 1870839"/>
              <a:gd name="connsiteY1" fmla="*/ 5787 h 591017"/>
              <a:gd name="connsiteX2" fmla="*/ 1870839 w 1870839"/>
              <a:gd name="connsiteY2" fmla="*/ 233400 h 591017"/>
              <a:gd name="connsiteX3" fmla="*/ 1378230 w 1870839"/>
              <a:gd name="connsiteY3" fmla="*/ 584838 h 591017"/>
              <a:gd name="connsiteX4" fmla="*/ 66471 w 1870839"/>
              <a:gd name="connsiteY4" fmla="*/ 423900 h 591017"/>
              <a:gd name="connsiteX0" fmla="*/ 117687 w 1922055"/>
              <a:gd name="connsiteY0" fmla="*/ 433052 h 600243"/>
              <a:gd name="connsiteX1" fmla="*/ 267153 w 1922055"/>
              <a:gd name="connsiteY1" fmla="*/ 5414 h 600243"/>
              <a:gd name="connsiteX2" fmla="*/ 1922055 w 1922055"/>
              <a:gd name="connsiteY2" fmla="*/ 242552 h 600243"/>
              <a:gd name="connsiteX3" fmla="*/ 1429446 w 1922055"/>
              <a:gd name="connsiteY3" fmla="*/ 593990 h 600243"/>
              <a:gd name="connsiteX4" fmla="*/ 117687 w 1922055"/>
              <a:gd name="connsiteY4" fmla="*/ 433052 h 600243"/>
              <a:gd name="connsiteX0" fmla="*/ 139019 w 1960649"/>
              <a:gd name="connsiteY0" fmla="*/ 433052 h 600243"/>
              <a:gd name="connsiteX1" fmla="*/ 288485 w 1960649"/>
              <a:gd name="connsiteY1" fmla="*/ 5414 h 600243"/>
              <a:gd name="connsiteX2" fmla="*/ 1943387 w 1960649"/>
              <a:gd name="connsiteY2" fmla="*/ 242552 h 600243"/>
              <a:gd name="connsiteX3" fmla="*/ 1746322 w 1960649"/>
              <a:gd name="connsiteY3" fmla="*/ 593990 h 600243"/>
              <a:gd name="connsiteX4" fmla="*/ 139019 w 1960649"/>
              <a:gd name="connsiteY4" fmla="*/ 433052 h 60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0649" h="600243">
                <a:moveTo>
                  <a:pt x="139019" y="433052"/>
                </a:moveTo>
                <a:cubicBezTo>
                  <a:pt x="-103954" y="334956"/>
                  <a:pt x="-12243" y="37164"/>
                  <a:pt x="288485" y="5414"/>
                </a:cubicBezTo>
                <a:cubicBezTo>
                  <a:pt x="589213" y="-26336"/>
                  <a:pt x="1943387" y="85282"/>
                  <a:pt x="1943387" y="242552"/>
                </a:cubicBezTo>
                <a:cubicBezTo>
                  <a:pt x="1943387" y="399822"/>
                  <a:pt x="2047050" y="562240"/>
                  <a:pt x="1746322" y="593990"/>
                </a:cubicBezTo>
                <a:cubicBezTo>
                  <a:pt x="1445594" y="625740"/>
                  <a:pt x="381992" y="531148"/>
                  <a:pt x="139019" y="43305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矩形 11"/>
          <p:cNvSpPr/>
          <p:nvPr/>
        </p:nvSpPr>
        <p:spPr>
          <a:xfrm>
            <a:off x="1224994" y="3636281"/>
            <a:ext cx="84940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  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Dưới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mái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ẩm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nước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mọi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người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    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vẫn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thu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giấc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ngủ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mệt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mỏi</a:t>
            </a:r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.</a:t>
            </a:r>
            <a:endParaRPr kumimoji="0" lang="en-US" altLang="zh-CN" sz="2800" b="1" i="0" u="none" strike="noStrike" kern="1200" cap="none" spc="0" normalizeH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NGUYỄN TRỌNG TÂN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98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/>
      <p:bldP spid="13" grpId="0"/>
      <p:bldP spid="14" grpId="0"/>
      <p:bldP spid="23" grpId="0" animBg="1"/>
      <p:bldP spid="17" grpId="0"/>
      <p:bldP spid="24" grpId="0" animBg="1"/>
      <p:bldP spid="18" grpId="0"/>
      <p:bldP spid="25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651363" y="580440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223509" y="224840"/>
            <a:ext cx="2002971" cy="711200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2657" y="737747"/>
            <a:ext cx="1024433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trạng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nơi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chốn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3525" y="312910"/>
            <a:ext cx="130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83579" y="2264976"/>
            <a:ext cx="130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步骤二</a:t>
            </a:r>
          </a:p>
        </p:txBody>
      </p:sp>
      <p:pic>
        <p:nvPicPr>
          <p:cNvPr id="20" name="图片 26">
            <a:extLst>
              <a:ext uri="{FF2B5EF4-FFF2-40B4-BE49-F238E27FC236}">
                <a16:creationId xmlns:a16="http://schemas.microsoft.com/office/drawing/2014/main" id="{DAC4CBFF-6DDB-47F1-84C4-1528779E0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8609" y="3521927"/>
            <a:ext cx="3426984" cy="342698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381921" y="1405404"/>
            <a:ext cx="5669280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1"/>
          <p:cNvSpPr/>
          <p:nvPr/>
        </p:nvSpPr>
        <p:spPr>
          <a:xfrm>
            <a:off x="796435" y="1745031"/>
            <a:ext cx="106870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……………..,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bố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mẹ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làm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những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công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việc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gia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đình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……….……..…,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rất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chú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nghe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giảng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hăng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hái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phát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biểu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…..…………,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hoa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nở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08897" y="4355247"/>
            <a:ext cx="453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32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6098" y="1761005"/>
            <a:ext cx="453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b="1" i="1" dirty="0" err="1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b="1" i="1" dirty="0">
              <a:solidFill>
                <a:srgbClr val="FB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4994" y="2449642"/>
            <a:ext cx="453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i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i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i="1" dirty="0">
              <a:solidFill>
                <a:srgbClr val="FB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4994" y="3781853"/>
            <a:ext cx="453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b="1" i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2800" b="1" i="1" dirty="0">
              <a:solidFill>
                <a:srgbClr val="FB3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1971675" y="5171680"/>
            <a:ext cx="6686550" cy="8843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ĐẶT CÂU TIẾP NỐI</a:t>
            </a:r>
          </a:p>
        </p:txBody>
      </p:sp>
    </p:spTree>
    <p:extLst>
      <p:ext uri="{BB962C8B-B14F-4D97-AF65-F5344CB8AC3E}">
        <p14:creationId xmlns:p14="http://schemas.microsoft.com/office/powerpoint/2010/main" val="15165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/>
      <p:bldP spid="13" grpId="0"/>
      <p:bldP spid="14" grpId="0"/>
      <p:bldP spid="17" grpId="0"/>
      <p:bldP spid="2" grpId="0"/>
      <p:bldP spid="16" grpId="0"/>
      <p:bldP spid="21" grpId="0"/>
      <p:bldP spid="26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651363" y="580440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158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223509" y="224840"/>
            <a:ext cx="2002971" cy="711200"/>
          </a:xfrm>
          <a:prstGeom prst="chevron">
            <a:avLst/>
          </a:prstGeom>
          <a:solidFill>
            <a:srgbClr val="158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7793" y="897851"/>
            <a:ext cx="10244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dưới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đây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mới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trạng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ngữ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nơi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chốn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Hãy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thêm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bộ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phận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thiết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chỉnh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582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ấy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58222"/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3525" y="312910"/>
            <a:ext cx="130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CÂU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83579" y="2264976"/>
            <a:ext cx="130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步骤二</a:t>
            </a:r>
          </a:p>
        </p:txBody>
      </p:sp>
      <p:sp>
        <p:nvSpPr>
          <p:cNvPr id="17" name="矩形 11"/>
          <p:cNvSpPr/>
          <p:nvPr/>
        </p:nvSpPr>
        <p:spPr>
          <a:xfrm>
            <a:off x="723898" y="2713546"/>
            <a:ext cx="106870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Ngoài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đường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………………………………………………….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………………………………………………………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đường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 …………………………………….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Ở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bên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kia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sườn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núi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+mn-lt"/>
              </a:rPr>
              <a:t>,…………………………………………..</a:t>
            </a:r>
            <a:endParaRPr kumimoji="0" lang="en-US" altLang="zh-CN" sz="2800" b="1" i="0" u="none" strike="noStrike" kern="120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7180" y="4682634"/>
            <a:ext cx="568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52850" y="2778213"/>
            <a:ext cx="499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nập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19" y="3422114"/>
            <a:ext cx="7115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6517" y="4052374"/>
            <a:ext cx="453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/>
      <p:bldP spid="13" grpId="0"/>
      <p:bldP spid="14" grpId="0"/>
      <p:bldP spid="17" grpId="0"/>
      <p:bldP spid="2" grpId="0"/>
      <p:bldP spid="16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71" y="4226224"/>
            <a:ext cx="4481001" cy="29879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01118" y="1365893"/>
            <a:ext cx="7389764" cy="3046988"/>
            <a:chOff x="731398" y="2047035"/>
            <a:chExt cx="7389764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731398" y="2047035"/>
              <a:ext cx="738976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 </a:t>
              </a:r>
            </a:p>
            <a:p>
              <a:pPr algn="ctr"/>
              <a:r>
                <a:rPr lang="en-US" sz="960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DẶN DÒ</a:t>
              </a:r>
              <a:endParaRPr lang="en-US" sz="9600" dirty="0">
                <a:ln w="508000">
                  <a:solidFill>
                    <a:srgbClr val="158222"/>
                  </a:solidFill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UTM Flavour" panose="020406030505060202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31398" y="3445517"/>
              <a:ext cx="73897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latin typeface="UTM Magnesium" panose="02040603050506020204" pitchFamily="18" charset="0"/>
                </a:rPr>
                <a:t>DẶN DÒ</a:t>
              </a:r>
              <a:endParaRPr 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Magnesium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8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71" y="4226224"/>
            <a:ext cx="4481001" cy="29879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45680" y="236889"/>
            <a:ext cx="7478887" cy="3570208"/>
            <a:chOff x="731398" y="2047035"/>
            <a:chExt cx="7478887" cy="3570208"/>
          </a:xfrm>
        </p:grpSpPr>
        <p:sp>
          <p:nvSpPr>
            <p:cNvPr id="9" name="TextBox 8"/>
            <p:cNvSpPr txBox="1"/>
            <p:nvPr/>
          </p:nvSpPr>
          <p:spPr>
            <a:xfrm>
              <a:off x="731398" y="2047035"/>
              <a:ext cx="7389764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Flavour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Chào</a:t>
              </a:r>
              <a:endParaRPr lang="en-US" sz="8000" dirty="0">
                <a:ln w="508000">
                  <a:solidFill>
                    <a:srgbClr val="158222"/>
                  </a:solidFill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UTM Magnesium" panose="02040603050506020204" pitchFamily="18" charset="0"/>
              </a:endParaRPr>
            </a:p>
            <a:p>
              <a:pPr algn="ctr"/>
              <a:r>
                <a:rPr lang="en-US" sz="8000" dirty="0" err="1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Tạm</a:t>
              </a:r>
              <a:r>
                <a:rPr lang="en-US" sz="8000" dirty="0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 </a:t>
              </a:r>
              <a:r>
                <a:rPr lang="en-US" sz="8000" dirty="0" err="1">
                  <a:ln w="508000">
                    <a:solidFill>
                      <a:srgbClr val="158222"/>
                    </a:solidFill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UTM Magnesium" panose="02040603050506020204" pitchFamily="18" charset="0"/>
                </a:rPr>
                <a:t>biệt</a:t>
              </a:r>
              <a:endParaRPr lang="en-US" sz="6000" dirty="0">
                <a:ln w="508000">
                  <a:solidFill>
                    <a:srgbClr val="158222"/>
                  </a:solidFill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UTM Flavour" panose="020406030505060202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20521" y="2997647"/>
              <a:ext cx="73897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latin typeface="UTM Magnesium" panose="02040603050506020204" pitchFamily="18" charset="0"/>
                </a:rPr>
                <a:t>Chào</a:t>
              </a:r>
              <a:r>
                <a:rPr lang="en-US" sz="80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latin typeface="UTM Magnesium" panose="02040603050506020204" pitchFamily="18" charset="0"/>
                </a:rPr>
                <a:t> </a:t>
              </a:r>
            </a:p>
            <a:p>
              <a:pPr algn="ctr"/>
              <a:r>
                <a:rPr lang="en-US" sz="80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Magnesium" panose="02040603050506020204" pitchFamily="18" charset="0"/>
                </a:rPr>
                <a:t>Tạm</a:t>
              </a:r>
              <a:r>
                <a:rPr lang="en-US" sz="80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Magnesium" panose="02040603050506020204" pitchFamily="18" charset="0"/>
                </a:rPr>
                <a:t> </a:t>
              </a:r>
              <a:r>
                <a:rPr lang="en-US" sz="80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Magnesium" panose="02040603050506020204" pitchFamily="18" charset="0"/>
                </a:rPr>
                <a:t>biệt</a:t>
              </a:r>
              <a:endPara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UTM Magnesium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86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35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44079" y="1951151"/>
            <a:ext cx="10364150" cy="45243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Kiến thức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Hiểu được tác dụng và đặc điểm của trạng ngữ chỉ nơi chốn trong câu (trả lời câu hỏi </a:t>
            </a:r>
            <a:r>
              <a:rPr lang="nl-NL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đâu?)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Kĩ năng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Nhận biết được trạng ngữ chỉ nơi chốn trong câu (BT1, mục III); bước đầu biết thêm trạng ngữ chỉ nơi chốn cho câu chưa có trạng ngữ (BT2); biết thêm những bộ phận cần thiết để hoàn chỉnh câu có trạng ngữ cho trước (BT3).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Phẩm chất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Tích cực tham gia các hoạt động học tập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Góp phần phát triển các năng lực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NL tự học, NL ngôn ngữ, NL sáng tạo, NL giao tiếp.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C:\Users\asus\Desktop\9.png9"/>
          <p:cNvPicPr>
            <a:picLocks noChangeAspect="1"/>
          </p:cNvPicPr>
          <p:nvPr/>
        </p:nvPicPr>
        <p:blipFill>
          <a:blip r:embed="rId3"/>
          <a:srcRect t="-1544" b="21335"/>
          <a:stretch>
            <a:fillRect/>
          </a:stretch>
        </p:blipFill>
        <p:spPr>
          <a:xfrm>
            <a:off x="-247750" y="-68594"/>
            <a:ext cx="6561464" cy="2783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7452" y="888785"/>
            <a:ext cx="4776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0" normalizeH="0" baseline="0" noProof="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YÊU</a:t>
            </a:r>
            <a:r>
              <a:rPr kumimoji="1" lang="en-US" altLang="zh-CN" sz="4000" b="1" i="0" u="none" strike="noStrike" kern="1200" cap="none" spc="0" normalizeH="0" noProof="0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CẦU CẦN ĐẠT</a:t>
            </a:r>
            <a:endParaRPr kumimoji="1" lang="zh-CN" altLang="en-US" sz="4000" b="1" i="0" u="none" strike="noStrike" kern="1200" cap="none" spc="0" normalizeH="0" baseline="0" noProof="0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77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93447" y="466319"/>
            <a:ext cx="3805104" cy="3631764"/>
            <a:chOff x="4133707" y="946572"/>
            <a:chExt cx="3805104" cy="3631764"/>
          </a:xfrm>
        </p:grpSpPr>
        <p:sp>
          <p:nvSpPr>
            <p:cNvPr id="8" name="文本框 7"/>
            <p:cNvSpPr txBox="1"/>
            <p:nvPr/>
          </p:nvSpPr>
          <p:spPr>
            <a:xfrm>
              <a:off x="4133707" y="946573"/>
              <a:ext cx="3685624" cy="3631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KHỞI</a:t>
              </a:r>
              <a:r>
                <a:rPr kumimoji="1" lang="en-US" altLang="zh-CN" sz="115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noProof="0" dirty="0">
                  <a:solidFill>
                    <a:prstClr val="white"/>
                  </a:soli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ĐỘNG</a:t>
              </a:r>
              <a:endParaRPr kumimoji="1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4253187" y="946572"/>
              <a:ext cx="3685624" cy="3631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solidFill>
                      <a:schemeClr val="tx1"/>
                    </a:solidFill>
                    <a:prstDash val="dashDot"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KHỞI</a:t>
              </a:r>
              <a:r>
                <a:rPr kumimoji="1" lang="en-US" altLang="zh-CN" sz="11500" b="0" i="0" u="none" strike="noStrike" kern="1200" cap="none" spc="0" normalizeH="0" noProof="0" dirty="0">
                  <a:ln>
                    <a:solidFill>
                      <a:schemeClr val="tx1"/>
                    </a:solidFill>
                    <a:prstDash val="dashDot"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noProof="0" dirty="0">
                  <a:ln>
                    <a:solidFill>
                      <a:schemeClr val="tx1"/>
                    </a:solidFill>
                    <a:prstDash val="dashDot"/>
                  </a:ln>
                  <a:solidFill>
                    <a:srgbClr val="002060"/>
                  </a:solidFill>
                  <a:effectLst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ĐỘNG</a:t>
              </a:r>
              <a:endParaRPr kumimoji="1" lang="zh-CN" altLang="en-US" sz="11500" b="0" i="0" u="none" strike="noStrike" kern="1200" cap="none" spc="0" normalizeH="0" baseline="0" noProof="0" dirty="0">
                <a:ln>
                  <a:solidFill>
                    <a:schemeClr val="tx1"/>
                  </a:solidFill>
                  <a:prstDash val="dashDot"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78" y="4530687"/>
            <a:ext cx="3905739" cy="23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88DF065-9820-4DB9-8724-743622ABC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3" y="3228975"/>
            <a:ext cx="4698611" cy="469861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23016" y="2081903"/>
            <a:ext cx="2435712" cy="813197"/>
          </a:xfrm>
          <a:custGeom>
            <a:avLst/>
            <a:gdLst>
              <a:gd name="connsiteX0" fmla="*/ 0 w 2116445"/>
              <a:gd name="connsiteY0" fmla="*/ 141886 h 851297"/>
              <a:gd name="connsiteX1" fmla="*/ 141886 w 2116445"/>
              <a:gd name="connsiteY1" fmla="*/ 0 h 851297"/>
              <a:gd name="connsiteX2" fmla="*/ 1974559 w 2116445"/>
              <a:gd name="connsiteY2" fmla="*/ 0 h 851297"/>
              <a:gd name="connsiteX3" fmla="*/ 2116445 w 2116445"/>
              <a:gd name="connsiteY3" fmla="*/ 141886 h 851297"/>
              <a:gd name="connsiteX4" fmla="*/ 2116445 w 2116445"/>
              <a:gd name="connsiteY4" fmla="*/ 709411 h 851297"/>
              <a:gd name="connsiteX5" fmla="*/ 1974559 w 2116445"/>
              <a:gd name="connsiteY5" fmla="*/ 851297 h 851297"/>
              <a:gd name="connsiteX6" fmla="*/ 141886 w 2116445"/>
              <a:gd name="connsiteY6" fmla="*/ 851297 h 851297"/>
              <a:gd name="connsiteX7" fmla="*/ 0 w 2116445"/>
              <a:gd name="connsiteY7" fmla="*/ 709411 h 851297"/>
              <a:gd name="connsiteX8" fmla="*/ 0 w 2116445"/>
              <a:gd name="connsiteY8" fmla="*/ 141886 h 851297"/>
              <a:gd name="connsiteX0" fmla="*/ 0 w 2354570"/>
              <a:gd name="connsiteY0" fmla="*/ 189511 h 851297"/>
              <a:gd name="connsiteX1" fmla="*/ 380011 w 2354570"/>
              <a:gd name="connsiteY1" fmla="*/ 0 h 851297"/>
              <a:gd name="connsiteX2" fmla="*/ 2212684 w 2354570"/>
              <a:gd name="connsiteY2" fmla="*/ 0 h 851297"/>
              <a:gd name="connsiteX3" fmla="*/ 2354570 w 2354570"/>
              <a:gd name="connsiteY3" fmla="*/ 141886 h 851297"/>
              <a:gd name="connsiteX4" fmla="*/ 2354570 w 2354570"/>
              <a:gd name="connsiteY4" fmla="*/ 709411 h 851297"/>
              <a:gd name="connsiteX5" fmla="*/ 2212684 w 2354570"/>
              <a:gd name="connsiteY5" fmla="*/ 851297 h 851297"/>
              <a:gd name="connsiteX6" fmla="*/ 380011 w 2354570"/>
              <a:gd name="connsiteY6" fmla="*/ 851297 h 851297"/>
              <a:gd name="connsiteX7" fmla="*/ 238125 w 2354570"/>
              <a:gd name="connsiteY7" fmla="*/ 709411 h 851297"/>
              <a:gd name="connsiteX8" fmla="*/ 0 w 2354570"/>
              <a:gd name="connsiteY8" fmla="*/ 189511 h 851297"/>
              <a:gd name="connsiteX0" fmla="*/ 9525 w 2364095"/>
              <a:gd name="connsiteY0" fmla="*/ 189511 h 851297"/>
              <a:gd name="connsiteX1" fmla="*/ 389536 w 2364095"/>
              <a:gd name="connsiteY1" fmla="*/ 0 h 851297"/>
              <a:gd name="connsiteX2" fmla="*/ 2222209 w 2364095"/>
              <a:gd name="connsiteY2" fmla="*/ 0 h 851297"/>
              <a:gd name="connsiteX3" fmla="*/ 2364095 w 2364095"/>
              <a:gd name="connsiteY3" fmla="*/ 141886 h 851297"/>
              <a:gd name="connsiteX4" fmla="*/ 2364095 w 2364095"/>
              <a:gd name="connsiteY4" fmla="*/ 709411 h 851297"/>
              <a:gd name="connsiteX5" fmla="*/ 2222209 w 2364095"/>
              <a:gd name="connsiteY5" fmla="*/ 851297 h 851297"/>
              <a:gd name="connsiteX6" fmla="*/ 389536 w 2364095"/>
              <a:gd name="connsiteY6" fmla="*/ 851297 h 851297"/>
              <a:gd name="connsiteX7" fmla="*/ 0 w 2364095"/>
              <a:gd name="connsiteY7" fmla="*/ 728461 h 851297"/>
              <a:gd name="connsiteX8" fmla="*/ 9525 w 2364095"/>
              <a:gd name="connsiteY8" fmla="*/ 189511 h 851297"/>
              <a:gd name="connsiteX0" fmla="*/ 9525 w 2364095"/>
              <a:gd name="connsiteY0" fmla="*/ 189511 h 851297"/>
              <a:gd name="connsiteX1" fmla="*/ 389536 w 2364095"/>
              <a:gd name="connsiteY1" fmla="*/ 0 h 851297"/>
              <a:gd name="connsiteX2" fmla="*/ 2222209 w 2364095"/>
              <a:gd name="connsiteY2" fmla="*/ 0 h 851297"/>
              <a:gd name="connsiteX3" fmla="*/ 2211695 w 2364095"/>
              <a:gd name="connsiteY3" fmla="*/ 494311 h 851297"/>
              <a:gd name="connsiteX4" fmla="*/ 2364095 w 2364095"/>
              <a:gd name="connsiteY4" fmla="*/ 709411 h 851297"/>
              <a:gd name="connsiteX5" fmla="*/ 2222209 w 2364095"/>
              <a:gd name="connsiteY5" fmla="*/ 851297 h 851297"/>
              <a:gd name="connsiteX6" fmla="*/ 389536 w 2364095"/>
              <a:gd name="connsiteY6" fmla="*/ 851297 h 851297"/>
              <a:gd name="connsiteX7" fmla="*/ 0 w 2364095"/>
              <a:gd name="connsiteY7" fmla="*/ 728461 h 851297"/>
              <a:gd name="connsiteX8" fmla="*/ 9525 w 2364095"/>
              <a:gd name="connsiteY8" fmla="*/ 189511 h 851297"/>
              <a:gd name="connsiteX0" fmla="*/ 9525 w 2435712"/>
              <a:gd name="connsiteY0" fmla="*/ 189511 h 851297"/>
              <a:gd name="connsiteX1" fmla="*/ 389536 w 2435712"/>
              <a:gd name="connsiteY1" fmla="*/ 0 h 851297"/>
              <a:gd name="connsiteX2" fmla="*/ 2422234 w 2435712"/>
              <a:gd name="connsiteY2" fmla="*/ 104775 h 851297"/>
              <a:gd name="connsiteX3" fmla="*/ 2211695 w 2435712"/>
              <a:gd name="connsiteY3" fmla="*/ 494311 h 851297"/>
              <a:gd name="connsiteX4" fmla="*/ 2364095 w 2435712"/>
              <a:gd name="connsiteY4" fmla="*/ 709411 h 851297"/>
              <a:gd name="connsiteX5" fmla="*/ 2222209 w 2435712"/>
              <a:gd name="connsiteY5" fmla="*/ 851297 h 851297"/>
              <a:gd name="connsiteX6" fmla="*/ 389536 w 2435712"/>
              <a:gd name="connsiteY6" fmla="*/ 851297 h 851297"/>
              <a:gd name="connsiteX7" fmla="*/ 0 w 2435712"/>
              <a:gd name="connsiteY7" fmla="*/ 728461 h 851297"/>
              <a:gd name="connsiteX8" fmla="*/ 9525 w 2435712"/>
              <a:gd name="connsiteY8" fmla="*/ 189511 h 851297"/>
              <a:gd name="connsiteX0" fmla="*/ 180975 w 2435712"/>
              <a:gd name="connsiteY0" fmla="*/ 275236 h 851297"/>
              <a:gd name="connsiteX1" fmla="*/ 389536 w 2435712"/>
              <a:gd name="connsiteY1" fmla="*/ 0 h 851297"/>
              <a:gd name="connsiteX2" fmla="*/ 2422234 w 2435712"/>
              <a:gd name="connsiteY2" fmla="*/ 104775 h 851297"/>
              <a:gd name="connsiteX3" fmla="*/ 2211695 w 2435712"/>
              <a:gd name="connsiteY3" fmla="*/ 494311 h 851297"/>
              <a:gd name="connsiteX4" fmla="*/ 2364095 w 2435712"/>
              <a:gd name="connsiteY4" fmla="*/ 709411 h 851297"/>
              <a:gd name="connsiteX5" fmla="*/ 2222209 w 2435712"/>
              <a:gd name="connsiteY5" fmla="*/ 851297 h 851297"/>
              <a:gd name="connsiteX6" fmla="*/ 389536 w 2435712"/>
              <a:gd name="connsiteY6" fmla="*/ 851297 h 851297"/>
              <a:gd name="connsiteX7" fmla="*/ 0 w 2435712"/>
              <a:gd name="connsiteY7" fmla="*/ 728461 h 851297"/>
              <a:gd name="connsiteX8" fmla="*/ 180975 w 2435712"/>
              <a:gd name="connsiteY8" fmla="*/ 275236 h 851297"/>
              <a:gd name="connsiteX0" fmla="*/ 295275 w 2435712"/>
              <a:gd name="connsiteY0" fmla="*/ 284761 h 851297"/>
              <a:gd name="connsiteX1" fmla="*/ 389536 w 2435712"/>
              <a:gd name="connsiteY1" fmla="*/ 0 h 851297"/>
              <a:gd name="connsiteX2" fmla="*/ 2422234 w 2435712"/>
              <a:gd name="connsiteY2" fmla="*/ 104775 h 851297"/>
              <a:gd name="connsiteX3" fmla="*/ 2211695 w 2435712"/>
              <a:gd name="connsiteY3" fmla="*/ 494311 h 851297"/>
              <a:gd name="connsiteX4" fmla="*/ 2364095 w 2435712"/>
              <a:gd name="connsiteY4" fmla="*/ 709411 h 851297"/>
              <a:gd name="connsiteX5" fmla="*/ 2222209 w 2435712"/>
              <a:gd name="connsiteY5" fmla="*/ 851297 h 851297"/>
              <a:gd name="connsiteX6" fmla="*/ 389536 w 2435712"/>
              <a:gd name="connsiteY6" fmla="*/ 851297 h 851297"/>
              <a:gd name="connsiteX7" fmla="*/ 0 w 2435712"/>
              <a:gd name="connsiteY7" fmla="*/ 728461 h 851297"/>
              <a:gd name="connsiteX8" fmla="*/ 295275 w 2435712"/>
              <a:gd name="connsiteY8" fmla="*/ 284761 h 851297"/>
              <a:gd name="connsiteX0" fmla="*/ 295275 w 2435712"/>
              <a:gd name="connsiteY0" fmla="*/ 246661 h 813197"/>
              <a:gd name="connsiteX1" fmla="*/ 199036 w 2435712"/>
              <a:gd name="connsiteY1" fmla="*/ 0 h 813197"/>
              <a:gd name="connsiteX2" fmla="*/ 2422234 w 2435712"/>
              <a:gd name="connsiteY2" fmla="*/ 66675 h 813197"/>
              <a:gd name="connsiteX3" fmla="*/ 2211695 w 2435712"/>
              <a:gd name="connsiteY3" fmla="*/ 456211 h 813197"/>
              <a:gd name="connsiteX4" fmla="*/ 2364095 w 2435712"/>
              <a:gd name="connsiteY4" fmla="*/ 671311 h 813197"/>
              <a:gd name="connsiteX5" fmla="*/ 2222209 w 2435712"/>
              <a:gd name="connsiteY5" fmla="*/ 813197 h 813197"/>
              <a:gd name="connsiteX6" fmla="*/ 389536 w 2435712"/>
              <a:gd name="connsiteY6" fmla="*/ 813197 h 813197"/>
              <a:gd name="connsiteX7" fmla="*/ 0 w 2435712"/>
              <a:gd name="connsiteY7" fmla="*/ 690361 h 813197"/>
              <a:gd name="connsiteX8" fmla="*/ 295275 w 2435712"/>
              <a:gd name="connsiteY8" fmla="*/ 246661 h 8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5712" h="813197">
                <a:moveTo>
                  <a:pt x="295275" y="246661"/>
                </a:moveTo>
                <a:cubicBezTo>
                  <a:pt x="295275" y="168300"/>
                  <a:pt x="120675" y="0"/>
                  <a:pt x="199036" y="0"/>
                </a:cubicBezTo>
                <a:lnTo>
                  <a:pt x="2422234" y="66675"/>
                </a:lnTo>
                <a:cubicBezTo>
                  <a:pt x="2500595" y="66675"/>
                  <a:pt x="2211695" y="377850"/>
                  <a:pt x="2211695" y="456211"/>
                </a:cubicBezTo>
                <a:lnTo>
                  <a:pt x="2364095" y="671311"/>
                </a:lnTo>
                <a:cubicBezTo>
                  <a:pt x="2364095" y="749672"/>
                  <a:pt x="2300570" y="813197"/>
                  <a:pt x="2222209" y="813197"/>
                </a:cubicBezTo>
                <a:lnTo>
                  <a:pt x="389536" y="813197"/>
                </a:lnTo>
                <a:cubicBezTo>
                  <a:pt x="311175" y="813197"/>
                  <a:pt x="0" y="768722"/>
                  <a:pt x="0" y="690361"/>
                </a:cubicBezTo>
                <a:cubicBezTo>
                  <a:pt x="0" y="501186"/>
                  <a:pt x="295275" y="435836"/>
                  <a:pt x="295275" y="246661"/>
                </a:cubicBezTo>
                <a:close/>
              </a:path>
            </a:pathLst>
          </a:custGeom>
          <a:solidFill>
            <a:srgbClr val="FB3E6E"/>
          </a:solidFill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1</a:t>
            </a: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5399423" y="564920"/>
            <a:ext cx="4789047" cy="1067982"/>
          </a:xfrm>
          <a:custGeom>
            <a:avLst/>
            <a:gdLst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789047 w 4789047"/>
              <a:gd name="connsiteY4" fmla="*/ 888397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0 w 4789047"/>
              <a:gd name="connsiteY7" fmla="*/ 888397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789047 w 4789047"/>
              <a:gd name="connsiteY4" fmla="*/ 888397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447675 w 4789047"/>
              <a:gd name="connsiteY7" fmla="*/ 574072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789047 w 4789047"/>
              <a:gd name="connsiteY4" fmla="*/ 888397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295275 w 4789047"/>
              <a:gd name="connsiteY7" fmla="*/ 697897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427097 w 4789047"/>
              <a:gd name="connsiteY4" fmla="*/ 783622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295275 w 4789047"/>
              <a:gd name="connsiteY7" fmla="*/ 697897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427097 w 4789047"/>
              <a:gd name="connsiteY4" fmla="*/ 783622 h 1191807"/>
              <a:gd name="connsiteX5" fmla="*/ 4104637 w 4789047"/>
              <a:gd name="connsiteY5" fmla="*/ 1106082 h 1191807"/>
              <a:gd name="connsiteX6" fmla="*/ 303410 w 4789047"/>
              <a:gd name="connsiteY6" fmla="*/ 1191807 h 1191807"/>
              <a:gd name="connsiteX7" fmla="*/ 295275 w 4789047"/>
              <a:gd name="connsiteY7" fmla="*/ 697897 h 1191807"/>
              <a:gd name="connsiteX8" fmla="*/ 0 w 4789047"/>
              <a:gd name="connsiteY8" fmla="*/ 303410 h 1191807"/>
              <a:gd name="connsiteX0" fmla="*/ 0 w 4789047"/>
              <a:gd name="connsiteY0" fmla="*/ 303410 h 1115607"/>
              <a:gd name="connsiteX1" fmla="*/ 303410 w 4789047"/>
              <a:gd name="connsiteY1" fmla="*/ 0 h 1115607"/>
              <a:gd name="connsiteX2" fmla="*/ 4485637 w 4789047"/>
              <a:gd name="connsiteY2" fmla="*/ 0 h 1115607"/>
              <a:gd name="connsiteX3" fmla="*/ 4789047 w 4789047"/>
              <a:gd name="connsiteY3" fmla="*/ 303410 h 1115607"/>
              <a:gd name="connsiteX4" fmla="*/ 4427097 w 4789047"/>
              <a:gd name="connsiteY4" fmla="*/ 783622 h 1115607"/>
              <a:gd name="connsiteX5" fmla="*/ 4104637 w 4789047"/>
              <a:gd name="connsiteY5" fmla="*/ 1106082 h 1115607"/>
              <a:gd name="connsiteX6" fmla="*/ 598685 w 4789047"/>
              <a:gd name="connsiteY6" fmla="*/ 1115607 h 1115607"/>
              <a:gd name="connsiteX7" fmla="*/ 295275 w 4789047"/>
              <a:gd name="connsiteY7" fmla="*/ 697897 h 1115607"/>
              <a:gd name="connsiteX8" fmla="*/ 0 w 4789047"/>
              <a:gd name="connsiteY8" fmla="*/ 303410 h 1115607"/>
              <a:gd name="connsiteX0" fmla="*/ 0 w 4789047"/>
              <a:gd name="connsiteY0" fmla="*/ 303410 h 1115607"/>
              <a:gd name="connsiteX1" fmla="*/ 360560 w 4789047"/>
              <a:gd name="connsiteY1" fmla="*/ 38100 h 1115607"/>
              <a:gd name="connsiteX2" fmla="*/ 4485637 w 4789047"/>
              <a:gd name="connsiteY2" fmla="*/ 0 h 1115607"/>
              <a:gd name="connsiteX3" fmla="*/ 4789047 w 4789047"/>
              <a:gd name="connsiteY3" fmla="*/ 303410 h 1115607"/>
              <a:gd name="connsiteX4" fmla="*/ 4427097 w 4789047"/>
              <a:gd name="connsiteY4" fmla="*/ 783622 h 1115607"/>
              <a:gd name="connsiteX5" fmla="*/ 4104637 w 4789047"/>
              <a:gd name="connsiteY5" fmla="*/ 1106082 h 1115607"/>
              <a:gd name="connsiteX6" fmla="*/ 598685 w 4789047"/>
              <a:gd name="connsiteY6" fmla="*/ 1115607 h 1115607"/>
              <a:gd name="connsiteX7" fmla="*/ 295275 w 4789047"/>
              <a:gd name="connsiteY7" fmla="*/ 697897 h 1115607"/>
              <a:gd name="connsiteX8" fmla="*/ 0 w 4789047"/>
              <a:gd name="connsiteY8" fmla="*/ 303410 h 1115607"/>
              <a:gd name="connsiteX0" fmla="*/ 0 w 4789047"/>
              <a:gd name="connsiteY0" fmla="*/ 370085 h 1182282"/>
              <a:gd name="connsiteX1" fmla="*/ 322460 w 4789047"/>
              <a:gd name="connsiteY1" fmla="*/ 0 h 1182282"/>
              <a:gd name="connsiteX2" fmla="*/ 4485637 w 4789047"/>
              <a:gd name="connsiteY2" fmla="*/ 66675 h 1182282"/>
              <a:gd name="connsiteX3" fmla="*/ 4789047 w 4789047"/>
              <a:gd name="connsiteY3" fmla="*/ 370085 h 1182282"/>
              <a:gd name="connsiteX4" fmla="*/ 4427097 w 4789047"/>
              <a:gd name="connsiteY4" fmla="*/ 850297 h 1182282"/>
              <a:gd name="connsiteX5" fmla="*/ 4104637 w 4789047"/>
              <a:gd name="connsiteY5" fmla="*/ 1172757 h 1182282"/>
              <a:gd name="connsiteX6" fmla="*/ 598685 w 4789047"/>
              <a:gd name="connsiteY6" fmla="*/ 1182282 h 1182282"/>
              <a:gd name="connsiteX7" fmla="*/ 295275 w 4789047"/>
              <a:gd name="connsiteY7" fmla="*/ 764572 h 1182282"/>
              <a:gd name="connsiteX8" fmla="*/ 0 w 4789047"/>
              <a:gd name="connsiteY8" fmla="*/ 370085 h 1182282"/>
              <a:gd name="connsiteX0" fmla="*/ 0 w 4789047"/>
              <a:gd name="connsiteY0" fmla="*/ 389135 h 1201332"/>
              <a:gd name="connsiteX1" fmla="*/ 322460 w 4789047"/>
              <a:gd name="connsiteY1" fmla="*/ 19050 h 1201332"/>
              <a:gd name="connsiteX2" fmla="*/ 4476112 w 4789047"/>
              <a:gd name="connsiteY2" fmla="*/ 0 h 1201332"/>
              <a:gd name="connsiteX3" fmla="*/ 4789047 w 4789047"/>
              <a:gd name="connsiteY3" fmla="*/ 389135 h 1201332"/>
              <a:gd name="connsiteX4" fmla="*/ 4427097 w 4789047"/>
              <a:gd name="connsiteY4" fmla="*/ 869347 h 1201332"/>
              <a:gd name="connsiteX5" fmla="*/ 4104637 w 4789047"/>
              <a:gd name="connsiteY5" fmla="*/ 1191807 h 1201332"/>
              <a:gd name="connsiteX6" fmla="*/ 598685 w 4789047"/>
              <a:gd name="connsiteY6" fmla="*/ 1201332 h 1201332"/>
              <a:gd name="connsiteX7" fmla="*/ 295275 w 4789047"/>
              <a:gd name="connsiteY7" fmla="*/ 783622 h 1201332"/>
              <a:gd name="connsiteX8" fmla="*/ 0 w 4789047"/>
              <a:gd name="connsiteY8" fmla="*/ 389135 h 1201332"/>
              <a:gd name="connsiteX0" fmla="*/ 0 w 4789047"/>
              <a:gd name="connsiteY0" fmla="*/ 389135 h 1201332"/>
              <a:gd name="connsiteX1" fmla="*/ 322460 w 4789047"/>
              <a:gd name="connsiteY1" fmla="*/ 19050 h 1201332"/>
              <a:gd name="connsiteX2" fmla="*/ 4476112 w 4789047"/>
              <a:gd name="connsiteY2" fmla="*/ 0 h 1201332"/>
              <a:gd name="connsiteX3" fmla="*/ 4789047 w 4789047"/>
              <a:gd name="connsiteY3" fmla="*/ 389135 h 1201332"/>
              <a:gd name="connsiteX4" fmla="*/ 4427097 w 4789047"/>
              <a:gd name="connsiteY4" fmla="*/ 869347 h 1201332"/>
              <a:gd name="connsiteX5" fmla="*/ 3761737 w 4789047"/>
              <a:gd name="connsiteY5" fmla="*/ 1058457 h 1201332"/>
              <a:gd name="connsiteX6" fmla="*/ 598685 w 4789047"/>
              <a:gd name="connsiteY6" fmla="*/ 1201332 h 1201332"/>
              <a:gd name="connsiteX7" fmla="*/ 295275 w 4789047"/>
              <a:gd name="connsiteY7" fmla="*/ 783622 h 1201332"/>
              <a:gd name="connsiteX8" fmla="*/ 0 w 4789047"/>
              <a:gd name="connsiteY8" fmla="*/ 389135 h 1201332"/>
              <a:gd name="connsiteX0" fmla="*/ 0 w 4789047"/>
              <a:gd name="connsiteY0" fmla="*/ 389135 h 1067982"/>
              <a:gd name="connsiteX1" fmla="*/ 322460 w 4789047"/>
              <a:gd name="connsiteY1" fmla="*/ 19050 h 1067982"/>
              <a:gd name="connsiteX2" fmla="*/ 4476112 w 4789047"/>
              <a:gd name="connsiteY2" fmla="*/ 0 h 1067982"/>
              <a:gd name="connsiteX3" fmla="*/ 4789047 w 4789047"/>
              <a:gd name="connsiteY3" fmla="*/ 389135 h 1067982"/>
              <a:gd name="connsiteX4" fmla="*/ 4427097 w 4789047"/>
              <a:gd name="connsiteY4" fmla="*/ 869347 h 1067982"/>
              <a:gd name="connsiteX5" fmla="*/ 3761737 w 4789047"/>
              <a:gd name="connsiteY5" fmla="*/ 1058457 h 1067982"/>
              <a:gd name="connsiteX6" fmla="*/ 646310 w 4789047"/>
              <a:gd name="connsiteY6" fmla="*/ 1067982 h 1067982"/>
              <a:gd name="connsiteX7" fmla="*/ 295275 w 4789047"/>
              <a:gd name="connsiteY7" fmla="*/ 783622 h 1067982"/>
              <a:gd name="connsiteX8" fmla="*/ 0 w 4789047"/>
              <a:gd name="connsiteY8" fmla="*/ 389135 h 106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9047" h="1067982">
                <a:moveTo>
                  <a:pt x="0" y="389135"/>
                </a:moveTo>
                <a:cubicBezTo>
                  <a:pt x="0" y="221566"/>
                  <a:pt x="154891" y="19050"/>
                  <a:pt x="322460" y="19050"/>
                </a:cubicBezTo>
                <a:lnTo>
                  <a:pt x="4476112" y="0"/>
                </a:lnTo>
                <a:cubicBezTo>
                  <a:pt x="4643681" y="0"/>
                  <a:pt x="4789047" y="221566"/>
                  <a:pt x="4789047" y="389135"/>
                </a:cubicBezTo>
                <a:lnTo>
                  <a:pt x="4427097" y="869347"/>
                </a:lnTo>
                <a:cubicBezTo>
                  <a:pt x="4427097" y="1036916"/>
                  <a:pt x="3929306" y="1058457"/>
                  <a:pt x="3761737" y="1058457"/>
                </a:cubicBezTo>
                <a:lnTo>
                  <a:pt x="646310" y="1067982"/>
                </a:lnTo>
                <a:cubicBezTo>
                  <a:pt x="478741" y="1067982"/>
                  <a:pt x="295275" y="951191"/>
                  <a:pt x="295275" y="783622"/>
                </a:cubicBezTo>
                <a:cubicBezTo>
                  <a:pt x="295275" y="588626"/>
                  <a:pt x="0" y="584131"/>
                  <a:pt x="0" y="389135"/>
                </a:cubicBezTo>
                <a:close/>
              </a:path>
            </a:pathLst>
          </a:custGeom>
          <a:solidFill>
            <a:srgbClr val="FB3E6E"/>
          </a:solidFill>
          <a:ln w="38100">
            <a:solidFill>
              <a:schemeClr val="accent2">
                <a:lumMod val="50000"/>
              </a:schemeClr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2700"/>
          </a:effec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Calibri" panose="020F0502020204030204" pitchFamily="34" charset="0"/>
              </a:rPr>
              <a:t>Trạng ngữ bổ sung ý nghĩa gì cho câu?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5149017" y="1962060"/>
            <a:ext cx="5595183" cy="3323987"/>
          </a:xfrm>
          <a:custGeom>
            <a:avLst/>
            <a:gdLst>
              <a:gd name="connsiteX0" fmla="*/ 0 w 4259662"/>
              <a:gd name="connsiteY0" fmla="*/ 709958 h 4556820"/>
              <a:gd name="connsiteX1" fmla="*/ 709958 w 4259662"/>
              <a:gd name="connsiteY1" fmla="*/ 0 h 4556820"/>
              <a:gd name="connsiteX2" fmla="*/ 3549704 w 4259662"/>
              <a:gd name="connsiteY2" fmla="*/ 0 h 4556820"/>
              <a:gd name="connsiteX3" fmla="*/ 4259662 w 4259662"/>
              <a:gd name="connsiteY3" fmla="*/ 709958 h 4556820"/>
              <a:gd name="connsiteX4" fmla="*/ 4259662 w 4259662"/>
              <a:gd name="connsiteY4" fmla="*/ 3846862 h 4556820"/>
              <a:gd name="connsiteX5" fmla="*/ 3549704 w 4259662"/>
              <a:gd name="connsiteY5" fmla="*/ 4556820 h 4556820"/>
              <a:gd name="connsiteX6" fmla="*/ 709958 w 4259662"/>
              <a:gd name="connsiteY6" fmla="*/ 4556820 h 4556820"/>
              <a:gd name="connsiteX7" fmla="*/ 0 w 4259662"/>
              <a:gd name="connsiteY7" fmla="*/ 3846862 h 4556820"/>
              <a:gd name="connsiteX8" fmla="*/ 0 w 4259662"/>
              <a:gd name="connsiteY8" fmla="*/ 709958 h 4556820"/>
              <a:gd name="connsiteX0" fmla="*/ 206404 w 4466066"/>
              <a:gd name="connsiteY0" fmla="*/ 862358 h 4709220"/>
              <a:gd name="connsiteX1" fmla="*/ 163887 w 4466066"/>
              <a:gd name="connsiteY1" fmla="*/ 0 h 4709220"/>
              <a:gd name="connsiteX2" fmla="*/ 3756108 w 4466066"/>
              <a:gd name="connsiteY2" fmla="*/ 152400 h 4709220"/>
              <a:gd name="connsiteX3" fmla="*/ 4466066 w 4466066"/>
              <a:gd name="connsiteY3" fmla="*/ 862358 h 4709220"/>
              <a:gd name="connsiteX4" fmla="*/ 4466066 w 4466066"/>
              <a:gd name="connsiteY4" fmla="*/ 3999262 h 4709220"/>
              <a:gd name="connsiteX5" fmla="*/ 3756108 w 4466066"/>
              <a:gd name="connsiteY5" fmla="*/ 4709220 h 4709220"/>
              <a:gd name="connsiteX6" fmla="*/ 916362 w 4466066"/>
              <a:gd name="connsiteY6" fmla="*/ 4709220 h 4709220"/>
              <a:gd name="connsiteX7" fmla="*/ 206404 w 4466066"/>
              <a:gd name="connsiteY7" fmla="*/ 3999262 h 4709220"/>
              <a:gd name="connsiteX8" fmla="*/ 206404 w 4466066"/>
              <a:gd name="connsiteY8" fmla="*/ 862358 h 4709220"/>
              <a:gd name="connsiteX0" fmla="*/ 206404 w 4609077"/>
              <a:gd name="connsiteY0" fmla="*/ 900458 h 4747320"/>
              <a:gd name="connsiteX1" fmla="*/ 163887 w 4609077"/>
              <a:gd name="connsiteY1" fmla="*/ 38100 h 4747320"/>
              <a:gd name="connsiteX2" fmla="*/ 4422858 w 4609077"/>
              <a:gd name="connsiteY2" fmla="*/ 0 h 4747320"/>
              <a:gd name="connsiteX3" fmla="*/ 4466066 w 4609077"/>
              <a:gd name="connsiteY3" fmla="*/ 900458 h 4747320"/>
              <a:gd name="connsiteX4" fmla="*/ 4466066 w 4609077"/>
              <a:gd name="connsiteY4" fmla="*/ 4037362 h 4747320"/>
              <a:gd name="connsiteX5" fmla="*/ 3756108 w 4609077"/>
              <a:gd name="connsiteY5" fmla="*/ 4747320 h 4747320"/>
              <a:gd name="connsiteX6" fmla="*/ 916362 w 4609077"/>
              <a:gd name="connsiteY6" fmla="*/ 4747320 h 4747320"/>
              <a:gd name="connsiteX7" fmla="*/ 206404 w 4609077"/>
              <a:gd name="connsiteY7" fmla="*/ 4037362 h 4747320"/>
              <a:gd name="connsiteX8" fmla="*/ 206404 w 4609077"/>
              <a:gd name="connsiteY8" fmla="*/ 900458 h 4747320"/>
              <a:gd name="connsiteX0" fmla="*/ 514350 w 4917023"/>
              <a:gd name="connsiteY0" fmla="*/ 900458 h 4747320"/>
              <a:gd name="connsiteX1" fmla="*/ 471833 w 4917023"/>
              <a:gd name="connsiteY1" fmla="*/ 38100 h 4747320"/>
              <a:gd name="connsiteX2" fmla="*/ 4730804 w 4917023"/>
              <a:gd name="connsiteY2" fmla="*/ 0 h 4747320"/>
              <a:gd name="connsiteX3" fmla="*/ 4774012 w 4917023"/>
              <a:gd name="connsiteY3" fmla="*/ 900458 h 4747320"/>
              <a:gd name="connsiteX4" fmla="*/ 4774012 w 4917023"/>
              <a:gd name="connsiteY4" fmla="*/ 4037362 h 4747320"/>
              <a:gd name="connsiteX5" fmla="*/ 4064054 w 4917023"/>
              <a:gd name="connsiteY5" fmla="*/ 4747320 h 4747320"/>
              <a:gd name="connsiteX6" fmla="*/ 1224308 w 4917023"/>
              <a:gd name="connsiteY6" fmla="*/ 4747320 h 4747320"/>
              <a:gd name="connsiteX7" fmla="*/ 0 w 4917023"/>
              <a:gd name="connsiteY7" fmla="*/ 4256437 h 4747320"/>
              <a:gd name="connsiteX8" fmla="*/ 514350 w 4917023"/>
              <a:gd name="connsiteY8" fmla="*/ 900458 h 4747320"/>
              <a:gd name="connsiteX0" fmla="*/ 206405 w 4609078"/>
              <a:gd name="connsiteY0" fmla="*/ 900458 h 4747320"/>
              <a:gd name="connsiteX1" fmla="*/ 163888 w 4609078"/>
              <a:gd name="connsiteY1" fmla="*/ 38100 h 4747320"/>
              <a:gd name="connsiteX2" fmla="*/ 4422859 w 4609078"/>
              <a:gd name="connsiteY2" fmla="*/ 0 h 4747320"/>
              <a:gd name="connsiteX3" fmla="*/ 4466067 w 4609078"/>
              <a:gd name="connsiteY3" fmla="*/ 900458 h 4747320"/>
              <a:gd name="connsiteX4" fmla="*/ 4466067 w 4609078"/>
              <a:gd name="connsiteY4" fmla="*/ 4037362 h 4747320"/>
              <a:gd name="connsiteX5" fmla="*/ 3756109 w 4609078"/>
              <a:gd name="connsiteY5" fmla="*/ 4747320 h 4747320"/>
              <a:gd name="connsiteX6" fmla="*/ 916363 w 4609078"/>
              <a:gd name="connsiteY6" fmla="*/ 4747320 h 4747320"/>
              <a:gd name="connsiteX7" fmla="*/ 263555 w 4609078"/>
              <a:gd name="connsiteY7" fmla="*/ 4323112 h 4747320"/>
              <a:gd name="connsiteX8" fmla="*/ 206405 w 4609078"/>
              <a:gd name="connsiteY8" fmla="*/ 900458 h 4747320"/>
              <a:gd name="connsiteX0" fmla="*/ 5 w 4831303"/>
              <a:gd name="connsiteY0" fmla="*/ 1071908 h 4747320"/>
              <a:gd name="connsiteX1" fmla="*/ 386113 w 4831303"/>
              <a:gd name="connsiteY1" fmla="*/ 38100 h 4747320"/>
              <a:gd name="connsiteX2" fmla="*/ 4645084 w 4831303"/>
              <a:gd name="connsiteY2" fmla="*/ 0 h 4747320"/>
              <a:gd name="connsiteX3" fmla="*/ 4688292 w 4831303"/>
              <a:gd name="connsiteY3" fmla="*/ 900458 h 4747320"/>
              <a:gd name="connsiteX4" fmla="*/ 4688292 w 4831303"/>
              <a:gd name="connsiteY4" fmla="*/ 4037362 h 4747320"/>
              <a:gd name="connsiteX5" fmla="*/ 3978334 w 4831303"/>
              <a:gd name="connsiteY5" fmla="*/ 4747320 h 4747320"/>
              <a:gd name="connsiteX6" fmla="*/ 1138588 w 4831303"/>
              <a:gd name="connsiteY6" fmla="*/ 4747320 h 4747320"/>
              <a:gd name="connsiteX7" fmla="*/ 485780 w 4831303"/>
              <a:gd name="connsiteY7" fmla="*/ 4323112 h 4747320"/>
              <a:gd name="connsiteX8" fmla="*/ 5 w 4831303"/>
              <a:gd name="connsiteY8" fmla="*/ 1071908 h 4747320"/>
              <a:gd name="connsiteX0" fmla="*/ 9525 w 4840823"/>
              <a:gd name="connsiteY0" fmla="*/ 1071908 h 4747403"/>
              <a:gd name="connsiteX1" fmla="*/ 395633 w 4840823"/>
              <a:gd name="connsiteY1" fmla="*/ 38100 h 4747403"/>
              <a:gd name="connsiteX2" fmla="*/ 4654604 w 4840823"/>
              <a:gd name="connsiteY2" fmla="*/ 0 h 4747403"/>
              <a:gd name="connsiteX3" fmla="*/ 4697812 w 4840823"/>
              <a:gd name="connsiteY3" fmla="*/ 900458 h 4747403"/>
              <a:gd name="connsiteX4" fmla="*/ 4697812 w 4840823"/>
              <a:gd name="connsiteY4" fmla="*/ 4037362 h 4747403"/>
              <a:gd name="connsiteX5" fmla="*/ 3987854 w 4840823"/>
              <a:gd name="connsiteY5" fmla="*/ 4747320 h 4747403"/>
              <a:gd name="connsiteX6" fmla="*/ 1148108 w 4840823"/>
              <a:gd name="connsiteY6" fmla="*/ 4747320 h 4747403"/>
              <a:gd name="connsiteX7" fmla="*/ 0 w 4840823"/>
              <a:gd name="connsiteY7" fmla="*/ 4370737 h 4747403"/>
              <a:gd name="connsiteX8" fmla="*/ 9525 w 4840823"/>
              <a:gd name="connsiteY8" fmla="*/ 1071908 h 4747403"/>
              <a:gd name="connsiteX0" fmla="*/ 9525 w 5135962"/>
              <a:gd name="connsiteY0" fmla="*/ 1071908 h 4747403"/>
              <a:gd name="connsiteX1" fmla="*/ 395633 w 5135962"/>
              <a:gd name="connsiteY1" fmla="*/ 38100 h 4747403"/>
              <a:gd name="connsiteX2" fmla="*/ 4654604 w 5135962"/>
              <a:gd name="connsiteY2" fmla="*/ 0 h 4747403"/>
              <a:gd name="connsiteX3" fmla="*/ 5135962 w 5135962"/>
              <a:gd name="connsiteY3" fmla="*/ 1062383 h 4747403"/>
              <a:gd name="connsiteX4" fmla="*/ 4697812 w 5135962"/>
              <a:gd name="connsiteY4" fmla="*/ 4037362 h 4747403"/>
              <a:gd name="connsiteX5" fmla="*/ 3987854 w 5135962"/>
              <a:gd name="connsiteY5" fmla="*/ 4747320 h 4747403"/>
              <a:gd name="connsiteX6" fmla="*/ 1148108 w 5135962"/>
              <a:gd name="connsiteY6" fmla="*/ 4747320 h 4747403"/>
              <a:gd name="connsiteX7" fmla="*/ 0 w 5135962"/>
              <a:gd name="connsiteY7" fmla="*/ 4370737 h 4747403"/>
              <a:gd name="connsiteX8" fmla="*/ 9525 w 5135962"/>
              <a:gd name="connsiteY8" fmla="*/ 1071908 h 4747403"/>
              <a:gd name="connsiteX0" fmla="*/ 9525 w 5135962"/>
              <a:gd name="connsiteY0" fmla="*/ 1071908 h 4747320"/>
              <a:gd name="connsiteX1" fmla="*/ 395633 w 5135962"/>
              <a:gd name="connsiteY1" fmla="*/ 38100 h 4747320"/>
              <a:gd name="connsiteX2" fmla="*/ 4654604 w 5135962"/>
              <a:gd name="connsiteY2" fmla="*/ 0 h 4747320"/>
              <a:gd name="connsiteX3" fmla="*/ 5135962 w 5135962"/>
              <a:gd name="connsiteY3" fmla="*/ 1062383 h 4747320"/>
              <a:gd name="connsiteX4" fmla="*/ 4697812 w 5135962"/>
              <a:gd name="connsiteY4" fmla="*/ 4037362 h 4747320"/>
              <a:gd name="connsiteX5" fmla="*/ 3987854 w 5135962"/>
              <a:gd name="connsiteY5" fmla="*/ 4747320 h 4747320"/>
              <a:gd name="connsiteX6" fmla="*/ 1300508 w 5135962"/>
              <a:gd name="connsiteY6" fmla="*/ 3518595 h 4747320"/>
              <a:gd name="connsiteX7" fmla="*/ 0 w 5135962"/>
              <a:gd name="connsiteY7" fmla="*/ 4370737 h 4747320"/>
              <a:gd name="connsiteX8" fmla="*/ 9525 w 5135962"/>
              <a:gd name="connsiteY8" fmla="*/ 1071908 h 4747320"/>
              <a:gd name="connsiteX0" fmla="*/ 9525 w 5135962"/>
              <a:gd name="connsiteY0" fmla="*/ 1071908 h 4447162"/>
              <a:gd name="connsiteX1" fmla="*/ 395633 w 5135962"/>
              <a:gd name="connsiteY1" fmla="*/ 38100 h 4447162"/>
              <a:gd name="connsiteX2" fmla="*/ 4654604 w 5135962"/>
              <a:gd name="connsiteY2" fmla="*/ 0 h 4447162"/>
              <a:gd name="connsiteX3" fmla="*/ 5135962 w 5135962"/>
              <a:gd name="connsiteY3" fmla="*/ 1062383 h 4447162"/>
              <a:gd name="connsiteX4" fmla="*/ 4697812 w 5135962"/>
              <a:gd name="connsiteY4" fmla="*/ 4037362 h 4447162"/>
              <a:gd name="connsiteX5" fmla="*/ 3702104 w 5135962"/>
              <a:gd name="connsiteY5" fmla="*/ 3699570 h 4447162"/>
              <a:gd name="connsiteX6" fmla="*/ 1300508 w 5135962"/>
              <a:gd name="connsiteY6" fmla="*/ 3518595 h 4447162"/>
              <a:gd name="connsiteX7" fmla="*/ 0 w 5135962"/>
              <a:gd name="connsiteY7" fmla="*/ 4370737 h 4447162"/>
              <a:gd name="connsiteX8" fmla="*/ 9525 w 5135962"/>
              <a:gd name="connsiteY8" fmla="*/ 1071908 h 4447162"/>
              <a:gd name="connsiteX0" fmla="*/ 9525 w 5174062"/>
              <a:gd name="connsiteY0" fmla="*/ 1071908 h 4447162"/>
              <a:gd name="connsiteX1" fmla="*/ 395633 w 5174062"/>
              <a:gd name="connsiteY1" fmla="*/ 38100 h 4447162"/>
              <a:gd name="connsiteX2" fmla="*/ 4654604 w 5174062"/>
              <a:gd name="connsiteY2" fmla="*/ 0 h 4447162"/>
              <a:gd name="connsiteX3" fmla="*/ 5135962 w 5174062"/>
              <a:gd name="connsiteY3" fmla="*/ 1062383 h 4447162"/>
              <a:gd name="connsiteX4" fmla="*/ 5174062 w 5174062"/>
              <a:gd name="connsiteY4" fmla="*/ 3818287 h 4447162"/>
              <a:gd name="connsiteX5" fmla="*/ 3702104 w 5174062"/>
              <a:gd name="connsiteY5" fmla="*/ 3699570 h 4447162"/>
              <a:gd name="connsiteX6" fmla="*/ 1300508 w 5174062"/>
              <a:gd name="connsiteY6" fmla="*/ 3518595 h 4447162"/>
              <a:gd name="connsiteX7" fmla="*/ 0 w 5174062"/>
              <a:gd name="connsiteY7" fmla="*/ 4370737 h 4447162"/>
              <a:gd name="connsiteX8" fmla="*/ 9525 w 5174062"/>
              <a:gd name="connsiteY8" fmla="*/ 1071908 h 4447162"/>
              <a:gd name="connsiteX0" fmla="*/ 228600 w 5393137"/>
              <a:gd name="connsiteY0" fmla="*/ 1071908 h 3966329"/>
              <a:gd name="connsiteX1" fmla="*/ 614708 w 5393137"/>
              <a:gd name="connsiteY1" fmla="*/ 38100 h 3966329"/>
              <a:gd name="connsiteX2" fmla="*/ 4873679 w 5393137"/>
              <a:gd name="connsiteY2" fmla="*/ 0 h 3966329"/>
              <a:gd name="connsiteX3" fmla="*/ 5355037 w 5393137"/>
              <a:gd name="connsiteY3" fmla="*/ 1062383 h 3966329"/>
              <a:gd name="connsiteX4" fmla="*/ 5393137 w 5393137"/>
              <a:gd name="connsiteY4" fmla="*/ 3818287 h 3966329"/>
              <a:gd name="connsiteX5" fmla="*/ 3921179 w 5393137"/>
              <a:gd name="connsiteY5" fmla="*/ 3699570 h 3966329"/>
              <a:gd name="connsiteX6" fmla="*/ 1519583 w 5393137"/>
              <a:gd name="connsiteY6" fmla="*/ 3518595 h 3966329"/>
              <a:gd name="connsiteX7" fmla="*/ 0 w 5393137"/>
              <a:gd name="connsiteY7" fmla="*/ 3542062 h 3966329"/>
              <a:gd name="connsiteX8" fmla="*/ 228600 w 5393137"/>
              <a:gd name="connsiteY8" fmla="*/ 1071908 h 3966329"/>
              <a:gd name="connsiteX0" fmla="*/ 238347 w 5402884"/>
              <a:gd name="connsiteY0" fmla="*/ 1071908 h 3966329"/>
              <a:gd name="connsiteX1" fmla="*/ 624455 w 5402884"/>
              <a:gd name="connsiteY1" fmla="*/ 38100 h 3966329"/>
              <a:gd name="connsiteX2" fmla="*/ 4883426 w 5402884"/>
              <a:gd name="connsiteY2" fmla="*/ 0 h 3966329"/>
              <a:gd name="connsiteX3" fmla="*/ 5364784 w 5402884"/>
              <a:gd name="connsiteY3" fmla="*/ 1062383 h 3966329"/>
              <a:gd name="connsiteX4" fmla="*/ 5402884 w 5402884"/>
              <a:gd name="connsiteY4" fmla="*/ 3818287 h 3966329"/>
              <a:gd name="connsiteX5" fmla="*/ 3930926 w 5402884"/>
              <a:gd name="connsiteY5" fmla="*/ 3699570 h 3966329"/>
              <a:gd name="connsiteX6" fmla="*/ 1529330 w 5402884"/>
              <a:gd name="connsiteY6" fmla="*/ 3518595 h 3966329"/>
              <a:gd name="connsiteX7" fmla="*/ 9747 w 5402884"/>
              <a:gd name="connsiteY7" fmla="*/ 3542062 h 3966329"/>
              <a:gd name="connsiteX8" fmla="*/ 238347 w 5402884"/>
              <a:gd name="connsiteY8" fmla="*/ 1071908 h 3966329"/>
              <a:gd name="connsiteX0" fmla="*/ 238347 w 5402884"/>
              <a:gd name="connsiteY0" fmla="*/ 1071908 h 3966329"/>
              <a:gd name="connsiteX1" fmla="*/ 624455 w 5402884"/>
              <a:gd name="connsiteY1" fmla="*/ 38100 h 3966329"/>
              <a:gd name="connsiteX2" fmla="*/ 4883426 w 5402884"/>
              <a:gd name="connsiteY2" fmla="*/ 0 h 3966329"/>
              <a:gd name="connsiteX3" fmla="*/ 5364784 w 5402884"/>
              <a:gd name="connsiteY3" fmla="*/ 1062383 h 3966329"/>
              <a:gd name="connsiteX4" fmla="*/ 5402884 w 5402884"/>
              <a:gd name="connsiteY4" fmla="*/ 3818287 h 3966329"/>
              <a:gd name="connsiteX5" fmla="*/ 3930926 w 5402884"/>
              <a:gd name="connsiteY5" fmla="*/ 3699570 h 3966329"/>
              <a:gd name="connsiteX6" fmla="*/ 1548787 w 5402884"/>
              <a:gd name="connsiteY6" fmla="*/ 3927759 h 3966329"/>
              <a:gd name="connsiteX7" fmla="*/ 9747 w 5402884"/>
              <a:gd name="connsiteY7" fmla="*/ 3542062 h 3966329"/>
              <a:gd name="connsiteX8" fmla="*/ 238347 w 5402884"/>
              <a:gd name="connsiteY8" fmla="*/ 1071908 h 3966329"/>
              <a:gd name="connsiteX0" fmla="*/ 238347 w 5402884"/>
              <a:gd name="connsiteY0" fmla="*/ 1071908 h 4109609"/>
              <a:gd name="connsiteX1" fmla="*/ 624455 w 5402884"/>
              <a:gd name="connsiteY1" fmla="*/ 38100 h 4109609"/>
              <a:gd name="connsiteX2" fmla="*/ 4883426 w 5402884"/>
              <a:gd name="connsiteY2" fmla="*/ 0 h 4109609"/>
              <a:gd name="connsiteX3" fmla="*/ 5364784 w 5402884"/>
              <a:gd name="connsiteY3" fmla="*/ 1062383 h 4109609"/>
              <a:gd name="connsiteX4" fmla="*/ 5402884 w 5402884"/>
              <a:gd name="connsiteY4" fmla="*/ 3818287 h 4109609"/>
              <a:gd name="connsiteX5" fmla="*/ 3930926 w 5402884"/>
              <a:gd name="connsiteY5" fmla="*/ 3699570 h 4109609"/>
              <a:gd name="connsiteX6" fmla="*/ 1558516 w 5402884"/>
              <a:gd name="connsiteY6" fmla="*/ 4109609 h 4109609"/>
              <a:gd name="connsiteX7" fmla="*/ 9747 w 5402884"/>
              <a:gd name="connsiteY7" fmla="*/ 3542062 h 4109609"/>
              <a:gd name="connsiteX8" fmla="*/ 238347 w 5402884"/>
              <a:gd name="connsiteY8" fmla="*/ 1071908 h 4109609"/>
              <a:gd name="connsiteX0" fmla="*/ 238347 w 5402884"/>
              <a:gd name="connsiteY0" fmla="*/ 1071908 h 4109609"/>
              <a:gd name="connsiteX1" fmla="*/ 624455 w 5402884"/>
              <a:gd name="connsiteY1" fmla="*/ 38100 h 4109609"/>
              <a:gd name="connsiteX2" fmla="*/ 4883426 w 5402884"/>
              <a:gd name="connsiteY2" fmla="*/ 0 h 4109609"/>
              <a:gd name="connsiteX3" fmla="*/ 5364784 w 5402884"/>
              <a:gd name="connsiteY3" fmla="*/ 1062383 h 4109609"/>
              <a:gd name="connsiteX4" fmla="*/ 5402884 w 5402884"/>
              <a:gd name="connsiteY4" fmla="*/ 3818287 h 4109609"/>
              <a:gd name="connsiteX5" fmla="*/ 3999026 w 5402884"/>
              <a:gd name="connsiteY5" fmla="*/ 3915517 h 4109609"/>
              <a:gd name="connsiteX6" fmla="*/ 1558516 w 5402884"/>
              <a:gd name="connsiteY6" fmla="*/ 4109609 h 4109609"/>
              <a:gd name="connsiteX7" fmla="*/ 9747 w 5402884"/>
              <a:gd name="connsiteY7" fmla="*/ 3542062 h 4109609"/>
              <a:gd name="connsiteX8" fmla="*/ 238347 w 5402884"/>
              <a:gd name="connsiteY8" fmla="*/ 1071908 h 41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2884" h="4109609">
                <a:moveTo>
                  <a:pt x="238347" y="1071908"/>
                </a:moveTo>
                <a:cubicBezTo>
                  <a:pt x="238347" y="679809"/>
                  <a:pt x="232356" y="38100"/>
                  <a:pt x="624455" y="38100"/>
                </a:cubicBezTo>
                <a:lnTo>
                  <a:pt x="4883426" y="0"/>
                </a:lnTo>
                <a:cubicBezTo>
                  <a:pt x="5275525" y="0"/>
                  <a:pt x="5364784" y="670284"/>
                  <a:pt x="5364784" y="1062383"/>
                </a:cubicBezTo>
                <a:lnTo>
                  <a:pt x="5402884" y="3818287"/>
                </a:lnTo>
                <a:cubicBezTo>
                  <a:pt x="5402884" y="4210386"/>
                  <a:pt x="4391125" y="3915517"/>
                  <a:pt x="3999026" y="3915517"/>
                </a:cubicBezTo>
                <a:lnTo>
                  <a:pt x="1558516" y="4109609"/>
                </a:lnTo>
                <a:cubicBezTo>
                  <a:pt x="1166417" y="4109609"/>
                  <a:pt x="9747" y="3934161"/>
                  <a:pt x="9747" y="3542062"/>
                </a:cubicBezTo>
                <a:cubicBezTo>
                  <a:pt x="-47403" y="2728202"/>
                  <a:pt x="162147" y="1895293"/>
                  <a:pt x="238347" y="107190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Bổ sung ý nghĩa chỉ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 gian, nơi chốn,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 nhân, mục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đích,...của sự việc nêu trong 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88DF065-9820-4DB9-8724-743622ABC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3" y="3228975"/>
            <a:ext cx="4698611" cy="469861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6216" y="483412"/>
            <a:ext cx="2435712" cy="769441"/>
          </a:xfrm>
          <a:custGeom>
            <a:avLst/>
            <a:gdLst>
              <a:gd name="connsiteX0" fmla="*/ 0 w 2116445"/>
              <a:gd name="connsiteY0" fmla="*/ 141886 h 851297"/>
              <a:gd name="connsiteX1" fmla="*/ 141886 w 2116445"/>
              <a:gd name="connsiteY1" fmla="*/ 0 h 851297"/>
              <a:gd name="connsiteX2" fmla="*/ 1974559 w 2116445"/>
              <a:gd name="connsiteY2" fmla="*/ 0 h 851297"/>
              <a:gd name="connsiteX3" fmla="*/ 2116445 w 2116445"/>
              <a:gd name="connsiteY3" fmla="*/ 141886 h 851297"/>
              <a:gd name="connsiteX4" fmla="*/ 2116445 w 2116445"/>
              <a:gd name="connsiteY4" fmla="*/ 709411 h 851297"/>
              <a:gd name="connsiteX5" fmla="*/ 1974559 w 2116445"/>
              <a:gd name="connsiteY5" fmla="*/ 851297 h 851297"/>
              <a:gd name="connsiteX6" fmla="*/ 141886 w 2116445"/>
              <a:gd name="connsiteY6" fmla="*/ 851297 h 851297"/>
              <a:gd name="connsiteX7" fmla="*/ 0 w 2116445"/>
              <a:gd name="connsiteY7" fmla="*/ 709411 h 851297"/>
              <a:gd name="connsiteX8" fmla="*/ 0 w 2116445"/>
              <a:gd name="connsiteY8" fmla="*/ 141886 h 851297"/>
              <a:gd name="connsiteX0" fmla="*/ 0 w 2354570"/>
              <a:gd name="connsiteY0" fmla="*/ 189511 h 851297"/>
              <a:gd name="connsiteX1" fmla="*/ 380011 w 2354570"/>
              <a:gd name="connsiteY1" fmla="*/ 0 h 851297"/>
              <a:gd name="connsiteX2" fmla="*/ 2212684 w 2354570"/>
              <a:gd name="connsiteY2" fmla="*/ 0 h 851297"/>
              <a:gd name="connsiteX3" fmla="*/ 2354570 w 2354570"/>
              <a:gd name="connsiteY3" fmla="*/ 141886 h 851297"/>
              <a:gd name="connsiteX4" fmla="*/ 2354570 w 2354570"/>
              <a:gd name="connsiteY4" fmla="*/ 709411 h 851297"/>
              <a:gd name="connsiteX5" fmla="*/ 2212684 w 2354570"/>
              <a:gd name="connsiteY5" fmla="*/ 851297 h 851297"/>
              <a:gd name="connsiteX6" fmla="*/ 380011 w 2354570"/>
              <a:gd name="connsiteY6" fmla="*/ 851297 h 851297"/>
              <a:gd name="connsiteX7" fmla="*/ 238125 w 2354570"/>
              <a:gd name="connsiteY7" fmla="*/ 709411 h 851297"/>
              <a:gd name="connsiteX8" fmla="*/ 0 w 2354570"/>
              <a:gd name="connsiteY8" fmla="*/ 189511 h 851297"/>
              <a:gd name="connsiteX0" fmla="*/ 9525 w 2364095"/>
              <a:gd name="connsiteY0" fmla="*/ 189511 h 851297"/>
              <a:gd name="connsiteX1" fmla="*/ 389536 w 2364095"/>
              <a:gd name="connsiteY1" fmla="*/ 0 h 851297"/>
              <a:gd name="connsiteX2" fmla="*/ 2222209 w 2364095"/>
              <a:gd name="connsiteY2" fmla="*/ 0 h 851297"/>
              <a:gd name="connsiteX3" fmla="*/ 2364095 w 2364095"/>
              <a:gd name="connsiteY3" fmla="*/ 141886 h 851297"/>
              <a:gd name="connsiteX4" fmla="*/ 2364095 w 2364095"/>
              <a:gd name="connsiteY4" fmla="*/ 709411 h 851297"/>
              <a:gd name="connsiteX5" fmla="*/ 2222209 w 2364095"/>
              <a:gd name="connsiteY5" fmla="*/ 851297 h 851297"/>
              <a:gd name="connsiteX6" fmla="*/ 389536 w 2364095"/>
              <a:gd name="connsiteY6" fmla="*/ 851297 h 851297"/>
              <a:gd name="connsiteX7" fmla="*/ 0 w 2364095"/>
              <a:gd name="connsiteY7" fmla="*/ 728461 h 851297"/>
              <a:gd name="connsiteX8" fmla="*/ 9525 w 2364095"/>
              <a:gd name="connsiteY8" fmla="*/ 189511 h 851297"/>
              <a:gd name="connsiteX0" fmla="*/ 9525 w 2364095"/>
              <a:gd name="connsiteY0" fmla="*/ 189511 h 851297"/>
              <a:gd name="connsiteX1" fmla="*/ 389536 w 2364095"/>
              <a:gd name="connsiteY1" fmla="*/ 0 h 851297"/>
              <a:gd name="connsiteX2" fmla="*/ 2222209 w 2364095"/>
              <a:gd name="connsiteY2" fmla="*/ 0 h 851297"/>
              <a:gd name="connsiteX3" fmla="*/ 2211695 w 2364095"/>
              <a:gd name="connsiteY3" fmla="*/ 494311 h 851297"/>
              <a:gd name="connsiteX4" fmla="*/ 2364095 w 2364095"/>
              <a:gd name="connsiteY4" fmla="*/ 709411 h 851297"/>
              <a:gd name="connsiteX5" fmla="*/ 2222209 w 2364095"/>
              <a:gd name="connsiteY5" fmla="*/ 851297 h 851297"/>
              <a:gd name="connsiteX6" fmla="*/ 389536 w 2364095"/>
              <a:gd name="connsiteY6" fmla="*/ 851297 h 851297"/>
              <a:gd name="connsiteX7" fmla="*/ 0 w 2364095"/>
              <a:gd name="connsiteY7" fmla="*/ 728461 h 851297"/>
              <a:gd name="connsiteX8" fmla="*/ 9525 w 2364095"/>
              <a:gd name="connsiteY8" fmla="*/ 189511 h 851297"/>
              <a:gd name="connsiteX0" fmla="*/ 9525 w 2435712"/>
              <a:gd name="connsiteY0" fmla="*/ 189511 h 851297"/>
              <a:gd name="connsiteX1" fmla="*/ 389536 w 2435712"/>
              <a:gd name="connsiteY1" fmla="*/ 0 h 851297"/>
              <a:gd name="connsiteX2" fmla="*/ 2422234 w 2435712"/>
              <a:gd name="connsiteY2" fmla="*/ 104775 h 851297"/>
              <a:gd name="connsiteX3" fmla="*/ 2211695 w 2435712"/>
              <a:gd name="connsiteY3" fmla="*/ 494311 h 851297"/>
              <a:gd name="connsiteX4" fmla="*/ 2364095 w 2435712"/>
              <a:gd name="connsiteY4" fmla="*/ 709411 h 851297"/>
              <a:gd name="connsiteX5" fmla="*/ 2222209 w 2435712"/>
              <a:gd name="connsiteY5" fmla="*/ 851297 h 851297"/>
              <a:gd name="connsiteX6" fmla="*/ 389536 w 2435712"/>
              <a:gd name="connsiteY6" fmla="*/ 851297 h 851297"/>
              <a:gd name="connsiteX7" fmla="*/ 0 w 2435712"/>
              <a:gd name="connsiteY7" fmla="*/ 728461 h 851297"/>
              <a:gd name="connsiteX8" fmla="*/ 9525 w 2435712"/>
              <a:gd name="connsiteY8" fmla="*/ 189511 h 851297"/>
              <a:gd name="connsiteX0" fmla="*/ 180975 w 2435712"/>
              <a:gd name="connsiteY0" fmla="*/ 275236 h 851297"/>
              <a:gd name="connsiteX1" fmla="*/ 389536 w 2435712"/>
              <a:gd name="connsiteY1" fmla="*/ 0 h 851297"/>
              <a:gd name="connsiteX2" fmla="*/ 2422234 w 2435712"/>
              <a:gd name="connsiteY2" fmla="*/ 104775 h 851297"/>
              <a:gd name="connsiteX3" fmla="*/ 2211695 w 2435712"/>
              <a:gd name="connsiteY3" fmla="*/ 494311 h 851297"/>
              <a:gd name="connsiteX4" fmla="*/ 2364095 w 2435712"/>
              <a:gd name="connsiteY4" fmla="*/ 709411 h 851297"/>
              <a:gd name="connsiteX5" fmla="*/ 2222209 w 2435712"/>
              <a:gd name="connsiteY5" fmla="*/ 851297 h 851297"/>
              <a:gd name="connsiteX6" fmla="*/ 389536 w 2435712"/>
              <a:gd name="connsiteY6" fmla="*/ 851297 h 851297"/>
              <a:gd name="connsiteX7" fmla="*/ 0 w 2435712"/>
              <a:gd name="connsiteY7" fmla="*/ 728461 h 851297"/>
              <a:gd name="connsiteX8" fmla="*/ 180975 w 2435712"/>
              <a:gd name="connsiteY8" fmla="*/ 275236 h 851297"/>
              <a:gd name="connsiteX0" fmla="*/ 295275 w 2435712"/>
              <a:gd name="connsiteY0" fmla="*/ 284761 h 851297"/>
              <a:gd name="connsiteX1" fmla="*/ 389536 w 2435712"/>
              <a:gd name="connsiteY1" fmla="*/ 0 h 851297"/>
              <a:gd name="connsiteX2" fmla="*/ 2422234 w 2435712"/>
              <a:gd name="connsiteY2" fmla="*/ 104775 h 851297"/>
              <a:gd name="connsiteX3" fmla="*/ 2211695 w 2435712"/>
              <a:gd name="connsiteY3" fmla="*/ 494311 h 851297"/>
              <a:gd name="connsiteX4" fmla="*/ 2364095 w 2435712"/>
              <a:gd name="connsiteY4" fmla="*/ 709411 h 851297"/>
              <a:gd name="connsiteX5" fmla="*/ 2222209 w 2435712"/>
              <a:gd name="connsiteY5" fmla="*/ 851297 h 851297"/>
              <a:gd name="connsiteX6" fmla="*/ 389536 w 2435712"/>
              <a:gd name="connsiteY6" fmla="*/ 851297 h 851297"/>
              <a:gd name="connsiteX7" fmla="*/ 0 w 2435712"/>
              <a:gd name="connsiteY7" fmla="*/ 728461 h 851297"/>
              <a:gd name="connsiteX8" fmla="*/ 295275 w 2435712"/>
              <a:gd name="connsiteY8" fmla="*/ 284761 h 851297"/>
              <a:gd name="connsiteX0" fmla="*/ 295275 w 2435712"/>
              <a:gd name="connsiteY0" fmla="*/ 246661 h 813197"/>
              <a:gd name="connsiteX1" fmla="*/ 199036 w 2435712"/>
              <a:gd name="connsiteY1" fmla="*/ 0 h 813197"/>
              <a:gd name="connsiteX2" fmla="*/ 2422234 w 2435712"/>
              <a:gd name="connsiteY2" fmla="*/ 66675 h 813197"/>
              <a:gd name="connsiteX3" fmla="*/ 2211695 w 2435712"/>
              <a:gd name="connsiteY3" fmla="*/ 456211 h 813197"/>
              <a:gd name="connsiteX4" fmla="*/ 2364095 w 2435712"/>
              <a:gd name="connsiteY4" fmla="*/ 671311 h 813197"/>
              <a:gd name="connsiteX5" fmla="*/ 2222209 w 2435712"/>
              <a:gd name="connsiteY5" fmla="*/ 813197 h 813197"/>
              <a:gd name="connsiteX6" fmla="*/ 389536 w 2435712"/>
              <a:gd name="connsiteY6" fmla="*/ 813197 h 813197"/>
              <a:gd name="connsiteX7" fmla="*/ 0 w 2435712"/>
              <a:gd name="connsiteY7" fmla="*/ 690361 h 813197"/>
              <a:gd name="connsiteX8" fmla="*/ 295275 w 2435712"/>
              <a:gd name="connsiteY8" fmla="*/ 246661 h 8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5712" h="813197">
                <a:moveTo>
                  <a:pt x="295275" y="246661"/>
                </a:moveTo>
                <a:cubicBezTo>
                  <a:pt x="295275" y="168300"/>
                  <a:pt x="120675" y="0"/>
                  <a:pt x="199036" y="0"/>
                </a:cubicBezTo>
                <a:lnTo>
                  <a:pt x="2422234" y="66675"/>
                </a:lnTo>
                <a:cubicBezTo>
                  <a:pt x="2500595" y="66675"/>
                  <a:pt x="2211695" y="377850"/>
                  <a:pt x="2211695" y="456211"/>
                </a:cubicBezTo>
                <a:lnTo>
                  <a:pt x="2364095" y="671311"/>
                </a:lnTo>
                <a:cubicBezTo>
                  <a:pt x="2364095" y="749672"/>
                  <a:pt x="2300570" y="813197"/>
                  <a:pt x="2222209" y="813197"/>
                </a:cubicBezTo>
                <a:lnTo>
                  <a:pt x="389536" y="813197"/>
                </a:lnTo>
                <a:cubicBezTo>
                  <a:pt x="311175" y="813197"/>
                  <a:pt x="0" y="768722"/>
                  <a:pt x="0" y="690361"/>
                </a:cubicBezTo>
                <a:cubicBezTo>
                  <a:pt x="0" y="501186"/>
                  <a:pt x="295275" y="435836"/>
                  <a:pt x="295275" y="24666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</a:t>
            </a: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3834567" y="329528"/>
            <a:ext cx="7033457" cy="1077210"/>
          </a:xfrm>
          <a:custGeom>
            <a:avLst/>
            <a:gdLst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789047 w 4789047"/>
              <a:gd name="connsiteY4" fmla="*/ 888397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0 w 4789047"/>
              <a:gd name="connsiteY7" fmla="*/ 888397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789047 w 4789047"/>
              <a:gd name="connsiteY4" fmla="*/ 888397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447675 w 4789047"/>
              <a:gd name="connsiteY7" fmla="*/ 574072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789047 w 4789047"/>
              <a:gd name="connsiteY4" fmla="*/ 888397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295275 w 4789047"/>
              <a:gd name="connsiteY7" fmla="*/ 697897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427097 w 4789047"/>
              <a:gd name="connsiteY4" fmla="*/ 783622 h 1191807"/>
              <a:gd name="connsiteX5" fmla="*/ 4485637 w 4789047"/>
              <a:gd name="connsiteY5" fmla="*/ 1191807 h 1191807"/>
              <a:gd name="connsiteX6" fmla="*/ 303410 w 4789047"/>
              <a:gd name="connsiteY6" fmla="*/ 1191807 h 1191807"/>
              <a:gd name="connsiteX7" fmla="*/ 295275 w 4789047"/>
              <a:gd name="connsiteY7" fmla="*/ 697897 h 1191807"/>
              <a:gd name="connsiteX8" fmla="*/ 0 w 4789047"/>
              <a:gd name="connsiteY8" fmla="*/ 303410 h 1191807"/>
              <a:gd name="connsiteX0" fmla="*/ 0 w 4789047"/>
              <a:gd name="connsiteY0" fmla="*/ 303410 h 1191807"/>
              <a:gd name="connsiteX1" fmla="*/ 303410 w 4789047"/>
              <a:gd name="connsiteY1" fmla="*/ 0 h 1191807"/>
              <a:gd name="connsiteX2" fmla="*/ 4485637 w 4789047"/>
              <a:gd name="connsiteY2" fmla="*/ 0 h 1191807"/>
              <a:gd name="connsiteX3" fmla="*/ 4789047 w 4789047"/>
              <a:gd name="connsiteY3" fmla="*/ 303410 h 1191807"/>
              <a:gd name="connsiteX4" fmla="*/ 4427097 w 4789047"/>
              <a:gd name="connsiteY4" fmla="*/ 783622 h 1191807"/>
              <a:gd name="connsiteX5" fmla="*/ 4104637 w 4789047"/>
              <a:gd name="connsiteY5" fmla="*/ 1106082 h 1191807"/>
              <a:gd name="connsiteX6" fmla="*/ 303410 w 4789047"/>
              <a:gd name="connsiteY6" fmla="*/ 1191807 h 1191807"/>
              <a:gd name="connsiteX7" fmla="*/ 295275 w 4789047"/>
              <a:gd name="connsiteY7" fmla="*/ 697897 h 1191807"/>
              <a:gd name="connsiteX8" fmla="*/ 0 w 4789047"/>
              <a:gd name="connsiteY8" fmla="*/ 303410 h 1191807"/>
              <a:gd name="connsiteX0" fmla="*/ 0 w 4789047"/>
              <a:gd name="connsiteY0" fmla="*/ 303410 h 1115607"/>
              <a:gd name="connsiteX1" fmla="*/ 303410 w 4789047"/>
              <a:gd name="connsiteY1" fmla="*/ 0 h 1115607"/>
              <a:gd name="connsiteX2" fmla="*/ 4485637 w 4789047"/>
              <a:gd name="connsiteY2" fmla="*/ 0 h 1115607"/>
              <a:gd name="connsiteX3" fmla="*/ 4789047 w 4789047"/>
              <a:gd name="connsiteY3" fmla="*/ 303410 h 1115607"/>
              <a:gd name="connsiteX4" fmla="*/ 4427097 w 4789047"/>
              <a:gd name="connsiteY4" fmla="*/ 783622 h 1115607"/>
              <a:gd name="connsiteX5" fmla="*/ 4104637 w 4789047"/>
              <a:gd name="connsiteY5" fmla="*/ 1106082 h 1115607"/>
              <a:gd name="connsiteX6" fmla="*/ 598685 w 4789047"/>
              <a:gd name="connsiteY6" fmla="*/ 1115607 h 1115607"/>
              <a:gd name="connsiteX7" fmla="*/ 295275 w 4789047"/>
              <a:gd name="connsiteY7" fmla="*/ 697897 h 1115607"/>
              <a:gd name="connsiteX8" fmla="*/ 0 w 4789047"/>
              <a:gd name="connsiteY8" fmla="*/ 303410 h 1115607"/>
              <a:gd name="connsiteX0" fmla="*/ 0 w 4789047"/>
              <a:gd name="connsiteY0" fmla="*/ 303410 h 1115607"/>
              <a:gd name="connsiteX1" fmla="*/ 360560 w 4789047"/>
              <a:gd name="connsiteY1" fmla="*/ 38100 h 1115607"/>
              <a:gd name="connsiteX2" fmla="*/ 4485637 w 4789047"/>
              <a:gd name="connsiteY2" fmla="*/ 0 h 1115607"/>
              <a:gd name="connsiteX3" fmla="*/ 4789047 w 4789047"/>
              <a:gd name="connsiteY3" fmla="*/ 303410 h 1115607"/>
              <a:gd name="connsiteX4" fmla="*/ 4427097 w 4789047"/>
              <a:gd name="connsiteY4" fmla="*/ 783622 h 1115607"/>
              <a:gd name="connsiteX5" fmla="*/ 4104637 w 4789047"/>
              <a:gd name="connsiteY5" fmla="*/ 1106082 h 1115607"/>
              <a:gd name="connsiteX6" fmla="*/ 598685 w 4789047"/>
              <a:gd name="connsiteY6" fmla="*/ 1115607 h 1115607"/>
              <a:gd name="connsiteX7" fmla="*/ 295275 w 4789047"/>
              <a:gd name="connsiteY7" fmla="*/ 697897 h 1115607"/>
              <a:gd name="connsiteX8" fmla="*/ 0 w 4789047"/>
              <a:gd name="connsiteY8" fmla="*/ 303410 h 1115607"/>
              <a:gd name="connsiteX0" fmla="*/ 0 w 4789047"/>
              <a:gd name="connsiteY0" fmla="*/ 370085 h 1182282"/>
              <a:gd name="connsiteX1" fmla="*/ 322460 w 4789047"/>
              <a:gd name="connsiteY1" fmla="*/ 0 h 1182282"/>
              <a:gd name="connsiteX2" fmla="*/ 4485637 w 4789047"/>
              <a:gd name="connsiteY2" fmla="*/ 66675 h 1182282"/>
              <a:gd name="connsiteX3" fmla="*/ 4789047 w 4789047"/>
              <a:gd name="connsiteY3" fmla="*/ 370085 h 1182282"/>
              <a:gd name="connsiteX4" fmla="*/ 4427097 w 4789047"/>
              <a:gd name="connsiteY4" fmla="*/ 850297 h 1182282"/>
              <a:gd name="connsiteX5" fmla="*/ 4104637 w 4789047"/>
              <a:gd name="connsiteY5" fmla="*/ 1172757 h 1182282"/>
              <a:gd name="connsiteX6" fmla="*/ 598685 w 4789047"/>
              <a:gd name="connsiteY6" fmla="*/ 1182282 h 1182282"/>
              <a:gd name="connsiteX7" fmla="*/ 295275 w 4789047"/>
              <a:gd name="connsiteY7" fmla="*/ 764572 h 1182282"/>
              <a:gd name="connsiteX8" fmla="*/ 0 w 4789047"/>
              <a:gd name="connsiteY8" fmla="*/ 370085 h 1182282"/>
              <a:gd name="connsiteX0" fmla="*/ 0 w 4789047"/>
              <a:gd name="connsiteY0" fmla="*/ 389135 h 1201332"/>
              <a:gd name="connsiteX1" fmla="*/ 322460 w 4789047"/>
              <a:gd name="connsiteY1" fmla="*/ 19050 h 1201332"/>
              <a:gd name="connsiteX2" fmla="*/ 4476112 w 4789047"/>
              <a:gd name="connsiteY2" fmla="*/ 0 h 1201332"/>
              <a:gd name="connsiteX3" fmla="*/ 4789047 w 4789047"/>
              <a:gd name="connsiteY3" fmla="*/ 389135 h 1201332"/>
              <a:gd name="connsiteX4" fmla="*/ 4427097 w 4789047"/>
              <a:gd name="connsiteY4" fmla="*/ 869347 h 1201332"/>
              <a:gd name="connsiteX5" fmla="*/ 4104637 w 4789047"/>
              <a:gd name="connsiteY5" fmla="*/ 1191807 h 1201332"/>
              <a:gd name="connsiteX6" fmla="*/ 598685 w 4789047"/>
              <a:gd name="connsiteY6" fmla="*/ 1201332 h 1201332"/>
              <a:gd name="connsiteX7" fmla="*/ 295275 w 4789047"/>
              <a:gd name="connsiteY7" fmla="*/ 783622 h 1201332"/>
              <a:gd name="connsiteX8" fmla="*/ 0 w 4789047"/>
              <a:gd name="connsiteY8" fmla="*/ 389135 h 1201332"/>
              <a:gd name="connsiteX0" fmla="*/ 0 w 4789047"/>
              <a:gd name="connsiteY0" fmla="*/ 389135 h 1201332"/>
              <a:gd name="connsiteX1" fmla="*/ 322460 w 4789047"/>
              <a:gd name="connsiteY1" fmla="*/ 19050 h 1201332"/>
              <a:gd name="connsiteX2" fmla="*/ 4476112 w 4789047"/>
              <a:gd name="connsiteY2" fmla="*/ 0 h 1201332"/>
              <a:gd name="connsiteX3" fmla="*/ 4789047 w 4789047"/>
              <a:gd name="connsiteY3" fmla="*/ 389135 h 1201332"/>
              <a:gd name="connsiteX4" fmla="*/ 4427097 w 4789047"/>
              <a:gd name="connsiteY4" fmla="*/ 869347 h 1201332"/>
              <a:gd name="connsiteX5" fmla="*/ 3761737 w 4789047"/>
              <a:gd name="connsiteY5" fmla="*/ 1058457 h 1201332"/>
              <a:gd name="connsiteX6" fmla="*/ 598685 w 4789047"/>
              <a:gd name="connsiteY6" fmla="*/ 1201332 h 1201332"/>
              <a:gd name="connsiteX7" fmla="*/ 295275 w 4789047"/>
              <a:gd name="connsiteY7" fmla="*/ 783622 h 1201332"/>
              <a:gd name="connsiteX8" fmla="*/ 0 w 4789047"/>
              <a:gd name="connsiteY8" fmla="*/ 389135 h 1201332"/>
              <a:gd name="connsiteX0" fmla="*/ 0 w 4789047"/>
              <a:gd name="connsiteY0" fmla="*/ 389135 h 1067982"/>
              <a:gd name="connsiteX1" fmla="*/ 322460 w 4789047"/>
              <a:gd name="connsiteY1" fmla="*/ 19050 h 1067982"/>
              <a:gd name="connsiteX2" fmla="*/ 4476112 w 4789047"/>
              <a:gd name="connsiteY2" fmla="*/ 0 h 1067982"/>
              <a:gd name="connsiteX3" fmla="*/ 4789047 w 4789047"/>
              <a:gd name="connsiteY3" fmla="*/ 389135 h 1067982"/>
              <a:gd name="connsiteX4" fmla="*/ 4427097 w 4789047"/>
              <a:gd name="connsiteY4" fmla="*/ 869347 h 1067982"/>
              <a:gd name="connsiteX5" fmla="*/ 3761737 w 4789047"/>
              <a:gd name="connsiteY5" fmla="*/ 1058457 h 1067982"/>
              <a:gd name="connsiteX6" fmla="*/ 646310 w 4789047"/>
              <a:gd name="connsiteY6" fmla="*/ 1067982 h 1067982"/>
              <a:gd name="connsiteX7" fmla="*/ 295275 w 4789047"/>
              <a:gd name="connsiteY7" fmla="*/ 783622 h 1067982"/>
              <a:gd name="connsiteX8" fmla="*/ 0 w 4789047"/>
              <a:gd name="connsiteY8" fmla="*/ 389135 h 1067982"/>
              <a:gd name="connsiteX0" fmla="*/ 0 w 4789047"/>
              <a:gd name="connsiteY0" fmla="*/ 389135 h 1083395"/>
              <a:gd name="connsiteX1" fmla="*/ 322460 w 4789047"/>
              <a:gd name="connsiteY1" fmla="*/ 19050 h 1083395"/>
              <a:gd name="connsiteX2" fmla="*/ 4476112 w 4789047"/>
              <a:gd name="connsiteY2" fmla="*/ 0 h 1083395"/>
              <a:gd name="connsiteX3" fmla="*/ 4789047 w 4789047"/>
              <a:gd name="connsiteY3" fmla="*/ 389135 h 1083395"/>
              <a:gd name="connsiteX4" fmla="*/ 4427097 w 4789047"/>
              <a:gd name="connsiteY4" fmla="*/ 869347 h 1083395"/>
              <a:gd name="connsiteX5" fmla="*/ 3761737 w 4789047"/>
              <a:gd name="connsiteY5" fmla="*/ 1058457 h 1083395"/>
              <a:gd name="connsiteX6" fmla="*/ 646310 w 4789047"/>
              <a:gd name="connsiteY6" fmla="*/ 1067982 h 1083395"/>
              <a:gd name="connsiteX7" fmla="*/ 14909 w 4789047"/>
              <a:gd name="connsiteY7" fmla="*/ 972490 h 1083395"/>
              <a:gd name="connsiteX8" fmla="*/ 0 w 4789047"/>
              <a:gd name="connsiteY8" fmla="*/ 389135 h 1083395"/>
              <a:gd name="connsiteX0" fmla="*/ 0 w 4789047"/>
              <a:gd name="connsiteY0" fmla="*/ 389135 h 1200657"/>
              <a:gd name="connsiteX1" fmla="*/ 322460 w 4789047"/>
              <a:gd name="connsiteY1" fmla="*/ 19050 h 1200657"/>
              <a:gd name="connsiteX2" fmla="*/ 4476112 w 4789047"/>
              <a:gd name="connsiteY2" fmla="*/ 0 h 1200657"/>
              <a:gd name="connsiteX3" fmla="*/ 4789047 w 4789047"/>
              <a:gd name="connsiteY3" fmla="*/ 389135 h 1200657"/>
              <a:gd name="connsiteX4" fmla="*/ 4720813 w 4789047"/>
              <a:gd name="connsiteY4" fmla="*/ 1143206 h 1200657"/>
              <a:gd name="connsiteX5" fmla="*/ 3761737 w 4789047"/>
              <a:gd name="connsiteY5" fmla="*/ 1058457 h 1200657"/>
              <a:gd name="connsiteX6" fmla="*/ 646310 w 4789047"/>
              <a:gd name="connsiteY6" fmla="*/ 1067982 h 1200657"/>
              <a:gd name="connsiteX7" fmla="*/ 14909 w 4789047"/>
              <a:gd name="connsiteY7" fmla="*/ 972490 h 1200657"/>
              <a:gd name="connsiteX8" fmla="*/ 0 w 4789047"/>
              <a:gd name="connsiteY8" fmla="*/ 389135 h 120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9047" h="1200657">
                <a:moveTo>
                  <a:pt x="0" y="389135"/>
                </a:moveTo>
                <a:cubicBezTo>
                  <a:pt x="0" y="221566"/>
                  <a:pt x="154891" y="19050"/>
                  <a:pt x="322460" y="19050"/>
                </a:cubicBezTo>
                <a:lnTo>
                  <a:pt x="4476112" y="0"/>
                </a:lnTo>
                <a:cubicBezTo>
                  <a:pt x="4643681" y="0"/>
                  <a:pt x="4789047" y="221566"/>
                  <a:pt x="4789047" y="389135"/>
                </a:cubicBezTo>
                <a:lnTo>
                  <a:pt x="4720813" y="1143206"/>
                </a:lnTo>
                <a:cubicBezTo>
                  <a:pt x="4720813" y="1310775"/>
                  <a:pt x="3929306" y="1058457"/>
                  <a:pt x="3761737" y="1058457"/>
                </a:cubicBezTo>
                <a:lnTo>
                  <a:pt x="646310" y="1067982"/>
                </a:lnTo>
                <a:cubicBezTo>
                  <a:pt x="478741" y="1067982"/>
                  <a:pt x="14909" y="1140059"/>
                  <a:pt x="14909" y="972490"/>
                </a:cubicBezTo>
                <a:cubicBezTo>
                  <a:pt x="14909" y="777494"/>
                  <a:pt x="0" y="584131"/>
                  <a:pt x="0" y="3891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50000"/>
              </a:schemeClr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2700"/>
          </a:effec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 algn="ctr">
              <a:spcBef>
                <a:spcPts val="0"/>
              </a:spcBef>
              <a:buNone/>
              <a:defRPr/>
            </a:pPr>
            <a:r>
              <a:rPr lang="nl-NL" b="1" i="1" dirty="0">
                <a:solidFill>
                  <a:schemeClr val="bg1"/>
                </a:solidFill>
                <a:latin typeface="Calibri" panose="020F0502020204030204"/>
              </a:rPr>
              <a:t>Đặt 1 câu có trạng ngữ và cho biết trạng ngữ đó bổ sung ý nghĩa gì cho câu?</a:t>
            </a:r>
            <a:endParaRPr lang="en-US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858394" y="1763858"/>
            <a:ext cx="10267950" cy="1107996"/>
          </a:xfrm>
          <a:custGeom>
            <a:avLst/>
            <a:gdLst>
              <a:gd name="connsiteX0" fmla="*/ 0 w 4259662"/>
              <a:gd name="connsiteY0" fmla="*/ 709958 h 4556820"/>
              <a:gd name="connsiteX1" fmla="*/ 709958 w 4259662"/>
              <a:gd name="connsiteY1" fmla="*/ 0 h 4556820"/>
              <a:gd name="connsiteX2" fmla="*/ 3549704 w 4259662"/>
              <a:gd name="connsiteY2" fmla="*/ 0 h 4556820"/>
              <a:gd name="connsiteX3" fmla="*/ 4259662 w 4259662"/>
              <a:gd name="connsiteY3" fmla="*/ 709958 h 4556820"/>
              <a:gd name="connsiteX4" fmla="*/ 4259662 w 4259662"/>
              <a:gd name="connsiteY4" fmla="*/ 3846862 h 4556820"/>
              <a:gd name="connsiteX5" fmla="*/ 3549704 w 4259662"/>
              <a:gd name="connsiteY5" fmla="*/ 4556820 h 4556820"/>
              <a:gd name="connsiteX6" fmla="*/ 709958 w 4259662"/>
              <a:gd name="connsiteY6" fmla="*/ 4556820 h 4556820"/>
              <a:gd name="connsiteX7" fmla="*/ 0 w 4259662"/>
              <a:gd name="connsiteY7" fmla="*/ 3846862 h 4556820"/>
              <a:gd name="connsiteX8" fmla="*/ 0 w 4259662"/>
              <a:gd name="connsiteY8" fmla="*/ 709958 h 4556820"/>
              <a:gd name="connsiteX0" fmla="*/ 206404 w 4466066"/>
              <a:gd name="connsiteY0" fmla="*/ 862358 h 4709220"/>
              <a:gd name="connsiteX1" fmla="*/ 163887 w 4466066"/>
              <a:gd name="connsiteY1" fmla="*/ 0 h 4709220"/>
              <a:gd name="connsiteX2" fmla="*/ 3756108 w 4466066"/>
              <a:gd name="connsiteY2" fmla="*/ 152400 h 4709220"/>
              <a:gd name="connsiteX3" fmla="*/ 4466066 w 4466066"/>
              <a:gd name="connsiteY3" fmla="*/ 862358 h 4709220"/>
              <a:gd name="connsiteX4" fmla="*/ 4466066 w 4466066"/>
              <a:gd name="connsiteY4" fmla="*/ 3999262 h 4709220"/>
              <a:gd name="connsiteX5" fmla="*/ 3756108 w 4466066"/>
              <a:gd name="connsiteY5" fmla="*/ 4709220 h 4709220"/>
              <a:gd name="connsiteX6" fmla="*/ 916362 w 4466066"/>
              <a:gd name="connsiteY6" fmla="*/ 4709220 h 4709220"/>
              <a:gd name="connsiteX7" fmla="*/ 206404 w 4466066"/>
              <a:gd name="connsiteY7" fmla="*/ 3999262 h 4709220"/>
              <a:gd name="connsiteX8" fmla="*/ 206404 w 4466066"/>
              <a:gd name="connsiteY8" fmla="*/ 862358 h 4709220"/>
              <a:gd name="connsiteX0" fmla="*/ 206404 w 4609077"/>
              <a:gd name="connsiteY0" fmla="*/ 900458 h 4747320"/>
              <a:gd name="connsiteX1" fmla="*/ 163887 w 4609077"/>
              <a:gd name="connsiteY1" fmla="*/ 38100 h 4747320"/>
              <a:gd name="connsiteX2" fmla="*/ 4422858 w 4609077"/>
              <a:gd name="connsiteY2" fmla="*/ 0 h 4747320"/>
              <a:gd name="connsiteX3" fmla="*/ 4466066 w 4609077"/>
              <a:gd name="connsiteY3" fmla="*/ 900458 h 4747320"/>
              <a:gd name="connsiteX4" fmla="*/ 4466066 w 4609077"/>
              <a:gd name="connsiteY4" fmla="*/ 4037362 h 4747320"/>
              <a:gd name="connsiteX5" fmla="*/ 3756108 w 4609077"/>
              <a:gd name="connsiteY5" fmla="*/ 4747320 h 4747320"/>
              <a:gd name="connsiteX6" fmla="*/ 916362 w 4609077"/>
              <a:gd name="connsiteY6" fmla="*/ 4747320 h 4747320"/>
              <a:gd name="connsiteX7" fmla="*/ 206404 w 4609077"/>
              <a:gd name="connsiteY7" fmla="*/ 4037362 h 4747320"/>
              <a:gd name="connsiteX8" fmla="*/ 206404 w 4609077"/>
              <a:gd name="connsiteY8" fmla="*/ 900458 h 4747320"/>
              <a:gd name="connsiteX0" fmla="*/ 514350 w 4917023"/>
              <a:gd name="connsiteY0" fmla="*/ 900458 h 4747320"/>
              <a:gd name="connsiteX1" fmla="*/ 471833 w 4917023"/>
              <a:gd name="connsiteY1" fmla="*/ 38100 h 4747320"/>
              <a:gd name="connsiteX2" fmla="*/ 4730804 w 4917023"/>
              <a:gd name="connsiteY2" fmla="*/ 0 h 4747320"/>
              <a:gd name="connsiteX3" fmla="*/ 4774012 w 4917023"/>
              <a:gd name="connsiteY3" fmla="*/ 900458 h 4747320"/>
              <a:gd name="connsiteX4" fmla="*/ 4774012 w 4917023"/>
              <a:gd name="connsiteY4" fmla="*/ 4037362 h 4747320"/>
              <a:gd name="connsiteX5" fmla="*/ 4064054 w 4917023"/>
              <a:gd name="connsiteY5" fmla="*/ 4747320 h 4747320"/>
              <a:gd name="connsiteX6" fmla="*/ 1224308 w 4917023"/>
              <a:gd name="connsiteY6" fmla="*/ 4747320 h 4747320"/>
              <a:gd name="connsiteX7" fmla="*/ 0 w 4917023"/>
              <a:gd name="connsiteY7" fmla="*/ 4256437 h 4747320"/>
              <a:gd name="connsiteX8" fmla="*/ 514350 w 4917023"/>
              <a:gd name="connsiteY8" fmla="*/ 900458 h 4747320"/>
              <a:gd name="connsiteX0" fmla="*/ 206405 w 4609078"/>
              <a:gd name="connsiteY0" fmla="*/ 900458 h 4747320"/>
              <a:gd name="connsiteX1" fmla="*/ 163888 w 4609078"/>
              <a:gd name="connsiteY1" fmla="*/ 38100 h 4747320"/>
              <a:gd name="connsiteX2" fmla="*/ 4422859 w 4609078"/>
              <a:gd name="connsiteY2" fmla="*/ 0 h 4747320"/>
              <a:gd name="connsiteX3" fmla="*/ 4466067 w 4609078"/>
              <a:gd name="connsiteY3" fmla="*/ 900458 h 4747320"/>
              <a:gd name="connsiteX4" fmla="*/ 4466067 w 4609078"/>
              <a:gd name="connsiteY4" fmla="*/ 4037362 h 4747320"/>
              <a:gd name="connsiteX5" fmla="*/ 3756109 w 4609078"/>
              <a:gd name="connsiteY5" fmla="*/ 4747320 h 4747320"/>
              <a:gd name="connsiteX6" fmla="*/ 916363 w 4609078"/>
              <a:gd name="connsiteY6" fmla="*/ 4747320 h 4747320"/>
              <a:gd name="connsiteX7" fmla="*/ 263555 w 4609078"/>
              <a:gd name="connsiteY7" fmla="*/ 4323112 h 4747320"/>
              <a:gd name="connsiteX8" fmla="*/ 206405 w 4609078"/>
              <a:gd name="connsiteY8" fmla="*/ 900458 h 4747320"/>
              <a:gd name="connsiteX0" fmla="*/ 5 w 4831303"/>
              <a:gd name="connsiteY0" fmla="*/ 1071908 h 4747320"/>
              <a:gd name="connsiteX1" fmla="*/ 386113 w 4831303"/>
              <a:gd name="connsiteY1" fmla="*/ 38100 h 4747320"/>
              <a:gd name="connsiteX2" fmla="*/ 4645084 w 4831303"/>
              <a:gd name="connsiteY2" fmla="*/ 0 h 4747320"/>
              <a:gd name="connsiteX3" fmla="*/ 4688292 w 4831303"/>
              <a:gd name="connsiteY3" fmla="*/ 900458 h 4747320"/>
              <a:gd name="connsiteX4" fmla="*/ 4688292 w 4831303"/>
              <a:gd name="connsiteY4" fmla="*/ 4037362 h 4747320"/>
              <a:gd name="connsiteX5" fmla="*/ 3978334 w 4831303"/>
              <a:gd name="connsiteY5" fmla="*/ 4747320 h 4747320"/>
              <a:gd name="connsiteX6" fmla="*/ 1138588 w 4831303"/>
              <a:gd name="connsiteY6" fmla="*/ 4747320 h 4747320"/>
              <a:gd name="connsiteX7" fmla="*/ 485780 w 4831303"/>
              <a:gd name="connsiteY7" fmla="*/ 4323112 h 4747320"/>
              <a:gd name="connsiteX8" fmla="*/ 5 w 4831303"/>
              <a:gd name="connsiteY8" fmla="*/ 1071908 h 4747320"/>
              <a:gd name="connsiteX0" fmla="*/ 9525 w 4840823"/>
              <a:gd name="connsiteY0" fmla="*/ 1071908 h 4747403"/>
              <a:gd name="connsiteX1" fmla="*/ 395633 w 4840823"/>
              <a:gd name="connsiteY1" fmla="*/ 38100 h 4747403"/>
              <a:gd name="connsiteX2" fmla="*/ 4654604 w 4840823"/>
              <a:gd name="connsiteY2" fmla="*/ 0 h 4747403"/>
              <a:gd name="connsiteX3" fmla="*/ 4697812 w 4840823"/>
              <a:gd name="connsiteY3" fmla="*/ 900458 h 4747403"/>
              <a:gd name="connsiteX4" fmla="*/ 4697812 w 4840823"/>
              <a:gd name="connsiteY4" fmla="*/ 4037362 h 4747403"/>
              <a:gd name="connsiteX5" fmla="*/ 3987854 w 4840823"/>
              <a:gd name="connsiteY5" fmla="*/ 4747320 h 4747403"/>
              <a:gd name="connsiteX6" fmla="*/ 1148108 w 4840823"/>
              <a:gd name="connsiteY6" fmla="*/ 4747320 h 4747403"/>
              <a:gd name="connsiteX7" fmla="*/ 0 w 4840823"/>
              <a:gd name="connsiteY7" fmla="*/ 4370737 h 4747403"/>
              <a:gd name="connsiteX8" fmla="*/ 9525 w 4840823"/>
              <a:gd name="connsiteY8" fmla="*/ 1071908 h 4747403"/>
              <a:gd name="connsiteX0" fmla="*/ 9525 w 5135962"/>
              <a:gd name="connsiteY0" fmla="*/ 1071908 h 4747403"/>
              <a:gd name="connsiteX1" fmla="*/ 395633 w 5135962"/>
              <a:gd name="connsiteY1" fmla="*/ 38100 h 4747403"/>
              <a:gd name="connsiteX2" fmla="*/ 4654604 w 5135962"/>
              <a:gd name="connsiteY2" fmla="*/ 0 h 4747403"/>
              <a:gd name="connsiteX3" fmla="*/ 5135962 w 5135962"/>
              <a:gd name="connsiteY3" fmla="*/ 1062383 h 4747403"/>
              <a:gd name="connsiteX4" fmla="*/ 4697812 w 5135962"/>
              <a:gd name="connsiteY4" fmla="*/ 4037362 h 4747403"/>
              <a:gd name="connsiteX5" fmla="*/ 3987854 w 5135962"/>
              <a:gd name="connsiteY5" fmla="*/ 4747320 h 4747403"/>
              <a:gd name="connsiteX6" fmla="*/ 1148108 w 5135962"/>
              <a:gd name="connsiteY6" fmla="*/ 4747320 h 4747403"/>
              <a:gd name="connsiteX7" fmla="*/ 0 w 5135962"/>
              <a:gd name="connsiteY7" fmla="*/ 4370737 h 4747403"/>
              <a:gd name="connsiteX8" fmla="*/ 9525 w 5135962"/>
              <a:gd name="connsiteY8" fmla="*/ 1071908 h 4747403"/>
              <a:gd name="connsiteX0" fmla="*/ 9525 w 5135962"/>
              <a:gd name="connsiteY0" fmla="*/ 1071908 h 4747320"/>
              <a:gd name="connsiteX1" fmla="*/ 395633 w 5135962"/>
              <a:gd name="connsiteY1" fmla="*/ 38100 h 4747320"/>
              <a:gd name="connsiteX2" fmla="*/ 4654604 w 5135962"/>
              <a:gd name="connsiteY2" fmla="*/ 0 h 4747320"/>
              <a:gd name="connsiteX3" fmla="*/ 5135962 w 5135962"/>
              <a:gd name="connsiteY3" fmla="*/ 1062383 h 4747320"/>
              <a:gd name="connsiteX4" fmla="*/ 4697812 w 5135962"/>
              <a:gd name="connsiteY4" fmla="*/ 4037362 h 4747320"/>
              <a:gd name="connsiteX5" fmla="*/ 3987854 w 5135962"/>
              <a:gd name="connsiteY5" fmla="*/ 4747320 h 4747320"/>
              <a:gd name="connsiteX6" fmla="*/ 1300508 w 5135962"/>
              <a:gd name="connsiteY6" fmla="*/ 3518595 h 4747320"/>
              <a:gd name="connsiteX7" fmla="*/ 0 w 5135962"/>
              <a:gd name="connsiteY7" fmla="*/ 4370737 h 4747320"/>
              <a:gd name="connsiteX8" fmla="*/ 9525 w 5135962"/>
              <a:gd name="connsiteY8" fmla="*/ 1071908 h 4747320"/>
              <a:gd name="connsiteX0" fmla="*/ 9525 w 5135962"/>
              <a:gd name="connsiteY0" fmla="*/ 1071908 h 4447162"/>
              <a:gd name="connsiteX1" fmla="*/ 395633 w 5135962"/>
              <a:gd name="connsiteY1" fmla="*/ 38100 h 4447162"/>
              <a:gd name="connsiteX2" fmla="*/ 4654604 w 5135962"/>
              <a:gd name="connsiteY2" fmla="*/ 0 h 4447162"/>
              <a:gd name="connsiteX3" fmla="*/ 5135962 w 5135962"/>
              <a:gd name="connsiteY3" fmla="*/ 1062383 h 4447162"/>
              <a:gd name="connsiteX4" fmla="*/ 4697812 w 5135962"/>
              <a:gd name="connsiteY4" fmla="*/ 4037362 h 4447162"/>
              <a:gd name="connsiteX5" fmla="*/ 3702104 w 5135962"/>
              <a:gd name="connsiteY5" fmla="*/ 3699570 h 4447162"/>
              <a:gd name="connsiteX6" fmla="*/ 1300508 w 5135962"/>
              <a:gd name="connsiteY6" fmla="*/ 3518595 h 4447162"/>
              <a:gd name="connsiteX7" fmla="*/ 0 w 5135962"/>
              <a:gd name="connsiteY7" fmla="*/ 4370737 h 4447162"/>
              <a:gd name="connsiteX8" fmla="*/ 9525 w 5135962"/>
              <a:gd name="connsiteY8" fmla="*/ 1071908 h 4447162"/>
              <a:gd name="connsiteX0" fmla="*/ 9525 w 5174062"/>
              <a:gd name="connsiteY0" fmla="*/ 1071908 h 4447162"/>
              <a:gd name="connsiteX1" fmla="*/ 395633 w 5174062"/>
              <a:gd name="connsiteY1" fmla="*/ 38100 h 4447162"/>
              <a:gd name="connsiteX2" fmla="*/ 4654604 w 5174062"/>
              <a:gd name="connsiteY2" fmla="*/ 0 h 4447162"/>
              <a:gd name="connsiteX3" fmla="*/ 5135962 w 5174062"/>
              <a:gd name="connsiteY3" fmla="*/ 1062383 h 4447162"/>
              <a:gd name="connsiteX4" fmla="*/ 5174062 w 5174062"/>
              <a:gd name="connsiteY4" fmla="*/ 3818287 h 4447162"/>
              <a:gd name="connsiteX5" fmla="*/ 3702104 w 5174062"/>
              <a:gd name="connsiteY5" fmla="*/ 3699570 h 4447162"/>
              <a:gd name="connsiteX6" fmla="*/ 1300508 w 5174062"/>
              <a:gd name="connsiteY6" fmla="*/ 3518595 h 4447162"/>
              <a:gd name="connsiteX7" fmla="*/ 0 w 5174062"/>
              <a:gd name="connsiteY7" fmla="*/ 4370737 h 4447162"/>
              <a:gd name="connsiteX8" fmla="*/ 9525 w 5174062"/>
              <a:gd name="connsiteY8" fmla="*/ 1071908 h 4447162"/>
              <a:gd name="connsiteX0" fmla="*/ 228600 w 5393137"/>
              <a:gd name="connsiteY0" fmla="*/ 1071908 h 3966329"/>
              <a:gd name="connsiteX1" fmla="*/ 614708 w 5393137"/>
              <a:gd name="connsiteY1" fmla="*/ 38100 h 3966329"/>
              <a:gd name="connsiteX2" fmla="*/ 4873679 w 5393137"/>
              <a:gd name="connsiteY2" fmla="*/ 0 h 3966329"/>
              <a:gd name="connsiteX3" fmla="*/ 5355037 w 5393137"/>
              <a:gd name="connsiteY3" fmla="*/ 1062383 h 3966329"/>
              <a:gd name="connsiteX4" fmla="*/ 5393137 w 5393137"/>
              <a:gd name="connsiteY4" fmla="*/ 3818287 h 3966329"/>
              <a:gd name="connsiteX5" fmla="*/ 3921179 w 5393137"/>
              <a:gd name="connsiteY5" fmla="*/ 3699570 h 3966329"/>
              <a:gd name="connsiteX6" fmla="*/ 1519583 w 5393137"/>
              <a:gd name="connsiteY6" fmla="*/ 3518595 h 3966329"/>
              <a:gd name="connsiteX7" fmla="*/ 0 w 5393137"/>
              <a:gd name="connsiteY7" fmla="*/ 3542062 h 3966329"/>
              <a:gd name="connsiteX8" fmla="*/ 228600 w 5393137"/>
              <a:gd name="connsiteY8" fmla="*/ 1071908 h 3966329"/>
              <a:gd name="connsiteX0" fmla="*/ 238347 w 5402884"/>
              <a:gd name="connsiteY0" fmla="*/ 1071908 h 3966329"/>
              <a:gd name="connsiteX1" fmla="*/ 624455 w 5402884"/>
              <a:gd name="connsiteY1" fmla="*/ 38100 h 3966329"/>
              <a:gd name="connsiteX2" fmla="*/ 4883426 w 5402884"/>
              <a:gd name="connsiteY2" fmla="*/ 0 h 3966329"/>
              <a:gd name="connsiteX3" fmla="*/ 5364784 w 5402884"/>
              <a:gd name="connsiteY3" fmla="*/ 1062383 h 3966329"/>
              <a:gd name="connsiteX4" fmla="*/ 5402884 w 5402884"/>
              <a:gd name="connsiteY4" fmla="*/ 3818287 h 3966329"/>
              <a:gd name="connsiteX5" fmla="*/ 3930926 w 5402884"/>
              <a:gd name="connsiteY5" fmla="*/ 3699570 h 3966329"/>
              <a:gd name="connsiteX6" fmla="*/ 1529330 w 5402884"/>
              <a:gd name="connsiteY6" fmla="*/ 3518595 h 3966329"/>
              <a:gd name="connsiteX7" fmla="*/ 9747 w 5402884"/>
              <a:gd name="connsiteY7" fmla="*/ 3542062 h 3966329"/>
              <a:gd name="connsiteX8" fmla="*/ 238347 w 5402884"/>
              <a:gd name="connsiteY8" fmla="*/ 1071908 h 3966329"/>
              <a:gd name="connsiteX0" fmla="*/ 238347 w 5402884"/>
              <a:gd name="connsiteY0" fmla="*/ 1071908 h 3966329"/>
              <a:gd name="connsiteX1" fmla="*/ 624455 w 5402884"/>
              <a:gd name="connsiteY1" fmla="*/ 38100 h 3966329"/>
              <a:gd name="connsiteX2" fmla="*/ 4883426 w 5402884"/>
              <a:gd name="connsiteY2" fmla="*/ 0 h 3966329"/>
              <a:gd name="connsiteX3" fmla="*/ 5364784 w 5402884"/>
              <a:gd name="connsiteY3" fmla="*/ 1062383 h 3966329"/>
              <a:gd name="connsiteX4" fmla="*/ 5402884 w 5402884"/>
              <a:gd name="connsiteY4" fmla="*/ 3818287 h 3966329"/>
              <a:gd name="connsiteX5" fmla="*/ 3930926 w 5402884"/>
              <a:gd name="connsiteY5" fmla="*/ 3699570 h 3966329"/>
              <a:gd name="connsiteX6" fmla="*/ 1548787 w 5402884"/>
              <a:gd name="connsiteY6" fmla="*/ 3927759 h 3966329"/>
              <a:gd name="connsiteX7" fmla="*/ 9747 w 5402884"/>
              <a:gd name="connsiteY7" fmla="*/ 3542062 h 3966329"/>
              <a:gd name="connsiteX8" fmla="*/ 238347 w 5402884"/>
              <a:gd name="connsiteY8" fmla="*/ 1071908 h 3966329"/>
              <a:gd name="connsiteX0" fmla="*/ 238347 w 5402884"/>
              <a:gd name="connsiteY0" fmla="*/ 1071908 h 4109609"/>
              <a:gd name="connsiteX1" fmla="*/ 624455 w 5402884"/>
              <a:gd name="connsiteY1" fmla="*/ 38100 h 4109609"/>
              <a:gd name="connsiteX2" fmla="*/ 4883426 w 5402884"/>
              <a:gd name="connsiteY2" fmla="*/ 0 h 4109609"/>
              <a:gd name="connsiteX3" fmla="*/ 5364784 w 5402884"/>
              <a:gd name="connsiteY3" fmla="*/ 1062383 h 4109609"/>
              <a:gd name="connsiteX4" fmla="*/ 5402884 w 5402884"/>
              <a:gd name="connsiteY4" fmla="*/ 3818287 h 4109609"/>
              <a:gd name="connsiteX5" fmla="*/ 3930926 w 5402884"/>
              <a:gd name="connsiteY5" fmla="*/ 3699570 h 4109609"/>
              <a:gd name="connsiteX6" fmla="*/ 1558516 w 5402884"/>
              <a:gd name="connsiteY6" fmla="*/ 4109609 h 4109609"/>
              <a:gd name="connsiteX7" fmla="*/ 9747 w 5402884"/>
              <a:gd name="connsiteY7" fmla="*/ 3542062 h 4109609"/>
              <a:gd name="connsiteX8" fmla="*/ 238347 w 5402884"/>
              <a:gd name="connsiteY8" fmla="*/ 1071908 h 4109609"/>
              <a:gd name="connsiteX0" fmla="*/ 238347 w 5402884"/>
              <a:gd name="connsiteY0" fmla="*/ 1071908 h 4109609"/>
              <a:gd name="connsiteX1" fmla="*/ 624455 w 5402884"/>
              <a:gd name="connsiteY1" fmla="*/ 38100 h 4109609"/>
              <a:gd name="connsiteX2" fmla="*/ 4883426 w 5402884"/>
              <a:gd name="connsiteY2" fmla="*/ 0 h 4109609"/>
              <a:gd name="connsiteX3" fmla="*/ 5364784 w 5402884"/>
              <a:gd name="connsiteY3" fmla="*/ 1062383 h 4109609"/>
              <a:gd name="connsiteX4" fmla="*/ 5402884 w 5402884"/>
              <a:gd name="connsiteY4" fmla="*/ 3818287 h 4109609"/>
              <a:gd name="connsiteX5" fmla="*/ 3999026 w 5402884"/>
              <a:gd name="connsiteY5" fmla="*/ 3915517 h 4109609"/>
              <a:gd name="connsiteX6" fmla="*/ 1558516 w 5402884"/>
              <a:gd name="connsiteY6" fmla="*/ 4109609 h 4109609"/>
              <a:gd name="connsiteX7" fmla="*/ 9747 w 5402884"/>
              <a:gd name="connsiteY7" fmla="*/ 3542062 h 4109609"/>
              <a:gd name="connsiteX8" fmla="*/ 238347 w 5402884"/>
              <a:gd name="connsiteY8" fmla="*/ 1071908 h 41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2884" h="4109609">
                <a:moveTo>
                  <a:pt x="238347" y="1071908"/>
                </a:moveTo>
                <a:cubicBezTo>
                  <a:pt x="238347" y="679809"/>
                  <a:pt x="232356" y="38100"/>
                  <a:pt x="624455" y="38100"/>
                </a:cubicBezTo>
                <a:lnTo>
                  <a:pt x="4883426" y="0"/>
                </a:lnTo>
                <a:cubicBezTo>
                  <a:pt x="5275525" y="0"/>
                  <a:pt x="5364784" y="670284"/>
                  <a:pt x="5364784" y="1062383"/>
                </a:cubicBezTo>
                <a:lnTo>
                  <a:pt x="5402884" y="3818287"/>
                </a:lnTo>
                <a:cubicBezTo>
                  <a:pt x="5402884" y="4210386"/>
                  <a:pt x="4391125" y="3915517"/>
                  <a:pt x="3999026" y="3915517"/>
                </a:cubicBezTo>
                <a:lnTo>
                  <a:pt x="1558516" y="4109609"/>
                </a:lnTo>
                <a:cubicBezTo>
                  <a:pt x="1166417" y="4109609"/>
                  <a:pt x="9747" y="3934161"/>
                  <a:pt x="9747" y="3542062"/>
                </a:cubicBezTo>
                <a:cubicBezTo>
                  <a:pt x="-47403" y="2728202"/>
                  <a:pt x="162147" y="1895293"/>
                  <a:pt x="238347" y="107190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33"/>
          <p:cNvSpPr txBox="1"/>
          <p:nvPr/>
        </p:nvSpPr>
        <p:spPr>
          <a:xfrm>
            <a:off x="4116704" y="3268378"/>
            <a:ext cx="5686425" cy="553998"/>
          </a:xfrm>
          <a:custGeom>
            <a:avLst/>
            <a:gdLst>
              <a:gd name="connsiteX0" fmla="*/ 0 w 4259662"/>
              <a:gd name="connsiteY0" fmla="*/ 709958 h 4556820"/>
              <a:gd name="connsiteX1" fmla="*/ 709958 w 4259662"/>
              <a:gd name="connsiteY1" fmla="*/ 0 h 4556820"/>
              <a:gd name="connsiteX2" fmla="*/ 3549704 w 4259662"/>
              <a:gd name="connsiteY2" fmla="*/ 0 h 4556820"/>
              <a:gd name="connsiteX3" fmla="*/ 4259662 w 4259662"/>
              <a:gd name="connsiteY3" fmla="*/ 709958 h 4556820"/>
              <a:gd name="connsiteX4" fmla="*/ 4259662 w 4259662"/>
              <a:gd name="connsiteY4" fmla="*/ 3846862 h 4556820"/>
              <a:gd name="connsiteX5" fmla="*/ 3549704 w 4259662"/>
              <a:gd name="connsiteY5" fmla="*/ 4556820 h 4556820"/>
              <a:gd name="connsiteX6" fmla="*/ 709958 w 4259662"/>
              <a:gd name="connsiteY6" fmla="*/ 4556820 h 4556820"/>
              <a:gd name="connsiteX7" fmla="*/ 0 w 4259662"/>
              <a:gd name="connsiteY7" fmla="*/ 3846862 h 4556820"/>
              <a:gd name="connsiteX8" fmla="*/ 0 w 4259662"/>
              <a:gd name="connsiteY8" fmla="*/ 709958 h 4556820"/>
              <a:gd name="connsiteX0" fmla="*/ 206404 w 4466066"/>
              <a:gd name="connsiteY0" fmla="*/ 862358 h 4709220"/>
              <a:gd name="connsiteX1" fmla="*/ 163887 w 4466066"/>
              <a:gd name="connsiteY1" fmla="*/ 0 h 4709220"/>
              <a:gd name="connsiteX2" fmla="*/ 3756108 w 4466066"/>
              <a:gd name="connsiteY2" fmla="*/ 152400 h 4709220"/>
              <a:gd name="connsiteX3" fmla="*/ 4466066 w 4466066"/>
              <a:gd name="connsiteY3" fmla="*/ 862358 h 4709220"/>
              <a:gd name="connsiteX4" fmla="*/ 4466066 w 4466066"/>
              <a:gd name="connsiteY4" fmla="*/ 3999262 h 4709220"/>
              <a:gd name="connsiteX5" fmla="*/ 3756108 w 4466066"/>
              <a:gd name="connsiteY5" fmla="*/ 4709220 h 4709220"/>
              <a:gd name="connsiteX6" fmla="*/ 916362 w 4466066"/>
              <a:gd name="connsiteY6" fmla="*/ 4709220 h 4709220"/>
              <a:gd name="connsiteX7" fmla="*/ 206404 w 4466066"/>
              <a:gd name="connsiteY7" fmla="*/ 3999262 h 4709220"/>
              <a:gd name="connsiteX8" fmla="*/ 206404 w 4466066"/>
              <a:gd name="connsiteY8" fmla="*/ 862358 h 4709220"/>
              <a:gd name="connsiteX0" fmla="*/ 206404 w 4609077"/>
              <a:gd name="connsiteY0" fmla="*/ 900458 h 4747320"/>
              <a:gd name="connsiteX1" fmla="*/ 163887 w 4609077"/>
              <a:gd name="connsiteY1" fmla="*/ 38100 h 4747320"/>
              <a:gd name="connsiteX2" fmla="*/ 4422858 w 4609077"/>
              <a:gd name="connsiteY2" fmla="*/ 0 h 4747320"/>
              <a:gd name="connsiteX3" fmla="*/ 4466066 w 4609077"/>
              <a:gd name="connsiteY3" fmla="*/ 900458 h 4747320"/>
              <a:gd name="connsiteX4" fmla="*/ 4466066 w 4609077"/>
              <a:gd name="connsiteY4" fmla="*/ 4037362 h 4747320"/>
              <a:gd name="connsiteX5" fmla="*/ 3756108 w 4609077"/>
              <a:gd name="connsiteY5" fmla="*/ 4747320 h 4747320"/>
              <a:gd name="connsiteX6" fmla="*/ 916362 w 4609077"/>
              <a:gd name="connsiteY6" fmla="*/ 4747320 h 4747320"/>
              <a:gd name="connsiteX7" fmla="*/ 206404 w 4609077"/>
              <a:gd name="connsiteY7" fmla="*/ 4037362 h 4747320"/>
              <a:gd name="connsiteX8" fmla="*/ 206404 w 4609077"/>
              <a:gd name="connsiteY8" fmla="*/ 900458 h 4747320"/>
              <a:gd name="connsiteX0" fmla="*/ 514350 w 4917023"/>
              <a:gd name="connsiteY0" fmla="*/ 900458 h 4747320"/>
              <a:gd name="connsiteX1" fmla="*/ 471833 w 4917023"/>
              <a:gd name="connsiteY1" fmla="*/ 38100 h 4747320"/>
              <a:gd name="connsiteX2" fmla="*/ 4730804 w 4917023"/>
              <a:gd name="connsiteY2" fmla="*/ 0 h 4747320"/>
              <a:gd name="connsiteX3" fmla="*/ 4774012 w 4917023"/>
              <a:gd name="connsiteY3" fmla="*/ 900458 h 4747320"/>
              <a:gd name="connsiteX4" fmla="*/ 4774012 w 4917023"/>
              <a:gd name="connsiteY4" fmla="*/ 4037362 h 4747320"/>
              <a:gd name="connsiteX5" fmla="*/ 4064054 w 4917023"/>
              <a:gd name="connsiteY5" fmla="*/ 4747320 h 4747320"/>
              <a:gd name="connsiteX6" fmla="*/ 1224308 w 4917023"/>
              <a:gd name="connsiteY6" fmla="*/ 4747320 h 4747320"/>
              <a:gd name="connsiteX7" fmla="*/ 0 w 4917023"/>
              <a:gd name="connsiteY7" fmla="*/ 4256437 h 4747320"/>
              <a:gd name="connsiteX8" fmla="*/ 514350 w 4917023"/>
              <a:gd name="connsiteY8" fmla="*/ 900458 h 4747320"/>
              <a:gd name="connsiteX0" fmla="*/ 206405 w 4609078"/>
              <a:gd name="connsiteY0" fmla="*/ 900458 h 4747320"/>
              <a:gd name="connsiteX1" fmla="*/ 163888 w 4609078"/>
              <a:gd name="connsiteY1" fmla="*/ 38100 h 4747320"/>
              <a:gd name="connsiteX2" fmla="*/ 4422859 w 4609078"/>
              <a:gd name="connsiteY2" fmla="*/ 0 h 4747320"/>
              <a:gd name="connsiteX3" fmla="*/ 4466067 w 4609078"/>
              <a:gd name="connsiteY3" fmla="*/ 900458 h 4747320"/>
              <a:gd name="connsiteX4" fmla="*/ 4466067 w 4609078"/>
              <a:gd name="connsiteY4" fmla="*/ 4037362 h 4747320"/>
              <a:gd name="connsiteX5" fmla="*/ 3756109 w 4609078"/>
              <a:gd name="connsiteY5" fmla="*/ 4747320 h 4747320"/>
              <a:gd name="connsiteX6" fmla="*/ 916363 w 4609078"/>
              <a:gd name="connsiteY6" fmla="*/ 4747320 h 4747320"/>
              <a:gd name="connsiteX7" fmla="*/ 263555 w 4609078"/>
              <a:gd name="connsiteY7" fmla="*/ 4323112 h 4747320"/>
              <a:gd name="connsiteX8" fmla="*/ 206405 w 4609078"/>
              <a:gd name="connsiteY8" fmla="*/ 900458 h 4747320"/>
              <a:gd name="connsiteX0" fmla="*/ 5 w 4831303"/>
              <a:gd name="connsiteY0" fmla="*/ 1071908 h 4747320"/>
              <a:gd name="connsiteX1" fmla="*/ 386113 w 4831303"/>
              <a:gd name="connsiteY1" fmla="*/ 38100 h 4747320"/>
              <a:gd name="connsiteX2" fmla="*/ 4645084 w 4831303"/>
              <a:gd name="connsiteY2" fmla="*/ 0 h 4747320"/>
              <a:gd name="connsiteX3" fmla="*/ 4688292 w 4831303"/>
              <a:gd name="connsiteY3" fmla="*/ 900458 h 4747320"/>
              <a:gd name="connsiteX4" fmla="*/ 4688292 w 4831303"/>
              <a:gd name="connsiteY4" fmla="*/ 4037362 h 4747320"/>
              <a:gd name="connsiteX5" fmla="*/ 3978334 w 4831303"/>
              <a:gd name="connsiteY5" fmla="*/ 4747320 h 4747320"/>
              <a:gd name="connsiteX6" fmla="*/ 1138588 w 4831303"/>
              <a:gd name="connsiteY6" fmla="*/ 4747320 h 4747320"/>
              <a:gd name="connsiteX7" fmla="*/ 485780 w 4831303"/>
              <a:gd name="connsiteY7" fmla="*/ 4323112 h 4747320"/>
              <a:gd name="connsiteX8" fmla="*/ 5 w 4831303"/>
              <a:gd name="connsiteY8" fmla="*/ 1071908 h 4747320"/>
              <a:gd name="connsiteX0" fmla="*/ 9525 w 4840823"/>
              <a:gd name="connsiteY0" fmla="*/ 1071908 h 4747403"/>
              <a:gd name="connsiteX1" fmla="*/ 395633 w 4840823"/>
              <a:gd name="connsiteY1" fmla="*/ 38100 h 4747403"/>
              <a:gd name="connsiteX2" fmla="*/ 4654604 w 4840823"/>
              <a:gd name="connsiteY2" fmla="*/ 0 h 4747403"/>
              <a:gd name="connsiteX3" fmla="*/ 4697812 w 4840823"/>
              <a:gd name="connsiteY3" fmla="*/ 900458 h 4747403"/>
              <a:gd name="connsiteX4" fmla="*/ 4697812 w 4840823"/>
              <a:gd name="connsiteY4" fmla="*/ 4037362 h 4747403"/>
              <a:gd name="connsiteX5" fmla="*/ 3987854 w 4840823"/>
              <a:gd name="connsiteY5" fmla="*/ 4747320 h 4747403"/>
              <a:gd name="connsiteX6" fmla="*/ 1148108 w 4840823"/>
              <a:gd name="connsiteY6" fmla="*/ 4747320 h 4747403"/>
              <a:gd name="connsiteX7" fmla="*/ 0 w 4840823"/>
              <a:gd name="connsiteY7" fmla="*/ 4370737 h 4747403"/>
              <a:gd name="connsiteX8" fmla="*/ 9525 w 4840823"/>
              <a:gd name="connsiteY8" fmla="*/ 1071908 h 4747403"/>
              <a:gd name="connsiteX0" fmla="*/ 9525 w 5135962"/>
              <a:gd name="connsiteY0" fmla="*/ 1071908 h 4747403"/>
              <a:gd name="connsiteX1" fmla="*/ 395633 w 5135962"/>
              <a:gd name="connsiteY1" fmla="*/ 38100 h 4747403"/>
              <a:gd name="connsiteX2" fmla="*/ 4654604 w 5135962"/>
              <a:gd name="connsiteY2" fmla="*/ 0 h 4747403"/>
              <a:gd name="connsiteX3" fmla="*/ 5135962 w 5135962"/>
              <a:gd name="connsiteY3" fmla="*/ 1062383 h 4747403"/>
              <a:gd name="connsiteX4" fmla="*/ 4697812 w 5135962"/>
              <a:gd name="connsiteY4" fmla="*/ 4037362 h 4747403"/>
              <a:gd name="connsiteX5" fmla="*/ 3987854 w 5135962"/>
              <a:gd name="connsiteY5" fmla="*/ 4747320 h 4747403"/>
              <a:gd name="connsiteX6" fmla="*/ 1148108 w 5135962"/>
              <a:gd name="connsiteY6" fmla="*/ 4747320 h 4747403"/>
              <a:gd name="connsiteX7" fmla="*/ 0 w 5135962"/>
              <a:gd name="connsiteY7" fmla="*/ 4370737 h 4747403"/>
              <a:gd name="connsiteX8" fmla="*/ 9525 w 5135962"/>
              <a:gd name="connsiteY8" fmla="*/ 1071908 h 4747403"/>
              <a:gd name="connsiteX0" fmla="*/ 9525 w 5135962"/>
              <a:gd name="connsiteY0" fmla="*/ 1071908 h 4747320"/>
              <a:gd name="connsiteX1" fmla="*/ 395633 w 5135962"/>
              <a:gd name="connsiteY1" fmla="*/ 38100 h 4747320"/>
              <a:gd name="connsiteX2" fmla="*/ 4654604 w 5135962"/>
              <a:gd name="connsiteY2" fmla="*/ 0 h 4747320"/>
              <a:gd name="connsiteX3" fmla="*/ 5135962 w 5135962"/>
              <a:gd name="connsiteY3" fmla="*/ 1062383 h 4747320"/>
              <a:gd name="connsiteX4" fmla="*/ 4697812 w 5135962"/>
              <a:gd name="connsiteY4" fmla="*/ 4037362 h 4747320"/>
              <a:gd name="connsiteX5" fmla="*/ 3987854 w 5135962"/>
              <a:gd name="connsiteY5" fmla="*/ 4747320 h 4747320"/>
              <a:gd name="connsiteX6" fmla="*/ 1300508 w 5135962"/>
              <a:gd name="connsiteY6" fmla="*/ 3518595 h 4747320"/>
              <a:gd name="connsiteX7" fmla="*/ 0 w 5135962"/>
              <a:gd name="connsiteY7" fmla="*/ 4370737 h 4747320"/>
              <a:gd name="connsiteX8" fmla="*/ 9525 w 5135962"/>
              <a:gd name="connsiteY8" fmla="*/ 1071908 h 4747320"/>
              <a:gd name="connsiteX0" fmla="*/ 9525 w 5135962"/>
              <a:gd name="connsiteY0" fmla="*/ 1071908 h 4447162"/>
              <a:gd name="connsiteX1" fmla="*/ 395633 w 5135962"/>
              <a:gd name="connsiteY1" fmla="*/ 38100 h 4447162"/>
              <a:gd name="connsiteX2" fmla="*/ 4654604 w 5135962"/>
              <a:gd name="connsiteY2" fmla="*/ 0 h 4447162"/>
              <a:gd name="connsiteX3" fmla="*/ 5135962 w 5135962"/>
              <a:gd name="connsiteY3" fmla="*/ 1062383 h 4447162"/>
              <a:gd name="connsiteX4" fmla="*/ 4697812 w 5135962"/>
              <a:gd name="connsiteY4" fmla="*/ 4037362 h 4447162"/>
              <a:gd name="connsiteX5" fmla="*/ 3702104 w 5135962"/>
              <a:gd name="connsiteY5" fmla="*/ 3699570 h 4447162"/>
              <a:gd name="connsiteX6" fmla="*/ 1300508 w 5135962"/>
              <a:gd name="connsiteY6" fmla="*/ 3518595 h 4447162"/>
              <a:gd name="connsiteX7" fmla="*/ 0 w 5135962"/>
              <a:gd name="connsiteY7" fmla="*/ 4370737 h 4447162"/>
              <a:gd name="connsiteX8" fmla="*/ 9525 w 5135962"/>
              <a:gd name="connsiteY8" fmla="*/ 1071908 h 4447162"/>
              <a:gd name="connsiteX0" fmla="*/ 9525 w 5174062"/>
              <a:gd name="connsiteY0" fmla="*/ 1071908 h 4447162"/>
              <a:gd name="connsiteX1" fmla="*/ 395633 w 5174062"/>
              <a:gd name="connsiteY1" fmla="*/ 38100 h 4447162"/>
              <a:gd name="connsiteX2" fmla="*/ 4654604 w 5174062"/>
              <a:gd name="connsiteY2" fmla="*/ 0 h 4447162"/>
              <a:gd name="connsiteX3" fmla="*/ 5135962 w 5174062"/>
              <a:gd name="connsiteY3" fmla="*/ 1062383 h 4447162"/>
              <a:gd name="connsiteX4" fmla="*/ 5174062 w 5174062"/>
              <a:gd name="connsiteY4" fmla="*/ 3818287 h 4447162"/>
              <a:gd name="connsiteX5" fmla="*/ 3702104 w 5174062"/>
              <a:gd name="connsiteY5" fmla="*/ 3699570 h 4447162"/>
              <a:gd name="connsiteX6" fmla="*/ 1300508 w 5174062"/>
              <a:gd name="connsiteY6" fmla="*/ 3518595 h 4447162"/>
              <a:gd name="connsiteX7" fmla="*/ 0 w 5174062"/>
              <a:gd name="connsiteY7" fmla="*/ 4370737 h 4447162"/>
              <a:gd name="connsiteX8" fmla="*/ 9525 w 5174062"/>
              <a:gd name="connsiteY8" fmla="*/ 1071908 h 4447162"/>
              <a:gd name="connsiteX0" fmla="*/ 228600 w 5393137"/>
              <a:gd name="connsiteY0" fmla="*/ 1071908 h 3966329"/>
              <a:gd name="connsiteX1" fmla="*/ 614708 w 5393137"/>
              <a:gd name="connsiteY1" fmla="*/ 38100 h 3966329"/>
              <a:gd name="connsiteX2" fmla="*/ 4873679 w 5393137"/>
              <a:gd name="connsiteY2" fmla="*/ 0 h 3966329"/>
              <a:gd name="connsiteX3" fmla="*/ 5355037 w 5393137"/>
              <a:gd name="connsiteY3" fmla="*/ 1062383 h 3966329"/>
              <a:gd name="connsiteX4" fmla="*/ 5393137 w 5393137"/>
              <a:gd name="connsiteY4" fmla="*/ 3818287 h 3966329"/>
              <a:gd name="connsiteX5" fmla="*/ 3921179 w 5393137"/>
              <a:gd name="connsiteY5" fmla="*/ 3699570 h 3966329"/>
              <a:gd name="connsiteX6" fmla="*/ 1519583 w 5393137"/>
              <a:gd name="connsiteY6" fmla="*/ 3518595 h 3966329"/>
              <a:gd name="connsiteX7" fmla="*/ 0 w 5393137"/>
              <a:gd name="connsiteY7" fmla="*/ 3542062 h 3966329"/>
              <a:gd name="connsiteX8" fmla="*/ 228600 w 5393137"/>
              <a:gd name="connsiteY8" fmla="*/ 1071908 h 3966329"/>
              <a:gd name="connsiteX0" fmla="*/ 238347 w 5402884"/>
              <a:gd name="connsiteY0" fmla="*/ 1071908 h 3966329"/>
              <a:gd name="connsiteX1" fmla="*/ 624455 w 5402884"/>
              <a:gd name="connsiteY1" fmla="*/ 38100 h 3966329"/>
              <a:gd name="connsiteX2" fmla="*/ 4883426 w 5402884"/>
              <a:gd name="connsiteY2" fmla="*/ 0 h 3966329"/>
              <a:gd name="connsiteX3" fmla="*/ 5364784 w 5402884"/>
              <a:gd name="connsiteY3" fmla="*/ 1062383 h 3966329"/>
              <a:gd name="connsiteX4" fmla="*/ 5402884 w 5402884"/>
              <a:gd name="connsiteY4" fmla="*/ 3818287 h 3966329"/>
              <a:gd name="connsiteX5" fmla="*/ 3930926 w 5402884"/>
              <a:gd name="connsiteY5" fmla="*/ 3699570 h 3966329"/>
              <a:gd name="connsiteX6" fmla="*/ 1529330 w 5402884"/>
              <a:gd name="connsiteY6" fmla="*/ 3518595 h 3966329"/>
              <a:gd name="connsiteX7" fmla="*/ 9747 w 5402884"/>
              <a:gd name="connsiteY7" fmla="*/ 3542062 h 3966329"/>
              <a:gd name="connsiteX8" fmla="*/ 238347 w 5402884"/>
              <a:gd name="connsiteY8" fmla="*/ 1071908 h 3966329"/>
              <a:gd name="connsiteX0" fmla="*/ 238347 w 5402884"/>
              <a:gd name="connsiteY0" fmla="*/ 1071908 h 3966329"/>
              <a:gd name="connsiteX1" fmla="*/ 624455 w 5402884"/>
              <a:gd name="connsiteY1" fmla="*/ 38100 h 3966329"/>
              <a:gd name="connsiteX2" fmla="*/ 4883426 w 5402884"/>
              <a:gd name="connsiteY2" fmla="*/ 0 h 3966329"/>
              <a:gd name="connsiteX3" fmla="*/ 5364784 w 5402884"/>
              <a:gd name="connsiteY3" fmla="*/ 1062383 h 3966329"/>
              <a:gd name="connsiteX4" fmla="*/ 5402884 w 5402884"/>
              <a:gd name="connsiteY4" fmla="*/ 3818287 h 3966329"/>
              <a:gd name="connsiteX5" fmla="*/ 3930926 w 5402884"/>
              <a:gd name="connsiteY5" fmla="*/ 3699570 h 3966329"/>
              <a:gd name="connsiteX6" fmla="*/ 1548787 w 5402884"/>
              <a:gd name="connsiteY6" fmla="*/ 3927759 h 3966329"/>
              <a:gd name="connsiteX7" fmla="*/ 9747 w 5402884"/>
              <a:gd name="connsiteY7" fmla="*/ 3542062 h 3966329"/>
              <a:gd name="connsiteX8" fmla="*/ 238347 w 5402884"/>
              <a:gd name="connsiteY8" fmla="*/ 1071908 h 3966329"/>
              <a:gd name="connsiteX0" fmla="*/ 238347 w 5402884"/>
              <a:gd name="connsiteY0" fmla="*/ 1071908 h 4109609"/>
              <a:gd name="connsiteX1" fmla="*/ 624455 w 5402884"/>
              <a:gd name="connsiteY1" fmla="*/ 38100 h 4109609"/>
              <a:gd name="connsiteX2" fmla="*/ 4883426 w 5402884"/>
              <a:gd name="connsiteY2" fmla="*/ 0 h 4109609"/>
              <a:gd name="connsiteX3" fmla="*/ 5364784 w 5402884"/>
              <a:gd name="connsiteY3" fmla="*/ 1062383 h 4109609"/>
              <a:gd name="connsiteX4" fmla="*/ 5402884 w 5402884"/>
              <a:gd name="connsiteY4" fmla="*/ 3818287 h 4109609"/>
              <a:gd name="connsiteX5" fmla="*/ 3930926 w 5402884"/>
              <a:gd name="connsiteY5" fmla="*/ 3699570 h 4109609"/>
              <a:gd name="connsiteX6" fmla="*/ 1558516 w 5402884"/>
              <a:gd name="connsiteY6" fmla="*/ 4109609 h 4109609"/>
              <a:gd name="connsiteX7" fmla="*/ 9747 w 5402884"/>
              <a:gd name="connsiteY7" fmla="*/ 3542062 h 4109609"/>
              <a:gd name="connsiteX8" fmla="*/ 238347 w 5402884"/>
              <a:gd name="connsiteY8" fmla="*/ 1071908 h 4109609"/>
              <a:gd name="connsiteX0" fmla="*/ 238347 w 5402884"/>
              <a:gd name="connsiteY0" fmla="*/ 1071908 h 4109609"/>
              <a:gd name="connsiteX1" fmla="*/ 624455 w 5402884"/>
              <a:gd name="connsiteY1" fmla="*/ 38100 h 4109609"/>
              <a:gd name="connsiteX2" fmla="*/ 4883426 w 5402884"/>
              <a:gd name="connsiteY2" fmla="*/ 0 h 4109609"/>
              <a:gd name="connsiteX3" fmla="*/ 5364784 w 5402884"/>
              <a:gd name="connsiteY3" fmla="*/ 1062383 h 4109609"/>
              <a:gd name="connsiteX4" fmla="*/ 5402884 w 5402884"/>
              <a:gd name="connsiteY4" fmla="*/ 3818287 h 4109609"/>
              <a:gd name="connsiteX5" fmla="*/ 3999026 w 5402884"/>
              <a:gd name="connsiteY5" fmla="*/ 3915517 h 4109609"/>
              <a:gd name="connsiteX6" fmla="*/ 1558516 w 5402884"/>
              <a:gd name="connsiteY6" fmla="*/ 4109609 h 4109609"/>
              <a:gd name="connsiteX7" fmla="*/ 9747 w 5402884"/>
              <a:gd name="connsiteY7" fmla="*/ 3542062 h 4109609"/>
              <a:gd name="connsiteX8" fmla="*/ 238347 w 5402884"/>
              <a:gd name="connsiteY8" fmla="*/ 1071908 h 4109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2884" h="4109609">
                <a:moveTo>
                  <a:pt x="238347" y="1071908"/>
                </a:moveTo>
                <a:cubicBezTo>
                  <a:pt x="238347" y="679809"/>
                  <a:pt x="232356" y="38100"/>
                  <a:pt x="624455" y="38100"/>
                </a:cubicBezTo>
                <a:lnTo>
                  <a:pt x="4883426" y="0"/>
                </a:lnTo>
                <a:cubicBezTo>
                  <a:pt x="5275525" y="0"/>
                  <a:pt x="5364784" y="670284"/>
                  <a:pt x="5364784" y="1062383"/>
                </a:cubicBezTo>
                <a:lnTo>
                  <a:pt x="5402884" y="3818287"/>
                </a:lnTo>
                <a:cubicBezTo>
                  <a:pt x="5402884" y="4210386"/>
                  <a:pt x="4391125" y="3915517"/>
                  <a:pt x="3999026" y="3915517"/>
                </a:cubicBezTo>
                <a:lnTo>
                  <a:pt x="1558516" y="4109609"/>
                </a:lnTo>
                <a:cubicBezTo>
                  <a:pt x="1166417" y="4109609"/>
                  <a:pt x="9747" y="3934161"/>
                  <a:pt x="9747" y="3542062"/>
                </a:cubicBezTo>
                <a:cubicBezTo>
                  <a:pt x="-47403" y="2728202"/>
                  <a:pt x="162147" y="1895293"/>
                  <a:pt x="238347" y="10719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ý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16289" y="449462"/>
            <a:ext cx="4160341" cy="4034979"/>
            <a:chOff x="3856549" y="929715"/>
            <a:chExt cx="4160341" cy="4034979"/>
          </a:xfrm>
        </p:grpSpPr>
        <p:sp>
          <p:nvSpPr>
            <p:cNvPr id="8" name="文本框 7"/>
            <p:cNvSpPr txBox="1"/>
            <p:nvPr/>
          </p:nvSpPr>
          <p:spPr>
            <a:xfrm>
              <a:off x="3936146" y="946573"/>
              <a:ext cx="4080744" cy="4018121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28600">
                      <a:srgbClr val="A5A5A5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dirty="0">
                  <a:solidFill>
                    <a:prstClr val="white"/>
                  </a:solidFill>
                  <a:effectLst>
                    <a:glow rad="228600">
                      <a:srgbClr val="A5A5A5">
                        <a:satMod val="175000"/>
                        <a:alpha val="40000"/>
                      </a:srgbClr>
                    </a:glow>
                  </a:effectLst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XÉT</a:t>
              </a:r>
              <a:endParaRPr kumimoji="1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字魂59号-创粗黑" panose="000005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856549" y="929715"/>
              <a:ext cx="4080744" cy="4018121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dirty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ED7D31">
                      <a:lumMod val="75000"/>
                    </a:srgbClr>
                  </a:solidFill>
                  <a:effectLst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5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Cookies" panose="0204060305050602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XÉT</a:t>
              </a:r>
            </a:p>
          </p:txBody>
        </p:sp>
      </p:grp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78" y="4530687"/>
            <a:ext cx="3905739" cy="23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53164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4513922" y="-73293"/>
            <a:ext cx="3446145" cy="144081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F30C591-403B-4B0C-86D3-127ABACF1D41}"/>
              </a:ext>
            </a:extLst>
          </p:cNvPr>
          <p:cNvSpPr/>
          <p:nvPr/>
        </p:nvSpPr>
        <p:spPr>
          <a:xfrm>
            <a:off x="885667" y="1388038"/>
            <a:ext cx="9782333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trạng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bổ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sung ý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3000" cap="none" spc="3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0A6B6FCA-FF10-4A92-B2C5-E497A3BA3CFA}"/>
              </a:ext>
            </a:extLst>
          </p:cNvPr>
          <p:cNvSpPr/>
          <p:nvPr/>
        </p:nvSpPr>
        <p:spPr>
          <a:xfrm>
            <a:off x="1143575" y="2567219"/>
            <a:ext cx="812937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giấy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nở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tưng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bừng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TRẦN HOÀI DƯƠNG</a:t>
            </a:r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37A98BE8-7278-4D21-B51F-6459BDD17943}"/>
              </a:ext>
            </a:extLst>
          </p:cNvPr>
          <p:cNvSpPr/>
          <p:nvPr/>
        </p:nvSpPr>
        <p:spPr>
          <a:xfrm>
            <a:off x="1143576" y="3964552"/>
            <a:ext cx="7760360" cy="217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lề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phố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nhựa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khắp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ô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sấu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vẫn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nở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vẫn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vương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vãi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khắp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thủ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</a:t>
            </a:r>
            <a:r>
              <a:rPr kumimoji="0" lang="en-US" altLang="zh-CN" sz="28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 NGUYỄN TUÂN</a:t>
            </a:r>
            <a:endParaRPr kumimoji="0" lang="zh-CN" altLang="en-US" sz="2000" b="0" i="0" u="none" strike="noStrike" kern="3000" cap="none" spc="3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26DF5E4-1BEE-4249-BA98-228553CD9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46" y="4154646"/>
            <a:ext cx="1379230" cy="2715019"/>
          </a:xfrm>
          <a:prstGeom prst="rect">
            <a:avLst/>
          </a:prstGeom>
        </p:spPr>
      </p:pic>
      <p:pic>
        <p:nvPicPr>
          <p:cNvPr id="1026" name="Picture 2" descr="Hoa giấy&quot; trong Tiếng Anh là gì: Định Nghĩa, Ví Dụ Anh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910" y="2215364"/>
            <a:ext cx="2427068" cy="1756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ịu dàng hương hoa sấu | Báo Dân tộc và Phát triể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36" y="4469609"/>
            <a:ext cx="1908615" cy="16804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6"/>
          <p:cNvSpPr txBox="1"/>
          <p:nvPr/>
        </p:nvSpPr>
        <p:spPr>
          <a:xfrm>
            <a:off x="5042183" y="641499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57150">
                  <a:solidFill>
                    <a:schemeClr val="tx1"/>
                  </a:solidFill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</a:t>
            </a:r>
            <a:r>
              <a:rPr kumimoji="1" lang="en-US" altLang="zh-CN" sz="3200" b="0" i="0" u="none" strike="noStrike" kern="1200" cap="none" spc="0" normalizeH="0" noProof="0" dirty="0">
                <a:ln w="57150">
                  <a:solidFill>
                    <a:schemeClr val="tx1"/>
                  </a:solidFill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XÉT</a:t>
            </a:r>
            <a:endParaRPr kumimoji="1" lang="en-US" altLang="zh-CN" sz="3200" b="0" i="0" u="none" strike="noStrike" kern="1200" cap="none" spc="0" normalizeH="0" baseline="0" noProof="0" dirty="0">
              <a:ln w="57150">
                <a:solidFill>
                  <a:schemeClr val="tx1"/>
                </a:solidFill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5042183" y="641498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</a:t>
            </a:r>
            <a:r>
              <a:rPr kumimoji="1" lang="en-US" altLang="zh-CN" sz="3200" b="0" i="0" u="none" strike="noStrike" kern="1200" cap="none" spc="0" normalizeH="0" noProof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XÉT</a:t>
            </a:r>
            <a:endParaRPr kumimoji="1" lang="en-US" altLang="zh-CN" sz="3200" b="0" i="0" u="none" strike="noStrike" kern="1200" cap="none" spc="0" normalizeH="0" baseline="0" noProof="0" dirty="0">
              <a:ln w="3175"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679938" y="653164"/>
            <a:ext cx="10832123" cy="5923482"/>
          </a:xfrm>
          <a:prstGeom prst="roundRect">
            <a:avLst>
              <a:gd name="adj" fmla="val 5298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B3E6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6769" y="2745935"/>
            <a:ext cx="2110154" cy="644114"/>
          </a:xfrm>
          <a:prstGeom prst="rect">
            <a:avLst/>
          </a:prstGeom>
          <a:solidFill>
            <a:srgbClr val="FB3E6E">
              <a:alpha val="75000"/>
            </a:srgb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3"/>
          <a:srcRect l="2594" t="-2234" r="-2594" b="48239"/>
          <a:stretch>
            <a:fillRect/>
          </a:stretch>
        </p:blipFill>
        <p:spPr>
          <a:xfrm>
            <a:off x="4513922" y="-73293"/>
            <a:ext cx="3446145" cy="1440815"/>
          </a:xfrm>
          <a:prstGeom prst="rect">
            <a:avLst/>
          </a:prstGeom>
        </p:spPr>
      </p:pic>
      <p:grpSp>
        <p:nvGrpSpPr>
          <p:cNvPr id="8" name="Group 134">
            <a:extLst>
              <a:ext uri="{FF2B5EF4-FFF2-40B4-BE49-F238E27FC236}">
                <a16:creationId xmlns:a16="http://schemas.microsoft.com/office/drawing/2014/main" id="{B3A1E359-50B6-4B35-80B3-295837C8DB4A}"/>
              </a:ext>
            </a:extLst>
          </p:cNvPr>
          <p:cNvGrpSpPr/>
          <p:nvPr/>
        </p:nvGrpSpPr>
        <p:grpSpPr>
          <a:xfrm>
            <a:off x="889855" y="1423718"/>
            <a:ext cx="1102262" cy="1061592"/>
            <a:chOff x="3287425" y="1417883"/>
            <a:chExt cx="648499" cy="649042"/>
          </a:xfrm>
        </p:grpSpPr>
        <p:sp>
          <p:nvSpPr>
            <p:cNvPr id="9" name="Oval 72">
              <a:extLst>
                <a:ext uri="{FF2B5EF4-FFF2-40B4-BE49-F238E27FC236}">
                  <a16:creationId xmlns:a16="http://schemas.microsoft.com/office/drawing/2014/main" id="{ED442511-31FB-48B1-AF83-F702243242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Windsor BT" panose="02040603050506020204" pitchFamily="18" charset="0"/>
                <a:ea typeface="字魂58号-创中黑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Oval 73">
              <a:extLst>
                <a:ext uri="{FF2B5EF4-FFF2-40B4-BE49-F238E27FC236}">
                  <a16:creationId xmlns:a16="http://schemas.microsoft.com/office/drawing/2014/main" id="{CFBED2E0-BE48-47D3-B137-024FBFA579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rgbClr val="35939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Windsor BT" panose="02040603050506020204" pitchFamily="18" charset="0"/>
                  <a:ea typeface="字魂58号-创中黑" panose="000005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0F30C591-403B-4B0C-86D3-127ABACF1D41}"/>
              </a:ext>
            </a:extLst>
          </p:cNvPr>
          <p:cNvSpPr/>
          <p:nvPr/>
        </p:nvSpPr>
        <p:spPr>
          <a:xfrm>
            <a:off x="2050415" y="1401199"/>
            <a:ext cx="9229048" cy="1154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Tìm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trạng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ngữ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sau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biết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chúng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bổ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sung ý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3000" cap="none" spc="31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1" i="0" u="none" strike="noStrike" kern="3000" cap="none" spc="3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3000" cap="none" spc="3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0A6B6FCA-FF10-4A92-B2C5-E497A3BA3CFA}"/>
              </a:ext>
            </a:extLst>
          </p:cNvPr>
          <p:cNvSpPr/>
          <p:nvPr/>
        </p:nvSpPr>
        <p:spPr>
          <a:xfrm>
            <a:off x="875971" y="2712413"/>
            <a:ext cx="888896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nhà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mấy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cây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hoa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giấy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nở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tưng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3000" cap="none" spc="3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bừng</a:t>
            </a:r>
            <a:r>
              <a:rPr kumimoji="0" lang="en-US" altLang="zh-CN" sz="32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3000" cap="none" spc="3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TRẦN HOÀI DƯƠNG</a:t>
            </a:r>
          </a:p>
        </p:txBody>
      </p:sp>
      <p:pic>
        <p:nvPicPr>
          <p:cNvPr id="1026" name="Picture 2" descr="Hoa giấy&quot; trong Tiếng Anh là gì: Định Nghĩa, Ví Dụ Anh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932" y="2031542"/>
            <a:ext cx="2427068" cy="1756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6"/>
          <p:cNvSpPr txBox="1"/>
          <p:nvPr/>
        </p:nvSpPr>
        <p:spPr>
          <a:xfrm>
            <a:off x="5042183" y="641499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57150">
                  <a:solidFill>
                    <a:schemeClr val="tx1"/>
                  </a:solidFill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</a:t>
            </a:r>
            <a:r>
              <a:rPr kumimoji="1" lang="en-US" altLang="zh-CN" sz="3200" b="0" i="0" u="none" strike="noStrike" kern="1200" cap="none" spc="0" normalizeH="0" noProof="0" dirty="0">
                <a:ln w="57150">
                  <a:solidFill>
                    <a:schemeClr val="tx1"/>
                  </a:solidFill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XÉT</a:t>
            </a:r>
            <a:endParaRPr kumimoji="1" lang="en-US" altLang="zh-CN" sz="3200" b="0" i="0" u="none" strike="noStrike" kern="1200" cap="none" spc="0" normalizeH="0" baseline="0" noProof="0" dirty="0">
              <a:ln w="57150">
                <a:solidFill>
                  <a:schemeClr val="tx1"/>
                </a:solidFill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5042183" y="641498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</a:t>
            </a:r>
            <a:r>
              <a:rPr kumimoji="1" lang="en-US" altLang="zh-CN" sz="3200" b="0" i="0" u="none" strike="noStrike" kern="1200" cap="none" spc="0" normalizeH="0" noProof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XÉT</a:t>
            </a:r>
            <a:endParaRPr kumimoji="1" lang="en-US" altLang="zh-CN" sz="3200" b="0" i="0" u="none" strike="noStrike" kern="1200" cap="none" spc="0" normalizeH="0" baseline="0" noProof="0" dirty="0">
              <a:ln w="3175"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938" y="3958575"/>
            <a:ext cx="979947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B3E6E"/>
            </a:solidFill>
            <a:prstDash val="lgDash"/>
          </a:ln>
        </p:spPr>
        <p:txBody>
          <a:bodyPr wrap="non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</a:t>
            </a:r>
            <a:r>
              <a:rPr lang="nl-NL" sz="3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 phần trạng ngữ </a:t>
            </a:r>
            <a:r>
              <a:rPr lang="nl-NL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câu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066" y="5573793"/>
            <a:ext cx="10078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=&gt; Mấy cây hoa giấy nở tưng bừng </a:t>
            </a:r>
            <a:r>
              <a:rPr lang="nl-NL" sz="4000" b="1" i="1" u="sng" dirty="0">
                <a:solidFill>
                  <a:srgbClr val="FB3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đâu</a:t>
            </a:r>
            <a:r>
              <a:rPr lang="nl-NL" sz="4000" b="1" i="1" dirty="0">
                <a:solidFill>
                  <a:srgbClr val="FB3E6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FB3E6E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611" y="4761765"/>
            <a:ext cx="102114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B3E6E"/>
            </a:solidFill>
            <a:prstDash val="lgDash"/>
          </a:ln>
        </p:spPr>
        <p:txBody>
          <a:bodyPr wrap="non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câu hỏi cho trạng ngữ tìm được trong câu đó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18" grpId="0"/>
      <p:bldP spid="19" grpId="0"/>
      <p:bldP spid="25" grpId="0"/>
      <p:bldP spid="26" grpId="0"/>
      <p:bldP spid="2" grpId="0" animBg="1"/>
      <p:bldP spid="7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679938" y="653164"/>
            <a:ext cx="10832123" cy="5923482"/>
          </a:xfrm>
          <a:prstGeom prst="roundRect">
            <a:avLst>
              <a:gd name="adj" fmla="val 5298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B3E6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3"/>
          <a:srcRect l="2594" t="-2234" r="-2594" b="48239"/>
          <a:stretch>
            <a:fillRect/>
          </a:stretch>
        </p:blipFill>
        <p:spPr>
          <a:xfrm>
            <a:off x="4513922" y="-73293"/>
            <a:ext cx="3446145" cy="1440815"/>
          </a:xfrm>
          <a:prstGeom prst="rect">
            <a:avLst/>
          </a:prstGeom>
        </p:spPr>
      </p:pic>
      <p:sp>
        <p:nvSpPr>
          <p:cNvPr id="25" name="文本框 6"/>
          <p:cNvSpPr txBox="1"/>
          <p:nvPr/>
        </p:nvSpPr>
        <p:spPr>
          <a:xfrm>
            <a:off x="5042183" y="641499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57150">
                  <a:solidFill>
                    <a:schemeClr val="tx1"/>
                  </a:solidFill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</a:t>
            </a:r>
            <a:r>
              <a:rPr kumimoji="1" lang="en-US" altLang="zh-CN" sz="3200" b="0" i="0" u="none" strike="noStrike" kern="1200" cap="none" spc="0" normalizeH="0" noProof="0" dirty="0">
                <a:ln w="57150">
                  <a:solidFill>
                    <a:schemeClr val="tx1"/>
                  </a:solidFill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XÉT</a:t>
            </a:r>
            <a:endParaRPr kumimoji="1" lang="en-US" altLang="zh-CN" sz="3200" b="0" i="0" u="none" strike="noStrike" kern="1200" cap="none" spc="0" normalizeH="0" baseline="0" noProof="0" dirty="0">
              <a:ln w="57150">
                <a:solidFill>
                  <a:schemeClr val="tx1"/>
                </a:solidFill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6" name="文本框 6"/>
          <p:cNvSpPr txBox="1"/>
          <p:nvPr/>
        </p:nvSpPr>
        <p:spPr>
          <a:xfrm>
            <a:off x="5042183" y="641498"/>
            <a:ext cx="231647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0" i="0" u="none" strike="noStrike" kern="1200" cap="none" spc="0" normalizeH="0" baseline="0" noProof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NHẬN</a:t>
            </a:r>
            <a:r>
              <a:rPr kumimoji="1" lang="en-US" altLang="zh-CN" sz="3200" b="0" i="0" u="none" strike="noStrike" kern="1200" cap="none" spc="0" normalizeH="0" noProof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XÉT</a:t>
            </a:r>
            <a:endParaRPr kumimoji="1" lang="en-US" altLang="zh-CN" sz="3200" b="0" i="0" u="none" strike="noStrike" kern="1200" cap="none" spc="0" normalizeH="0" baseline="0" noProof="0" dirty="0">
              <a:ln w="3175"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9938" y="4182181"/>
            <a:ext cx="871745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B3E6E"/>
            </a:solidFill>
            <a:prstDash val="lgDash"/>
          </a:ln>
        </p:spPr>
        <p:txBody>
          <a:bodyPr wrap="non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</a:t>
            </a:r>
            <a:r>
              <a:rPr lang="nl-NL" sz="3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 phần trạng ngữ 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câu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8236" y="5782477"/>
            <a:ext cx="109424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nl-NL" sz="3200" b="1" i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đâu,</a:t>
            </a:r>
            <a:r>
              <a:rPr lang="nl-NL" sz="3200" b="1" dirty="0">
                <a:solidFill>
                  <a:srgbClr val="FB3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hoa sấu vẫn nở, vẫn vương vãi khắp thủ đô?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27523" y="4988308"/>
            <a:ext cx="908453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B3E6E"/>
            </a:solidFill>
            <a:prstDash val="lgDash"/>
          </a:ln>
        </p:spPr>
        <p:txBody>
          <a:bodyPr wrap="non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câu hỏi cho trạng ngữ tìm được trong câu đó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6123" y="1647091"/>
            <a:ext cx="10386646" cy="1392835"/>
            <a:chOff x="926123" y="1647091"/>
            <a:chExt cx="10386646" cy="1392835"/>
          </a:xfrm>
          <a:solidFill>
            <a:schemeClr val="accent2">
              <a:lumMod val="75000"/>
              <a:alpha val="68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1440985" y="1647091"/>
              <a:ext cx="9871784" cy="644114"/>
            </a:xfrm>
            <a:prstGeom prst="rect">
              <a:avLst/>
            </a:prstGeom>
            <a:grp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26123" y="2395812"/>
              <a:ext cx="7866185" cy="644114"/>
            </a:xfrm>
            <a:prstGeom prst="rect">
              <a:avLst/>
            </a:prstGeom>
            <a:grp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4" descr="Dịu dàng hương hoa sấu | Báo Dân tộc và Phát triể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840" y="414802"/>
            <a:ext cx="1908615" cy="1232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77">
            <a:extLst>
              <a:ext uri="{FF2B5EF4-FFF2-40B4-BE49-F238E27FC236}">
                <a16:creationId xmlns:a16="http://schemas.microsoft.com/office/drawing/2014/main" id="{0A6B6FCA-FF10-4A92-B2C5-E497A3BA3CFA}"/>
              </a:ext>
            </a:extLst>
          </p:cNvPr>
          <p:cNvSpPr/>
          <p:nvPr/>
        </p:nvSpPr>
        <p:spPr>
          <a:xfrm>
            <a:off x="820614" y="1639672"/>
            <a:ext cx="10386646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b)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lề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phố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cổng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cơ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quan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mặt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đường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nhựa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từ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khắp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cửa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ô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trở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vào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hoa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sấu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vẫn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nở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vẫn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vương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vãi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khắp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thủ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kern="3000" spc="3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đô</a:t>
            </a: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.</a:t>
            </a:r>
          </a:p>
          <a:p>
            <a:pPr lvl="0" algn="r">
              <a:lnSpc>
                <a:spcPct val="130000"/>
              </a:lnSpc>
              <a:defRPr/>
            </a:pPr>
            <a:r>
              <a:rPr lang="en-US" altLang="zh-CN" sz="3200" kern="3000" spc="3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</a:rPr>
              <a:t>Theo NGUYỄN TUÂN</a:t>
            </a:r>
            <a:endParaRPr lang="zh-CN" altLang="en-US" sz="3200" kern="3000" spc="3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32575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969</Words>
  <Application>Microsoft Office PowerPoint</Application>
  <PresentationFormat>Widescreen</PresentationFormat>
  <Paragraphs>139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Calibri Light</vt:lpstr>
      <vt:lpstr>Cambria</vt:lpstr>
      <vt:lpstr>#9Slide07 Altus</vt:lpstr>
      <vt:lpstr>Calibri</vt:lpstr>
      <vt:lpstr>SVN-Newton</vt:lpstr>
      <vt:lpstr>UTM Magnesium</vt:lpstr>
      <vt:lpstr>#9Slide07 HoneyCream</vt:lpstr>
      <vt:lpstr>UTM Windsor BT</vt:lpstr>
      <vt:lpstr>UTM Avo</vt:lpstr>
      <vt:lpstr>UTM Cookies</vt:lpstr>
      <vt:lpstr>Arial</vt:lpstr>
      <vt:lpstr>UTM Flavour</vt:lpstr>
      <vt:lpstr>Times New Roman</vt:lpstr>
      <vt:lpstr>UVN Vi Vi</vt:lpstr>
      <vt:lpstr>Office Theme</vt:lpstr>
      <vt:lpstr>Office 主题</vt:lpstr>
      <vt:lpstr>1_Office 主题</vt:lpstr>
      <vt:lpstr>3_Office 主题</vt:lpstr>
      <vt:lpstr>2_Office 主题</vt:lpstr>
      <vt:lpstr>4_Office 主题</vt:lpstr>
      <vt:lpstr>5_Office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Nguyễn Thị Diệu Hiền_GV</cp:lastModifiedBy>
  <cp:revision>22</cp:revision>
  <dcterms:created xsi:type="dcterms:W3CDTF">2022-03-28T13:57:18Z</dcterms:created>
  <dcterms:modified xsi:type="dcterms:W3CDTF">2022-04-01T18:04:10Z</dcterms:modified>
</cp:coreProperties>
</file>