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60" r:id="rId5"/>
    <p:sldId id="311" r:id="rId6"/>
    <p:sldId id="302" r:id="rId7"/>
    <p:sldId id="264" r:id="rId8"/>
    <p:sldId id="298" r:id="rId9"/>
    <p:sldId id="303" r:id="rId10"/>
    <p:sldId id="265" r:id="rId11"/>
    <p:sldId id="263" r:id="rId12"/>
    <p:sldId id="305" r:id="rId13"/>
    <p:sldId id="267" r:id="rId14"/>
    <p:sldId id="268" r:id="rId15"/>
    <p:sldId id="307" r:id="rId16"/>
    <p:sldId id="308" r:id="rId17"/>
    <p:sldId id="271" r:id="rId18"/>
    <p:sldId id="280" r:id="rId19"/>
    <p:sldId id="309" r:id="rId20"/>
    <p:sldId id="272" r:id="rId21"/>
    <p:sldId id="310" r:id="rId22"/>
  </p:sldIdLst>
  <p:sldSz cx="12192000" cy="6858000"/>
  <p:notesSz cx="6858000" cy="9144000"/>
  <p:embeddedFontLst>
    <p:embeddedFont>
      <p:font typeface="UTM American Sans" panose="02040603050506020204" pitchFamily="18" charset="0"/>
      <p:regular r:id="rId24"/>
    </p:embeddedFont>
    <p:embeddedFont>
      <p:font typeface="南构日漫风" panose="020B0604020202020204" charset="-122"/>
      <p:regular r:id="rId25"/>
    </p:embeddedFont>
    <p:embeddedFont>
      <p:font typeface="Cambria Math" panose="02040503050406030204" pitchFamily="18" charset="0"/>
      <p:regular r:id="rId26"/>
    </p:embeddedFont>
    <p:embeddedFont>
      <p:font typeface="等线" panose="020B0604020202020204" charset="-122"/>
      <p:regular r:id="rId27"/>
      <p:bold r:id="rId28"/>
    </p:embeddedFont>
    <p:embeddedFont>
      <p:font typeface="等线 Light" panose="020B0604020202020204" charset="-122"/>
      <p:regular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  <p:embeddedFont>
      <p:font typeface="字魂7号-温暖童稚体" panose="00000500000000000000" charset="-122"/>
      <p:regular r:id="rId34"/>
    </p:embeddedFont>
    <p:embeddedFont>
      <p:font typeface="UTM Charlotte" panose="02040603050506020204" pitchFamily="18" charset="0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81BD"/>
    <a:srgbClr val="EBE89B"/>
    <a:srgbClr val="BDE8CB"/>
    <a:srgbClr val="9900CC"/>
    <a:srgbClr val="FFFEF1"/>
    <a:srgbClr val="FF9699"/>
    <a:srgbClr val="E0B0F6"/>
    <a:srgbClr val="FFEE73"/>
    <a:srgbClr val="5AF2CA"/>
    <a:srgbClr val="FFA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360" autoAdjust="0"/>
    <p:restoredTop sz="94301" autoAdjust="0"/>
  </p:normalViewPr>
  <p:slideViewPr>
    <p:cSldViewPr snapToGrid="0">
      <p:cViewPr>
        <p:scale>
          <a:sx n="33" d="100"/>
          <a:sy n="33" d="100"/>
        </p:scale>
        <p:origin x="2040" y="8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68805-E4A1-46DE-8408-151117233BB6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E2B4A-6B57-4AEA-B597-E5F901FE94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5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393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620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147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050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345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434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380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212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873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183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15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379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4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857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26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904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01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165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742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8380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28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39F538-6E5F-4770-BCBA-4450A1F47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62F9F2-C5F5-4971-86CD-92D4CE318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F4B3C-6ECF-48FA-87A3-EFC55CC69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AFF309-1AD3-4157-B56C-C353C95C4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F04160-C8EC-44B0-81B4-A07DF0DF9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243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5BDD46-ACFE-4E2D-8FB9-6ABDD44CF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E0C9DD-6F98-4466-8D68-A2C520A2C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5B964F-72E9-467D-94D9-B0040EA3D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8B9B66-6039-4A75-89C9-C7C42CE1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2FF120-4E08-41F2-ABBF-15D5FCDEE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53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BC80C19-24DD-4D42-B805-8AC8DFF10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54" b="6806"/>
          <a:stretch/>
        </p:blipFill>
        <p:spPr>
          <a:xfrm>
            <a:off x="0" y="-1"/>
            <a:ext cx="12178112" cy="6858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18C309CF-1ADE-4546-AA41-E4158CEC71C1}"/>
              </a:ext>
            </a:extLst>
          </p:cNvPr>
          <p:cNvGrpSpPr/>
          <p:nvPr userDrawn="1"/>
        </p:nvGrpSpPr>
        <p:grpSpPr>
          <a:xfrm>
            <a:off x="-1917295" y="-3060292"/>
            <a:ext cx="17196626" cy="12868997"/>
            <a:chOff x="-1917295" y="-3060292"/>
            <a:chExt cx="17196626" cy="12868997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62C19A2A-EEFA-4343-BEBF-DAA9918FE0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112"/>
            <a:stretch/>
          </p:blipFill>
          <p:spPr>
            <a:xfrm rot="16200000">
              <a:off x="1755056" y="-3715570"/>
              <a:ext cx="9851926" cy="17196624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B93D2B4-3AEF-44DB-8821-0355C4B156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823"/>
            <a:stretch/>
          </p:blipFill>
          <p:spPr>
            <a:xfrm rot="5400000" flipV="1">
              <a:off x="4959141" y="-9936728"/>
              <a:ext cx="3443751" cy="17196624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6BEAF23-C642-4254-9988-AE4CE4C89B92}"/>
              </a:ext>
            </a:extLst>
          </p:cNvPr>
          <p:cNvSpPr/>
          <p:nvPr userDrawn="1"/>
        </p:nvSpPr>
        <p:spPr>
          <a:xfrm>
            <a:off x="-445154" y="-464942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BDE8C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E81859-7A25-4D9A-8B84-24EE2CDB3A35}"/>
              </a:ext>
            </a:extLst>
          </p:cNvPr>
          <p:cNvSpPr/>
          <p:nvPr userDrawn="1"/>
        </p:nvSpPr>
        <p:spPr>
          <a:xfrm>
            <a:off x="11575396" y="6701166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EBE89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21801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BC80C19-24DD-4D42-B805-8AC8DFF10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54" b="6806"/>
          <a:stretch/>
        </p:blipFill>
        <p:spPr>
          <a:xfrm>
            <a:off x="464144" y="597309"/>
            <a:ext cx="11263712" cy="56633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8776F264-089E-4D22-ADA8-0FCC1D50C93C}"/>
              </a:ext>
            </a:extLst>
          </p:cNvPr>
          <p:cNvGrpSpPr/>
          <p:nvPr userDrawn="1"/>
        </p:nvGrpSpPr>
        <p:grpSpPr>
          <a:xfrm>
            <a:off x="247650" y="-393249"/>
            <a:ext cx="11639549" cy="7415075"/>
            <a:chOff x="619267" y="-136987"/>
            <a:chExt cx="10933636" cy="692011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B3E9675-8363-4A11-8A50-089F22CA85F9}"/>
                </a:ext>
              </a:extLst>
            </p:cNvPr>
            <p:cNvSpPr/>
            <p:nvPr/>
          </p:nvSpPr>
          <p:spPr>
            <a:xfrm>
              <a:off x="639096" y="538316"/>
              <a:ext cx="10913807" cy="5781368"/>
            </a:xfrm>
            <a:prstGeom prst="rect">
              <a:avLst/>
            </a:prstGeom>
            <a:solidFill>
              <a:srgbClr val="FFC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EC5CAB8-57BF-40CC-ABA0-A3C253E99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432" y="3295132"/>
              <a:ext cx="2180131" cy="348799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07346B6-F4CE-4556-8AFF-A66F392A9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3001" y="2743201"/>
              <a:ext cx="2180131" cy="377246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EAE17BB-9010-4F4A-B850-D0319C4E7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03"/>
            <a:stretch/>
          </p:blipFill>
          <p:spPr>
            <a:xfrm>
              <a:off x="8947054" y="-136987"/>
              <a:ext cx="2180131" cy="377246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5B8AC3C-B164-40B5-90CF-4D401374F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267" y="658295"/>
              <a:ext cx="2180131" cy="217339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35FB057-296C-49F3-992A-7F1368AA0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8295" y="3506996"/>
              <a:ext cx="2180131" cy="217339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B1707B-D913-4D90-9E07-49968D1B8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03986" y="490814"/>
              <a:ext cx="2180131" cy="2173398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5642BDA-8FD9-4D1A-93ED-DCAF22626B4F}"/>
              </a:ext>
            </a:extLst>
          </p:cNvPr>
          <p:cNvSpPr/>
          <p:nvPr userDrawn="1"/>
        </p:nvSpPr>
        <p:spPr>
          <a:xfrm>
            <a:off x="209551" y="-46131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A381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593EBA-9EBE-4EB1-BCDD-D98A8FE70A40}"/>
              </a:ext>
            </a:extLst>
          </p:cNvPr>
          <p:cNvSpPr/>
          <p:nvPr userDrawn="1"/>
        </p:nvSpPr>
        <p:spPr>
          <a:xfrm>
            <a:off x="11017351" y="6422492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A381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26790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1D1799-36EA-4CDF-B665-2044F76FF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657F-CE5F-4911-889B-C27BE0695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B4A2C3-4426-4349-AB94-40D9B2AE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D6029E-CEE3-414C-BA3D-6DA6381CA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5A222A-6047-42EC-9480-96CD49B5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932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0F8C8C-F204-4FD0-8B91-A61C7D579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B75D6A-3BB8-42D5-9DB1-B2BC9401A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DF2D0A-752C-4860-84F8-75DBEE67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402503-0955-4B58-AE4D-19EA2A8AF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509C8B-E705-4F6F-B478-8FEA73C9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3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7C57E-1BAF-4483-BB33-E9440824F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94A410-18E6-4A33-BAF7-DC2FE511A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D32465-FBDF-4AB9-A4A2-C5E80CEA3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8C5E827-8551-4857-9791-1B98C5478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58D192-F55C-4B03-A340-E8F22B70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3ADD8F-C0B6-4BAF-966D-39B489FDD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633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F2D90A-E644-41B2-A051-9E745A7BE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6FBBBB-CFB4-4829-BB56-A2132B686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17036C5-E20F-403A-B386-823665870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3C8956B-6243-42E2-BFC1-416865F2D3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9C7BA70-27AA-4C6C-88A5-90E739CDD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D11F78F-D116-4603-B40D-EF8B41EB2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5F412CC-4E3E-426C-94A3-B5844E8C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412D42C-BEFC-4EFE-8013-61554C25B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254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2865E9-D671-4E3A-8EF4-CC32D1B01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5A93B68-70B3-4D8A-9C0D-8A57A74B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4184692-F1E7-4472-831D-40F49513C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0FA94D-9150-42BE-9815-2F96AD130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348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EE64ACC-C25B-489B-968A-3BDE0C5D5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BA0517E-8741-4851-8F68-39112E30B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5CA654-009F-4A5A-A075-975EC7F1F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296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226698-F575-4BB8-B611-9509CDE18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C26178-AD79-4768-8FD4-E81CF27CD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3936F04-B61F-4E4E-974E-23D5DDA93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FD8B26-3311-4BF5-B9C3-9D3974CBD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41C993-26A3-4939-8D0A-C3E2FE5F4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006375-C7B9-43F9-877E-573BFD07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732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45F53D-A134-437D-95B0-D86ACE99B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F6819F-2EB6-4120-B407-16CEAC339B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06E620-AB64-42DC-BA1C-55895EEDF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1CA00F-9C79-459D-8BC6-0BAE006A3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A9B944-8B22-427A-A732-5AE5C055E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7A199E-FA96-4FFF-983F-D023B0A88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362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81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AA84635-160D-4FF0-A608-893A2796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F76E76-C301-4128-9D76-C6A70AF0F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41DD2F-4E94-4C55-8E10-2FB0B7535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A83A24-FED2-405E-B695-51857DB54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851B3E-B7A0-4AAB-8646-7123EFE2D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177DA4-220D-4373-AC43-0685FF187C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4585" y="-3870577"/>
            <a:ext cx="1464598" cy="11716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83C57D-B773-4815-8C77-732B16ECF01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725" y="-3284766"/>
            <a:ext cx="1464598" cy="1171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601CF2-BDD0-45D1-B50E-5EA7D24B7B2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4585" y="13198223"/>
            <a:ext cx="1464598" cy="1171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36647A-8F7F-4CF9-9E53-D341AD4CA74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725" y="13784034"/>
            <a:ext cx="1464598" cy="11716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32987A-D87E-45EC-B33B-66B92C4C2E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1" y="7180881"/>
            <a:ext cx="1464598" cy="11716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D6C404-FE1B-4592-B82F-9BF35DC9C4E6}"/>
              </a:ext>
            </a:extLst>
          </p:cNvPr>
          <p:cNvSpPr txBox="1"/>
          <p:nvPr userDrawn="1"/>
        </p:nvSpPr>
        <p:spPr>
          <a:xfrm>
            <a:off x="2880780" y="7305027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</p:spTree>
    <p:extLst>
      <p:ext uri="{BB962C8B-B14F-4D97-AF65-F5344CB8AC3E}">
        <p14:creationId xmlns:p14="http://schemas.microsoft.com/office/powerpoint/2010/main" val="102877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0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18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47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52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340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12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12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A3E710F-2379-45D2-8BB2-0D1F91CB8E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00" y="-375468"/>
            <a:ext cx="5453001" cy="76089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1876" y="-1602185"/>
            <a:ext cx="6708247" cy="10062371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0EDEE5EA-7CF4-45CD-AB64-BF1CADCEE8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" y="1412894"/>
            <a:ext cx="5370230" cy="5370230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3591142-B2A7-47A0-A4D7-B5338F1D6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644006"/>
            <a:ext cx="7039806" cy="70398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44F5D3-36E8-4041-BB7B-7774DF7B9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8" y="460890"/>
            <a:ext cx="2719052" cy="1603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D7C4EA-E8A4-4BB5-98BA-76548C7142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91" y="1074339"/>
            <a:ext cx="4535418" cy="47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9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图形 1">
            <a:extLst>
              <a:ext uri="{FF2B5EF4-FFF2-40B4-BE49-F238E27FC236}">
                <a16:creationId xmlns:a16="http://schemas.microsoft.com/office/drawing/2014/main" id="{6DD28CF1-BF87-43BF-BC52-6672DA7FCEF4}"/>
              </a:ext>
            </a:extLst>
          </p:cNvPr>
          <p:cNvGrpSpPr/>
          <p:nvPr/>
        </p:nvGrpSpPr>
        <p:grpSpPr>
          <a:xfrm>
            <a:off x="4036119" y="833634"/>
            <a:ext cx="7434461" cy="5190729"/>
            <a:chOff x="3536792" y="1591071"/>
            <a:chExt cx="6356742" cy="4438267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375FC722-F734-4678-8B36-BBD01792B2D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044A14B5-02DD-45C7-8A47-D677418260F0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D6CA8E84-5A04-48B2-A0F7-B0043555904A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1756CF67-5E80-4D8E-B1C7-421863CAC28C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0D4AA0A0-B7D9-4FA8-B75D-969545350E37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0A1B64A2-6AFA-4DCE-B601-DB0C1850B09A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67BEAF7D-1B1C-4590-A95E-D12E9A59D3C5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C82EC146-9536-4223-9302-22C11ACD1C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07" y="1443783"/>
            <a:ext cx="4214624" cy="421462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8FFE373-5E09-441F-B512-E7B94A5F01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20345176" flipV="1">
            <a:off x="2732092" y="4251507"/>
            <a:ext cx="12096959" cy="3168064"/>
          </a:xfrm>
          <a:prstGeom prst="rect">
            <a:avLst/>
          </a:prstGeom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4CA332F9-DB8C-4321-BAE9-95BE57758699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FFEB52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3</a:t>
            </a:r>
            <a:endParaRPr lang="en-US" altLang="zh-CN" sz="3200" b="1" dirty="0">
              <a:solidFill>
                <a:srgbClr val="FC6F31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BD28B3-3044-4210-ACB4-DD574DF32518}"/>
              </a:ext>
            </a:extLst>
          </p:cNvPr>
          <p:cNvSpPr/>
          <p:nvPr/>
        </p:nvSpPr>
        <p:spPr>
          <a:xfrm>
            <a:off x="6887110" y="2038867"/>
            <a:ext cx="1109049" cy="5771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F3D871-DEA2-4C78-8E27-8372ED8B6AB5}"/>
              </a:ext>
            </a:extLst>
          </p:cNvPr>
          <p:cNvSpPr/>
          <p:nvPr/>
        </p:nvSpPr>
        <p:spPr>
          <a:xfrm>
            <a:off x="9291481" y="2052792"/>
            <a:ext cx="984634" cy="5771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006B7C-4DA2-490F-9EA9-54768227AC61}"/>
              </a:ext>
            </a:extLst>
          </p:cNvPr>
          <p:cNvSpPr/>
          <p:nvPr/>
        </p:nvSpPr>
        <p:spPr>
          <a:xfrm>
            <a:off x="4584454" y="3472078"/>
            <a:ext cx="2467429" cy="67202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99FF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D811824-8B08-46F3-BDD8-B953C0233F0D}"/>
              </a:ext>
            </a:extLst>
          </p:cNvPr>
          <p:cNvSpPr txBox="1"/>
          <p:nvPr/>
        </p:nvSpPr>
        <p:spPr>
          <a:xfrm>
            <a:off x="4758521" y="1888399"/>
            <a:ext cx="5627494" cy="2951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Hai số có tổng bằng 1080. Tìm hai số đó biết rằng gấp 7 lần số thứ nhất thì được số thứ hai.</a:t>
            </a:r>
            <a:endParaRPr lang="en-US" altLang="zh-CN" sz="3200" b="1">
              <a:solidFill>
                <a:srgbClr val="FC6F31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011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accel="22000" decel="5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17" grpId="0" animBg="1"/>
      <p:bldP spid="18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CAE2247-3863-426B-8784-76941735E2F1}"/>
              </a:ext>
            </a:extLst>
          </p:cNvPr>
          <p:cNvGrpSpPr/>
          <p:nvPr/>
        </p:nvGrpSpPr>
        <p:grpSpPr>
          <a:xfrm>
            <a:off x="477171" y="367104"/>
            <a:ext cx="10711091" cy="5291197"/>
            <a:chOff x="9000277" y="1652157"/>
            <a:chExt cx="1440910" cy="1915133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677AA205-C36F-4FEE-9386-803D18969354}"/>
                </a:ext>
              </a:extLst>
            </p:cNvPr>
            <p:cNvSpPr/>
            <p:nvPr/>
          </p:nvSpPr>
          <p:spPr>
            <a:xfrm>
              <a:off x="9052267" y="1693201"/>
              <a:ext cx="1358833" cy="1869535"/>
            </a:xfrm>
            <a:custGeom>
              <a:avLst/>
              <a:gdLst>
                <a:gd name="connsiteX0" fmla="*/ 860320 w 1358832"/>
                <a:gd name="connsiteY0" fmla="*/ 1872594 h 1869534"/>
                <a:gd name="connsiteX1" fmla="*/ 863968 w 1358832"/>
                <a:gd name="connsiteY1" fmla="*/ 1694760 h 1869534"/>
                <a:gd name="connsiteX2" fmla="*/ 380625 w 1358832"/>
                <a:gd name="connsiteY2" fmla="*/ 1644602 h 1869534"/>
                <a:gd name="connsiteX3" fmla="*/ 66908 w 1358832"/>
                <a:gd name="connsiteY3" fmla="*/ 1299878 h 1869534"/>
                <a:gd name="connsiteX4" fmla="*/ 334 w 1358832"/>
                <a:gd name="connsiteY4" fmla="*/ 851190 h 1869534"/>
                <a:gd name="connsiteX5" fmla="*/ 119802 w 1358832"/>
                <a:gd name="connsiteY5" fmla="*/ 291241 h 1869534"/>
                <a:gd name="connsiteX6" fmla="*/ 716229 w 1358832"/>
                <a:gd name="connsiteY6" fmla="*/ 323 h 1869534"/>
                <a:gd name="connsiteX7" fmla="*/ 1020826 w 1358832"/>
                <a:gd name="connsiteY7" fmla="*/ 68721 h 1869534"/>
                <a:gd name="connsiteX8" fmla="*/ 1228755 w 1358832"/>
                <a:gd name="connsiteY8" fmla="*/ 205516 h 1869534"/>
                <a:gd name="connsiteX9" fmla="*/ 1316304 w 1358832"/>
                <a:gd name="connsiteY9" fmla="*/ 372406 h 1869534"/>
                <a:gd name="connsiteX10" fmla="*/ 1362814 w 1358832"/>
                <a:gd name="connsiteY10" fmla="*/ 942386 h 1869534"/>
                <a:gd name="connsiteX11" fmla="*/ 1241523 w 1358832"/>
                <a:gd name="connsiteY11" fmla="*/ 1471328 h 1869534"/>
                <a:gd name="connsiteX12" fmla="*/ 964285 w 1358832"/>
                <a:gd name="connsiteY12" fmla="*/ 1670137 h 1869534"/>
                <a:gd name="connsiteX13" fmla="*/ 921422 w 1358832"/>
                <a:gd name="connsiteY13" fmla="*/ 1700232 h 1869534"/>
                <a:gd name="connsiteX14" fmla="*/ 905007 w 1358832"/>
                <a:gd name="connsiteY14" fmla="*/ 1744006 h 1869534"/>
                <a:gd name="connsiteX15" fmla="*/ 858496 w 1358832"/>
                <a:gd name="connsiteY15" fmla="*/ 1878066 h 186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832" h="1869534">
                  <a:moveTo>
                    <a:pt x="860320" y="1872594"/>
                  </a:moveTo>
                  <a:cubicBezTo>
                    <a:pt x="886767" y="1813316"/>
                    <a:pt x="863968" y="1749478"/>
                    <a:pt x="863968" y="1694760"/>
                  </a:cubicBezTo>
                  <a:cubicBezTo>
                    <a:pt x="700726" y="1707528"/>
                    <a:pt x="527452" y="1710264"/>
                    <a:pt x="380625" y="1644602"/>
                  </a:cubicBezTo>
                  <a:cubicBezTo>
                    <a:pt x="227414" y="1577116"/>
                    <a:pt x="121626" y="1443057"/>
                    <a:pt x="66908" y="1299878"/>
                  </a:cubicBezTo>
                  <a:cubicBezTo>
                    <a:pt x="12190" y="1156699"/>
                    <a:pt x="2158" y="1002576"/>
                    <a:pt x="334" y="851190"/>
                  </a:cubicBezTo>
                  <a:cubicBezTo>
                    <a:pt x="-2402" y="658764"/>
                    <a:pt x="9454" y="457219"/>
                    <a:pt x="119802" y="291241"/>
                  </a:cubicBezTo>
                  <a:cubicBezTo>
                    <a:pt x="240182" y="109760"/>
                    <a:pt x="478205" y="-6972"/>
                    <a:pt x="716229" y="323"/>
                  </a:cubicBezTo>
                  <a:cubicBezTo>
                    <a:pt x="823841" y="3971"/>
                    <a:pt x="924158" y="25859"/>
                    <a:pt x="1020826" y="68721"/>
                  </a:cubicBezTo>
                  <a:cubicBezTo>
                    <a:pt x="1088312" y="98816"/>
                    <a:pt x="1174037" y="144414"/>
                    <a:pt x="1228755" y="205516"/>
                  </a:cubicBezTo>
                  <a:cubicBezTo>
                    <a:pt x="1270706" y="252939"/>
                    <a:pt x="1302625" y="313128"/>
                    <a:pt x="1316304" y="372406"/>
                  </a:cubicBezTo>
                  <a:cubicBezTo>
                    <a:pt x="1360078" y="567568"/>
                    <a:pt x="1364638" y="743578"/>
                    <a:pt x="1362814" y="942386"/>
                  </a:cubicBezTo>
                  <a:cubicBezTo>
                    <a:pt x="1360991" y="1125692"/>
                    <a:pt x="1362814" y="1322677"/>
                    <a:pt x="1241523" y="1471328"/>
                  </a:cubicBezTo>
                  <a:cubicBezTo>
                    <a:pt x="1171301" y="1557965"/>
                    <a:pt x="1068249" y="1617243"/>
                    <a:pt x="964285" y="1670137"/>
                  </a:cubicBezTo>
                  <a:cubicBezTo>
                    <a:pt x="948781" y="1678345"/>
                    <a:pt x="932366" y="1686553"/>
                    <a:pt x="921422" y="1700232"/>
                  </a:cubicBezTo>
                  <a:cubicBezTo>
                    <a:pt x="911390" y="1713000"/>
                    <a:pt x="908654" y="1728503"/>
                    <a:pt x="905007" y="1744006"/>
                  </a:cubicBezTo>
                  <a:cubicBezTo>
                    <a:pt x="894975" y="1795077"/>
                    <a:pt x="868528" y="1826996"/>
                    <a:pt x="858496" y="1878066"/>
                  </a:cubicBezTo>
                </a:path>
              </a:pathLst>
            </a:custGeom>
            <a:solidFill>
              <a:srgbClr val="FFFFFF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D9B03BE9-B19C-4056-B365-2B7B24E63008}"/>
                </a:ext>
              </a:extLst>
            </p:cNvPr>
            <p:cNvSpPr/>
            <p:nvPr/>
          </p:nvSpPr>
          <p:spPr>
            <a:xfrm>
              <a:off x="9000277" y="1652157"/>
              <a:ext cx="1440910" cy="1915133"/>
            </a:xfrm>
            <a:custGeom>
              <a:avLst/>
              <a:gdLst>
                <a:gd name="connsiteX0" fmla="*/ 1360086 w 1440909"/>
                <a:gd name="connsiteY0" fmla="*/ 564837 h 1915132"/>
                <a:gd name="connsiteX1" fmla="*/ 1336375 w 1440909"/>
                <a:gd name="connsiteY1" fmla="*/ 441722 h 1915132"/>
                <a:gd name="connsiteX2" fmla="*/ 1331815 w 1440909"/>
                <a:gd name="connsiteY2" fmla="*/ 423482 h 1915132"/>
                <a:gd name="connsiteX3" fmla="*/ 1326344 w 1440909"/>
                <a:gd name="connsiteY3" fmla="*/ 401595 h 1915132"/>
                <a:gd name="connsiteX4" fmla="*/ 1301721 w 1440909"/>
                <a:gd name="connsiteY4" fmla="*/ 343229 h 1915132"/>
                <a:gd name="connsiteX5" fmla="*/ 1262506 w 1440909"/>
                <a:gd name="connsiteY5" fmla="*/ 284863 h 1915132"/>
                <a:gd name="connsiteX6" fmla="*/ 1232411 w 1440909"/>
                <a:gd name="connsiteY6" fmla="*/ 252944 h 1915132"/>
                <a:gd name="connsiteX7" fmla="*/ 1199580 w 1440909"/>
                <a:gd name="connsiteY7" fmla="*/ 225585 h 1915132"/>
                <a:gd name="connsiteX8" fmla="*/ 1105647 w 1440909"/>
                <a:gd name="connsiteY8" fmla="*/ 167219 h 1915132"/>
                <a:gd name="connsiteX9" fmla="*/ 1090144 w 1440909"/>
                <a:gd name="connsiteY9" fmla="*/ 159011 h 1915132"/>
                <a:gd name="connsiteX10" fmla="*/ 1028130 w 1440909"/>
                <a:gd name="connsiteY10" fmla="*/ 131652 h 1915132"/>
                <a:gd name="connsiteX11" fmla="*/ 1011715 w 1440909"/>
                <a:gd name="connsiteY11" fmla="*/ 125268 h 1915132"/>
                <a:gd name="connsiteX12" fmla="*/ 835705 w 1440909"/>
                <a:gd name="connsiteY12" fmla="*/ 84230 h 1915132"/>
                <a:gd name="connsiteX13" fmla="*/ 756364 w 1440909"/>
                <a:gd name="connsiteY13" fmla="*/ 79670 h 1915132"/>
                <a:gd name="connsiteX14" fmla="*/ 722621 w 1440909"/>
                <a:gd name="connsiteY14" fmla="*/ 80582 h 1915132"/>
                <a:gd name="connsiteX15" fmla="*/ 688878 w 1440909"/>
                <a:gd name="connsiteY15" fmla="*/ 83318 h 1915132"/>
                <a:gd name="connsiteX16" fmla="*/ 653311 w 1440909"/>
                <a:gd name="connsiteY16" fmla="*/ 86966 h 1915132"/>
                <a:gd name="connsiteX17" fmla="*/ 651487 w 1440909"/>
                <a:gd name="connsiteY17" fmla="*/ 86054 h 1915132"/>
                <a:gd name="connsiteX18" fmla="*/ 670639 w 1440909"/>
                <a:gd name="connsiteY18" fmla="*/ 83318 h 1915132"/>
                <a:gd name="connsiteX19" fmla="*/ 683406 w 1440909"/>
                <a:gd name="connsiteY19" fmla="*/ 81494 h 1915132"/>
                <a:gd name="connsiteX20" fmla="*/ 697086 w 1440909"/>
                <a:gd name="connsiteY20" fmla="*/ 80582 h 1915132"/>
                <a:gd name="connsiteX21" fmla="*/ 731740 w 1440909"/>
                <a:gd name="connsiteY21" fmla="*/ 78758 h 1915132"/>
                <a:gd name="connsiteX22" fmla="*/ 766395 w 1440909"/>
                <a:gd name="connsiteY22" fmla="*/ 78758 h 1915132"/>
                <a:gd name="connsiteX23" fmla="*/ 794666 w 1440909"/>
                <a:gd name="connsiteY23" fmla="*/ 79670 h 1915132"/>
                <a:gd name="connsiteX24" fmla="*/ 800138 w 1440909"/>
                <a:gd name="connsiteY24" fmla="*/ 79670 h 1915132"/>
                <a:gd name="connsiteX25" fmla="*/ 792842 w 1440909"/>
                <a:gd name="connsiteY25" fmla="*/ 78758 h 1915132"/>
                <a:gd name="connsiteX26" fmla="*/ 764571 w 1440909"/>
                <a:gd name="connsiteY26" fmla="*/ 76934 h 1915132"/>
                <a:gd name="connsiteX27" fmla="*/ 724445 w 1440909"/>
                <a:gd name="connsiteY27" fmla="*/ 76934 h 1915132"/>
                <a:gd name="connsiteX28" fmla="*/ 684318 w 1440909"/>
                <a:gd name="connsiteY28" fmla="*/ 79670 h 1915132"/>
                <a:gd name="connsiteX29" fmla="*/ 528372 w 1440909"/>
                <a:gd name="connsiteY29" fmla="*/ 113413 h 1915132"/>
                <a:gd name="connsiteX30" fmla="*/ 395224 w 1440909"/>
                <a:gd name="connsiteY30" fmla="*/ 175427 h 1915132"/>
                <a:gd name="connsiteX31" fmla="*/ 376073 w 1440909"/>
                <a:gd name="connsiteY31" fmla="*/ 187282 h 1915132"/>
                <a:gd name="connsiteX32" fmla="*/ 359658 w 1440909"/>
                <a:gd name="connsiteY32" fmla="*/ 199138 h 1915132"/>
                <a:gd name="connsiteX33" fmla="*/ 348714 w 1440909"/>
                <a:gd name="connsiteY33" fmla="*/ 208258 h 1915132"/>
                <a:gd name="connsiteX34" fmla="*/ 373337 w 1440909"/>
                <a:gd name="connsiteY34" fmla="*/ 191842 h 1915132"/>
                <a:gd name="connsiteX35" fmla="*/ 432615 w 1440909"/>
                <a:gd name="connsiteY35" fmla="*/ 157187 h 1915132"/>
                <a:gd name="connsiteX36" fmla="*/ 448118 w 1440909"/>
                <a:gd name="connsiteY36" fmla="*/ 148980 h 1915132"/>
                <a:gd name="connsiteX37" fmla="*/ 463622 w 1440909"/>
                <a:gd name="connsiteY37" fmla="*/ 141684 h 1915132"/>
                <a:gd name="connsiteX38" fmla="*/ 495540 w 1440909"/>
                <a:gd name="connsiteY38" fmla="*/ 128004 h 1915132"/>
                <a:gd name="connsiteX39" fmla="*/ 526548 w 1440909"/>
                <a:gd name="connsiteY39" fmla="*/ 117061 h 1915132"/>
                <a:gd name="connsiteX40" fmla="*/ 539315 w 1440909"/>
                <a:gd name="connsiteY40" fmla="*/ 114325 h 1915132"/>
                <a:gd name="connsiteX41" fmla="*/ 528372 w 1440909"/>
                <a:gd name="connsiteY41" fmla="*/ 117973 h 1915132"/>
                <a:gd name="connsiteX42" fmla="*/ 504660 w 1440909"/>
                <a:gd name="connsiteY42" fmla="*/ 127093 h 1915132"/>
                <a:gd name="connsiteX43" fmla="*/ 489157 w 1440909"/>
                <a:gd name="connsiteY43" fmla="*/ 133476 h 1915132"/>
                <a:gd name="connsiteX44" fmla="*/ 473654 w 1440909"/>
                <a:gd name="connsiteY44" fmla="*/ 140772 h 1915132"/>
                <a:gd name="connsiteX45" fmla="*/ 442646 w 1440909"/>
                <a:gd name="connsiteY45" fmla="*/ 155363 h 1915132"/>
                <a:gd name="connsiteX46" fmla="*/ 314971 w 1440909"/>
                <a:gd name="connsiteY46" fmla="*/ 240177 h 1915132"/>
                <a:gd name="connsiteX47" fmla="*/ 287612 w 1440909"/>
                <a:gd name="connsiteY47" fmla="*/ 265712 h 1915132"/>
                <a:gd name="connsiteX48" fmla="*/ 261165 w 1440909"/>
                <a:gd name="connsiteY48" fmla="*/ 293071 h 1915132"/>
                <a:gd name="connsiteX49" fmla="*/ 243838 w 1440909"/>
                <a:gd name="connsiteY49" fmla="*/ 313134 h 1915132"/>
                <a:gd name="connsiteX50" fmla="*/ 235630 w 1440909"/>
                <a:gd name="connsiteY50" fmla="*/ 323166 h 1915132"/>
                <a:gd name="connsiteX51" fmla="*/ 228334 w 1440909"/>
                <a:gd name="connsiteY51" fmla="*/ 334109 h 1915132"/>
                <a:gd name="connsiteX52" fmla="*/ 212830 w 1440909"/>
                <a:gd name="connsiteY52" fmla="*/ 355085 h 1915132"/>
                <a:gd name="connsiteX53" fmla="*/ 199151 w 1440909"/>
                <a:gd name="connsiteY53" fmla="*/ 376972 h 1915132"/>
                <a:gd name="connsiteX54" fmla="*/ 153552 w 1440909"/>
                <a:gd name="connsiteY54" fmla="*/ 471816 h 1915132"/>
                <a:gd name="connsiteX55" fmla="*/ 144433 w 1440909"/>
                <a:gd name="connsiteY55" fmla="*/ 497352 h 1915132"/>
                <a:gd name="connsiteX56" fmla="*/ 133489 w 1440909"/>
                <a:gd name="connsiteY56" fmla="*/ 530182 h 1915132"/>
                <a:gd name="connsiteX57" fmla="*/ 132577 w 1440909"/>
                <a:gd name="connsiteY57" fmla="*/ 533830 h 1915132"/>
                <a:gd name="connsiteX58" fmla="*/ 124369 w 1440909"/>
                <a:gd name="connsiteY58" fmla="*/ 558453 h 1915132"/>
                <a:gd name="connsiteX59" fmla="*/ 113426 w 1440909"/>
                <a:gd name="connsiteY59" fmla="*/ 604052 h 1915132"/>
                <a:gd name="connsiteX60" fmla="*/ 97923 w 1440909"/>
                <a:gd name="connsiteY60" fmla="*/ 749055 h 1915132"/>
                <a:gd name="connsiteX61" fmla="*/ 97010 w 1440909"/>
                <a:gd name="connsiteY61" fmla="*/ 783710 h 1915132"/>
                <a:gd name="connsiteX62" fmla="*/ 97010 w 1440909"/>
                <a:gd name="connsiteY62" fmla="*/ 820188 h 1915132"/>
                <a:gd name="connsiteX63" fmla="*/ 97010 w 1440909"/>
                <a:gd name="connsiteY63" fmla="*/ 915033 h 1915132"/>
                <a:gd name="connsiteX64" fmla="*/ 96099 w 1440909"/>
                <a:gd name="connsiteY64" fmla="*/ 951512 h 1915132"/>
                <a:gd name="connsiteX65" fmla="*/ 96099 w 1440909"/>
                <a:gd name="connsiteY65" fmla="*/ 999846 h 1915132"/>
                <a:gd name="connsiteX66" fmla="*/ 101570 w 1440909"/>
                <a:gd name="connsiteY66" fmla="*/ 1083747 h 1915132"/>
                <a:gd name="connsiteX67" fmla="*/ 103394 w 1440909"/>
                <a:gd name="connsiteY67" fmla="*/ 1101074 h 1915132"/>
                <a:gd name="connsiteX68" fmla="*/ 106130 w 1440909"/>
                <a:gd name="connsiteY68" fmla="*/ 1125698 h 1915132"/>
                <a:gd name="connsiteX69" fmla="*/ 114338 w 1440909"/>
                <a:gd name="connsiteY69" fmla="*/ 1215982 h 1915132"/>
                <a:gd name="connsiteX70" fmla="*/ 123458 w 1440909"/>
                <a:gd name="connsiteY70" fmla="*/ 1258845 h 1915132"/>
                <a:gd name="connsiteX71" fmla="*/ 143521 w 1440909"/>
                <a:gd name="connsiteY71" fmla="*/ 1320859 h 1915132"/>
                <a:gd name="connsiteX72" fmla="*/ 190943 w 1440909"/>
                <a:gd name="connsiteY72" fmla="*/ 1422999 h 1915132"/>
                <a:gd name="connsiteX73" fmla="*/ 249309 w 1440909"/>
                <a:gd name="connsiteY73" fmla="*/ 1509636 h 1915132"/>
                <a:gd name="connsiteX74" fmla="*/ 324091 w 1440909"/>
                <a:gd name="connsiteY74" fmla="*/ 1587154 h 1915132"/>
                <a:gd name="connsiteX75" fmla="*/ 403432 w 1440909"/>
                <a:gd name="connsiteY75" fmla="*/ 1643695 h 1915132"/>
                <a:gd name="connsiteX76" fmla="*/ 502836 w 1440909"/>
                <a:gd name="connsiteY76" fmla="*/ 1689294 h 1915132"/>
                <a:gd name="connsiteX77" fmla="*/ 502836 w 1440909"/>
                <a:gd name="connsiteY77" fmla="*/ 1691118 h 1915132"/>
                <a:gd name="connsiteX78" fmla="*/ 480949 w 1440909"/>
                <a:gd name="connsiteY78" fmla="*/ 1684734 h 1915132"/>
                <a:gd name="connsiteX79" fmla="*/ 470006 w 1440909"/>
                <a:gd name="connsiteY79" fmla="*/ 1681086 h 1915132"/>
                <a:gd name="connsiteX80" fmla="*/ 459974 w 1440909"/>
                <a:gd name="connsiteY80" fmla="*/ 1677438 h 1915132"/>
                <a:gd name="connsiteX81" fmla="*/ 460886 w 1440909"/>
                <a:gd name="connsiteY81" fmla="*/ 1679262 h 1915132"/>
                <a:gd name="connsiteX82" fmla="*/ 479125 w 1440909"/>
                <a:gd name="connsiteY82" fmla="*/ 1686558 h 1915132"/>
                <a:gd name="connsiteX83" fmla="*/ 499189 w 1440909"/>
                <a:gd name="connsiteY83" fmla="*/ 1693854 h 1915132"/>
                <a:gd name="connsiteX84" fmla="*/ 718973 w 1440909"/>
                <a:gd name="connsiteY84" fmla="*/ 1729420 h 1915132"/>
                <a:gd name="connsiteX85" fmla="*/ 796490 w 1440909"/>
                <a:gd name="connsiteY85" fmla="*/ 1731244 h 1915132"/>
                <a:gd name="connsiteX86" fmla="*/ 848472 w 1440909"/>
                <a:gd name="connsiteY86" fmla="*/ 1731244 h 1915132"/>
                <a:gd name="connsiteX87" fmla="*/ 867623 w 1440909"/>
                <a:gd name="connsiteY87" fmla="*/ 1731244 h 1915132"/>
                <a:gd name="connsiteX88" fmla="*/ 875831 w 1440909"/>
                <a:gd name="connsiteY88" fmla="*/ 1732156 h 1915132"/>
                <a:gd name="connsiteX89" fmla="*/ 862152 w 1440909"/>
                <a:gd name="connsiteY89" fmla="*/ 1734892 h 1915132"/>
                <a:gd name="connsiteX90" fmla="*/ 844824 w 1440909"/>
                <a:gd name="connsiteY90" fmla="*/ 1736716 h 1915132"/>
                <a:gd name="connsiteX91" fmla="*/ 814729 w 1440909"/>
                <a:gd name="connsiteY91" fmla="*/ 1741276 h 1915132"/>
                <a:gd name="connsiteX92" fmla="*/ 874920 w 1440909"/>
                <a:gd name="connsiteY92" fmla="*/ 1741276 h 1915132"/>
                <a:gd name="connsiteX93" fmla="*/ 896806 w 1440909"/>
                <a:gd name="connsiteY93" fmla="*/ 1740364 h 1915132"/>
                <a:gd name="connsiteX94" fmla="*/ 906838 w 1440909"/>
                <a:gd name="connsiteY94" fmla="*/ 1739452 h 1915132"/>
                <a:gd name="connsiteX95" fmla="*/ 911398 w 1440909"/>
                <a:gd name="connsiteY95" fmla="*/ 1739452 h 1915132"/>
                <a:gd name="connsiteX96" fmla="*/ 914134 w 1440909"/>
                <a:gd name="connsiteY96" fmla="*/ 1739452 h 1915132"/>
                <a:gd name="connsiteX97" fmla="*/ 915046 w 1440909"/>
                <a:gd name="connsiteY97" fmla="*/ 1739452 h 1915132"/>
                <a:gd name="connsiteX98" fmla="*/ 915046 w 1440909"/>
                <a:gd name="connsiteY98" fmla="*/ 1740364 h 1915132"/>
                <a:gd name="connsiteX99" fmla="*/ 917782 w 1440909"/>
                <a:gd name="connsiteY99" fmla="*/ 1788698 h 1915132"/>
                <a:gd name="connsiteX100" fmla="*/ 921430 w 1440909"/>
                <a:gd name="connsiteY100" fmla="*/ 1835209 h 1915132"/>
                <a:gd name="connsiteX101" fmla="*/ 915958 w 1440909"/>
                <a:gd name="connsiteY101" fmla="*/ 1886279 h 1915132"/>
                <a:gd name="connsiteX102" fmla="*/ 905014 w 1440909"/>
                <a:gd name="connsiteY102" fmla="*/ 1910902 h 1915132"/>
                <a:gd name="connsiteX103" fmla="*/ 904102 w 1440909"/>
                <a:gd name="connsiteY103" fmla="*/ 1909990 h 1915132"/>
                <a:gd name="connsiteX104" fmla="*/ 906838 w 1440909"/>
                <a:gd name="connsiteY104" fmla="*/ 1870775 h 1915132"/>
                <a:gd name="connsiteX105" fmla="*/ 905926 w 1440909"/>
                <a:gd name="connsiteY105" fmla="*/ 1845240 h 1915132"/>
                <a:gd name="connsiteX106" fmla="*/ 902279 w 1440909"/>
                <a:gd name="connsiteY106" fmla="*/ 1810586 h 1915132"/>
                <a:gd name="connsiteX107" fmla="*/ 897719 w 1440909"/>
                <a:gd name="connsiteY107" fmla="*/ 1789610 h 1915132"/>
                <a:gd name="connsiteX108" fmla="*/ 899542 w 1440909"/>
                <a:gd name="connsiteY108" fmla="*/ 1820617 h 1915132"/>
                <a:gd name="connsiteX109" fmla="*/ 900455 w 1440909"/>
                <a:gd name="connsiteY109" fmla="*/ 1851624 h 1915132"/>
                <a:gd name="connsiteX110" fmla="*/ 897719 w 1440909"/>
                <a:gd name="connsiteY110" fmla="*/ 1879895 h 1915132"/>
                <a:gd name="connsiteX111" fmla="*/ 894071 w 1440909"/>
                <a:gd name="connsiteY111" fmla="*/ 1889927 h 1915132"/>
                <a:gd name="connsiteX112" fmla="*/ 896806 w 1440909"/>
                <a:gd name="connsiteY112" fmla="*/ 1870775 h 1915132"/>
                <a:gd name="connsiteX113" fmla="*/ 894982 w 1440909"/>
                <a:gd name="connsiteY113" fmla="*/ 1810586 h 1915132"/>
                <a:gd name="connsiteX114" fmla="*/ 891335 w 1440909"/>
                <a:gd name="connsiteY114" fmla="*/ 1770459 h 1915132"/>
                <a:gd name="connsiteX115" fmla="*/ 891335 w 1440909"/>
                <a:gd name="connsiteY115" fmla="*/ 1767723 h 1915132"/>
                <a:gd name="connsiteX116" fmla="*/ 890423 w 1440909"/>
                <a:gd name="connsiteY116" fmla="*/ 1766811 h 1915132"/>
                <a:gd name="connsiteX117" fmla="*/ 888599 w 1440909"/>
                <a:gd name="connsiteY117" fmla="*/ 1766811 h 1915132"/>
                <a:gd name="connsiteX118" fmla="*/ 884951 w 1440909"/>
                <a:gd name="connsiteY118" fmla="*/ 1766811 h 1915132"/>
                <a:gd name="connsiteX119" fmla="*/ 878567 w 1440909"/>
                <a:gd name="connsiteY119" fmla="*/ 1766811 h 1915132"/>
                <a:gd name="connsiteX120" fmla="*/ 863064 w 1440909"/>
                <a:gd name="connsiteY120" fmla="*/ 1767723 h 1915132"/>
                <a:gd name="connsiteX121" fmla="*/ 838441 w 1440909"/>
                <a:gd name="connsiteY121" fmla="*/ 1768635 h 1915132"/>
                <a:gd name="connsiteX122" fmla="*/ 810170 w 1440909"/>
                <a:gd name="connsiteY122" fmla="*/ 1769547 h 1915132"/>
                <a:gd name="connsiteX123" fmla="*/ 661519 w 1440909"/>
                <a:gd name="connsiteY123" fmla="*/ 1768635 h 1915132"/>
                <a:gd name="connsiteX124" fmla="*/ 634160 w 1440909"/>
                <a:gd name="connsiteY124" fmla="*/ 1766811 h 1915132"/>
                <a:gd name="connsiteX125" fmla="*/ 646015 w 1440909"/>
                <a:gd name="connsiteY125" fmla="*/ 1768635 h 1915132"/>
                <a:gd name="connsiteX126" fmla="*/ 666079 w 1440909"/>
                <a:gd name="connsiteY126" fmla="*/ 1770459 h 1915132"/>
                <a:gd name="connsiteX127" fmla="*/ 788283 w 1440909"/>
                <a:gd name="connsiteY127" fmla="*/ 1774107 h 1915132"/>
                <a:gd name="connsiteX128" fmla="*/ 846648 w 1440909"/>
                <a:gd name="connsiteY128" fmla="*/ 1772283 h 1915132"/>
                <a:gd name="connsiteX129" fmla="*/ 879479 w 1440909"/>
                <a:gd name="connsiteY129" fmla="*/ 1770459 h 1915132"/>
                <a:gd name="connsiteX130" fmla="*/ 882215 w 1440909"/>
                <a:gd name="connsiteY130" fmla="*/ 1770459 h 1915132"/>
                <a:gd name="connsiteX131" fmla="*/ 883127 w 1440909"/>
                <a:gd name="connsiteY131" fmla="*/ 1770459 h 1915132"/>
                <a:gd name="connsiteX132" fmla="*/ 884039 w 1440909"/>
                <a:gd name="connsiteY132" fmla="*/ 1771371 h 1915132"/>
                <a:gd name="connsiteX133" fmla="*/ 884039 w 1440909"/>
                <a:gd name="connsiteY133" fmla="*/ 1775019 h 1915132"/>
                <a:gd name="connsiteX134" fmla="*/ 883127 w 1440909"/>
                <a:gd name="connsiteY134" fmla="*/ 1775931 h 1915132"/>
                <a:gd name="connsiteX135" fmla="*/ 883127 w 1440909"/>
                <a:gd name="connsiteY135" fmla="*/ 1773195 h 1915132"/>
                <a:gd name="connsiteX136" fmla="*/ 882215 w 1440909"/>
                <a:gd name="connsiteY136" fmla="*/ 1773195 h 1915132"/>
                <a:gd name="connsiteX137" fmla="*/ 881303 w 1440909"/>
                <a:gd name="connsiteY137" fmla="*/ 1773195 h 1915132"/>
                <a:gd name="connsiteX138" fmla="*/ 878567 w 1440909"/>
                <a:gd name="connsiteY138" fmla="*/ 1773195 h 1915132"/>
                <a:gd name="connsiteX139" fmla="*/ 874007 w 1440909"/>
                <a:gd name="connsiteY139" fmla="*/ 1774107 h 1915132"/>
                <a:gd name="connsiteX140" fmla="*/ 863976 w 1440909"/>
                <a:gd name="connsiteY140" fmla="*/ 1775019 h 1915132"/>
                <a:gd name="connsiteX141" fmla="*/ 858504 w 1440909"/>
                <a:gd name="connsiteY141" fmla="*/ 1775019 h 1915132"/>
                <a:gd name="connsiteX142" fmla="*/ 846648 w 1440909"/>
                <a:gd name="connsiteY142" fmla="*/ 1775931 h 1915132"/>
                <a:gd name="connsiteX143" fmla="*/ 798314 w 1440909"/>
                <a:gd name="connsiteY143" fmla="*/ 1777755 h 1915132"/>
                <a:gd name="connsiteX144" fmla="*/ 673374 w 1440909"/>
                <a:gd name="connsiteY144" fmla="*/ 1777755 h 1915132"/>
                <a:gd name="connsiteX145" fmla="*/ 642368 w 1440909"/>
                <a:gd name="connsiteY145" fmla="*/ 1775931 h 1915132"/>
                <a:gd name="connsiteX146" fmla="*/ 528372 w 1440909"/>
                <a:gd name="connsiteY146" fmla="*/ 1759515 h 1915132"/>
                <a:gd name="connsiteX147" fmla="*/ 507396 w 1440909"/>
                <a:gd name="connsiteY147" fmla="*/ 1754044 h 1915132"/>
                <a:gd name="connsiteX148" fmla="*/ 486421 w 1440909"/>
                <a:gd name="connsiteY148" fmla="*/ 1748572 h 1915132"/>
                <a:gd name="connsiteX149" fmla="*/ 456326 w 1440909"/>
                <a:gd name="connsiteY149" fmla="*/ 1738540 h 1915132"/>
                <a:gd name="connsiteX150" fmla="*/ 431703 w 1440909"/>
                <a:gd name="connsiteY150" fmla="*/ 1729420 h 1915132"/>
                <a:gd name="connsiteX151" fmla="*/ 403432 w 1440909"/>
                <a:gd name="connsiteY151" fmla="*/ 1718477 h 1915132"/>
                <a:gd name="connsiteX152" fmla="*/ 394312 w 1440909"/>
                <a:gd name="connsiteY152" fmla="*/ 1714829 h 1915132"/>
                <a:gd name="connsiteX153" fmla="*/ 352361 w 1440909"/>
                <a:gd name="connsiteY153" fmla="*/ 1693854 h 1915132"/>
                <a:gd name="connsiteX154" fmla="*/ 325002 w 1440909"/>
                <a:gd name="connsiteY154" fmla="*/ 1676526 h 1915132"/>
                <a:gd name="connsiteX155" fmla="*/ 240189 w 1440909"/>
                <a:gd name="connsiteY155" fmla="*/ 1610865 h 1915132"/>
                <a:gd name="connsiteX156" fmla="*/ 221950 w 1440909"/>
                <a:gd name="connsiteY156" fmla="*/ 1593537 h 1915132"/>
                <a:gd name="connsiteX157" fmla="*/ 198239 w 1440909"/>
                <a:gd name="connsiteY157" fmla="*/ 1568914 h 1915132"/>
                <a:gd name="connsiteX158" fmla="*/ 86979 w 1440909"/>
                <a:gd name="connsiteY158" fmla="*/ 1396552 h 1915132"/>
                <a:gd name="connsiteX159" fmla="*/ 75123 w 1440909"/>
                <a:gd name="connsiteY159" fmla="*/ 1368281 h 1915132"/>
                <a:gd name="connsiteX160" fmla="*/ 64180 w 1440909"/>
                <a:gd name="connsiteY160" fmla="*/ 1339098 h 1915132"/>
                <a:gd name="connsiteX161" fmla="*/ 3990 w 1440909"/>
                <a:gd name="connsiteY161" fmla="*/ 997110 h 1915132"/>
                <a:gd name="connsiteX162" fmla="*/ 342 w 1440909"/>
                <a:gd name="connsiteY162" fmla="*/ 891322 h 1915132"/>
                <a:gd name="connsiteX163" fmla="*/ 3078 w 1440909"/>
                <a:gd name="connsiteY163" fmla="*/ 739023 h 1915132"/>
                <a:gd name="connsiteX164" fmla="*/ 57796 w 1440909"/>
                <a:gd name="connsiteY164" fmla="*/ 449017 h 1915132"/>
                <a:gd name="connsiteX165" fmla="*/ 66915 w 1440909"/>
                <a:gd name="connsiteY165" fmla="*/ 425306 h 1915132"/>
                <a:gd name="connsiteX166" fmla="*/ 76947 w 1440909"/>
                <a:gd name="connsiteY166" fmla="*/ 401595 h 1915132"/>
                <a:gd name="connsiteX167" fmla="*/ 90627 w 1440909"/>
                <a:gd name="connsiteY167" fmla="*/ 373324 h 1915132"/>
                <a:gd name="connsiteX168" fmla="*/ 105218 w 1440909"/>
                <a:gd name="connsiteY168" fmla="*/ 346877 h 1915132"/>
                <a:gd name="connsiteX169" fmla="*/ 119810 w 1440909"/>
                <a:gd name="connsiteY169" fmla="*/ 323166 h 1915132"/>
                <a:gd name="connsiteX170" fmla="*/ 128017 w 1440909"/>
                <a:gd name="connsiteY170" fmla="*/ 309486 h 1915132"/>
                <a:gd name="connsiteX171" fmla="*/ 137137 w 1440909"/>
                <a:gd name="connsiteY171" fmla="*/ 295807 h 1915132"/>
                <a:gd name="connsiteX172" fmla="*/ 157201 w 1440909"/>
                <a:gd name="connsiteY172" fmla="*/ 268448 h 1915132"/>
                <a:gd name="connsiteX173" fmla="*/ 179087 w 1440909"/>
                <a:gd name="connsiteY173" fmla="*/ 242000 h 1915132"/>
                <a:gd name="connsiteX174" fmla="*/ 203711 w 1440909"/>
                <a:gd name="connsiteY174" fmla="*/ 215553 h 1915132"/>
                <a:gd name="connsiteX175" fmla="*/ 275756 w 1440909"/>
                <a:gd name="connsiteY175" fmla="*/ 150804 h 1915132"/>
                <a:gd name="connsiteX176" fmla="*/ 297643 w 1440909"/>
                <a:gd name="connsiteY176" fmla="*/ 134388 h 1915132"/>
                <a:gd name="connsiteX177" fmla="*/ 320443 w 1440909"/>
                <a:gd name="connsiteY177" fmla="*/ 118885 h 1915132"/>
                <a:gd name="connsiteX178" fmla="*/ 343242 w 1440909"/>
                <a:gd name="connsiteY178" fmla="*/ 106117 h 1915132"/>
                <a:gd name="connsiteX179" fmla="*/ 273932 w 1440909"/>
                <a:gd name="connsiteY179" fmla="*/ 157187 h 1915132"/>
                <a:gd name="connsiteX180" fmla="*/ 245662 w 1440909"/>
                <a:gd name="connsiteY180" fmla="*/ 179987 h 1915132"/>
                <a:gd name="connsiteX181" fmla="*/ 218303 w 1440909"/>
                <a:gd name="connsiteY181" fmla="*/ 205522 h 1915132"/>
                <a:gd name="connsiteX182" fmla="*/ 134401 w 1440909"/>
                <a:gd name="connsiteY182" fmla="*/ 307662 h 1915132"/>
                <a:gd name="connsiteX183" fmla="*/ 78771 w 1440909"/>
                <a:gd name="connsiteY183" fmla="*/ 416186 h 1915132"/>
                <a:gd name="connsiteX184" fmla="*/ 65091 w 1440909"/>
                <a:gd name="connsiteY184" fmla="*/ 454489 h 1915132"/>
                <a:gd name="connsiteX185" fmla="*/ 58708 w 1440909"/>
                <a:gd name="connsiteY185" fmla="*/ 477288 h 1915132"/>
                <a:gd name="connsiteX186" fmla="*/ 59620 w 1440909"/>
                <a:gd name="connsiteY186" fmla="*/ 479112 h 1915132"/>
                <a:gd name="connsiteX187" fmla="*/ 67828 w 1440909"/>
                <a:gd name="connsiteY187" fmla="*/ 457225 h 1915132"/>
                <a:gd name="connsiteX188" fmla="*/ 128017 w 1440909"/>
                <a:gd name="connsiteY188" fmla="*/ 331373 h 1915132"/>
                <a:gd name="connsiteX189" fmla="*/ 137137 w 1440909"/>
                <a:gd name="connsiteY189" fmla="*/ 315870 h 1915132"/>
                <a:gd name="connsiteX190" fmla="*/ 235630 w 1440909"/>
                <a:gd name="connsiteY190" fmla="*/ 199138 h 1915132"/>
                <a:gd name="connsiteX191" fmla="*/ 253869 w 1440909"/>
                <a:gd name="connsiteY191" fmla="*/ 182723 h 1915132"/>
                <a:gd name="connsiteX192" fmla="*/ 273021 w 1440909"/>
                <a:gd name="connsiteY192" fmla="*/ 167219 h 1915132"/>
                <a:gd name="connsiteX193" fmla="*/ 292172 w 1440909"/>
                <a:gd name="connsiteY193" fmla="*/ 152628 h 1915132"/>
                <a:gd name="connsiteX194" fmla="*/ 312235 w 1440909"/>
                <a:gd name="connsiteY194" fmla="*/ 138948 h 1915132"/>
                <a:gd name="connsiteX195" fmla="*/ 467270 w 1440909"/>
                <a:gd name="connsiteY195" fmla="*/ 56871 h 1915132"/>
                <a:gd name="connsiteX196" fmla="*/ 639631 w 1440909"/>
                <a:gd name="connsiteY196" fmla="*/ 10361 h 1915132"/>
                <a:gd name="connsiteX197" fmla="*/ 682494 w 1440909"/>
                <a:gd name="connsiteY197" fmla="*/ 4889 h 1915132"/>
                <a:gd name="connsiteX198" fmla="*/ 714413 w 1440909"/>
                <a:gd name="connsiteY198" fmla="*/ 2153 h 1915132"/>
                <a:gd name="connsiteX199" fmla="*/ 751804 w 1440909"/>
                <a:gd name="connsiteY199" fmla="*/ 329 h 1915132"/>
                <a:gd name="connsiteX200" fmla="*/ 843001 w 1440909"/>
                <a:gd name="connsiteY200" fmla="*/ 3977 h 1915132"/>
                <a:gd name="connsiteX201" fmla="*/ 943317 w 1440909"/>
                <a:gd name="connsiteY201" fmla="*/ 21304 h 1915132"/>
                <a:gd name="connsiteX202" fmla="*/ 960644 w 1440909"/>
                <a:gd name="connsiteY202" fmla="*/ 26776 h 1915132"/>
                <a:gd name="connsiteX203" fmla="*/ 920518 w 1440909"/>
                <a:gd name="connsiteY203" fmla="*/ 19480 h 1915132"/>
                <a:gd name="connsiteX204" fmla="*/ 916870 w 1440909"/>
                <a:gd name="connsiteY204" fmla="*/ 18568 h 1915132"/>
                <a:gd name="connsiteX205" fmla="*/ 889511 w 1440909"/>
                <a:gd name="connsiteY205" fmla="*/ 14920 h 1915132"/>
                <a:gd name="connsiteX206" fmla="*/ 881303 w 1440909"/>
                <a:gd name="connsiteY206" fmla="*/ 14920 h 1915132"/>
                <a:gd name="connsiteX207" fmla="*/ 928725 w 1440909"/>
                <a:gd name="connsiteY207" fmla="*/ 24040 h 1915132"/>
                <a:gd name="connsiteX208" fmla="*/ 1015362 w 1440909"/>
                <a:gd name="connsiteY208" fmla="*/ 46839 h 1915132"/>
                <a:gd name="connsiteX209" fmla="*/ 1128447 w 1440909"/>
                <a:gd name="connsiteY209" fmla="*/ 92438 h 1915132"/>
                <a:gd name="connsiteX210" fmla="*/ 1233323 w 1440909"/>
                <a:gd name="connsiteY210" fmla="*/ 152628 h 1915132"/>
                <a:gd name="connsiteX211" fmla="*/ 1294425 w 1440909"/>
                <a:gd name="connsiteY211" fmla="*/ 200962 h 1915132"/>
                <a:gd name="connsiteX212" fmla="*/ 1344583 w 1440909"/>
                <a:gd name="connsiteY212" fmla="*/ 258416 h 1915132"/>
                <a:gd name="connsiteX213" fmla="*/ 1356439 w 1440909"/>
                <a:gd name="connsiteY213" fmla="*/ 275743 h 1915132"/>
                <a:gd name="connsiteX214" fmla="*/ 1401125 w 1440909"/>
                <a:gd name="connsiteY214" fmla="*/ 376972 h 1915132"/>
                <a:gd name="connsiteX215" fmla="*/ 1379238 w 1440909"/>
                <a:gd name="connsiteY215" fmla="*/ 330461 h 1915132"/>
                <a:gd name="connsiteX216" fmla="*/ 1345495 w 1440909"/>
                <a:gd name="connsiteY216" fmla="*/ 273919 h 1915132"/>
                <a:gd name="connsiteX217" fmla="*/ 1292601 w 1440909"/>
                <a:gd name="connsiteY217" fmla="*/ 211905 h 1915132"/>
                <a:gd name="connsiteX218" fmla="*/ 1171309 w 1440909"/>
                <a:gd name="connsiteY218" fmla="*/ 127093 h 1915132"/>
                <a:gd name="connsiteX219" fmla="*/ 1141214 w 1440909"/>
                <a:gd name="connsiteY219" fmla="*/ 111589 h 1915132"/>
                <a:gd name="connsiteX220" fmla="*/ 1071905 w 1440909"/>
                <a:gd name="connsiteY220" fmla="*/ 81494 h 1915132"/>
                <a:gd name="connsiteX221" fmla="*/ 992563 w 1440909"/>
                <a:gd name="connsiteY221" fmla="*/ 55047 h 1915132"/>
                <a:gd name="connsiteX222" fmla="*/ 845736 w 1440909"/>
                <a:gd name="connsiteY222" fmla="*/ 26776 h 1915132"/>
                <a:gd name="connsiteX223" fmla="*/ 757275 w 1440909"/>
                <a:gd name="connsiteY223" fmla="*/ 21304 h 1915132"/>
                <a:gd name="connsiteX224" fmla="*/ 749980 w 1440909"/>
                <a:gd name="connsiteY224" fmla="*/ 21304 h 1915132"/>
                <a:gd name="connsiteX225" fmla="*/ 723533 w 1440909"/>
                <a:gd name="connsiteY225" fmla="*/ 21304 h 1915132"/>
                <a:gd name="connsiteX226" fmla="*/ 705293 w 1440909"/>
                <a:gd name="connsiteY226" fmla="*/ 23128 h 1915132"/>
                <a:gd name="connsiteX227" fmla="*/ 690702 w 1440909"/>
                <a:gd name="connsiteY227" fmla="*/ 25864 h 1915132"/>
                <a:gd name="connsiteX228" fmla="*/ 679758 w 1440909"/>
                <a:gd name="connsiteY228" fmla="*/ 26776 h 1915132"/>
                <a:gd name="connsiteX229" fmla="*/ 664255 w 1440909"/>
                <a:gd name="connsiteY229" fmla="*/ 29512 h 1915132"/>
                <a:gd name="connsiteX230" fmla="*/ 623216 w 1440909"/>
                <a:gd name="connsiteY230" fmla="*/ 35896 h 1915132"/>
                <a:gd name="connsiteX231" fmla="*/ 593121 w 1440909"/>
                <a:gd name="connsiteY231" fmla="*/ 41367 h 1915132"/>
                <a:gd name="connsiteX232" fmla="*/ 563026 w 1440909"/>
                <a:gd name="connsiteY232" fmla="*/ 48663 h 1915132"/>
                <a:gd name="connsiteX233" fmla="*/ 546611 w 1440909"/>
                <a:gd name="connsiteY233" fmla="*/ 52311 h 1915132"/>
                <a:gd name="connsiteX234" fmla="*/ 532019 w 1440909"/>
                <a:gd name="connsiteY234" fmla="*/ 56871 h 1915132"/>
                <a:gd name="connsiteX235" fmla="*/ 507396 w 1440909"/>
                <a:gd name="connsiteY235" fmla="*/ 65079 h 1915132"/>
                <a:gd name="connsiteX236" fmla="*/ 501013 w 1440909"/>
                <a:gd name="connsiteY236" fmla="*/ 68727 h 1915132"/>
                <a:gd name="connsiteX237" fmla="*/ 540227 w 1440909"/>
                <a:gd name="connsiteY237" fmla="*/ 56871 h 1915132"/>
                <a:gd name="connsiteX238" fmla="*/ 672463 w 1440909"/>
                <a:gd name="connsiteY238" fmla="*/ 31336 h 1915132"/>
                <a:gd name="connsiteX239" fmla="*/ 704381 w 1440909"/>
                <a:gd name="connsiteY239" fmla="*/ 28600 h 1915132"/>
                <a:gd name="connsiteX240" fmla="*/ 734476 w 1440909"/>
                <a:gd name="connsiteY240" fmla="*/ 26776 h 1915132"/>
                <a:gd name="connsiteX241" fmla="*/ 868536 w 1440909"/>
                <a:gd name="connsiteY241" fmla="*/ 33160 h 1915132"/>
                <a:gd name="connsiteX242" fmla="*/ 918694 w 1440909"/>
                <a:gd name="connsiteY242" fmla="*/ 41367 h 1915132"/>
                <a:gd name="connsiteX243" fmla="*/ 1041810 w 1440909"/>
                <a:gd name="connsiteY243" fmla="*/ 75110 h 1915132"/>
                <a:gd name="connsiteX244" fmla="*/ 1182252 w 1440909"/>
                <a:gd name="connsiteY244" fmla="*/ 139860 h 1915132"/>
                <a:gd name="connsiteX245" fmla="*/ 1304456 w 1440909"/>
                <a:gd name="connsiteY245" fmla="*/ 233793 h 1915132"/>
                <a:gd name="connsiteX246" fmla="*/ 1371942 w 1440909"/>
                <a:gd name="connsiteY246" fmla="*/ 334109 h 1915132"/>
                <a:gd name="connsiteX247" fmla="*/ 1389269 w 1440909"/>
                <a:gd name="connsiteY247" fmla="*/ 375148 h 1915132"/>
                <a:gd name="connsiteX248" fmla="*/ 1402037 w 1440909"/>
                <a:gd name="connsiteY248" fmla="*/ 420746 h 1915132"/>
                <a:gd name="connsiteX249" fmla="*/ 1431220 w 1440909"/>
                <a:gd name="connsiteY249" fmla="*/ 575781 h 1915132"/>
                <a:gd name="connsiteX250" fmla="*/ 1437604 w 1440909"/>
                <a:gd name="connsiteY250" fmla="*/ 628675 h 1915132"/>
                <a:gd name="connsiteX251" fmla="*/ 1447635 w 1440909"/>
                <a:gd name="connsiteY251" fmla="*/ 818364 h 1915132"/>
                <a:gd name="connsiteX252" fmla="*/ 1447635 w 1440909"/>
                <a:gd name="connsiteY252" fmla="*/ 842075 h 1915132"/>
                <a:gd name="connsiteX253" fmla="*/ 1443987 w 1440909"/>
                <a:gd name="connsiteY253" fmla="*/ 823836 h 1915132"/>
                <a:gd name="connsiteX254" fmla="*/ 1440340 w 1440909"/>
                <a:gd name="connsiteY254" fmla="*/ 791917 h 1915132"/>
                <a:gd name="connsiteX255" fmla="*/ 1438516 w 1440909"/>
                <a:gd name="connsiteY255" fmla="*/ 785533 h 1915132"/>
                <a:gd name="connsiteX256" fmla="*/ 1437604 w 1440909"/>
                <a:gd name="connsiteY256" fmla="*/ 801949 h 1915132"/>
                <a:gd name="connsiteX257" fmla="*/ 1436692 w 1440909"/>
                <a:gd name="connsiteY257" fmla="*/ 901353 h 1915132"/>
                <a:gd name="connsiteX258" fmla="*/ 1435780 w 1440909"/>
                <a:gd name="connsiteY258" fmla="*/ 1013525 h 1915132"/>
                <a:gd name="connsiteX259" fmla="*/ 1432132 w 1440909"/>
                <a:gd name="connsiteY259" fmla="*/ 1164912 h 1915132"/>
                <a:gd name="connsiteX260" fmla="*/ 1419364 w 1440909"/>
                <a:gd name="connsiteY260" fmla="*/ 1274348 h 1915132"/>
                <a:gd name="connsiteX261" fmla="*/ 1391093 w 1440909"/>
                <a:gd name="connsiteY261" fmla="*/ 1382872 h 1915132"/>
                <a:gd name="connsiteX262" fmla="*/ 1376502 w 1440909"/>
                <a:gd name="connsiteY262" fmla="*/ 1419351 h 1915132"/>
                <a:gd name="connsiteX263" fmla="*/ 1360086 w 1440909"/>
                <a:gd name="connsiteY263" fmla="*/ 1451270 h 1915132"/>
                <a:gd name="connsiteX264" fmla="*/ 1343671 w 1440909"/>
                <a:gd name="connsiteY264" fmla="*/ 1476805 h 1915132"/>
                <a:gd name="connsiteX265" fmla="*/ 1336375 w 1440909"/>
                <a:gd name="connsiteY265" fmla="*/ 1485013 h 1915132"/>
                <a:gd name="connsiteX266" fmla="*/ 1341847 w 1440909"/>
                <a:gd name="connsiteY266" fmla="*/ 1472246 h 1915132"/>
                <a:gd name="connsiteX267" fmla="*/ 1350055 w 1440909"/>
                <a:gd name="connsiteY267" fmla="*/ 1455830 h 1915132"/>
                <a:gd name="connsiteX268" fmla="*/ 1361910 w 1440909"/>
                <a:gd name="connsiteY268" fmla="*/ 1431207 h 1915132"/>
                <a:gd name="connsiteX269" fmla="*/ 1372854 w 1440909"/>
                <a:gd name="connsiteY269" fmla="*/ 1404760 h 1915132"/>
                <a:gd name="connsiteX270" fmla="*/ 1380150 w 1440909"/>
                <a:gd name="connsiteY270" fmla="*/ 1383785 h 1915132"/>
                <a:gd name="connsiteX271" fmla="*/ 1386534 w 1440909"/>
                <a:gd name="connsiteY271" fmla="*/ 1364633 h 1915132"/>
                <a:gd name="connsiteX272" fmla="*/ 1395653 w 1440909"/>
                <a:gd name="connsiteY272" fmla="*/ 1329978 h 1915132"/>
                <a:gd name="connsiteX273" fmla="*/ 1401125 w 1440909"/>
                <a:gd name="connsiteY273" fmla="*/ 1300795 h 1915132"/>
                <a:gd name="connsiteX274" fmla="*/ 1408421 w 1440909"/>
                <a:gd name="connsiteY274" fmla="*/ 1261581 h 1915132"/>
                <a:gd name="connsiteX275" fmla="*/ 1418452 w 1440909"/>
                <a:gd name="connsiteY275" fmla="*/ 1163088 h 1915132"/>
                <a:gd name="connsiteX276" fmla="*/ 1420276 w 1440909"/>
                <a:gd name="connsiteY276" fmla="*/ 1101074 h 1915132"/>
                <a:gd name="connsiteX277" fmla="*/ 1421188 w 1440909"/>
                <a:gd name="connsiteY277" fmla="*/ 998934 h 1915132"/>
                <a:gd name="connsiteX278" fmla="*/ 1420276 w 1440909"/>
                <a:gd name="connsiteY278" fmla="*/ 903177 h 1915132"/>
                <a:gd name="connsiteX279" fmla="*/ 1418452 w 1440909"/>
                <a:gd name="connsiteY279" fmla="*/ 822012 h 1915132"/>
                <a:gd name="connsiteX280" fmla="*/ 1416628 w 1440909"/>
                <a:gd name="connsiteY280" fmla="*/ 764558 h 1915132"/>
                <a:gd name="connsiteX281" fmla="*/ 1412981 w 1440909"/>
                <a:gd name="connsiteY281" fmla="*/ 708016 h 1915132"/>
                <a:gd name="connsiteX282" fmla="*/ 1401125 w 1440909"/>
                <a:gd name="connsiteY282" fmla="*/ 594932 h 1915132"/>
                <a:gd name="connsiteX283" fmla="*/ 1399301 w 1440909"/>
                <a:gd name="connsiteY283" fmla="*/ 580341 h 1915132"/>
                <a:gd name="connsiteX284" fmla="*/ 1396565 w 1440909"/>
                <a:gd name="connsiteY284" fmla="*/ 571221 h 1915132"/>
                <a:gd name="connsiteX285" fmla="*/ 1399301 w 1440909"/>
                <a:gd name="connsiteY285" fmla="*/ 600404 h 1915132"/>
                <a:gd name="connsiteX286" fmla="*/ 1402949 w 1440909"/>
                <a:gd name="connsiteY286" fmla="*/ 637795 h 1915132"/>
                <a:gd name="connsiteX287" fmla="*/ 1412981 w 1440909"/>
                <a:gd name="connsiteY287" fmla="*/ 762734 h 1915132"/>
                <a:gd name="connsiteX288" fmla="*/ 1413893 w 1440909"/>
                <a:gd name="connsiteY288" fmla="*/ 797389 h 1915132"/>
                <a:gd name="connsiteX289" fmla="*/ 1414804 w 1440909"/>
                <a:gd name="connsiteY289" fmla="*/ 874906 h 1915132"/>
                <a:gd name="connsiteX290" fmla="*/ 1414804 w 1440909"/>
                <a:gd name="connsiteY290" fmla="*/ 903177 h 1915132"/>
                <a:gd name="connsiteX291" fmla="*/ 1414804 w 1440909"/>
                <a:gd name="connsiteY291" fmla="*/ 1025381 h 1915132"/>
                <a:gd name="connsiteX292" fmla="*/ 1414804 w 1440909"/>
                <a:gd name="connsiteY292" fmla="*/ 1076451 h 1915132"/>
                <a:gd name="connsiteX293" fmla="*/ 1414804 w 1440909"/>
                <a:gd name="connsiteY293" fmla="*/ 1089219 h 1915132"/>
                <a:gd name="connsiteX294" fmla="*/ 1408421 w 1440909"/>
                <a:gd name="connsiteY294" fmla="*/ 1221454 h 1915132"/>
                <a:gd name="connsiteX295" fmla="*/ 1392917 w 1440909"/>
                <a:gd name="connsiteY295" fmla="*/ 1313563 h 1915132"/>
                <a:gd name="connsiteX296" fmla="*/ 1381062 w 1440909"/>
                <a:gd name="connsiteY296" fmla="*/ 1359162 h 1915132"/>
                <a:gd name="connsiteX297" fmla="*/ 1367382 w 1440909"/>
                <a:gd name="connsiteY297" fmla="*/ 1397464 h 1915132"/>
                <a:gd name="connsiteX298" fmla="*/ 1356439 w 1440909"/>
                <a:gd name="connsiteY298" fmla="*/ 1424823 h 1915132"/>
                <a:gd name="connsiteX299" fmla="*/ 1303545 w 1440909"/>
                <a:gd name="connsiteY299" fmla="*/ 1510548 h 1915132"/>
                <a:gd name="connsiteX300" fmla="*/ 1270713 w 1440909"/>
                <a:gd name="connsiteY300" fmla="*/ 1546115 h 1915132"/>
                <a:gd name="connsiteX301" fmla="*/ 1236059 w 1440909"/>
                <a:gd name="connsiteY301" fmla="*/ 1577122 h 1915132"/>
                <a:gd name="connsiteX302" fmla="*/ 1187725 w 1440909"/>
                <a:gd name="connsiteY302" fmla="*/ 1614513 h 1915132"/>
                <a:gd name="connsiteX303" fmla="*/ 1078288 w 1440909"/>
                <a:gd name="connsiteY303" fmla="*/ 1681998 h 1915132"/>
                <a:gd name="connsiteX304" fmla="*/ 1022658 w 1440909"/>
                <a:gd name="connsiteY304" fmla="*/ 1711181 h 1915132"/>
                <a:gd name="connsiteX305" fmla="*/ 975236 w 1440909"/>
                <a:gd name="connsiteY305" fmla="*/ 1746748 h 1915132"/>
                <a:gd name="connsiteX306" fmla="*/ 957908 w 1440909"/>
                <a:gd name="connsiteY306" fmla="*/ 1804202 h 1915132"/>
                <a:gd name="connsiteX307" fmla="*/ 934198 w 1440909"/>
                <a:gd name="connsiteY307" fmla="*/ 1862568 h 1915132"/>
                <a:gd name="connsiteX308" fmla="*/ 918694 w 1440909"/>
                <a:gd name="connsiteY308" fmla="*/ 1906342 h 1915132"/>
                <a:gd name="connsiteX309" fmla="*/ 915958 w 1440909"/>
                <a:gd name="connsiteY309" fmla="*/ 1912726 h 1915132"/>
                <a:gd name="connsiteX310" fmla="*/ 918694 w 1440909"/>
                <a:gd name="connsiteY310" fmla="*/ 1899959 h 1915132"/>
                <a:gd name="connsiteX311" fmla="*/ 941493 w 1440909"/>
                <a:gd name="connsiteY311" fmla="*/ 1835209 h 1915132"/>
                <a:gd name="connsiteX312" fmla="*/ 956084 w 1440909"/>
                <a:gd name="connsiteY312" fmla="*/ 1781403 h 1915132"/>
                <a:gd name="connsiteX313" fmla="*/ 966116 w 1440909"/>
                <a:gd name="connsiteY313" fmla="*/ 1743100 h 1915132"/>
                <a:gd name="connsiteX314" fmla="*/ 982532 w 1440909"/>
                <a:gd name="connsiteY314" fmla="*/ 1722125 h 1915132"/>
                <a:gd name="connsiteX315" fmla="*/ 1007155 w 1440909"/>
                <a:gd name="connsiteY315" fmla="*/ 1705709 h 1915132"/>
                <a:gd name="connsiteX316" fmla="*/ 1151246 w 1440909"/>
                <a:gd name="connsiteY316" fmla="*/ 1620896 h 1915132"/>
                <a:gd name="connsiteX317" fmla="*/ 1241530 w 1440909"/>
                <a:gd name="connsiteY317" fmla="*/ 1549763 h 1915132"/>
                <a:gd name="connsiteX318" fmla="*/ 1279833 w 1440909"/>
                <a:gd name="connsiteY318" fmla="*/ 1509636 h 1915132"/>
                <a:gd name="connsiteX319" fmla="*/ 1295337 w 1440909"/>
                <a:gd name="connsiteY319" fmla="*/ 1489573 h 1915132"/>
                <a:gd name="connsiteX320" fmla="*/ 1309016 w 1440909"/>
                <a:gd name="connsiteY320" fmla="*/ 1469509 h 1915132"/>
                <a:gd name="connsiteX321" fmla="*/ 1319048 w 1440909"/>
                <a:gd name="connsiteY321" fmla="*/ 1452182 h 1915132"/>
                <a:gd name="connsiteX322" fmla="*/ 1324520 w 1440909"/>
                <a:gd name="connsiteY322" fmla="*/ 1443974 h 1915132"/>
                <a:gd name="connsiteX323" fmla="*/ 1329080 w 1440909"/>
                <a:gd name="connsiteY323" fmla="*/ 1434855 h 1915132"/>
                <a:gd name="connsiteX324" fmla="*/ 1338199 w 1440909"/>
                <a:gd name="connsiteY324" fmla="*/ 1416615 h 1915132"/>
                <a:gd name="connsiteX325" fmla="*/ 1346407 w 1440909"/>
                <a:gd name="connsiteY325" fmla="*/ 1397464 h 1915132"/>
                <a:gd name="connsiteX326" fmla="*/ 1369206 w 1440909"/>
                <a:gd name="connsiteY326" fmla="*/ 1327243 h 1915132"/>
                <a:gd name="connsiteX327" fmla="*/ 1378326 w 1440909"/>
                <a:gd name="connsiteY327" fmla="*/ 1283468 h 1915132"/>
                <a:gd name="connsiteX328" fmla="*/ 1384709 w 1440909"/>
                <a:gd name="connsiteY328" fmla="*/ 1236046 h 1915132"/>
                <a:gd name="connsiteX329" fmla="*/ 1385622 w 1440909"/>
                <a:gd name="connsiteY329" fmla="*/ 1207775 h 1915132"/>
                <a:gd name="connsiteX330" fmla="*/ 1387445 w 1440909"/>
                <a:gd name="connsiteY330" fmla="*/ 1158529 h 1915132"/>
                <a:gd name="connsiteX331" fmla="*/ 1388358 w 1440909"/>
                <a:gd name="connsiteY331" fmla="*/ 1127521 h 1915132"/>
                <a:gd name="connsiteX332" fmla="*/ 1387445 w 1440909"/>
                <a:gd name="connsiteY332" fmla="*/ 1094691 h 1915132"/>
                <a:gd name="connsiteX333" fmla="*/ 1384709 w 1440909"/>
                <a:gd name="connsiteY333" fmla="*/ 1026293 h 1915132"/>
                <a:gd name="connsiteX334" fmla="*/ 1383798 w 1440909"/>
                <a:gd name="connsiteY334" fmla="*/ 967927 h 1915132"/>
                <a:gd name="connsiteX335" fmla="*/ 1382885 w 1440909"/>
                <a:gd name="connsiteY335" fmla="*/ 860315 h 1915132"/>
                <a:gd name="connsiteX336" fmla="*/ 1380150 w 1440909"/>
                <a:gd name="connsiteY336" fmla="*/ 776414 h 1915132"/>
                <a:gd name="connsiteX337" fmla="*/ 1380150 w 1440909"/>
                <a:gd name="connsiteY337" fmla="*/ 729904 h 1915132"/>
                <a:gd name="connsiteX338" fmla="*/ 1382885 w 1440909"/>
                <a:gd name="connsiteY338" fmla="*/ 739935 h 1915132"/>
                <a:gd name="connsiteX339" fmla="*/ 1381974 w 1440909"/>
                <a:gd name="connsiteY339" fmla="*/ 715312 h 1915132"/>
                <a:gd name="connsiteX340" fmla="*/ 1380150 w 1440909"/>
                <a:gd name="connsiteY340" fmla="*/ 687041 h 1915132"/>
                <a:gd name="connsiteX341" fmla="*/ 1374678 w 1440909"/>
                <a:gd name="connsiteY341" fmla="*/ 633235 h 1915132"/>
                <a:gd name="connsiteX342" fmla="*/ 1353703 w 1440909"/>
                <a:gd name="connsiteY342" fmla="*/ 491880 h 1915132"/>
                <a:gd name="connsiteX343" fmla="*/ 1347319 w 1440909"/>
                <a:gd name="connsiteY343" fmla="*/ 461785 h 1915132"/>
                <a:gd name="connsiteX344" fmla="*/ 1346407 w 1440909"/>
                <a:gd name="connsiteY344" fmla="*/ 458137 h 1915132"/>
                <a:gd name="connsiteX345" fmla="*/ 1348231 w 1440909"/>
                <a:gd name="connsiteY345" fmla="*/ 469081 h 1915132"/>
                <a:gd name="connsiteX346" fmla="*/ 1352791 w 1440909"/>
                <a:gd name="connsiteY346" fmla="*/ 495528 h 1915132"/>
                <a:gd name="connsiteX347" fmla="*/ 1360086 w 1440909"/>
                <a:gd name="connsiteY347" fmla="*/ 541126 h 1915132"/>
                <a:gd name="connsiteX348" fmla="*/ 1365558 w 1440909"/>
                <a:gd name="connsiteY348" fmla="*/ 577605 h 1915132"/>
                <a:gd name="connsiteX349" fmla="*/ 1369206 w 1440909"/>
                <a:gd name="connsiteY349" fmla="*/ 609524 h 1915132"/>
                <a:gd name="connsiteX350" fmla="*/ 1366470 w 1440909"/>
                <a:gd name="connsiteY350" fmla="*/ 594020 h 1915132"/>
                <a:gd name="connsiteX351" fmla="*/ 1360086 w 1440909"/>
                <a:gd name="connsiteY351" fmla="*/ 564837 h 1915132"/>
                <a:gd name="connsiteX352" fmla="*/ 1163101 w 1440909"/>
                <a:gd name="connsiteY352" fmla="*/ 1628192 h 1915132"/>
                <a:gd name="connsiteX353" fmla="*/ 1156717 w 1440909"/>
                <a:gd name="connsiteY353" fmla="*/ 1630928 h 1915132"/>
                <a:gd name="connsiteX354" fmla="*/ 1093792 w 1440909"/>
                <a:gd name="connsiteY354" fmla="*/ 1670142 h 1915132"/>
                <a:gd name="connsiteX355" fmla="*/ 1099264 w 1440909"/>
                <a:gd name="connsiteY355" fmla="*/ 1668319 h 1915132"/>
                <a:gd name="connsiteX356" fmla="*/ 1163101 w 1440909"/>
                <a:gd name="connsiteY356" fmla="*/ 1628192 h 1915132"/>
                <a:gd name="connsiteX357" fmla="*/ 1384709 w 1440909"/>
                <a:gd name="connsiteY357" fmla="*/ 886762 h 1915132"/>
                <a:gd name="connsiteX358" fmla="*/ 1385622 w 1440909"/>
                <a:gd name="connsiteY358" fmla="*/ 879466 h 1915132"/>
                <a:gd name="connsiteX359" fmla="*/ 1384709 w 1440909"/>
                <a:gd name="connsiteY359" fmla="*/ 839340 h 1915132"/>
                <a:gd name="connsiteX360" fmla="*/ 1383798 w 1440909"/>
                <a:gd name="connsiteY360" fmla="*/ 845723 h 1915132"/>
                <a:gd name="connsiteX361" fmla="*/ 1384709 w 1440909"/>
                <a:gd name="connsiteY361" fmla="*/ 886762 h 1915132"/>
                <a:gd name="connsiteX362" fmla="*/ 1391093 w 1440909"/>
                <a:gd name="connsiteY362" fmla="*/ 996198 h 1915132"/>
                <a:gd name="connsiteX363" fmla="*/ 1391093 w 1440909"/>
                <a:gd name="connsiteY363" fmla="*/ 994374 h 1915132"/>
                <a:gd name="connsiteX364" fmla="*/ 1391093 w 1440909"/>
                <a:gd name="connsiteY364" fmla="*/ 990726 h 1915132"/>
                <a:gd name="connsiteX365" fmla="*/ 1391093 w 1440909"/>
                <a:gd name="connsiteY365" fmla="*/ 996198 h 1915132"/>
                <a:gd name="connsiteX366" fmla="*/ 1389269 w 1440909"/>
                <a:gd name="connsiteY366" fmla="*/ 1259757 h 1915132"/>
                <a:gd name="connsiteX367" fmla="*/ 1389269 w 1440909"/>
                <a:gd name="connsiteY367" fmla="*/ 1254285 h 1915132"/>
                <a:gd name="connsiteX368" fmla="*/ 1385622 w 1440909"/>
                <a:gd name="connsiteY368" fmla="*/ 1272525 h 1915132"/>
                <a:gd name="connsiteX369" fmla="*/ 1383798 w 1440909"/>
                <a:gd name="connsiteY369" fmla="*/ 1281644 h 1915132"/>
                <a:gd name="connsiteX370" fmla="*/ 1345495 w 1440909"/>
                <a:gd name="connsiteY370" fmla="*/ 1411144 h 1915132"/>
                <a:gd name="connsiteX371" fmla="*/ 1343671 w 1440909"/>
                <a:gd name="connsiteY371" fmla="*/ 1415703 h 1915132"/>
                <a:gd name="connsiteX372" fmla="*/ 1344583 w 1440909"/>
                <a:gd name="connsiteY372" fmla="*/ 1415703 h 1915132"/>
                <a:gd name="connsiteX373" fmla="*/ 1350967 w 1440909"/>
                <a:gd name="connsiteY373" fmla="*/ 1401112 h 1915132"/>
                <a:gd name="connsiteX374" fmla="*/ 1386534 w 1440909"/>
                <a:gd name="connsiteY374" fmla="*/ 1273436 h 1915132"/>
                <a:gd name="connsiteX375" fmla="*/ 1389269 w 1440909"/>
                <a:gd name="connsiteY375" fmla="*/ 1259757 h 1915132"/>
                <a:gd name="connsiteX376" fmla="*/ 1388358 w 1440909"/>
                <a:gd name="connsiteY376" fmla="*/ 794653 h 1915132"/>
                <a:gd name="connsiteX377" fmla="*/ 1388358 w 1440909"/>
                <a:gd name="connsiteY377" fmla="*/ 791917 h 1915132"/>
                <a:gd name="connsiteX378" fmla="*/ 1388358 w 1440909"/>
                <a:gd name="connsiteY378" fmla="*/ 805597 h 1915132"/>
                <a:gd name="connsiteX379" fmla="*/ 1391093 w 1440909"/>
                <a:gd name="connsiteY379" fmla="*/ 881290 h 1915132"/>
                <a:gd name="connsiteX380" fmla="*/ 1391093 w 1440909"/>
                <a:gd name="connsiteY380" fmla="*/ 880378 h 1915132"/>
                <a:gd name="connsiteX381" fmla="*/ 1391093 w 1440909"/>
                <a:gd name="connsiteY381" fmla="*/ 873082 h 1915132"/>
                <a:gd name="connsiteX382" fmla="*/ 1388358 w 1440909"/>
                <a:gd name="connsiteY382" fmla="*/ 794653 h 1915132"/>
                <a:gd name="connsiteX383" fmla="*/ 885863 w 1440909"/>
                <a:gd name="connsiteY383" fmla="*/ 1746748 h 1915132"/>
                <a:gd name="connsiteX384" fmla="*/ 888599 w 1440909"/>
                <a:gd name="connsiteY384" fmla="*/ 1746748 h 1915132"/>
                <a:gd name="connsiteX385" fmla="*/ 895895 w 1440909"/>
                <a:gd name="connsiteY385" fmla="*/ 1745836 h 1915132"/>
                <a:gd name="connsiteX386" fmla="*/ 892247 w 1440909"/>
                <a:gd name="connsiteY386" fmla="*/ 1745836 h 1915132"/>
                <a:gd name="connsiteX387" fmla="*/ 885863 w 1440909"/>
                <a:gd name="connsiteY387" fmla="*/ 1746748 h 1915132"/>
                <a:gd name="connsiteX388" fmla="*/ 43205 w 1440909"/>
                <a:gd name="connsiteY388" fmla="*/ 1254285 h 1915132"/>
                <a:gd name="connsiteX389" fmla="*/ 15845 w 1440909"/>
                <a:gd name="connsiteY389" fmla="*/ 1100162 h 1915132"/>
                <a:gd name="connsiteX390" fmla="*/ 10373 w 1440909"/>
                <a:gd name="connsiteY390" fmla="*/ 1048180 h 1915132"/>
                <a:gd name="connsiteX391" fmla="*/ 9462 w 1440909"/>
                <a:gd name="connsiteY391" fmla="*/ 1054564 h 1915132"/>
                <a:gd name="connsiteX392" fmla="*/ 10373 w 1440909"/>
                <a:gd name="connsiteY392" fmla="*/ 1071892 h 1915132"/>
                <a:gd name="connsiteX393" fmla="*/ 34085 w 1440909"/>
                <a:gd name="connsiteY393" fmla="*/ 1233310 h 1915132"/>
                <a:gd name="connsiteX394" fmla="*/ 59620 w 1440909"/>
                <a:gd name="connsiteY394" fmla="*/ 1324507 h 1915132"/>
                <a:gd name="connsiteX395" fmla="*/ 97010 w 1440909"/>
                <a:gd name="connsiteY395" fmla="*/ 1414791 h 1915132"/>
                <a:gd name="connsiteX396" fmla="*/ 154465 w 1440909"/>
                <a:gd name="connsiteY396" fmla="*/ 1508724 h 1915132"/>
                <a:gd name="connsiteX397" fmla="*/ 223774 w 1440909"/>
                <a:gd name="connsiteY397" fmla="*/ 1588977 h 1915132"/>
                <a:gd name="connsiteX398" fmla="*/ 237454 w 1440909"/>
                <a:gd name="connsiteY398" fmla="*/ 1599009 h 1915132"/>
                <a:gd name="connsiteX399" fmla="*/ 216478 w 1440909"/>
                <a:gd name="connsiteY399" fmla="*/ 1574386 h 1915132"/>
                <a:gd name="connsiteX400" fmla="*/ 194591 w 1440909"/>
                <a:gd name="connsiteY400" fmla="*/ 1546115 h 1915132"/>
                <a:gd name="connsiteX401" fmla="*/ 180000 w 1440909"/>
                <a:gd name="connsiteY401" fmla="*/ 1526052 h 1915132"/>
                <a:gd name="connsiteX402" fmla="*/ 170880 w 1440909"/>
                <a:gd name="connsiteY402" fmla="*/ 1513284 h 1915132"/>
                <a:gd name="connsiteX403" fmla="*/ 161760 w 1440909"/>
                <a:gd name="connsiteY403" fmla="*/ 1499605 h 1915132"/>
                <a:gd name="connsiteX404" fmla="*/ 141697 w 1440909"/>
                <a:gd name="connsiteY404" fmla="*/ 1470421 h 1915132"/>
                <a:gd name="connsiteX405" fmla="*/ 138961 w 1440909"/>
                <a:gd name="connsiteY405" fmla="*/ 1467686 h 1915132"/>
                <a:gd name="connsiteX406" fmla="*/ 128929 w 1440909"/>
                <a:gd name="connsiteY406" fmla="*/ 1454006 h 1915132"/>
                <a:gd name="connsiteX407" fmla="*/ 117986 w 1440909"/>
                <a:gd name="connsiteY407" fmla="*/ 1436679 h 1915132"/>
                <a:gd name="connsiteX408" fmla="*/ 105218 w 1440909"/>
                <a:gd name="connsiteY408" fmla="*/ 1413880 h 1915132"/>
                <a:gd name="connsiteX409" fmla="*/ 62356 w 1440909"/>
                <a:gd name="connsiteY409" fmla="*/ 1309915 h 1915132"/>
                <a:gd name="connsiteX410" fmla="*/ 53236 w 1440909"/>
                <a:gd name="connsiteY410" fmla="*/ 1280732 h 1915132"/>
                <a:gd name="connsiteX411" fmla="*/ 43205 w 1440909"/>
                <a:gd name="connsiteY411" fmla="*/ 1254285 h 1915132"/>
                <a:gd name="connsiteX412" fmla="*/ 163584 w 1440909"/>
                <a:gd name="connsiteY412" fmla="*/ 1461302 h 1915132"/>
                <a:gd name="connsiteX413" fmla="*/ 172704 w 1440909"/>
                <a:gd name="connsiteY413" fmla="*/ 1476805 h 1915132"/>
                <a:gd name="connsiteX414" fmla="*/ 182736 w 1440909"/>
                <a:gd name="connsiteY414" fmla="*/ 1492309 h 1915132"/>
                <a:gd name="connsiteX415" fmla="*/ 202799 w 1440909"/>
                <a:gd name="connsiteY415" fmla="*/ 1522404 h 1915132"/>
                <a:gd name="connsiteX416" fmla="*/ 332299 w 1440909"/>
                <a:gd name="connsiteY416" fmla="*/ 1650079 h 1915132"/>
                <a:gd name="connsiteX417" fmla="*/ 422583 w 1440909"/>
                <a:gd name="connsiteY417" fmla="*/ 1702061 h 1915132"/>
                <a:gd name="connsiteX418" fmla="*/ 522900 w 1440909"/>
                <a:gd name="connsiteY418" fmla="*/ 1734892 h 1915132"/>
                <a:gd name="connsiteX419" fmla="*/ 533843 w 1440909"/>
                <a:gd name="connsiteY419" fmla="*/ 1734892 h 1915132"/>
                <a:gd name="connsiteX420" fmla="*/ 512868 w 1440909"/>
                <a:gd name="connsiteY420" fmla="*/ 1728509 h 1915132"/>
                <a:gd name="connsiteX421" fmla="*/ 490069 w 1440909"/>
                <a:gd name="connsiteY421" fmla="*/ 1721213 h 1915132"/>
                <a:gd name="connsiteX422" fmla="*/ 429879 w 1440909"/>
                <a:gd name="connsiteY422" fmla="*/ 1697501 h 1915132"/>
                <a:gd name="connsiteX423" fmla="*/ 345978 w 1440909"/>
                <a:gd name="connsiteY423" fmla="*/ 1651903 h 1915132"/>
                <a:gd name="connsiteX424" fmla="*/ 285788 w 1440909"/>
                <a:gd name="connsiteY424" fmla="*/ 1603569 h 1915132"/>
                <a:gd name="connsiteX425" fmla="*/ 224686 w 1440909"/>
                <a:gd name="connsiteY425" fmla="*/ 1540643 h 1915132"/>
                <a:gd name="connsiteX426" fmla="*/ 173616 w 1440909"/>
                <a:gd name="connsiteY426" fmla="*/ 1473158 h 1915132"/>
                <a:gd name="connsiteX427" fmla="*/ 163584 w 1440909"/>
                <a:gd name="connsiteY427" fmla="*/ 1461302 h 1915132"/>
                <a:gd name="connsiteX428" fmla="*/ 34085 w 1440909"/>
                <a:gd name="connsiteY428" fmla="*/ 583988 h 1915132"/>
                <a:gd name="connsiteX429" fmla="*/ 33173 w 1440909"/>
                <a:gd name="connsiteY429" fmla="*/ 589460 h 1915132"/>
                <a:gd name="connsiteX430" fmla="*/ 33173 w 1440909"/>
                <a:gd name="connsiteY430" fmla="*/ 589460 h 1915132"/>
                <a:gd name="connsiteX431" fmla="*/ 34085 w 1440909"/>
                <a:gd name="connsiteY431" fmla="*/ 583988 h 1915132"/>
                <a:gd name="connsiteX432" fmla="*/ 69651 w 1440909"/>
                <a:gd name="connsiteY432" fmla="*/ 462697 h 1915132"/>
                <a:gd name="connsiteX433" fmla="*/ 68740 w 1440909"/>
                <a:gd name="connsiteY433" fmla="*/ 463609 h 1915132"/>
                <a:gd name="connsiteX434" fmla="*/ 60532 w 1440909"/>
                <a:gd name="connsiteY434" fmla="*/ 488232 h 1915132"/>
                <a:gd name="connsiteX435" fmla="*/ 61444 w 1440909"/>
                <a:gd name="connsiteY435" fmla="*/ 487320 h 1915132"/>
                <a:gd name="connsiteX436" fmla="*/ 69651 w 1440909"/>
                <a:gd name="connsiteY436" fmla="*/ 462697 h 1915132"/>
                <a:gd name="connsiteX437" fmla="*/ 741772 w 1440909"/>
                <a:gd name="connsiteY437" fmla="*/ 32248 h 1915132"/>
                <a:gd name="connsiteX438" fmla="*/ 758187 w 1440909"/>
                <a:gd name="connsiteY438" fmla="*/ 33160 h 1915132"/>
                <a:gd name="connsiteX439" fmla="*/ 775515 w 1440909"/>
                <a:gd name="connsiteY439" fmla="*/ 33160 h 1915132"/>
                <a:gd name="connsiteX440" fmla="*/ 760924 w 1440909"/>
                <a:gd name="connsiteY440" fmla="*/ 32248 h 1915132"/>
                <a:gd name="connsiteX441" fmla="*/ 741772 w 1440909"/>
                <a:gd name="connsiteY441" fmla="*/ 32248 h 1915132"/>
                <a:gd name="connsiteX442" fmla="*/ 880391 w 1440909"/>
                <a:gd name="connsiteY442" fmla="*/ 52311 h 1915132"/>
                <a:gd name="connsiteX443" fmla="*/ 903190 w 1440909"/>
                <a:gd name="connsiteY443" fmla="*/ 55959 h 1915132"/>
                <a:gd name="connsiteX444" fmla="*/ 892247 w 1440909"/>
                <a:gd name="connsiteY444" fmla="*/ 52311 h 1915132"/>
                <a:gd name="connsiteX445" fmla="*/ 862152 w 1440909"/>
                <a:gd name="connsiteY445" fmla="*/ 46839 h 1915132"/>
                <a:gd name="connsiteX446" fmla="*/ 755451 w 1440909"/>
                <a:gd name="connsiteY446" fmla="*/ 38632 h 1915132"/>
                <a:gd name="connsiteX447" fmla="*/ 718061 w 1440909"/>
                <a:gd name="connsiteY447" fmla="*/ 39544 h 1915132"/>
                <a:gd name="connsiteX448" fmla="*/ 680670 w 1440909"/>
                <a:gd name="connsiteY448" fmla="*/ 42279 h 1915132"/>
                <a:gd name="connsiteX449" fmla="*/ 675198 w 1440909"/>
                <a:gd name="connsiteY449" fmla="*/ 43191 h 1915132"/>
                <a:gd name="connsiteX450" fmla="*/ 672463 w 1440909"/>
                <a:gd name="connsiteY450" fmla="*/ 43191 h 1915132"/>
                <a:gd name="connsiteX451" fmla="*/ 676110 w 1440909"/>
                <a:gd name="connsiteY451" fmla="*/ 42279 h 1915132"/>
                <a:gd name="connsiteX452" fmla="*/ 725357 w 1440909"/>
                <a:gd name="connsiteY452" fmla="*/ 38632 h 1915132"/>
                <a:gd name="connsiteX453" fmla="*/ 874920 w 1440909"/>
                <a:gd name="connsiteY453" fmla="*/ 47751 h 1915132"/>
                <a:gd name="connsiteX454" fmla="*/ 924166 w 1440909"/>
                <a:gd name="connsiteY454" fmla="*/ 56871 h 1915132"/>
                <a:gd name="connsiteX455" fmla="*/ 932373 w 1440909"/>
                <a:gd name="connsiteY455" fmla="*/ 58695 h 1915132"/>
                <a:gd name="connsiteX456" fmla="*/ 922341 w 1440909"/>
                <a:gd name="connsiteY456" fmla="*/ 55959 h 1915132"/>
                <a:gd name="connsiteX457" fmla="*/ 903190 w 1440909"/>
                <a:gd name="connsiteY457" fmla="*/ 51399 h 1915132"/>
                <a:gd name="connsiteX458" fmla="*/ 738124 w 1440909"/>
                <a:gd name="connsiteY458" fmla="*/ 36808 h 1915132"/>
                <a:gd name="connsiteX459" fmla="*/ 586737 w 1440909"/>
                <a:gd name="connsiteY459" fmla="*/ 55959 h 1915132"/>
                <a:gd name="connsiteX460" fmla="*/ 438087 w 1440909"/>
                <a:gd name="connsiteY460" fmla="*/ 108853 h 1915132"/>
                <a:gd name="connsiteX461" fmla="*/ 269373 w 1440909"/>
                <a:gd name="connsiteY461" fmla="*/ 220113 h 1915132"/>
                <a:gd name="connsiteX462" fmla="*/ 245662 w 1440909"/>
                <a:gd name="connsiteY462" fmla="*/ 242912 h 1915132"/>
                <a:gd name="connsiteX463" fmla="*/ 252957 w 1440909"/>
                <a:gd name="connsiteY463" fmla="*/ 237441 h 1915132"/>
                <a:gd name="connsiteX464" fmla="*/ 268461 w 1440909"/>
                <a:gd name="connsiteY464" fmla="*/ 223761 h 1915132"/>
                <a:gd name="connsiteX465" fmla="*/ 348714 w 1440909"/>
                <a:gd name="connsiteY465" fmla="*/ 161747 h 1915132"/>
                <a:gd name="connsiteX466" fmla="*/ 384280 w 1440909"/>
                <a:gd name="connsiteY466" fmla="*/ 139860 h 1915132"/>
                <a:gd name="connsiteX467" fmla="*/ 419847 w 1440909"/>
                <a:gd name="connsiteY467" fmla="*/ 120709 h 1915132"/>
                <a:gd name="connsiteX468" fmla="*/ 616832 w 1440909"/>
                <a:gd name="connsiteY468" fmla="*/ 55959 h 1915132"/>
                <a:gd name="connsiteX469" fmla="*/ 637808 w 1440909"/>
                <a:gd name="connsiteY469" fmla="*/ 52311 h 1915132"/>
                <a:gd name="connsiteX470" fmla="*/ 763659 w 1440909"/>
                <a:gd name="connsiteY470" fmla="*/ 43191 h 1915132"/>
                <a:gd name="connsiteX471" fmla="*/ 880391 w 1440909"/>
                <a:gd name="connsiteY471" fmla="*/ 52311 h 1915132"/>
                <a:gd name="connsiteX472" fmla="*/ 358745 w 1440909"/>
                <a:gd name="connsiteY472" fmla="*/ 181811 h 1915132"/>
                <a:gd name="connsiteX473" fmla="*/ 353274 w 1440909"/>
                <a:gd name="connsiteY473" fmla="*/ 184546 h 1915132"/>
                <a:gd name="connsiteX474" fmla="*/ 333210 w 1440909"/>
                <a:gd name="connsiteY474" fmla="*/ 199138 h 1915132"/>
                <a:gd name="connsiteX475" fmla="*/ 337770 w 1440909"/>
                <a:gd name="connsiteY475" fmla="*/ 196402 h 1915132"/>
                <a:gd name="connsiteX476" fmla="*/ 358745 w 1440909"/>
                <a:gd name="connsiteY476" fmla="*/ 181811 h 1915132"/>
                <a:gd name="connsiteX477" fmla="*/ 777339 w 1440909"/>
                <a:gd name="connsiteY477" fmla="*/ 50487 h 1915132"/>
                <a:gd name="connsiteX478" fmla="*/ 780075 w 1440909"/>
                <a:gd name="connsiteY478" fmla="*/ 50487 h 1915132"/>
                <a:gd name="connsiteX479" fmla="*/ 762747 w 1440909"/>
                <a:gd name="connsiteY479" fmla="*/ 49575 h 1915132"/>
                <a:gd name="connsiteX480" fmla="*/ 754540 w 1440909"/>
                <a:gd name="connsiteY480" fmla="*/ 49575 h 1915132"/>
                <a:gd name="connsiteX481" fmla="*/ 757275 w 1440909"/>
                <a:gd name="connsiteY481" fmla="*/ 49575 h 1915132"/>
                <a:gd name="connsiteX482" fmla="*/ 763659 w 1440909"/>
                <a:gd name="connsiteY482" fmla="*/ 49575 h 1915132"/>
                <a:gd name="connsiteX483" fmla="*/ 777339 w 1440909"/>
                <a:gd name="connsiteY483" fmla="*/ 50487 h 1915132"/>
                <a:gd name="connsiteX484" fmla="*/ 897719 w 1440909"/>
                <a:gd name="connsiteY484" fmla="*/ 64167 h 1915132"/>
                <a:gd name="connsiteX485" fmla="*/ 897719 w 1440909"/>
                <a:gd name="connsiteY485" fmla="*/ 64167 h 1915132"/>
                <a:gd name="connsiteX486" fmla="*/ 881303 w 1440909"/>
                <a:gd name="connsiteY486" fmla="*/ 60519 h 1915132"/>
                <a:gd name="connsiteX487" fmla="*/ 880391 w 1440909"/>
                <a:gd name="connsiteY487" fmla="*/ 60519 h 1915132"/>
                <a:gd name="connsiteX488" fmla="*/ 897719 w 1440909"/>
                <a:gd name="connsiteY488" fmla="*/ 64167 h 1915132"/>
                <a:gd name="connsiteX489" fmla="*/ 1326344 w 1440909"/>
                <a:gd name="connsiteY489" fmla="*/ 319518 h 1915132"/>
                <a:gd name="connsiteX490" fmla="*/ 1333639 w 1440909"/>
                <a:gd name="connsiteY490" fmla="*/ 332285 h 1915132"/>
                <a:gd name="connsiteX491" fmla="*/ 1335464 w 1440909"/>
                <a:gd name="connsiteY491" fmla="*/ 335933 h 1915132"/>
                <a:gd name="connsiteX492" fmla="*/ 1334551 w 1440909"/>
                <a:gd name="connsiteY492" fmla="*/ 334109 h 1915132"/>
                <a:gd name="connsiteX493" fmla="*/ 1327256 w 1440909"/>
                <a:gd name="connsiteY493" fmla="*/ 319518 h 1915132"/>
                <a:gd name="connsiteX494" fmla="*/ 1256122 w 1440909"/>
                <a:gd name="connsiteY494" fmla="*/ 228321 h 1915132"/>
                <a:gd name="connsiteX495" fmla="*/ 1159453 w 1440909"/>
                <a:gd name="connsiteY495" fmla="*/ 159923 h 1915132"/>
                <a:gd name="connsiteX496" fmla="*/ 1050017 w 1440909"/>
                <a:gd name="connsiteY496" fmla="*/ 107029 h 1915132"/>
                <a:gd name="connsiteX497" fmla="*/ 1014451 w 1440909"/>
                <a:gd name="connsiteY497" fmla="*/ 93350 h 1915132"/>
                <a:gd name="connsiteX498" fmla="*/ 1002595 w 1440909"/>
                <a:gd name="connsiteY498" fmla="*/ 90614 h 1915132"/>
                <a:gd name="connsiteX499" fmla="*/ 1019010 w 1440909"/>
                <a:gd name="connsiteY499" fmla="*/ 96998 h 1915132"/>
                <a:gd name="connsiteX500" fmla="*/ 1056401 w 1440909"/>
                <a:gd name="connsiteY500" fmla="*/ 111589 h 1915132"/>
                <a:gd name="connsiteX501" fmla="*/ 1156717 w 1440909"/>
                <a:gd name="connsiteY501" fmla="*/ 160835 h 1915132"/>
                <a:gd name="connsiteX502" fmla="*/ 1255210 w 1440909"/>
                <a:gd name="connsiteY502" fmla="*/ 229233 h 1915132"/>
                <a:gd name="connsiteX503" fmla="*/ 1326344 w 1440909"/>
                <a:gd name="connsiteY503" fmla="*/ 319518 h 1915132"/>
                <a:gd name="connsiteX504" fmla="*/ 938757 w 1440909"/>
                <a:gd name="connsiteY504" fmla="*/ 89702 h 1915132"/>
                <a:gd name="connsiteX505" fmla="*/ 941493 w 1440909"/>
                <a:gd name="connsiteY505" fmla="*/ 89702 h 1915132"/>
                <a:gd name="connsiteX506" fmla="*/ 907750 w 1440909"/>
                <a:gd name="connsiteY506" fmla="*/ 81494 h 1915132"/>
                <a:gd name="connsiteX507" fmla="*/ 905014 w 1440909"/>
                <a:gd name="connsiteY507" fmla="*/ 81494 h 1915132"/>
                <a:gd name="connsiteX508" fmla="*/ 938757 w 1440909"/>
                <a:gd name="connsiteY508" fmla="*/ 89702 h 1915132"/>
                <a:gd name="connsiteX509" fmla="*/ 1374678 w 1440909"/>
                <a:gd name="connsiteY509" fmla="*/ 468169 h 1915132"/>
                <a:gd name="connsiteX510" fmla="*/ 1375590 w 1440909"/>
                <a:gd name="connsiteY510" fmla="*/ 476376 h 1915132"/>
                <a:gd name="connsiteX511" fmla="*/ 1378326 w 1440909"/>
                <a:gd name="connsiteY511" fmla="*/ 489144 h 1915132"/>
                <a:gd name="connsiteX512" fmla="*/ 1377414 w 1440909"/>
                <a:gd name="connsiteY512" fmla="*/ 483672 h 1915132"/>
                <a:gd name="connsiteX513" fmla="*/ 1374678 w 1440909"/>
                <a:gd name="connsiteY513" fmla="*/ 468169 h 1915132"/>
                <a:gd name="connsiteX514" fmla="*/ 1109295 w 1440909"/>
                <a:gd name="connsiteY514" fmla="*/ 153540 h 1915132"/>
                <a:gd name="connsiteX515" fmla="*/ 1113855 w 1440909"/>
                <a:gd name="connsiteY515" fmla="*/ 155363 h 1915132"/>
                <a:gd name="connsiteX516" fmla="*/ 1081936 w 1440909"/>
                <a:gd name="connsiteY516" fmla="*/ 139860 h 1915132"/>
                <a:gd name="connsiteX517" fmla="*/ 1077376 w 1440909"/>
                <a:gd name="connsiteY517" fmla="*/ 138948 h 1915132"/>
                <a:gd name="connsiteX518" fmla="*/ 1109295 w 1440909"/>
                <a:gd name="connsiteY518" fmla="*/ 153540 h 1915132"/>
                <a:gd name="connsiteX519" fmla="*/ 1083760 w 1440909"/>
                <a:gd name="connsiteY519" fmla="*/ 147156 h 1915132"/>
                <a:gd name="connsiteX520" fmla="*/ 1079200 w 1440909"/>
                <a:gd name="connsiteY520" fmla="*/ 145332 h 1915132"/>
                <a:gd name="connsiteX521" fmla="*/ 1078288 w 1440909"/>
                <a:gd name="connsiteY521" fmla="*/ 145332 h 1915132"/>
                <a:gd name="connsiteX522" fmla="*/ 1083760 w 1440909"/>
                <a:gd name="connsiteY522" fmla="*/ 147156 h 1915132"/>
                <a:gd name="connsiteX523" fmla="*/ 1164925 w 1440909"/>
                <a:gd name="connsiteY523" fmla="*/ 190018 h 1915132"/>
                <a:gd name="connsiteX524" fmla="*/ 1166749 w 1440909"/>
                <a:gd name="connsiteY524" fmla="*/ 190930 h 1915132"/>
                <a:gd name="connsiteX525" fmla="*/ 1161277 w 1440909"/>
                <a:gd name="connsiteY525" fmla="*/ 187282 h 1915132"/>
                <a:gd name="connsiteX526" fmla="*/ 1158541 w 1440909"/>
                <a:gd name="connsiteY526" fmla="*/ 185458 h 1915132"/>
                <a:gd name="connsiteX527" fmla="*/ 1164925 w 1440909"/>
                <a:gd name="connsiteY527" fmla="*/ 190018 h 1915132"/>
                <a:gd name="connsiteX528" fmla="*/ 1393829 w 1440909"/>
                <a:gd name="connsiteY528" fmla="*/ 690689 h 1915132"/>
                <a:gd name="connsiteX529" fmla="*/ 1392917 w 1440909"/>
                <a:gd name="connsiteY529" fmla="*/ 681569 h 1915132"/>
                <a:gd name="connsiteX530" fmla="*/ 1393829 w 1440909"/>
                <a:gd name="connsiteY530" fmla="*/ 694337 h 1915132"/>
                <a:gd name="connsiteX531" fmla="*/ 1400213 w 1440909"/>
                <a:gd name="connsiteY531" fmla="*/ 810157 h 1915132"/>
                <a:gd name="connsiteX532" fmla="*/ 1401125 w 1440909"/>
                <a:gd name="connsiteY532" fmla="*/ 820188 h 1915132"/>
                <a:gd name="connsiteX533" fmla="*/ 1401125 w 1440909"/>
                <a:gd name="connsiteY533" fmla="*/ 804685 h 1915132"/>
                <a:gd name="connsiteX534" fmla="*/ 1393829 w 1440909"/>
                <a:gd name="connsiteY534" fmla="*/ 690689 h 1915132"/>
                <a:gd name="connsiteX535" fmla="*/ 1373766 w 1440909"/>
                <a:gd name="connsiteY535" fmla="*/ 580341 h 1915132"/>
                <a:gd name="connsiteX536" fmla="*/ 1371942 w 1440909"/>
                <a:gd name="connsiteY536" fmla="*/ 566661 h 1915132"/>
                <a:gd name="connsiteX537" fmla="*/ 1371942 w 1440909"/>
                <a:gd name="connsiteY537" fmla="*/ 573045 h 1915132"/>
                <a:gd name="connsiteX538" fmla="*/ 1373766 w 1440909"/>
                <a:gd name="connsiteY538" fmla="*/ 587636 h 1915132"/>
                <a:gd name="connsiteX539" fmla="*/ 1373766 w 1440909"/>
                <a:gd name="connsiteY539" fmla="*/ 580341 h 1915132"/>
                <a:gd name="connsiteX540" fmla="*/ 1272538 w 1440909"/>
                <a:gd name="connsiteY540" fmla="*/ 279391 h 1915132"/>
                <a:gd name="connsiteX541" fmla="*/ 1275273 w 1440909"/>
                <a:gd name="connsiteY541" fmla="*/ 282127 h 1915132"/>
                <a:gd name="connsiteX542" fmla="*/ 1268889 w 1440909"/>
                <a:gd name="connsiteY542" fmla="*/ 273919 h 1915132"/>
                <a:gd name="connsiteX543" fmla="*/ 1268889 w 1440909"/>
                <a:gd name="connsiteY543" fmla="*/ 273919 h 1915132"/>
                <a:gd name="connsiteX544" fmla="*/ 1272538 w 1440909"/>
                <a:gd name="connsiteY544" fmla="*/ 279391 h 1915132"/>
                <a:gd name="connsiteX545" fmla="*/ 1187725 w 1440909"/>
                <a:gd name="connsiteY545" fmla="*/ 210082 h 1915132"/>
                <a:gd name="connsiteX546" fmla="*/ 1197756 w 1440909"/>
                <a:gd name="connsiteY546" fmla="*/ 217377 h 1915132"/>
                <a:gd name="connsiteX547" fmla="*/ 1188636 w 1440909"/>
                <a:gd name="connsiteY547" fmla="*/ 210994 h 1915132"/>
                <a:gd name="connsiteX548" fmla="*/ 1180429 w 1440909"/>
                <a:gd name="connsiteY548" fmla="*/ 205522 h 1915132"/>
                <a:gd name="connsiteX549" fmla="*/ 1187725 w 1440909"/>
                <a:gd name="connsiteY549" fmla="*/ 210082 h 1915132"/>
                <a:gd name="connsiteX550" fmla="*/ 1317224 w 1440909"/>
                <a:gd name="connsiteY550" fmla="*/ 366940 h 1915132"/>
                <a:gd name="connsiteX551" fmla="*/ 1322696 w 1440909"/>
                <a:gd name="connsiteY551" fmla="*/ 377884 h 1915132"/>
                <a:gd name="connsiteX552" fmla="*/ 1318136 w 1440909"/>
                <a:gd name="connsiteY552" fmla="*/ 365116 h 1915132"/>
                <a:gd name="connsiteX553" fmla="*/ 1279833 w 1440909"/>
                <a:gd name="connsiteY553" fmla="*/ 295807 h 1915132"/>
                <a:gd name="connsiteX554" fmla="*/ 1235147 w 1440909"/>
                <a:gd name="connsiteY554" fmla="*/ 246560 h 1915132"/>
                <a:gd name="connsiteX555" fmla="*/ 1204140 w 1440909"/>
                <a:gd name="connsiteY555" fmla="*/ 222849 h 1915132"/>
                <a:gd name="connsiteX556" fmla="*/ 1251562 w 1440909"/>
                <a:gd name="connsiteY556" fmla="*/ 265712 h 1915132"/>
                <a:gd name="connsiteX557" fmla="*/ 1289865 w 1440909"/>
                <a:gd name="connsiteY557" fmla="*/ 315870 h 1915132"/>
                <a:gd name="connsiteX558" fmla="*/ 1317224 w 1440909"/>
                <a:gd name="connsiteY558" fmla="*/ 366940 h 191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</a:cxnLst>
              <a:rect l="l" t="t" r="r" b="b"/>
              <a:pathLst>
                <a:path w="1440909" h="1915132">
                  <a:moveTo>
                    <a:pt x="1360086" y="564837"/>
                  </a:moveTo>
                  <a:cubicBezTo>
                    <a:pt x="1352791" y="514679"/>
                    <a:pt x="1343671" y="471816"/>
                    <a:pt x="1336375" y="441722"/>
                  </a:cubicBezTo>
                  <a:cubicBezTo>
                    <a:pt x="1335464" y="437162"/>
                    <a:pt x="1333639" y="430778"/>
                    <a:pt x="1331815" y="423482"/>
                  </a:cubicBezTo>
                  <a:cubicBezTo>
                    <a:pt x="1329991" y="416186"/>
                    <a:pt x="1328167" y="408891"/>
                    <a:pt x="1326344" y="401595"/>
                  </a:cubicBezTo>
                  <a:cubicBezTo>
                    <a:pt x="1319048" y="377884"/>
                    <a:pt x="1309928" y="358732"/>
                    <a:pt x="1301721" y="343229"/>
                  </a:cubicBezTo>
                  <a:cubicBezTo>
                    <a:pt x="1292601" y="326814"/>
                    <a:pt x="1279833" y="306750"/>
                    <a:pt x="1262506" y="284863"/>
                  </a:cubicBezTo>
                  <a:cubicBezTo>
                    <a:pt x="1253386" y="273007"/>
                    <a:pt x="1243354" y="262064"/>
                    <a:pt x="1232411" y="252944"/>
                  </a:cubicBezTo>
                  <a:cubicBezTo>
                    <a:pt x="1221468" y="242912"/>
                    <a:pt x="1210524" y="233793"/>
                    <a:pt x="1199580" y="225585"/>
                  </a:cubicBezTo>
                  <a:cubicBezTo>
                    <a:pt x="1170397" y="203698"/>
                    <a:pt x="1138478" y="185458"/>
                    <a:pt x="1105647" y="167219"/>
                  </a:cubicBezTo>
                  <a:cubicBezTo>
                    <a:pt x="1101088" y="164483"/>
                    <a:pt x="1095615" y="161747"/>
                    <a:pt x="1090144" y="159011"/>
                  </a:cubicBezTo>
                  <a:cubicBezTo>
                    <a:pt x="1070080" y="148980"/>
                    <a:pt x="1049105" y="139860"/>
                    <a:pt x="1028130" y="131652"/>
                  </a:cubicBezTo>
                  <a:cubicBezTo>
                    <a:pt x="1022658" y="129828"/>
                    <a:pt x="1016275" y="127093"/>
                    <a:pt x="1011715" y="125268"/>
                  </a:cubicBezTo>
                  <a:cubicBezTo>
                    <a:pt x="960644" y="107029"/>
                    <a:pt x="902279" y="92438"/>
                    <a:pt x="835705" y="84230"/>
                  </a:cubicBezTo>
                  <a:cubicBezTo>
                    <a:pt x="809258" y="81494"/>
                    <a:pt x="781899" y="79670"/>
                    <a:pt x="756364" y="79670"/>
                  </a:cubicBezTo>
                  <a:cubicBezTo>
                    <a:pt x="745420" y="79670"/>
                    <a:pt x="734476" y="79670"/>
                    <a:pt x="722621" y="80582"/>
                  </a:cubicBezTo>
                  <a:cubicBezTo>
                    <a:pt x="711677" y="81494"/>
                    <a:pt x="699822" y="82406"/>
                    <a:pt x="688878" y="83318"/>
                  </a:cubicBezTo>
                  <a:cubicBezTo>
                    <a:pt x="675198" y="84230"/>
                    <a:pt x="662431" y="86054"/>
                    <a:pt x="653311" y="86966"/>
                  </a:cubicBezTo>
                  <a:cubicBezTo>
                    <a:pt x="644191" y="87878"/>
                    <a:pt x="643279" y="86966"/>
                    <a:pt x="651487" y="86054"/>
                  </a:cubicBezTo>
                  <a:cubicBezTo>
                    <a:pt x="656959" y="85142"/>
                    <a:pt x="663343" y="84230"/>
                    <a:pt x="670639" y="83318"/>
                  </a:cubicBezTo>
                  <a:cubicBezTo>
                    <a:pt x="674287" y="82406"/>
                    <a:pt x="678846" y="82406"/>
                    <a:pt x="683406" y="81494"/>
                  </a:cubicBezTo>
                  <a:cubicBezTo>
                    <a:pt x="687966" y="80582"/>
                    <a:pt x="692526" y="80582"/>
                    <a:pt x="697086" y="80582"/>
                  </a:cubicBezTo>
                  <a:cubicBezTo>
                    <a:pt x="708029" y="79670"/>
                    <a:pt x="719885" y="78758"/>
                    <a:pt x="731740" y="78758"/>
                  </a:cubicBezTo>
                  <a:cubicBezTo>
                    <a:pt x="743596" y="78758"/>
                    <a:pt x="755451" y="78758"/>
                    <a:pt x="766395" y="78758"/>
                  </a:cubicBezTo>
                  <a:cubicBezTo>
                    <a:pt x="776427" y="78758"/>
                    <a:pt x="785546" y="79670"/>
                    <a:pt x="794666" y="79670"/>
                  </a:cubicBezTo>
                  <a:cubicBezTo>
                    <a:pt x="797402" y="79670"/>
                    <a:pt x="800138" y="79670"/>
                    <a:pt x="800138" y="79670"/>
                  </a:cubicBezTo>
                  <a:cubicBezTo>
                    <a:pt x="798314" y="79670"/>
                    <a:pt x="797402" y="78758"/>
                    <a:pt x="792842" y="78758"/>
                  </a:cubicBezTo>
                  <a:cubicBezTo>
                    <a:pt x="784635" y="77846"/>
                    <a:pt x="773691" y="77846"/>
                    <a:pt x="764571" y="76934"/>
                  </a:cubicBezTo>
                  <a:cubicBezTo>
                    <a:pt x="750892" y="76934"/>
                    <a:pt x="737212" y="76934"/>
                    <a:pt x="724445" y="76934"/>
                  </a:cubicBezTo>
                  <a:cubicBezTo>
                    <a:pt x="710765" y="77846"/>
                    <a:pt x="697998" y="78758"/>
                    <a:pt x="684318" y="79670"/>
                  </a:cubicBezTo>
                  <a:cubicBezTo>
                    <a:pt x="631424" y="85142"/>
                    <a:pt x="578530" y="96998"/>
                    <a:pt x="528372" y="113413"/>
                  </a:cubicBezTo>
                  <a:cubicBezTo>
                    <a:pt x="480949" y="129828"/>
                    <a:pt x="435351" y="150804"/>
                    <a:pt x="395224" y="175427"/>
                  </a:cubicBezTo>
                  <a:cubicBezTo>
                    <a:pt x="388840" y="179075"/>
                    <a:pt x="382457" y="183635"/>
                    <a:pt x="376073" y="187282"/>
                  </a:cubicBezTo>
                  <a:cubicBezTo>
                    <a:pt x="370601" y="191842"/>
                    <a:pt x="365129" y="195490"/>
                    <a:pt x="359658" y="199138"/>
                  </a:cubicBezTo>
                  <a:cubicBezTo>
                    <a:pt x="351450" y="205522"/>
                    <a:pt x="346890" y="209170"/>
                    <a:pt x="348714" y="208258"/>
                  </a:cubicBezTo>
                  <a:cubicBezTo>
                    <a:pt x="350538" y="207346"/>
                    <a:pt x="362393" y="200050"/>
                    <a:pt x="373337" y="191842"/>
                  </a:cubicBezTo>
                  <a:cubicBezTo>
                    <a:pt x="392488" y="179987"/>
                    <a:pt x="411639" y="167219"/>
                    <a:pt x="432615" y="157187"/>
                  </a:cubicBezTo>
                  <a:lnTo>
                    <a:pt x="448118" y="148980"/>
                  </a:lnTo>
                  <a:lnTo>
                    <a:pt x="463622" y="141684"/>
                  </a:lnTo>
                  <a:cubicBezTo>
                    <a:pt x="474565" y="137124"/>
                    <a:pt x="484597" y="131652"/>
                    <a:pt x="495540" y="128004"/>
                  </a:cubicBezTo>
                  <a:cubicBezTo>
                    <a:pt x="507396" y="123445"/>
                    <a:pt x="518340" y="119797"/>
                    <a:pt x="526548" y="117061"/>
                  </a:cubicBezTo>
                  <a:cubicBezTo>
                    <a:pt x="534755" y="115237"/>
                    <a:pt x="539315" y="113413"/>
                    <a:pt x="539315" y="114325"/>
                  </a:cubicBezTo>
                  <a:cubicBezTo>
                    <a:pt x="539315" y="114325"/>
                    <a:pt x="534755" y="116149"/>
                    <a:pt x="528372" y="117973"/>
                  </a:cubicBezTo>
                  <a:cubicBezTo>
                    <a:pt x="521988" y="119797"/>
                    <a:pt x="513780" y="123445"/>
                    <a:pt x="504660" y="127093"/>
                  </a:cubicBezTo>
                  <a:cubicBezTo>
                    <a:pt x="499189" y="128916"/>
                    <a:pt x="494629" y="130740"/>
                    <a:pt x="489157" y="133476"/>
                  </a:cubicBezTo>
                  <a:cubicBezTo>
                    <a:pt x="483685" y="135300"/>
                    <a:pt x="479125" y="138036"/>
                    <a:pt x="473654" y="140772"/>
                  </a:cubicBezTo>
                  <a:cubicBezTo>
                    <a:pt x="463622" y="145332"/>
                    <a:pt x="452678" y="149892"/>
                    <a:pt x="442646" y="155363"/>
                  </a:cubicBezTo>
                  <a:cubicBezTo>
                    <a:pt x="395224" y="179075"/>
                    <a:pt x="353274" y="207346"/>
                    <a:pt x="314971" y="240177"/>
                  </a:cubicBezTo>
                  <a:cubicBezTo>
                    <a:pt x="305851" y="248384"/>
                    <a:pt x="296732" y="256592"/>
                    <a:pt x="287612" y="265712"/>
                  </a:cubicBezTo>
                  <a:cubicBezTo>
                    <a:pt x="278492" y="274831"/>
                    <a:pt x="270284" y="283951"/>
                    <a:pt x="261165" y="293071"/>
                  </a:cubicBezTo>
                  <a:lnTo>
                    <a:pt x="243838" y="313134"/>
                  </a:lnTo>
                  <a:cubicBezTo>
                    <a:pt x="241102" y="316782"/>
                    <a:pt x="238365" y="319518"/>
                    <a:pt x="235630" y="323166"/>
                  </a:cubicBezTo>
                  <a:lnTo>
                    <a:pt x="228334" y="334109"/>
                  </a:lnTo>
                  <a:cubicBezTo>
                    <a:pt x="222862" y="341405"/>
                    <a:pt x="218303" y="347789"/>
                    <a:pt x="212830" y="355085"/>
                  </a:cubicBezTo>
                  <a:lnTo>
                    <a:pt x="199151" y="376972"/>
                  </a:lnTo>
                  <a:cubicBezTo>
                    <a:pt x="181824" y="407067"/>
                    <a:pt x="166320" y="438986"/>
                    <a:pt x="153552" y="471816"/>
                  </a:cubicBezTo>
                  <a:cubicBezTo>
                    <a:pt x="150817" y="480024"/>
                    <a:pt x="147169" y="489144"/>
                    <a:pt x="144433" y="497352"/>
                  </a:cubicBezTo>
                  <a:cubicBezTo>
                    <a:pt x="138961" y="511943"/>
                    <a:pt x="136225" y="522887"/>
                    <a:pt x="133489" y="530182"/>
                  </a:cubicBezTo>
                  <a:cubicBezTo>
                    <a:pt x="132577" y="531094"/>
                    <a:pt x="132577" y="532918"/>
                    <a:pt x="132577" y="533830"/>
                  </a:cubicBezTo>
                  <a:cubicBezTo>
                    <a:pt x="130753" y="536566"/>
                    <a:pt x="128017" y="545686"/>
                    <a:pt x="124369" y="558453"/>
                  </a:cubicBezTo>
                  <a:cubicBezTo>
                    <a:pt x="120722" y="571221"/>
                    <a:pt x="117074" y="586724"/>
                    <a:pt x="113426" y="604052"/>
                  </a:cubicBezTo>
                  <a:cubicBezTo>
                    <a:pt x="103394" y="654210"/>
                    <a:pt x="98834" y="700720"/>
                    <a:pt x="97923" y="749055"/>
                  </a:cubicBezTo>
                  <a:cubicBezTo>
                    <a:pt x="97923" y="759998"/>
                    <a:pt x="97923" y="771854"/>
                    <a:pt x="97010" y="783710"/>
                  </a:cubicBezTo>
                  <a:cubicBezTo>
                    <a:pt x="97010" y="795565"/>
                    <a:pt x="97010" y="807421"/>
                    <a:pt x="97010" y="820188"/>
                  </a:cubicBezTo>
                  <a:cubicBezTo>
                    <a:pt x="97010" y="853931"/>
                    <a:pt x="97010" y="887674"/>
                    <a:pt x="97010" y="915033"/>
                  </a:cubicBezTo>
                  <a:cubicBezTo>
                    <a:pt x="97010" y="927800"/>
                    <a:pt x="97010" y="939656"/>
                    <a:pt x="96099" y="951512"/>
                  </a:cubicBezTo>
                  <a:cubicBezTo>
                    <a:pt x="96099" y="967927"/>
                    <a:pt x="96099" y="983431"/>
                    <a:pt x="96099" y="999846"/>
                  </a:cubicBezTo>
                  <a:cubicBezTo>
                    <a:pt x="96099" y="1022645"/>
                    <a:pt x="97923" y="1050004"/>
                    <a:pt x="101570" y="1083747"/>
                  </a:cubicBezTo>
                  <a:cubicBezTo>
                    <a:pt x="102482" y="1089219"/>
                    <a:pt x="103394" y="1095603"/>
                    <a:pt x="103394" y="1101074"/>
                  </a:cubicBezTo>
                  <a:cubicBezTo>
                    <a:pt x="104306" y="1109282"/>
                    <a:pt x="106130" y="1122962"/>
                    <a:pt x="106130" y="1125698"/>
                  </a:cubicBezTo>
                  <a:cubicBezTo>
                    <a:pt x="107954" y="1158529"/>
                    <a:pt x="115250" y="1206863"/>
                    <a:pt x="114338" y="1215982"/>
                  </a:cubicBezTo>
                  <a:cubicBezTo>
                    <a:pt x="114338" y="1218718"/>
                    <a:pt x="116162" y="1232398"/>
                    <a:pt x="123458" y="1258845"/>
                  </a:cubicBezTo>
                  <a:cubicBezTo>
                    <a:pt x="128929" y="1279820"/>
                    <a:pt x="135313" y="1300795"/>
                    <a:pt x="143521" y="1320859"/>
                  </a:cubicBezTo>
                  <a:cubicBezTo>
                    <a:pt x="156288" y="1356425"/>
                    <a:pt x="171792" y="1390168"/>
                    <a:pt x="190943" y="1422999"/>
                  </a:cubicBezTo>
                  <a:cubicBezTo>
                    <a:pt x="208271" y="1453094"/>
                    <a:pt x="227422" y="1482277"/>
                    <a:pt x="249309" y="1509636"/>
                  </a:cubicBezTo>
                  <a:cubicBezTo>
                    <a:pt x="273021" y="1538819"/>
                    <a:pt x="298556" y="1565266"/>
                    <a:pt x="324091" y="1587154"/>
                  </a:cubicBezTo>
                  <a:cubicBezTo>
                    <a:pt x="350538" y="1609953"/>
                    <a:pt x="376985" y="1628192"/>
                    <a:pt x="403432" y="1643695"/>
                  </a:cubicBezTo>
                  <a:cubicBezTo>
                    <a:pt x="433527" y="1661935"/>
                    <a:pt x="468181" y="1677438"/>
                    <a:pt x="502836" y="1689294"/>
                  </a:cubicBezTo>
                  <a:cubicBezTo>
                    <a:pt x="515604" y="1693854"/>
                    <a:pt x="515604" y="1693854"/>
                    <a:pt x="502836" y="1691118"/>
                  </a:cubicBezTo>
                  <a:cubicBezTo>
                    <a:pt x="495540" y="1689294"/>
                    <a:pt x="488245" y="1686558"/>
                    <a:pt x="480949" y="1684734"/>
                  </a:cubicBezTo>
                  <a:cubicBezTo>
                    <a:pt x="477301" y="1683822"/>
                    <a:pt x="473654" y="1681998"/>
                    <a:pt x="470006" y="1681086"/>
                  </a:cubicBezTo>
                  <a:cubicBezTo>
                    <a:pt x="466357" y="1680174"/>
                    <a:pt x="462710" y="1678350"/>
                    <a:pt x="459974" y="1677438"/>
                  </a:cubicBezTo>
                  <a:cubicBezTo>
                    <a:pt x="449942" y="1673791"/>
                    <a:pt x="450854" y="1674702"/>
                    <a:pt x="460886" y="1679262"/>
                  </a:cubicBezTo>
                  <a:cubicBezTo>
                    <a:pt x="466357" y="1681998"/>
                    <a:pt x="472741" y="1684734"/>
                    <a:pt x="479125" y="1686558"/>
                  </a:cubicBezTo>
                  <a:cubicBezTo>
                    <a:pt x="485509" y="1689294"/>
                    <a:pt x="491893" y="1691118"/>
                    <a:pt x="499189" y="1693854"/>
                  </a:cubicBezTo>
                  <a:cubicBezTo>
                    <a:pt x="568498" y="1716653"/>
                    <a:pt x="636896" y="1726685"/>
                    <a:pt x="718973" y="1729420"/>
                  </a:cubicBezTo>
                  <a:cubicBezTo>
                    <a:pt x="751804" y="1730332"/>
                    <a:pt x="777339" y="1730332"/>
                    <a:pt x="796490" y="1731244"/>
                  </a:cubicBezTo>
                  <a:cubicBezTo>
                    <a:pt x="814729" y="1731244"/>
                    <a:pt x="832057" y="1731244"/>
                    <a:pt x="848472" y="1731244"/>
                  </a:cubicBezTo>
                  <a:cubicBezTo>
                    <a:pt x="856680" y="1731244"/>
                    <a:pt x="863064" y="1731244"/>
                    <a:pt x="867623" y="1731244"/>
                  </a:cubicBezTo>
                  <a:cubicBezTo>
                    <a:pt x="872183" y="1731244"/>
                    <a:pt x="874920" y="1731244"/>
                    <a:pt x="875831" y="1732156"/>
                  </a:cubicBezTo>
                  <a:cubicBezTo>
                    <a:pt x="877655" y="1733068"/>
                    <a:pt x="872183" y="1733980"/>
                    <a:pt x="862152" y="1734892"/>
                  </a:cubicBezTo>
                  <a:cubicBezTo>
                    <a:pt x="856680" y="1735804"/>
                    <a:pt x="851208" y="1736716"/>
                    <a:pt x="844824" y="1736716"/>
                  </a:cubicBezTo>
                  <a:cubicBezTo>
                    <a:pt x="823849" y="1738540"/>
                    <a:pt x="817465" y="1740364"/>
                    <a:pt x="814729" y="1741276"/>
                  </a:cubicBezTo>
                  <a:cubicBezTo>
                    <a:pt x="812905" y="1742188"/>
                    <a:pt x="829321" y="1743100"/>
                    <a:pt x="874920" y="1741276"/>
                  </a:cubicBezTo>
                  <a:cubicBezTo>
                    <a:pt x="882215" y="1741276"/>
                    <a:pt x="889511" y="1740364"/>
                    <a:pt x="896806" y="1740364"/>
                  </a:cubicBezTo>
                  <a:cubicBezTo>
                    <a:pt x="900455" y="1740364"/>
                    <a:pt x="903190" y="1740364"/>
                    <a:pt x="906838" y="1739452"/>
                  </a:cubicBezTo>
                  <a:cubicBezTo>
                    <a:pt x="908662" y="1739452"/>
                    <a:pt x="910486" y="1739452"/>
                    <a:pt x="911398" y="1739452"/>
                  </a:cubicBezTo>
                  <a:lnTo>
                    <a:pt x="914134" y="1739452"/>
                  </a:lnTo>
                  <a:cubicBezTo>
                    <a:pt x="914134" y="1739452"/>
                    <a:pt x="915046" y="1739452"/>
                    <a:pt x="915046" y="1739452"/>
                  </a:cubicBezTo>
                  <a:lnTo>
                    <a:pt x="915046" y="1740364"/>
                  </a:lnTo>
                  <a:cubicBezTo>
                    <a:pt x="915046" y="1757691"/>
                    <a:pt x="916870" y="1773195"/>
                    <a:pt x="917782" y="1788698"/>
                  </a:cubicBezTo>
                  <a:cubicBezTo>
                    <a:pt x="919606" y="1804202"/>
                    <a:pt x="920518" y="1819705"/>
                    <a:pt x="921430" y="1835209"/>
                  </a:cubicBezTo>
                  <a:cubicBezTo>
                    <a:pt x="922341" y="1860744"/>
                    <a:pt x="918694" y="1877159"/>
                    <a:pt x="915958" y="1886279"/>
                  </a:cubicBezTo>
                  <a:cubicBezTo>
                    <a:pt x="913222" y="1895399"/>
                    <a:pt x="908662" y="1904518"/>
                    <a:pt x="905014" y="1910902"/>
                  </a:cubicBezTo>
                  <a:cubicBezTo>
                    <a:pt x="903190" y="1913638"/>
                    <a:pt x="902279" y="1913638"/>
                    <a:pt x="904102" y="1909990"/>
                  </a:cubicBezTo>
                  <a:cubicBezTo>
                    <a:pt x="909574" y="1890839"/>
                    <a:pt x="907750" y="1880807"/>
                    <a:pt x="906838" y="1870775"/>
                  </a:cubicBezTo>
                  <a:cubicBezTo>
                    <a:pt x="906838" y="1868040"/>
                    <a:pt x="906838" y="1859832"/>
                    <a:pt x="905926" y="1845240"/>
                  </a:cubicBezTo>
                  <a:cubicBezTo>
                    <a:pt x="905014" y="1833385"/>
                    <a:pt x="904102" y="1821529"/>
                    <a:pt x="902279" y="1810586"/>
                  </a:cubicBezTo>
                  <a:cubicBezTo>
                    <a:pt x="899542" y="1794170"/>
                    <a:pt x="897719" y="1787787"/>
                    <a:pt x="897719" y="1789610"/>
                  </a:cubicBezTo>
                  <a:cubicBezTo>
                    <a:pt x="896806" y="1791434"/>
                    <a:pt x="897719" y="1802378"/>
                    <a:pt x="899542" y="1820617"/>
                  </a:cubicBezTo>
                  <a:cubicBezTo>
                    <a:pt x="900455" y="1830649"/>
                    <a:pt x="900455" y="1841593"/>
                    <a:pt x="900455" y="1851624"/>
                  </a:cubicBezTo>
                  <a:cubicBezTo>
                    <a:pt x="900455" y="1861656"/>
                    <a:pt x="898631" y="1870775"/>
                    <a:pt x="897719" y="1879895"/>
                  </a:cubicBezTo>
                  <a:cubicBezTo>
                    <a:pt x="895895" y="1889015"/>
                    <a:pt x="894071" y="1891751"/>
                    <a:pt x="894071" y="1889927"/>
                  </a:cubicBezTo>
                  <a:cubicBezTo>
                    <a:pt x="894071" y="1888103"/>
                    <a:pt x="894982" y="1881719"/>
                    <a:pt x="896806" y="1870775"/>
                  </a:cubicBezTo>
                  <a:cubicBezTo>
                    <a:pt x="898631" y="1852536"/>
                    <a:pt x="896806" y="1831561"/>
                    <a:pt x="894982" y="1810586"/>
                  </a:cubicBezTo>
                  <a:cubicBezTo>
                    <a:pt x="892247" y="1785050"/>
                    <a:pt x="891335" y="1781403"/>
                    <a:pt x="891335" y="1770459"/>
                  </a:cubicBezTo>
                  <a:cubicBezTo>
                    <a:pt x="891335" y="1769547"/>
                    <a:pt x="891335" y="1768635"/>
                    <a:pt x="891335" y="1767723"/>
                  </a:cubicBezTo>
                  <a:cubicBezTo>
                    <a:pt x="891335" y="1766811"/>
                    <a:pt x="891335" y="1766811"/>
                    <a:pt x="890423" y="1766811"/>
                  </a:cubicBezTo>
                  <a:lnTo>
                    <a:pt x="888599" y="1766811"/>
                  </a:lnTo>
                  <a:lnTo>
                    <a:pt x="884951" y="1766811"/>
                  </a:lnTo>
                  <a:lnTo>
                    <a:pt x="878567" y="1766811"/>
                  </a:lnTo>
                  <a:cubicBezTo>
                    <a:pt x="873096" y="1766811"/>
                    <a:pt x="868536" y="1767723"/>
                    <a:pt x="863064" y="1767723"/>
                  </a:cubicBezTo>
                  <a:cubicBezTo>
                    <a:pt x="854856" y="1767723"/>
                    <a:pt x="846648" y="1768635"/>
                    <a:pt x="838441" y="1768635"/>
                  </a:cubicBezTo>
                  <a:cubicBezTo>
                    <a:pt x="829321" y="1769547"/>
                    <a:pt x="819289" y="1769547"/>
                    <a:pt x="810170" y="1769547"/>
                  </a:cubicBezTo>
                  <a:cubicBezTo>
                    <a:pt x="756364" y="1771371"/>
                    <a:pt x="704381" y="1771371"/>
                    <a:pt x="661519" y="1768635"/>
                  </a:cubicBezTo>
                  <a:cubicBezTo>
                    <a:pt x="650575" y="1767723"/>
                    <a:pt x="642368" y="1767723"/>
                    <a:pt x="634160" y="1766811"/>
                  </a:cubicBezTo>
                  <a:cubicBezTo>
                    <a:pt x="626864" y="1765899"/>
                    <a:pt x="634160" y="1767723"/>
                    <a:pt x="646015" y="1768635"/>
                  </a:cubicBezTo>
                  <a:cubicBezTo>
                    <a:pt x="652399" y="1769547"/>
                    <a:pt x="658783" y="1769547"/>
                    <a:pt x="666079" y="1770459"/>
                  </a:cubicBezTo>
                  <a:cubicBezTo>
                    <a:pt x="708941" y="1774107"/>
                    <a:pt x="749068" y="1775019"/>
                    <a:pt x="788283" y="1774107"/>
                  </a:cubicBezTo>
                  <a:cubicBezTo>
                    <a:pt x="808345" y="1774107"/>
                    <a:pt x="827497" y="1773195"/>
                    <a:pt x="846648" y="1772283"/>
                  </a:cubicBezTo>
                  <a:cubicBezTo>
                    <a:pt x="857592" y="1771371"/>
                    <a:pt x="868536" y="1771371"/>
                    <a:pt x="879479" y="1770459"/>
                  </a:cubicBezTo>
                  <a:cubicBezTo>
                    <a:pt x="880391" y="1770459"/>
                    <a:pt x="881303" y="1770459"/>
                    <a:pt x="882215" y="1770459"/>
                  </a:cubicBezTo>
                  <a:lnTo>
                    <a:pt x="883127" y="1770459"/>
                  </a:lnTo>
                  <a:cubicBezTo>
                    <a:pt x="883127" y="1770459"/>
                    <a:pt x="884039" y="1770459"/>
                    <a:pt x="884039" y="1771371"/>
                  </a:cubicBezTo>
                  <a:cubicBezTo>
                    <a:pt x="884039" y="1772283"/>
                    <a:pt x="884039" y="1774107"/>
                    <a:pt x="884039" y="1775019"/>
                  </a:cubicBezTo>
                  <a:cubicBezTo>
                    <a:pt x="884039" y="1779579"/>
                    <a:pt x="883127" y="1779579"/>
                    <a:pt x="883127" y="1775931"/>
                  </a:cubicBezTo>
                  <a:cubicBezTo>
                    <a:pt x="883127" y="1775019"/>
                    <a:pt x="883127" y="1774107"/>
                    <a:pt x="883127" y="1773195"/>
                  </a:cubicBezTo>
                  <a:cubicBezTo>
                    <a:pt x="883127" y="1773195"/>
                    <a:pt x="883127" y="1773195"/>
                    <a:pt x="882215" y="1773195"/>
                  </a:cubicBezTo>
                  <a:lnTo>
                    <a:pt x="881303" y="1773195"/>
                  </a:lnTo>
                  <a:lnTo>
                    <a:pt x="878567" y="1773195"/>
                  </a:lnTo>
                  <a:cubicBezTo>
                    <a:pt x="876743" y="1773195"/>
                    <a:pt x="875831" y="1773195"/>
                    <a:pt x="874007" y="1774107"/>
                  </a:cubicBezTo>
                  <a:lnTo>
                    <a:pt x="863976" y="1775019"/>
                  </a:lnTo>
                  <a:lnTo>
                    <a:pt x="858504" y="1775019"/>
                  </a:lnTo>
                  <a:lnTo>
                    <a:pt x="846648" y="1775931"/>
                  </a:lnTo>
                  <a:cubicBezTo>
                    <a:pt x="830233" y="1776843"/>
                    <a:pt x="813818" y="1777755"/>
                    <a:pt x="798314" y="1777755"/>
                  </a:cubicBezTo>
                  <a:cubicBezTo>
                    <a:pt x="744508" y="1779579"/>
                    <a:pt x="701646" y="1778667"/>
                    <a:pt x="673374" y="1777755"/>
                  </a:cubicBezTo>
                  <a:cubicBezTo>
                    <a:pt x="663343" y="1777755"/>
                    <a:pt x="652399" y="1776843"/>
                    <a:pt x="642368" y="1775931"/>
                  </a:cubicBezTo>
                  <a:cubicBezTo>
                    <a:pt x="614096" y="1774107"/>
                    <a:pt x="577618" y="1770459"/>
                    <a:pt x="528372" y="1759515"/>
                  </a:cubicBezTo>
                  <a:cubicBezTo>
                    <a:pt x="521075" y="1757691"/>
                    <a:pt x="513780" y="1755868"/>
                    <a:pt x="507396" y="1754044"/>
                  </a:cubicBezTo>
                  <a:cubicBezTo>
                    <a:pt x="500100" y="1752220"/>
                    <a:pt x="493716" y="1750396"/>
                    <a:pt x="486421" y="1748572"/>
                  </a:cubicBezTo>
                  <a:cubicBezTo>
                    <a:pt x="475477" y="1745836"/>
                    <a:pt x="465446" y="1742188"/>
                    <a:pt x="456326" y="1738540"/>
                  </a:cubicBezTo>
                  <a:cubicBezTo>
                    <a:pt x="447206" y="1735804"/>
                    <a:pt x="438998" y="1732156"/>
                    <a:pt x="431703" y="1729420"/>
                  </a:cubicBezTo>
                  <a:cubicBezTo>
                    <a:pt x="417111" y="1723949"/>
                    <a:pt x="407079" y="1720301"/>
                    <a:pt x="403432" y="1718477"/>
                  </a:cubicBezTo>
                  <a:cubicBezTo>
                    <a:pt x="401608" y="1717565"/>
                    <a:pt x="397960" y="1716653"/>
                    <a:pt x="394312" y="1714829"/>
                  </a:cubicBezTo>
                  <a:cubicBezTo>
                    <a:pt x="386104" y="1712093"/>
                    <a:pt x="372425" y="1704797"/>
                    <a:pt x="352361" y="1693854"/>
                  </a:cubicBezTo>
                  <a:cubicBezTo>
                    <a:pt x="343242" y="1688382"/>
                    <a:pt x="334122" y="1682910"/>
                    <a:pt x="325002" y="1676526"/>
                  </a:cubicBezTo>
                  <a:cubicBezTo>
                    <a:pt x="285788" y="1650079"/>
                    <a:pt x="258429" y="1625456"/>
                    <a:pt x="240189" y="1610865"/>
                  </a:cubicBezTo>
                  <a:cubicBezTo>
                    <a:pt x="235630" y="1606305"/>
                    <a:pt x="229246" y="1600833"/>
                    <a:pt x="221950" y="1593537"/>
                  </a:cubicBezTo>
                  <a:cubicBezTo>
                    <a:pt x="214654" y="1586242"/>
                    <a:pt x="206446" y="1578034"/>
                    <a:pt x="198239" y="1568914"/>
                  </a:cubicBezTo>
                  <a:cubicBezTo>
                    <a:pt x="152641" y="1516932"/>
                    <a:pt x="115250" y="1459478"/>
                    <a:pt x="86979" y="1396552"/>
                  </a:cubicBezTo>
                  <a:cubicBezTo>
                    <a:pt x="82419" y="1387432"/>
                    <a:pt x="78771" y="1377401"/>
                    <a:pt x="75123" y="1368281"/>
                  </a:cubicBezTo>
                  <a:cubicBezTo>
                    <a:pt x="71475" y="1359162"/>
                    <a:pt x="67828" y="1349130"/>
                    <a:pt x="64180" y="1339098"/>
                  </a:cubicBezTo>
                  <a:cubicBezTo>
                    <a:pt x="24053" y="1226926"/>
                    <a:pt x="9462" y="1110194"/>
                    <a:pt x="3990" y="997110"/>
                  </a:cubicBezTo>
                  <a:cubicBezTo>
                    <a:pt x="2166" y="961543"/>
                    <a:pt x="1254" y="925977"/>
                    <a:pt x="342" y="891322"/>
                  </a:cubicBezTo>
                  <a:cubicBezTo>
                    <a:pt x="-570" y="839340"/>
                    <a:pt x="342" y="789181"/>
                    <a:pt x="3078" y="739023"/>
                  </a:cubicBezTo>
                  <a:cubicBezTo>
                    <a:pt x="9462" y="646002"/>
                    <a:pt x="23141" y="546598"/>
                    <a:pt x="57796" y="449017"/>
                  </a:cubicBezTo>
                  <a:cubicBezTo>
                    <a:pt x="60532" y="440810"/>
                    <a:pt x="64180" y="433514"/>
                    <a:pt x="66915" y="425306"/>
                  </a:cubicBezTo>
                  <a:cubicBezTo>
                    <a:pt x="69651" y="417098"/>
                    <a:pt x="73299" y="409803"/>
                    <a:pt x="76947" y="401595"/>
                  </a:cubicBezTo>
                  <a:cubicBezTo>
                    <a:pt x="81507" y="392475"/>
                    <a:pt x="85155" y="382444"/>
                    <a:pt x="90627" y="373324"/>
                  </a:cubicBezTo>
                  <a:cubicBezTo>
                    <a:pt x="95187" y="364204"/>
                    <a:pt x="100658" y="355085"/>
                    <a:pt x="105218" y="346877"/>
                  </a:cubicBezTo>
                  <a:cubicBezTo>
                    <a:pt x="109778" y="338669"/>
                    <a:pt x="115250" y="330461"/>
                    <a:pt x="119810" y="323166"/>
                  </a:cubicBezTo>
                  <a:cubicBezTo>
                    <a:pt x="122546" y="318606"/>
                    <a:pt x="125282" y="314046"/>
                    <a:pt x="128017" y="309486"/>
                  </a:cubicBezTo>
                  <a:cubicBezTo>
                    <a:pt x="130753" y="304926"/>
                    <a:pt x="134401" y="300366"/>
                    <a:pt x="137137" y="295807"/>
                  </a:cubicBezTo>
                  <a:cubicBezTo>
                    <a:pt x="143521" y="286687"/>
                    <a:pt x="149905" y="277567"/>
                    <a:pt x="157201" y="268448"/>
                  </a:cubicBezTo>
                  <a:cubicBezTo>
                    <a:pt x="164496" y="259328"/>
                    <a:pt x="171792" y="251120"/>
                    <a:pt x="179087" y="242000"/>
                  </a:cubicBezTo>
                  <a:cubicBezTo>
                    <a:pt x="186384" y="232881"/>
                    <a:pt x="195503" y="224673"/>
                    <a:pt x="203711" y="215553"/>
                  </a:cubicBezTo>
                  <a:cubicBezTo>
                    <a:pt x="225598" y="191842"/>
                    <a:pt x="250221" y="170867"/>
                    <a:pt x="275756" y="150804"/>
                  </a:cubicBezTo>
                  <a:cubicBezTo>
                    <a:pt x="283052" y="145332"/>
                    <a:pt x="290348" y="139860"/>
                    <a:pt x="297643" y="134388"/>
                  </a:cubicBezTo>
                  <a:cubicBezTo>
                    <a:pt x="304939" y="128916"/>
                    <a:pt x="313147" y="123445"/>
                    <a:pt x="320443" y="118885"/>
                  </a:cubicBezTo>
                  <a:cubicBezTo>
                    <a:pt x="334122" y="110677"/>
                    <a:pt x="346890" y="103381"/>
                    <a:pt x="343242" y="106117"/>
                  </a:cubicBezTo>
                  <a:cubicBezTo>
                    <a:pt x="332299" y="114325"/>
                    <a:pt x="306763" y="129828"/>
                    <a:pt x="273932" y="157187"/>
                  </a:cubicBezTo>
                  <a:cubicBezTo>
                    <a:pt x="264813" y="164483"/>
                    <a:pt x="254781" y="171779"/>
                    <a:pt x="245662" y="179987"/>
                  </a:cubicBezTo>
                  <a:cubicBezTo>
                    <a:pt x="236542" y="188194"/>
                    <a:pt x="227422" y="196402"/>
                    <a:pt x="218303" y="205522"/>
                  </a:cubicBezTo>
                  <a:cubicBezTo>
                    <a:pt x="185471" y="238353"/>
                    <a:pt x="157201" y="273007"/>
                    <a:pt x="134401" y="307662"/>
                  </a:cubicBezTo>
                  <a:cubicBezTo>
                    <a:pt x="111602" y="343229"/>
                    <a:pt x="93363" y="378796"/>
                    <a:pt x="78771" y="416186"/>
                  </a:cubicBezTo>
                  <a:cubicBezTo>
                    <a:pt x="73299" y="430778"/>
                    <a:pt x="67828" y="443545"/>
                    <a:pt x="65091" y="454489"/>
                  </a:cubicBezTo>
                  <a:cubicBezTo>
                    <a:pt x="62356" y="464521"/>
                    <a:pt x="59620" y="472728"/>
                    <a:pt x="58708" y="477288"/>
                  </a:cubicBezTo>
                  <a:cubicBezTo>
                    <a:pt x="57796" y="480936"/>
                    <a:pt x="58708" y="480936"/>
                    <a:pt x="59620" y="479112"/>
                  </a:cubicBezTo>
                  <a:cubicBezTo>
                    <a:pt x="60532" y="478200"/>
                    <a:pt x="63268" y="469992"/>
                    <a:pt x="67828" y="457225"/>
                  </a:cubicBezTo>
                  <a:cubicBezTo>
                    <a:pt x="83331" y="414363"/>
                    <a:pt x="103394" y="372412"/>
                    <a:pt x="128017" y="331373"/>
                  </a:cubicBezTo>
                  <a:cubicBezTo>
                    <a:pt x="131666" y="325901"/>
                    <a:pt x="134401" y="320430"/>
                    <a:pt x="137137" y="315870"/>
                  </a:cubicBezTo>
                  <a:cubicBezTo>
                    <a:pt x="161760" y="277567"/>
                    <a:pt x="194591" y="236529"/>
                    <a:pt x="235630" y="199138"/>
                  </a:cubicBezTo>
                  <a:lnTo>
                    <a:pt x="253869" y="182723"/>
                  </a:lnTo>
                  <a:cubicBezTo>
                    <a:pt x="260253" y="177251"/>
                    <a:pt x="266637" y="172691"/>
                    <a:pt x="273021" y="167219"/>
                  </a:cubicBezTo>
                  <a:cubicBezTo>
                    <a:pt x="279404" y="162659"/>
                    <a:pt x="285788" y="157187"/>
                    <a:pt x="292172" y="152628"/>
                  </a:cubicBezTo>
                  <a:cubicBezTo>
                    <a:pt x="298556" y="148068"/>
                    <a:pt x="305851" y="143508"/>
                    <a:pt x="312235" y="138948"/>
                  </a:cubicBezTo>
                  <a:cubicBezTo>
                    <a:pt x="360569" y="106117"/>
                    <a:pt x="412552" y="78758"/>
                    <a:pt x="467270" y="56871"/>
                  </a:cubicBezTo>
                  <a:cubicBezTo>
                    <a:pt x="521075" y="34984"/>
                    <a:pt x="578530" y="19480"/>
                    <a:pt x="639631" y="10361"/>
                  </a:cubicBezTo>
                  <a:cubicBezTo>
                    <a:pt x="656047" y="8537"/>
                    <a:pt x="670639" y="5801"/>
                    <a:pt x="682494" y="4889"/>
                  </a:cubicBezTo>
                  <a:cubicBezTo>
                    <a:pt x="695262" y="3977"/>
                    <a:pt x="706205" y="3065"/>
                    <a:pt x="714413" y="2153"/>
                  </a:cubicBezTo>
                  <a:cubicBezTo>
                    <a:pt x="726268" y="329"/>
                    <a:pt x="737212" y="329"/>
                    <a:pt x="751804" y="329"/>
                  </a:cubicBezTo>
                  <a:cubicBezTo>
                    <a:pt x="775515" y="-583"/>
                    <a:pt x="807434" y="329"/>
                    <a:pt x="843001" y="3977"/>
                  </a:cubicBezTo>
                  <a:cubicBezTo>
                    <a:pt x="876743" y="7625"/>
                    <a:pt x="910486" y="13097"/>
                    <a:pt x="943317" y="21304"/>
                  </a:cubicBezTo>
                  <a:cubicBezTo>
                    <a:pt x="964292" y="25864"/>
                    <a:pt x="972500" y="29512"/>
                    <a:pt x="960644" y="26776"/>
                  </a:cubicBezTo>
                  <a:cubicBezTo>
                    <a:pt x="947877" y="24040"/>
                    <a:pt x="934198" y="21304"/>
                    <a:pt x="920518" y="19480"/>
                  </a:cubicBezTo>
                  <a:lnTo>
                    <a:pt x="916870" y="18568"/>
                  </a:lnTo>
                  <a:cubicBezTo>
                    <a:pt x="907750" y="17656"/>
                    <a:pt x="898631" y="15832"/>
                    <a:pt x="889511" y="14920"/>
                  </a:cubicBezTo>
                  <a:cubicBezTo>
                    <a:pt x="874920" y="13097"/>
                    <a:pt x="871271" y="13097"/>
                    <a:pt x="881303" y="14920"/>
                  </a:cubicBezTo>
                  <a:cubicBezTo>
                    <a:pt x="893159" y="17656"/>
                    <a:pt x="909574" y="20392"/>
                    <a:pt x="928725" y="24040"/>
                  </a:cubicBezTo>
                  <a:cubicBezTo>
                    <a:pt x="957908" y="30424"/>
                    <a:pt x="988003" y="38632"/>
                    <a:pt x="1015362" y="46839"/>
                  </a:cubicBezTo>
                  <a:cubicBezTo>
                    <a:pt x="1054577" y="59607"/>
                    <a:pt x="1091968" y="75110"/>
                    <a:pt x="1128447" y="92438"/>
                  </a:cubicBezTo>
                  <a:cubicBezTo>
                    <a:pt x="1164925" y="109765"/>
                    <a:pt x="1199580" y="128916"/>
                    <a:pt x="1233323" y="152628"/>
                  </a:cubicBezTo>
                  <a:cubicBezTo>
                    <a:pt x="1255210" y="167219"/>
                    <a:pt x="1275273" y="182723"/>
                    <a:pt x="1294425" y="200962"/>
                  </a:cubicBezTo>
                  <a:cubicBezTo>
                    <a:pt x="1313576" y="218289"/>
                    <a:pt x="1329991" y="238353"/>
                    <a:pt x="1344583" y="258416"/>
                  </a:cubicBezTo>
                  <a:cubicBezTo>
                    <a:pt x="1349143" y="263888"/>
                    <a:pt x="1352791" y="270272"/>
                    <a:pt x="1356439" y="275743"/>
                  </a:cubicBezTo>
                  <a:cubicBezTo>
                    <a:pt x="1392917" y="330461"/>
                    <a:pt x="1404773" y="382444"/>
                    <a:pt x="1401125" y="376972"/>
                  </a:cubicBezTo>
                  <a:cubicBezTo>
                    <a:pt x="1398389" y="373324"/>
                    <a:pt x="1392917" y="359644"/>
                    <a:pt x="1379238" y="330461"/>
                  </a:cubicBezTo>
                  <a:cubicBezTo>
                    <a:pt x="1370118" y="312222"/>
                    <a:pt x="1359174" y="293983"/>
                    <a:pt x="1345495" y="273919"/>
                  </a:cubicBezTo>
                  <a:cubicBezTo>
                    <a:pt x="1331815" y="254768"/>
                    <a:pt x="1315400" y="233793"/>
                    <a:pt x="1292601" y="211905"/>
                  </a:cubicBezTo>
                  <a:cubicBezTo>
                    <a:pt x="1252474" y="174515"/>
                    <a:pt x="1212348" y="148980"/>
                    <a:pt x="1171309" y="127093"/>
                  </a:cubicBezTo>
                  <a:cubicBezTo>
                    <a:pt x="1161277" y="121621"/>
                    <a:pt x="1149422" y="115237"/>
                    <a:pt x="1141214" y="111589"/>
                  </a:cubicBezTo>
                  <a:cubicBezTo>
                    <a:pt x="1121151" y="102469"/>
                    <a:pt x="1097440" y="91526"/>
                    <a:pt x="1071905" y="81494"/>
                  </a:cubicBezTo>
                  <a:cubicBezTo>
                    <a:pt x="1046369" y="71462"/>
                    <a:pt x="1019010" y="62343"/>
                    <a:pt x="992563" y="55047"/>
                  </a:cubicBezTo>
                  <a:cubicBezTo>
                    <a:pt x="949701" y="43191"/>
                    <a:pt x="899542" y="32248"/>
                    <a:pt x="845736" y="26776"/>
                  </a:cubicBezTo>
                  <a:cubicBezTo>
                    <a:pt x="811082" y="23128"/>
                    <a:pt x="780075" y="21304"/>
                    <a:pt x="757275" y="21304"/>
                  </a:cubicBezTo>
                  <a:cubicBezTo>
                    <a:pt x="755451" y="21304"/>
                    <a:pt x="752716" y="21304"/>
                    <a:pt x="749980" y="21304"/>
                  </a:cubicBezTo>
                  <a:cubicBezTo>
                    <a:pt x="741772" y="21304"/>
                    <a:pt x="731740" y="21304"/>
                    <a:pt x="723533" y="21304"/>
                  </a:cubicBezTo>
                  <a:cubicBezTo>
                    <a:pt x="715325" y="22216"/>
                    <a:pt x="708941" y="22216"/>
                    <a:pt x="705293" y="23128"/>
                  </a:cubicBezTo>
                  <a:cubicBezTo>
                    <a:pt x="699822" y="24040"/>
                    <a:pt x="696174" y="24952"/>
                    <a:pt x="690702" y="25864"/>
                  </a:cubicBezTo>
                  <a:cubicBezTo>
                    <a:pt x="687966" y="25864"/>
                    <a:pt x="684318" y="26776"/>
                    <a:pt x="679758" y="26776"/>
                  </a:cubicBezTo>
                  <a:cubicBezTo>
                    <a:pt x="675198" y="27688"/>
                    <a:pt x="669727" y="28600"/>
                    <a:pt x="664255" y="29512"/>
                  </a:cubicBezTo>
                  <a:cubicBezTo>
                    <a:pt x="652399" y="31336"/>
                    <a:pt x="637808" y="32248"/>
                    <a:pt x="623216" y="35896"/>
                  </a:cubicBezTo>
                  <a:cubicBezTo>
                    <a:pt x="613185" y="37720"/>
                    <a:pt x="603153" y="39544"/>
                    <a:pt x="593121" y="41367"/>
                  </a:cubicBezTo>
                  <a:cubicBezTo>
                    <a:pt x="583090" y="43191"/>
                    <a:pt x="573058" y="45927"/>
                    <a:pt x="563026" y="48663"/>
                  </a:cubicBezTo>
                  <a:cubicBezTo>
                    <a:pt x="557554" y="50487"/>
                    <a:pt x="552083" y="51399"/>
                    <a:pt x="546611" y="52311"/>
                  </a:cubicBezTo>
                  <a:cubicBezTo>
                    <a:pt x="541139" y="54135"/>
                    <a:pt x="536579" y="55959"/>
                    <a:pt x="532019" y="56871"/>
                  </a:cubicBezTo>
                  <a:cubicBezTo>
                    <a:pt x="522900" y="59607"/>
                    <a:pt x="513780" y="63255"/>
                    <a:pt x="507396" y="65079"/>
                  </a:cubicBezTo>
                  <a:cubicBezTo>
                    <a:pt x="493716" y="70550"/>
                    <a:pt x="492805" y="71462"/>
                    <a:pt x="501013" y="68727"/>
                  </a:cubicBezTo>
                  <a:cubicBezTo>
                    <a:pt x="508308" y="65991"/>
                    <a:pt x="522900" y="62343"/>
                    <a:pt x="540227" y="56871"/>
                  </a:cubicBezTo>
                  <a:cubicBezTo>
                    <a:pt x="579442" y="46839"/>
                    <a:pt x="624128" y="35896"/>
                    <a:pt x="672463" y="31336"/>
                  </a:cubicBezTo>
                  <a:cubicBezTo>
                    <a:pt x="682494" y="29512"/>
                    <a:pt x="693438" y="29512"/>
                    <a:pt x="704381" y="28600"/>
                  </a:cubicBezTo>
                  <a:cubicBezTo>
                    <a:pt x="715325" y="27688"/>
                    <a:pt x="725357" y="26776"/>
                    <a:pt x="734476" y="26776"/>
                  </a:cubicBezTo>
                  <a:cubicBezTo>
                    <a:pt x="777339" y="24952"/>
                    <a:pt x="820202" y="26776"/>
                    <a:pt x="868536" y="33160"/>
                  </a:cubicBezTo>
                  <a:cubicBezTo>
                    <a:pt x="885863" y="35896"/>
                    <a:pt x="905014" y="38632"/>
                    <a:pt x="918694" y="41367"/>
                  </a:cubicBezTo>
                  <a:cubicBezTo>
                    <a:pt x="957908" y="48663"/>
                    <a:pt x="1001683" y="60519"/>
                    <a:pt x="1041810" y="75110"/>
                  </a:cubicBezTo>
                  <a:cubicBezTo>
                    <a:pt x="1091056" y="93350"/>
                    <a:pt x="1135742" y="113413"/>
                    <a:pt x="1182252" y="139860"/>
                  </a:cubicBezTo>
                  <a:cubicBezTo>
                    <a:pt x="1225115" y="164483"/>
                    <a:pt x="1269802" y="195490"/>
                    <a:pt x="1304456" y="233793"/>
                  </a:cubicBezTo>
                  <a:cubicBezTo>
                    <a:pt x="1334551" y="266624"/>
                    <a:pt x="1356439" y="301278"/>
                    <a:pt x="1371942" y="334109"/>
                  </a:cubicBezTo>
                  <a:cubicBezTo>
                    <a:pt x="1378326" y="346877"/>
                    <a:pt x="1383798" y="360556"/>
                    <a:pt x="1389269" y="375148"/>
                  </a:cubicBezTo>
                  <a:cubicBezTo>
                    <a:pt x="1394741" y="389739"/>
                    <a:pt x="1398389" y="406155"/>
                    <a:pt x="1402037" y="420746"/>
                  </a:cubicBezTo>
                  <a:cubicBezTo>
                    <a:pt x="1415717" y="480024"/>
                    <a:pt x="1424836" y="533830"/>
                    <a:pt x="1431220" y="575781"/>
                  </a:cubicBezTo>
                  <a:cubicBezTo>
                    <a:pt x="1433956" y="588548"/>
                    <a:pt x="1435780" y="608612"/>
                    <a:pt x="1437604" y="628675"/>
                  </a:cubicBezTo>
                  <a:cubicBezTo>
                    <a:pt x="1443076" y="690689"/>
                    <a:pt x="1445811" y="753614"/>
                    <a:pt x="1447635" y="818364"/>
                  </a:cubicBezTo>
                  <a:cubicBezTo>
                    <a:pt x="1447635" y="829308"/>
                    <a:pt x="1447635" y="842075"/>
                    <a:pt x="1447635" y="842075"/>
                  </a:cubicBezTo>
                  <a:cubicBezTo>
                    <a:pt x="1446723" y="843900"/>
                    <a:pt x="1445811" y="836604"/>
                    <a:pt x="1443987" y="823836"/>
                  </a:cubicBezTo>
                  <a:cubicBezTo>
                    <a:pt x="1443076" y="812892"/>
                    <a:pt x="1442163" y="801037"/>
                    <a:pt x="1440340" y="791917"/>
                  </a:cubicBezTo>
                  <a:cubicBezTo>
                    <a:pt x="1439428" y="787357"/>
                    <a:pt x="1439428" y="786445"/>
                    <a:pt x="1438516" y="785533"/>
                  </a:cubicBezTo>
                  <a:cubicBezTo>
                    <a:pt x="1437604" y="784622"/>
                    <a:pt x="1437604" y="790093"/>
                    <a:pt x="1437604" y="801949"/>
                  </a:cubicBezTo>
                  <a:cubicBezTo>
                    <a:pt x="1437604" y="834780"/>
                    <a:pt x="1437604" y="867610"/>
                    <a:pt x="1436692" y="901353"/>
                  </a:cubicBezTo>
                  <a:cubicBezTo>
                    <a:pt x="1436692" y="936008"/>
                    <a:pt x="1435780" y="974311"/>
                    <a:pt x="1435780" y="1013525"/>
                  </a:cubicBezTo>
                  <a:cubicBezTo>
                    <a:pt x="1435780" y="1063684"/>
                    <a:pt x="1434868" y="1114754"/>
                    <a:pt x="1432132" y="1164912"/>
                  </a:cubicBezTo>
                  <a:cubicBezTo>
                    <a:pt x="1430308" y="1201391"/>
                    <a:pt x="1425748" y="1237870"/>
                    <a:pt x="1419364" y="1274348"/>
                  </a:cubicBezTo>
                  <a:cubicBezTo>
                    <a:pt x="1412981" y="1310827"/>
                    <a:pt x="1403861" y="1347306"/>
                    <a:pt x="1391093" y="1382872"/>
                  </a:cubicBezTo>
                  <a:cubicBezTo>
                    <a:pt x="1387445" y="1395640"/>
                    <a:pt x="1381062" y="1408408"/>
                    <a:pt x="1376502" y="1419351"/>
                  </a:cubicBezTo>
                  <a:cubicBezTo>
                    <a:pt x="1371942" y="1431207"/>
                    <a:pt x="1364646" y="1443062"/>
                    <a:pt x="1360086" y="1451270"/>
                  </a:cubicBezTo>
                  <a:cubicBezTo>
                    <a:pt x="1353703" y="1463126"/>
                    <a:pt x="1347319" y="1471334"/>
                    <a:pt x="1343671" y="1476805"/>
                  </a:cubicBezTo>
                  <a:cubicBezTo>
                    <a:pt x="1339111" y="1482277"/>
                    <a:pt x="1337287" y="1485925"/>
                    <a:pt x="1336375" y="1485013"/>
                  </a:cubicBezTo>
                  <a:cubicBezTo>
                    <a:pt x="1335464" y="1484101"/>
                    <a:pt x="1337287" y="1480453"/>
                    <a:pt x="1341847" y="1472246"/>
                  </a:cubicBezTo>
                  <a:cubicBezTo>
                    <a:pt x="1343671" y="1467686"/>
                    <a:pt x="1347319" y="1463126"/>
                    <a:pt x="1350055" y="1455830"/>
                  </a:cubicBezTo>
                  <a:cubicBezTo>
                    <a:pt x="1353703" y="1448534"/>
                    <a:pt x="1357350" y="1440327"/>
                    <a:pt x="1361910" y="1431207"/>
                  </a:cubicBezTo>
                  <a:cubicBezTo>
                    <a:pt x="1366470" y="1422999"/>
                    <a:pt x="1369206" y="1413880"/>
                    <a:pt x="1372854" y="1404760"/>
                  </a:cubicBezTo>
                  <a:cubicBezTo>
                    <a:pt x="1375590" y="1397464"/>
                    <a:pt x="1378326" y="1391080"/>
                    <a:pt x="1380150" y="1383785"/>
                  </a:cubicBezTo>
                  <a:cubicBezTo>
                    <a:pt x="1381974" y="1377401"/>
                    <a:pt x="1384709" y="1370105"/>
                    <a:pt x="1386534" y="1364633"/>
                  </a:cubicBezTo>
                  <a:cubicBezTo>
                    <a:pt x="1390182" y="1351866"/>
                    <a:pt x="1392917" y="1340010"/>
                    <a:pt x="1395653" y="1329978"/>
                  </a:cubicBezTo>
                  <a:cubicBezTo>
                    <a:pt x="1397477" y="1321771"/>
                    <a:pt x="1399301" y="1312651"/>
                    <a:pt x="1401125" y="1300795"/>
                  </a:cubicBezTo>
                  <a:cubicBezTo>
                    <a:pt x="1403861" y="1289852"/>
                    <a:pt x="1405685" y="1276172"/>
                    <a:pt x="1408421" y="1261581"/>
                  </a:cubicBezTo>
                  <a:cubicBezTo>
                    <a:pt x="1413893" y="1226014"/>
                    <a:pt x="1416628" y="1195007"/>
                    <a:pt x="1418452" y="1163088"/>
                  </a:cubicBezTo>
                  <a:cubicBezTo>
                    <a:pt x="1419364" y="1143937"/>
                    <a:pt x="1420276" y="1122050"/>
                    <a:pt x="1420276" y="1101074"/>
                  </a:cubicBezTo>
                  <a:cubicBezTo>
                    <a:pt x="1421188" y="1067332"/>
                    <a:pt x="1421188" y="1033589"/>
                    <a:pt x="1421188" y="998934"/>
                  </a:cubicBezTo>
                  <a:cubicBezTo>
                    <a:pt x="1421188" y="963367"/>
                    <a:pt x="1421188" y="931448"/>
                    <a:pt x="1420276" y="903177"/>
                  </a:cubicBezTo>
                  <a:cubicBezTo>
                    <a:pt x="1419364" y="879466"/>
                    <a:pt x="1419364" y="851195"/>
                    <a:pt x="1418452" y="822012"/>
                  </a:cubicBezTo>
                  <a:cubicBezTo>
                    <a:pt x="1418452" y="802861"/>
                    <a:pt x="1417541" y="783710"/>
                    <a:pt x="1416628" y="764558"/>
                  </a:cubicBezTo>
                  <a:cubicBezTo>
                    <a:pt x="1415717" y="745407"/>
                    <a:pt x="1414804" y="725344"/>
                    <a:pt x="1412981" y="708016"/>
                  </a:cubicBezTo>
                  <a:cubicBezTo>
                    <a:pt x="1410244" y="669714"/>
                    <a:pt x="1406597" y="632323"/>
                    <a:pt x="1401125" y="594932"/>
                  </a:cubicBezTo>
                  <a:cubicBezTo>
                    <a:pt x="1400213" y="589460"/>
                    <a:pt x="1399301" y="584901"/>
                    <a:pt x="1399301" y="580341"/>
                  </a:cubicBezTo>
                  <a:cubicBezTo>
                    <a:pt x="1397477" y="569397"/>
                    <a:pt x="1396565" y="564837"/>
                    <a:pt x="1396565" y="571221"/>
                  </a:cubicBezTo>
                  <a:cubicBezTo>
                    <a:pt x="1396565" y="576693"/>
                    <a:pt x="1398389" y="586724"/>
                    <a:pt x="1399301" y="600404"/>
                  </a:cubicBezTo>
                  <a:cubicBezTo>
                    <a:pt x="1400213" y="613171"/>
                    <a:pt x="1402037" y="625939"/>
                    <a:pt x="1402949" y="637795"/>
                  </a:cubicBezTo>
                  <a:cubicBezTo>
                    <a:pt x="1407509" y="681569"/>
                    <a:pt x="1410244" y="723520"/>
                    <a:pt x="1412981" y="762734"/>
                  </a:cubicBezTo>
                  <a:cubicBezTo>
                    <a:pt x="1413893" y="774590"/>
                    <a:pt x="1413893" y="788269"/>
                    <a:pt x="1413893" y="797389"/>
                  </a:cubicBezTo>
                  <a:cubicBezTo>
                    <a:pt x="1413893" y="818364"/>
                    <a:pt x="1413893" y="844811"/>
                    <a:pt x="1414804" y="874906"/>
                  </a:cubicBezTo>
                  <a:cubicBezTo>
                    <a:pt x="1414804" y="884026"/>
                    <a:pt x="1414804" y="894058"/>
                    <a:pt x="1414804" y="903177"/>
                  </a:cubicBezTo>
                  <a:cubicBezTo>
                    <a:pt x="1414804" y="943304"/>
                    <a:pt x="1414804" y="983431"/>
                    <a:pt x="1414804" y="1025381"/>
                  </a:cubicBezTo>
                  <a:cubicBezTo>
                    <a:pt x="1414804" y="1045444"/>
                    <a:pt x="1414804" y="1062772"/>
                    <a:pt x="1414804" y="1076451"/>
                  </a:cubicBezTo>
                  <a:cubicBezTo>
                    <a:pt x="1414804" y="1081011"/>
                    <a:pt x="1414804" y="1085571"/>
                    <a:pt x="1414804" y="1089219"/>
                  </a:cubicBezTo>
                  <a:cubicBezTo>
                    <a:pt x="1415717" y="1120226"/>
                    <a:pt x="1414804" y="1164912"/>
                    <a:pt x="1408421" y="1221454"/>
                  </a:cubicBezTo>
                  <a:cubicBezTo>
                    <a:pt x="1404773" y="1252461"/>
                    <a:pt x="1400213" y="1283468"/>
                    <a:pt x="1392917" y="1313563"/>
                  </a:cubicBezTo>
                  <a:cubicBezTo>
                    <a:pt x="1389269" y="1329978"/>
                    <a:pt x="1384709" y="1344570"/>
                    <a:pt x="1381062" y="1359162"/>
                  </a:cubicBezTo>
                  <a:cubicBezTo>
                    <a:pt x="1376502" y="1372841"/>
                    <a:pt x="1371942" y="1385609"/>
                    <a:pt x="1367382" y="1397464"/>
                  </a:cubicBezTo>
                  <a:cubicBezTo>
                    <a:pt x="1363734" y="1406584"/>
                    <a:pt x="1360086" y="1415703"/>
                    <a:pt x="1356439" y="1424823"/>
                  </a:cubicBezTo>
                  <a:cubicBezTo>
                    <a:pt x="1343671" y="1451270"/>
                    <a:pt x="1327256" y="1481365"/>
                    <a:pt x="1303545" y="1510548"/>
                  </a:cubicBezTo>
                  <a:cubicBezTo>
                    <a:pt x="1289865" y="1527876"/>
                    <a:pt x="1277097" y="1540643"/>
                    <a:pt x="1270713" y="1546115"/>
                  </a:cubicBezTo>
                  <a:cubicBezTo>
                    <a:pt x="1265242" y="1550675"/>
                    <a:pt x="1252474" y="1562530"/>
                    <a:pt x="1236059" y="1577122"/>
                  </a:cubicBezTo>
                  <a:cubicBezTo>
                    <a:pt x="1220555" y="1590801"/>
                    <a:pt x="1204140" y="1602657"/>
                    <a:pt x="1187725" y="1614513"/>
                  </a:cubicBezTo>
                  <a:cubicBezTo>
                    <a:pt x="1152158" y="1640048"/>
                    <a:pt x="1115679" y="1661935"/>
                    <a:pt x="1078288" y="1681998"/>
                  </a:cubicBezTo>
                  <a:cubicBezTo>
                    <a:pt x="1060049" y="1692030"/>
                    <a:pt x="1040897" y="1702061"/>
                    <a:pt x="1022658" y="1711181"/>
                  </a:cubicBezTo>
                  <a:cubicBezTo>
                    <a:pt x="1004419" y="1720301"/>
                    <a:pt x="985268" y="1730332"/>
                    <a:pt x="975236" y="1746748"/>
                  </a:cubicBezTo>
                  <a:cubicBezTo>
                    <a:pt x="965204" y="1764075"/>
                    <a:pt x="964292" y="1785050"/>
                    <a:pt x="957908" y="1804202"/>
                  </a:cubicBezTo>
                  <a:cubicBezTo>
                    <a:pt x="951525" y="1824265"/>
                    <a:pt x="942405" y="1843416"/>
                    <a:pt x="934198" y="1862568"/>
                  </a:cubicBezTo>
                  <a:cubicBezTo>
                    <a:pt x="927814" y="1877159"/>
                    <a:pt x="922341" y="1891751"/>
                    <a:pt x="918694" y="1906342"/>
                  </a:cubicBezTo>
                  <a:cubicBezTo>
                    <a:pt x="915958" y="1917286"/>
                    <a:pt x="915046" y="1920934"/>
                    <a:pt x="915958" y="1912726"/>
                  </a:cubicBezTo>
                  <a:cubicBezTo>
                    <a:pt x="916870" y="1908166"/>
                    <a:pt x="917782" y="1905430"/>
                    <a:pt x="918694" y="1899959"/>
                  </a:cubicBezTo>
                  <a:cubicBezTo>
                    <a:pt x="925078" y="1876247"/>
                    <a:pt x="934198" y="1855272"/>
                    <a:pt x="941493" y="1835209"/>
                  </a:cubicBezTo>
                  <a:cubicBezTo>
                    <a:pt x="948789" y="1816057"/>
                    <a:pt x="954260" y="1797818"/>
                    <a:pt x="956084" y="1781403"/>
                  </a:cubicBezTo>
                  <a:cubicBezTo>
                    <a:pt x="957908" y="1771371"/>
                    <a:pt x="958820" y="1757691"/>
                    <a:pt x="966116" y="1743100"/>
                  </a:cubicBezTo>
                  <a:cubicBezTo>
                    <a:pt x="969764" y="1735804"/>
                    <a:pt x="975236" y="1728509"/>
                    <a:pt x="982532" y="1722125"/>
                  </a:cubicBezTo>
                  <a:cubicBezTo>
                    <a:pt x="989827" y="1715741"/>
                    <a:pt x="998035" y="1710269"/>
                    <a:pt x="1007155" y="1705709"/>
                  </a:cubicBezTo>
                  <a:cubicBezTo>
                    <a:pt x="1058225" y="1678350"/>
                    <a:pt x="1101999" y="1653727"/>
                    <a:pt x="1151246" y="1620896"/>
                  </a:cubicBezTo>
                  <a:cubicBezTo>
                    <a:pt x="1184076" y="1599009"/>
                    <a:pt x="1213260" y="1576210"/>
                    <a:pt x="1241530" y="1549763"/>
                  </a:cubicBezTo>
                  <a:cubicBezTo>
                    <a:pt x="1255210" y="1536083"/>
                    <a:pt x="1267978" y="1523316"/>
                    <a:pt x="1279833" y="1509636"/>
                  </a:cubicBezTo>
                  <a:cubicBezTo>
                    <a:pt x="1285305" y="1503252"/>
                    <a:pt x="1290777" y="1495957"/>
                    <a:pt x="1295337" y="1489573"/>
                  </a:cubicBezTo>
                  <a:cubicBezTo>
                    <a:pt x="1299897" y="1482277"/>
                    <a:pt x="1305368" y="1475893"/>
                    <a:pt x="1309016" y="1469509"/>
                  </a:cubicBezTo>
                  <a:cubicBezTo>
                    <a:pt x="1312664" y="1464038"/>
                    <a:pt x="1315400" y="1458566"/>
                    <a:pt x="1319048" y="1452182"/>
                  </a:cubicBezTo>
                  <a:cubicBezTo>
                    <a:pt x="1320872" y="1449446"/>
                    <a:pt x="1322696" y="1446710"/>
                    <a:pt x="1324520" y="1443974"/>
                  </a:cubicBezTo>
                  <a:cubicBezTo>
                    <a:pt x="1326344" y="1441239"/>
                    <a:pt x="1327256" y="1437591"/>
                    <a:pt x="1329080" y="1434855"/>
                  </a:cubicBezTo>
                  <a:cubicBezTo>
                    <a:pt x="1331815" y="1428471"/>
                    <a:pt x="1335464" y="1422999"/>
                    <a:pt x="1338199" y="1416615"/>
                  </a:cubicBezTo>
                  <a:cubicBezTo>
                    <a:pt x="1340935" y="1410232"/>
                    <a:pt x="1343671" y="1403848"/>
                    <a:pt x="1346407" y="1397464"/>
                  </a:cubicBezTo>
                  <a:cubicBezTo>
                    <a:pt x="1357350" y="1371929"/>
                    <a:pt x="1363734" y="1348218"/>
                    <a:pt x="1369206" y="1327243"/>
                  </a:cubicBezTo>
                  <a:cubicBezTo>
                    <a:pt x="1372854" y="1313563"/>
                    <a:pt x="1374678" y="1298972"/>
                    <a:pt x="1378326" y="1283468"/>
                  </a:cubicBezTo>
                  <a:cubicBezTo>
                    <a:pt x="1381062" y="1265229"/>
                    <a:pt x="1383798" y="1248813"/>
                    <a:pt x="1384709" y="1236046"/>
                  </a:cubicBezTo>
                  <a:cubicBezTo>
                    <a:pt x="1385622" y="1223278"/>
                    <a:pt x="1386534" y="1213247"/>
                    <a:pt x="1385622" y="1207775"/>
                  </a:cubicBezTo>
                  <a:cubicBezTo>
                    <a:pt x="1385622" y="1202303"/>
                    <a:pt x="1386534" y="1184064"/>
                    <a:pt x="1387445" y="1158529"/>
                  </a:cubicBezTo>
                  <a:cubicBezTo>
                    <a:pt x="1388358" y="1148497"/>
                    <a:pt x="1388358" y="1137553"/>
                    <a:pt x="1388358" y="1127521"/>
                  </a:cubicBezTo>
                  <a:cubicBezTo>
                    <a:pt x="1389269" y="1105634"/>
                    <a:pt x="1388358" y="1091043"/>
                    <a:pt x="1387445" y="1094691"/>
                  </a:cubicBezTo>
                  <a:cubicBezTo>
                    <a:pt x="1385622" y="1101074"/>
                    <a:pt x="1385622" y="1070980"/>
                    <a:pt x="1384709" y="1026293"/>
                  </a:cubicBezTo>
                  <a:cubicBezTo>
                    <a:pt x="1384709" y="1007142"/>
                    <a:pt x="1384709" y="987078"/>
                    <a:pt x="1383798" y="967927"/>
                  </a:cubicBezTo>
                  <a:cubicBezTo>
                    <a:pt x="1383798" y="934184"/>
                    <a:pt x="1382885" y="899529"/>
                    <a:pt x="1382885" y="860315"/>
                  </a:cubicBezTo>
                  <a:cubicBezTo>
                    <a:pt x="1382885" y="832044"/>
                    <a:pt x="1381974" y="803773"/>
                    <a:pt x="1380150" y="776414"/>
                  </a:cubicBezTo>
                  <a:cubicBezTo>
                    <a:pt x="1379238" y="749967"/>
                    <a:pt x="1378326" y="727167"/>
                    <a:pt x="1380150" y="729904"/>
                  </a:cubicBezTo>
                  <a:cubicBezTo>
                    <a:pt x="1381062" y="732639"/>
                    <a:pt x="1381974" y="737199"/>
                    <a:pt x="1382885" y="739935"/>
                  </a:cubicBezTo>
                  <a:cubicBezTo>
                    <a:pt x="1382885" y="740847"/>
                    <a:pt x="1382885" y="725344"/>
                    <a:pt x="1381974" y="715312"/>
                  </a:cubicBezTo>
                  <a:cubicBezTo>
                    <a:pt x="1381062" y="706192"/>
                    <a:pt x="1381062" y="696161"/>
                    <a:pt x="1380150" y="687041"/>
                  </a:cubicBezTo>
                  <a:cubicBezTo>
                    <a:pt x="1378326" y="668802"/>
                    <a:pt x="1377414" y="650562"/>
                    <a:pt x="1374678" y="633235"/>
                  </a:cubicBezTo>
                  <a:cubicBezTo>
                    <a:pt x="1369206" y="585812"/>
                    <a:pt x="1362823" y="538390"/>
                    <a:pt x="1353703" y="491880"/>
                  </a:cubicBezTo>
                  <a:cubicBezTo>
                    <a:pt x="1351879" y="480936"/>
                    <a:pt x="1349143" y="470904"/>
                    <a:pt x="1347319" y="461785"/>
                  </a:cubicBezTo>
                  <a:cubicBezTo>
                    <a:pt x="1346407" y="458137"/>
                    <a:pt x="1346407" y="457225"/>
                    <a:pt x="1346407" y="458137"/>
                  </a:cubicBezTo>
                  <a:cubicBezTo>
                    <a:pt x="1346407" y="459049"/>
                    <a:pt x="1347319" y="464521"/>
                    <a:pt x="1348231" y="469081"/>
                  </a:cubicBezTo>
                  <a:cubicBezTo>
                    <a:pt x="1350055" y="477288"/>
                    <a:pt x="1351879" y="487320"/>
                    <a:pt x="1352791" y="495528"/>
                  </a:cubicBezTo>
                  <a:cubicBezTo>
                    <a:pt x="1355526" y="511031"/>
                    <a:pt x="1358263" y="525623"/>
                    <a:pt x="1360086" y="541126"/>
                  </a:cubicBezTo>
                  <a:cubicBezTo>
                    <a:pt x="1361910" y="552982"/>
                    <a:pt x="1363734" y="565749"/>
                    <a:pt x="1365558" y="577605"/>
                  </a:cubicBezTo>
                  <a:cubicBezTo>
                    <a:pt x="1367382" y="590372"/>
                    <a:pt x="1368294" y="604964"/>
                    <a:pt x="1369206" y="609524"/>
                  </a:cubicBezTo>
                  <a:cubicBezTo>
                    <a:pt x="1369206" y="614083"/>
                    <a:pt x="1368294" y="605876"/>
                    <a:pt x="1366470" y="594020"/>
                  </a:cubicBezTo>
                  <a:cubicBezTo>
                    <a:pt x="1363734" y="588548"/>
                    <a:pt x="1361910" y="576693"/>
                    <a:pt x="1360086" y="564837"/>
                  </a:cubicBezTo>
                  <a:close/>
                  <a:moveTo>
                    <a:pt x="1163101" y="1628192"/>
                  </a:moveTo>
                  <a:cubicBezTo>
                    <a:pt x="1174045" y="1620896"/>
                    <a:pt x="1170397" y="1621808"/>
                    <a:pt x="1156717" y="1630928"/>
                  </a:cubicBezTo>
                  <a:cubicBezTo>
                    <a:pt x="1133918" y="1645519"/>
                    <a:pt x="1110207" y="1660111"/>
                    <a:pt x="1093792" y="1670142"/>
                  </a:cubicBezTo>
                  <a:cubicBezTo>
                    <a:pt x="1089232" y="1672879"/>
                    <a:pt x="1091968" y="1671966"/>
                    <a:pt x="1099264" y="1668319"/>
                  </a:cubicBezTo>
                  <a:cubicBezTo>
                    <a:pt x="1122063" y="1654639"/>
                    <a:pt x="1144862" y="1640960"/>
                    <a:pt x="1163101" y="1628192"/>
                  </a:cubicBezTo>
                  <a:close/>
                  <a:moveTo>
                    <a:pt x="1384709" y="886762"/>
                  </a:moveTo>
                  <a:cubicBezTo>
                    <a:pt x="1385622" y="895882"/>
                    <a:pt x="1385622" y="892234"/>
                    <a:pt x="1385622" y="879466"/>
                  </a:cubicBezTo>
                  <a:cubicBezTo>
                    <a:pt x="1385622" y="866699"/>
                    <a:pt x="1385622" y="847547"/>
                    <a:pt x="1384709" y="839340"/>
                  </a:cubicBezTo>
                  <a:cubicBezTo>
                    <a:pt x="1383798" y="830220"/>
                    <a:pt x="1383798" y="832956"/>
                    <a:pt x="1383798" y="845723"/>
                  </a:cubicBezTo>
                  <a:cubicBezTo>
                    <a:pt x="1383798" y="859403"/>
                    <a:pt x="1384709" y="878554"/>
                    <a:pt x="1384709" y="886762"/>
                  </a:cubicBezTo>
                  <a:close/>
                  <a:moveTo>
                    <a:pt x="1391093" y="996198"/>
                  </a:moveTo>
                  <a:lnTo>
                    <a:pt x="1391093" y="994374"/>
                  </a:lnTo>
                  <a:lnTo>
                    <a:pt x="1391093" y="990726"/>
                  </a:lnTo>
                  <a:lnTo>
                    <a:pt x="1391093" y="996198"/>
                  </a:lnTo>
                  <a:close/>
                  <a:moveTo>
                    <a:pt x="1389269" y="1259757"/>
                  </a:moveTo>
                  <a:cubicBezTo>
                    <a:pt x="1389269" y="1257021"/>
                    <a:pt x="1389269" y="1255197"/>
                    <a:pt x="1389269" y="1254285"/>
                  </a:cubicBezTo>
                  <a:cubicBezTo>
                    <a:pt x="1389269" y="1253373"/>
                    <a:pt x="1386534" y="1265229"/>
                    <a:pt x="1385622" y="1272525"/>
                  </a:cubicBezTo>
                  <a:cubicBezTo>
                    <a:pt x="1384709" y="1275260"/>
                    <a:pt x="1384709" y="1278908"/>
                    <a:pt x="1383798" y="1281644"/>
                  </a:cubicBezTo>
                  <a:cubicBezTo>
                    <a:pt x="1374678" y="1330890"/>
                    <a:pt x="1360999" y="1375577"/>
                    <a:pt x="1345495" y="1411144"/>
                  </a:cubicBezTo>
                  <a:cubicBezTo>
                    <a:pt x="1344583" y="1412968"/>
                    <a:pt x="1343671" y="1415703"/>
                    <a:pt x="1343671" y="1415703"/>
                  </a:cubicBezTo>
                  <a:cubicBezTo>
                    <a:pt x="1343671" y="1416615"/>
                    <a:pt x="1343671" y="1417527"/>
                    <a:pt x="1344583" y="1415703"/>
                  </a:cubicBezTo>
                  <a:cubicBezTo>
                    <a:pt x="1345495" y="1412968"/>
                    <a:pt x="1349143" y="1404760"/>
                    <a:pt x="1350967" y="1401112"/>
                  </a:cubicBezTo>
                  <a:cubicBezTo>
                    <a:pt x="1368294" y="1359162"/>
                    <a:pt x="1379238" y="1316299"/>
                    <a:pt x="1386534" y="1273436"/>
                  </a:cubicBezTo>
                  <a:cubicBezTo>
                    <a:pt x="1388358" y="1267965"/>
                    <a:pt x="1388358" y="1263405"/>
                    <a:pt x="1389269" y="1259757"/>
                  </a:cubicBezTo>
                  <a:close/>
                  <a:moveTo>
                    <a:pt x="1388358" y="794653"/>
                  </a:moveTo>
                  <a:cubicBezTo>
                    <a:pt x="1388358" y="792829"/>
                    <a:pt x="1388358" y="791005"/>
                    <a:pt x="1388358" y="791917"/>
                  </a:cubicBezTo>
                  <a:cubicBezTo>
                    <a:pt x="1388358" y="795565"/>
                    <a:pt x="1388358" y="801037"/>
                    <a:pt x="1388358" y="805597"/>
                  </a:cubicBezTo>
                  <a:cubicBezTo>
                    <a:pt x="1389269" y="834780"/>
                    <a:pt x="1390182" y="860315"/>
                    <a:pt x="1391093" y="881290"/>
                  </a:cubicBezTo>
                  <a:cubicBezTo>
                    <a:pt x="1391093" y="881290"/>
                    <a:pt x="1391093" y="881290"/>
                    <a:pt x="1391093" y="880378"/>
                  </a:cubicBezTo>
                  <a:cubicBezTo>
                    <a:pt x="1391093" y="878554"/>
                    <a:pt x="1391093" y="875818"/>
                    <a:pt x="1391093" y="873082"/>
                  </a:cubicBezTo>
                  <a:cubicBezTo>
                    <a:pt x="1390182" y="842075"/>
                    <a:pt x="1390182" y="816540"/>
                    <a:pt x="1388358" y="794653"/>
                  </a:cubicBezTo>
                  <a:close/>
                  <a:moveTo>
                    <a:pt x="885863" y="1746748"/>
                  </a:moveTo>
                  <a:cubicBezTo>
                    <a:pt x="886775" y="1746748"/>
                    <a:pt x="886775" y="1746748"/>
                    <a:pt x="888599" y="1746748"/>
                  </a:cubicBezTo>
                  <a:cubicBezTo>
                    <a:pt x="890423" y="1746748"/>
                    <a:pt x="894982" y="1745836"/>
                    <a:pt x="895895" y="1745836"/>
                  </a:cubicBezTo>
                  <a:cubicBezTo>
                    <a:pt x="900455" y="1744924"/>
                    <a:pt x="899542" y="1744924"/>
                    <a:pt x="892247" y="1745836"/>
                  </a:cubicBezTo>
                  <a:cubicBezTo>
                    <a:pt x="890423" y="1745836"/>
                    <a:pt x="887687" y="1746748"/>
                    <a:pt x="885863" y="1746748"/>
                  </a:cubicBezTo>
                  <a:close/>
                  <a:moveTo>
                    <a:pt x="43205" y="1254285"/>
                  </a:moveTo>
                  <a:cubicBezTo>
                    <a:pt x="30437" y="1203215"/>
                    <a:pt x="21317" y="1152145"/>
                    <a:pt x="15845" y="1100162"/>
                  </a:cubicBezTo>
                  <a:cubicBezTo>
                    <a:pt x="14021" y="1081011"/>
                    <a:pt x="12197" y="1062772"/>
                    <a:pt x="10373" y="1048180"/>
                  </a:cubicBezTo>
                  <a:cubicBezTo>
                    <a:pt x="8550" y="1034501"/>
                    <a:pt x="8550" y="1037237"/>
                    <a:pt x="9462" y="1054564"/>
                  </a:cubicBezTo>
                  <a:cubicBezTo>
                    <a:pt x="9462" y="1060036"/>
                    <a:pt x="10373" y="1066420"/>
                    <a:pt x="10373" y="1071892"/>
                  </a:cubicBezTo>
                  <a:cubicBezTo>
                    <a:pt x="14933" y="1125698"/>
                    <a:pt x="21317" y="1178592"/>
                    <a:pt x="34085" y="1233310"/>
                  </a:cubicBezTo>
                  <a:cubicBezTo>
                    <a:pt x="40469" y="1263405"/>
                    <a:pt x="49588" y="1294412"/>
                    <a:pt x="59620" y="1324507"/>
                  </a:cubicBezTo>
                  <a:cubicBezTo>
                    <a:pt x="69651" y="1354602"/>
                    <a:pt x="82419" y="1384697"/>
                    <a:pt x="97010" y="1414791"/>
                  </a:cubicBezTo>
                  <a:cubicBezTo>
                    <a:pt x="116162" y="1453094"/>
                    <a:pt x="136225" y="1485013"/>
                    <a:pt x="154465" y="1508724"/>
                  </a:cubicBezTo>
                  <a:cubicBezTo>
                    <a:pt x="175440" y="1536995"/>
                    <a:pt x="198239" y="1563442"/>
                    <a:pt x="223774" y="1588977"/>
                  </a:cubicBezTo>
                  <a:cubicBezTo>
                    <a:pt x="242013" y="1606305"/>
                    <a:pt x="248397" y="1610865"/>
                    <a:pt x="237454" y="1599009"/>
                  </a:cubicBezTo>
                  <a:cubicBezTo>
                    <a:pt x="230158" y="1590801"/>
                    <a:pt x="222862" y="1582594"/>
                    <a:pt x="216478" y="1574386"/>
                  </a:cubicBezTo>
                  <a:cubicBezTo>
                    <a:pt x="209183" y="1566178"/>
                    <a:pt x="201887" y="1556146"/>
                    <a:pt x="194591" y="1546115"/>
                  </a:cubicBezTo>
                  <a:cubicBezTo>
                    <a:pt x="190943" y="1541555"/>
                    <a:pt x="185471" y="1534259"/>
                    <a:pt x="180000" y="1526052"/>
                  </a:cubicBezTo>
                  <a:cubicBezTo>
                    <a:pt x="177264" y="1522404"/>
                    <a:pt x="173616" y="1517844"/>
                    <a:pt x="170880" y="1513284"/>
                  </a:cubicBezTo>
                  <a:cubicBezTo>
                    <a:pt x="168144" y="1508724"/>
                    <a:pt x="164496" y="1504164"/>
                    <a:pt x="161760" y="1499605"/>
                  </a:cubicBezTo>
                  <a:cubicBezTo>
                    <a:pt x="151728" y="1485013"/>
                    <a:pt x="144433" y="1474069"/>
                    <a:pt x="141697" y="1470421"/>
                  </a:cubicBezTo>
                  <a:cubicBezTo>
                    <a:pt x="139873" y="1468598"/>
                    <a:pt x="138961" y="1467686"/>
                    <a:pt x="138961" y="1467686"/>
                  </a:cubicBezTo>
                  <a:cubicBezTo>
                    <a:pt x="138961" y="1468598"/>
                    <a:pt x="134401" y="1464038"/>
                    <a:pt x="128929" y="1454006"/>
                  </a:cubicBezTo>
                  <a:cubicBezTo>
                    <a:pt x="126193" y="1449446"/>
                    <a:pt x="122546" y="1443062"/>
                    <a:pt x="117986" y="1436679"/>
                  </a:cubicBezTo>
                  <a:cubicBezTo>
                    <a:pt x="114338" y="1429383"/>
                    <a:pt x="109778" y="1422087"/>
                    <a:pt x="105218" y="1413880"/>
                  </a:cubicBezTo>
                  <a:cubicBezTo>
                    <a:pt x="89715" y="1383785"/>
                    <a:pt x="75123" y="1350042"/>
                    <a:pt x="62356" y="1309915"/>
                  </a:cubicBezTo>
                  <a:cubicBezTo>
                    <a:pt x="58708" y="1300795"/>
                    <a:pt x="55972" y="1290764"/>
                    <a:pt x="53236" y="1280732"/>
                  </a:cubicBezTo>
                  <a:cubicBezTo>
                    <a:pt x="48676" y="1273436"/>
                    <a:pt x="45940" y="1264317"/>
                    <a:pt x="43205" y="1254285"/>
                  </a:cubicBezTo>
                  <a:close/>
                  <a:moveTo>
                    <a:pt x="163584" y="1461302"/>
                  </a:moveTo>
                  <a:cubicBezTo>
                    <a:pt x="166320" y="1466774"/>
                    <a:pt x="169968" y="1471334"/>
                    <a:pt x="172704" y="1476805"/>
                  </a:cubicBezTo>
                  <a:cubicBezTo>
                    <a:pt x="176352" y="1482277"/>
                    <a:pt x="179087" y="1486837"/>
                    <a:pt x="182736" y="1492309"/>
                  </a:cubicBezTo>
                  <a:cubicBezTo>
                    <a:pt x="189119" y="1503252"/>
                    <a:pt x="196415" y="1512372"/>
                    <a:pt x="202799" y="1522404"/>
                  </a:cubicBezTo>
                  <a:cubicBezTo>
                    <a:pt x="240189" y="1571650"/>
                    <a:pt x="282140" y="1614513"/>
                    <a:pt x="332299" y="1650079"/>
                  </a:cubicBezTo>
                  <a:cubicBezTo>
                    <a:pt x="357834" y="1668319"/>
                    <a:pt x="388840" y="1686558"/>
                    <a:pt x="422583" y="1702061"/>
                  </a:cubicBezTo>
                  <a:cubicBezTo>
                    <a:pt x="460886" y="1719389"/>
                    <a:pt x="494629" y="1728509"/>
                    <a:pt x="522900" y="1734892"/>
                  </a:cubicBezTo>
                  <a:cubicBezTo>
                    <a:pt x="547523" y="1740364"/>
                    <a:pt x="552994" y="1740364"/>
                    <a:pt x="533843" y="1734892"/>
                  </a:cubicBezTo>
                  <a:cubicBezTo>
                    <a:pt x="527459" y="1733068"/>
                    <a:pt x="520164" y="1731244"/>
                    <a:pt x="512868" y="1728509"/>
                  </a:cubicBezTo>
                  <a:cubicBezTo>
                    <a:pt x="505572" y="1725773"/>
                    <a:pt x="498276" y="1723949"/>
                    <a:pt x="490069" y="1721213"/>
                  </a:cubicBezTo>
                  <a:cubicBezTo>
                    <a:pt x="474565" y="1715741"/>
                    <a:pt x="453590" y="1708445"/>
                    <a:pt x="429879" y="1697501"/>
                  </a:cubicBezTo>
                  <a:cubicBezTo>
                    <a:pt x="400696" y="1684734"/>
                    <a:pt x="372425" y="1669231"/>
                    <a:pt x="345978" y="1651903"/>
                  </a:cubicBezTo>
                  <a:cubicBezTo>
                    <a:pt x="318619" y="1633664"/>
                    <a:pt x="296732" y="1615424"/>
                    <a:pt x="285788" y="1603569"/>
                  </a:cubicBezTo>
                  <a:cubicBezTo>
                    <a:pt x="271197" y="1589889"/>
                    <a:pt x="248397" y="1567090"/>
                    <a:pt x="224686" y="1540643"/>
                  </a:cubicBezTo>
                  <a:cubicBezTo>
                    <a:pt x="205535" y="1518756"/>
                    <a:pt x="189119" y="1495957"/>
                    <a:pt x="173616" y="1473158"/>
                  </a:cubicBezTo>
                  <a:cubicBezTo>
                    <a:pt x="159936" y="1452182"/>
                    <a:pt x="154465" y="1445799"/>
                    <a:pt x="163584" y="1461302"/>
                  </a:cubicBezTo>
                  <a:close/>
                  <a:moveTo>
                    <a:pt x="34085" y="583988"/>
                  </a:moveTo>
                  <a:lnTo>
                    <a:pt x="33173" y="589460"/>
                  </a:lnTo>
                  <a:lnTo>
                    <a:pt x="33173" y="589460"/>
                  </a:lnTo>
                  <a:lnTo>
                    <a:pt x="34085" y="583988"/>
                  </a:lnTo>
                  <a:close/>
                  <a:moveTo>
                    <a:pt x="69651" y="462697"/>
                  </a:moveTo>
                  <a:cubicBezTo>
                    <a:pt x="71475" y="456313"/>
                    <a:pt x="70564" y="457225"/>
                    <a:pt x="68740" y="463609"/>
                  </a:cubicBezTo>
                  <a:cubicBezTo>
                    <a:pt x="66004" y="469992"/>
                    <a:pt x="62356" y="481848"/>
                    <a:pt x="60532" y="488232"/>
                  </a:cubicBezTo>
                  <a:cubicBezTo>
                    <a:pt x="58708" y="494616"/>
                    <a:pt x="59620" y="493704"/>
                    <a:pt x="61444" y="487320"/>
                  </a:cubicBezTo>
                  <a:cubicBezTo>
                    <a:pt x="64180" y="480936"/>
                    <a:pt x="67828" y="469081"/>
                    <a:pt x="69651" y="462697"/>
                  </a:cubicBezTo>
                  <a:close/>
                  <a:moveTo>
                    <a:pt x="741772" y="32248"/>
                  </a:moveTo>
                  <a:cubicBezTo>
                    <a:pt x="729005" y="32248"/>
                    <a:pt x="739948" y="33160"/>
                    <a:pt x="758187" y="33160"/>
                  </a:cubicBezTo>
                  <a:cubicBezTo>
                    <a:pt x="763659" y="33160"/>
                    <a:pt x="770043" y="33160"/>
                    <a:pt x="775515" y="33160"/>
                  </a:cubicBezTo>
                  <a:cubicBezTo>
                    <a:pt x="781899" y="33160"/>
                    <a:pt x="776427" y="32248"/>
                    <a:pt x="760924" y="32248"/>
                  </a:cubicBezTo>
                  <a:cubicBezTo>
                    <a:pt x="755451" y="32248"/>
                    <a:pt x="746332" y="32248"/>
                    <a:pt x="741772" y="32248"/>
                  </a:cubicBezTo>
                  <a:close/>
                  <a:moveTo>
                    <a:pt x="880391" y="52311"/>
                  </a:moveTo>
                  <a:cubicBezTo>
                    <a:pt x="889511" y="53223"/>
                    <a:pt x="895895" y="55047"/>
                    <a:pt x="903190" y="55959"/>
                  </a:cubicBezTo>
                  <a:cubicBezTo>
                    <a:pt x="915046" y="57783"/>
                    <a:pt x="907750" y="55959"/>
                    <a:pt x="892247" y="52311"/>
                  </a:cubicBezTo>
                  <a:cubicBezTo>
                    <a:pt x="882215" y="50487"/>
                    <a:pt x="872183" y="48663"/>
                    <a:pt x="862152" y="46839"/>
                  </a:cubicBezTo>
                  <a:cubicBezTo>
                    <a:pt x="826585" y="42279"/>
                    <a:pt x="791018" y="38632"/>
                    <a:pt x="755451" y="38632"/>
                  </a:cubicBezTo>
                  <a:cubicBezTo>
                    <a:pt x="742684" y="38632"/>
                    <a:pt x="730828" y="38632"/>
                    <a:pt x="718061" y="39544"/>
                  </a:cubicBezTo>
                  <a:lnTo>
                    <a:pt x="680670" y="42279"/>
                  </a:lnTo>
                  <a:cubicBezTo>
                    <a:pt x="678846" y="42279"/>
                    <a:pt x="677022" y="42279"/>
                    <a:pt x="675198" y="43191"/>
                  </a:cubicBezTo>
                  <a:cubicBezTo>
                    <a:pt x="673374" y="43191"/>
                    <a:pt x="672463" y="43191"/>
                    <a:pt x="672463" y="43191"/>
                  </a:cubicBezTo>
                  <a:cubicBezTo>
                    <a:pt x="672463" y="43191"/>
                    <a:pt x="672463" y="43191"/>
                    <a:pt x="676110" y="42279"/>
                  </a:cubicBezTo>
                  <a:cubicBezTo>
                    <a:pt x="688878" y="40456"/>
                    <a:pt x="707117" y="39544"/>
                    <a:pt x="725357" y="38632"/>
                  </a:cubicBezTo>
                  <a:cubicBezTo>
                    <a:pt x="775515" y="36808"/>
                    <a:pt x="825673" y="40456"/>
                    <a:pt x="874920" y="47751"/>
                  </a:cubicBezTo>
                  <a:cubicBezTo>
                    <a:pt x="892247" y="50487"/>
                    <a:pt x="908662" y="53223"/>
                    <a:pt x="924166" y="56871"/>
                  </a:cubicBezTo>
                  <a:cubicBezTo>
                    <a:pt x="928725" y="57783"/>
                    <a:pt x="933285" y="58695"/>
                    <a:pt x="932373" y="58695"/>
                  </a:cubicBezTo>
                  <a:cubicBezTo>
                    <a:pt x="932373" y="58695"/>
                    <a:pt x="926901" y="56871"/>
                    <a:pt x="922341" y="55959"/>
                  </a:cubicBezTo>
                  <a:cubicBezTo>
                    <a:pt x="916870" y="55047"/>
                    <a:pt x="909574" y="53223"/>
                    <a:pt x="903190" y="51399"/>
                  </a:cubicBezTo>
                  <a:cubicBezTo>
                    <a:pt x="847561" y="40456"/>
                    <a:pt x="791018" y="35896"/>
                    <a:pt x="738124" y="36808"/>
                  </a:cubicBezTo>
                  <a:cubicBezTo>
                    <a:pt x="684318" y="37720"/>
                    <a:pt x="633248" y="45015"/>
                    <a:pt x="586737" y="55959"/>
                  </a:cubicBezTo>
                  <a:cubicBezTo>
                    <a:pt x="539315" y="66903"/>
                    <a:pt x="488245" y="85142"/>
                    <a:pt x="438087" y="108853"/>
                  </a:cubicBezTo>
                  <a:cubicBezTo>
                    <a:pt x="375161" y="138036"/>
                    <a:pt x="318619" y="175427"/>
                    <a:pt x="269373" y="220113"/>
                  </a:cubicBezTo>
                  <a:cubicBezTo>
                    <a:pt x="259341" y="229233"/>
                    <a:pt x="251133" y="236529"/>
                    <a:pt x="245662" y="242912"/>
                  </a:cubicBezTo>
                  <a:cubicBezTo>
                    <a:pt x="242013" y="246560"/>
                    <a:pt x="243838" y="245648"/>
                    <a:pt x="252957" y="237441"/>
                  </a:cubicBezTo>
                  <a:cubicBezTo>
                    <a:pt x="254781" y="235617"/>
                    <a:pt x="262077" y="229233"/>
                    <a:pt x="268461" y="223761"/>
                  </a:cubicBezTo>
                  <a:cubicBezTo>
                    <a:pt x="293083" y="200962"/>
                    <a:pt x="320443" y="180899"/>
                    <a:pt x="348714" y="161747"/>
                  </a:cubicBezTo>
                  <a:cubicBezTo>
                    <a:pt x="360569" y="154452"/>
                    <a:pt x="372425" y="147156"/>
                    <a:pt x="384280" y="139860"/>
                  </a:cubicBezTo>
                  <a:cubicBezTo>
                    <a:pt x="396136" y="132564"/>
                    <a:pt x="408904" y="127093"/>
                    <a:pt x="419847" y="120709"/>
                  </a:cubicBezTo>
                  <a:cubicBezTo>
                    <a:pt x="480037" y="90614"/>
                    <a:pt x="550259" y="66903"/>
                    <a:pt x="616832" y="55959"/>
                  </a:cubicBezTo>
                  <a:cubicBezTo>
                    <a:pt x="623216" y="55047"/>
                    <a:pt x="630512" y="53223"/>
                    <a:pt x="637808" y="52311"/>
                  </a:cubicBezTo>
                  <a:cubicBezTo>
                    <a:pt x="679758" y="45927"/>
                    <a:pt x="722621" y="43191"/>
                    <a:pt x="763659" y="43191"/>
                  </a:cubicBezTo>
                  <a:cubicBezTo>
                    <a:pt x="804698" y="44103"/>
                    <a:pt x="844824" y="46839"/>
                    <a:pt x="880391" y="52311"/>
                  </a:cubicBezTo>
                  <a:close/>
                  <a:moveTo>
                    <a:pt x="358745" y="181811"/>
                  </a:moveTo>
                  <a:cubicBezTo>
                    <a:pt x="363305" y="178163"/>
                    <a:pt x="361481" y="179075"/>
                    <a:pt x="353274" y="184546"/>
                  </a:cubicBezTo>
                  <a:cubicBezTo>
                    <a:pt x="345066" y="190018"/>
                    <a:pt x="338682" y="194578"/>
                    <a:pt x="333210" y="199138"/>
                  </a:cubicBezTo>
                  <a:cubicBezTo>
                    <a:pt x="328650" y="202786"/>
                    <a:pt x="330474" y="201874"/>
                    <a:pt x="337770" y="196402"/>
                  </a:cubicBezTo>
                  <a:cubicBezTo>
                    <a:pt x="345066" y="190930"/>
                    <a:pt x="352361" y="186370"/>
                    <a:pt x="358745" y="181811"/>
                  </a:cubicBezTo>
                  <a:close/>
                  <a:moveTo>
                    <a:pt x="777339" y="50487"/>
                  </a:moveTo>
                  <a:cubicBezTo>
                    <a:pt x="780986" y="50487"/>
                    <a:pt x="779163" y="50487"/>
                    <a:pt x="780075" y="50487"/>
                  </a:cubicBezTo>
                  <a:cubicBezTo>
                    <a:pt x="774603" y="50487"/>
                    <a:pt x="767307" y="49575"/>
                    <a:pt x="762747" y="49575"/>
                  </a:cubicBezTo>
                  <a:cubicBezTo>
                    <a:pt x="758187" y="49575"/>
                    <a:pt x="754540" y="49575"/>
                    <a:pt x="754540" y="49575"/>
                  </a:cubicBezTo>
                  <a:cubicBezTo>
                    <a:pt x="754540" y="49575"/>
                    <a:pt x="755451" y="49575"/>
                    <a:pt x="757275" y="49575"/>
                  </a:cubicBezTo>
                  <a:cubicBezTo>
                    <a:pt x="759100" y="49575"/>
                    <a:pt x="760924" y="49575"/>
                    <a:pt x="763659" y="49575"/>
                  </a:cubicBezTo>
                  <a:cubicBezTo>
                    <a:pt x="768219" y="50487"/>
                    <a:pt x="773691" y="50487"/>
                    <a:pt x="777339" y="50487"/>
                  </a:cubicBezTo>
                  <a:close/>
                  <a:moveTo>
                    <a:pt x="897719" y="64167"/>
                  </a:moveTo>
                  <a:cubicBezTo>
                    <a:pt x="903190" y="64167"/>
                    <a:pt x="904102" y="64167"/>
                    <a:pt x="897719" y="64167"/>
                  </a:cubicBezTo>
                  <a:cubicBezTo>
                    <a:pt x="894071" y="63255"/>
                    <a:pt x="885863" y="61431"/>
                    <a:pt x="881303" y="60519"/>
                  </a:cubicBezTo>
                  <a:cubicBezTo>
                    <a:pt x="874920" y="59607"/>
                    <a:pt x="874007" y="59607"/>
                    <a:pt x="880391" y="60519"/>
                  </a:cubicBezTo>
                  <a:cubicBezTo>
                    <a:pt x="884039" y="61431"/>
                    <a:pt x="891335" y="62343"/>
                    <a:pt x="897719" y="64167"/>
                  </a:cubicBezTo>
                  <a:close/>
                  <a:moveTo>
                    <a:pt x="1326344" y="319518"/>
                  </a:moveTo>
                  <a:cubicBezTo>
                    <a:pt x="1329080" y="324078"/>
                    <a:pt x="1331815" y="328637"/>
                    <a:pt x="1333639" y="332285"/>
                  </a:cubicBezTo>
                  <a:cubicBezTo>
                    <a:pt x="1334551" y="334109"/>
                    <a:pt x="1335464" y="335021"/>
                    <a:pt x="1335464" y="335933"/>
                  </a:cubicBezTo>
                  <a:cubicBezTo>
                    <a:pt x="1335464" y="335021"/>
                    <a:pt x="1335464" y="335933"/>
                    <a:pt x="1334551" y="334109"/>
                  </a:cubicBezTo>
                  <a:cubicBezTo>
                    <a:pt x="1332727" y="329549"/>
                    <a:pt x="1329080" y="324078"/>
                    <a:pt x="1327256" y="319518"/>
                  </a:cubicBezTo>
                  <a:cubicBezTo>
                    <a:pt x="1308104" y="286687"/>
                    <a:pt x="1284393" y="254768"/>
                    <a:pt x="1256122" y="228321"/>
                  </a:cubicBezTo>
                  <a:cubicBezTo>
                    <a:pt x="1226939" y="201874"/>
                    <a:pt x="1194108" y="179075"/>
                    <a:pt x="1159453" y="159923"/>
                  </a:cubicBezTo>
                  <a:cubicBezTo>
                    <a:pt x="1124799" y="140772"/>
                    <a:pt x="1089232" y="123445"/>
                    <a:pt x="1050017" y="107029"/>
                  </a:cubicBezTo>
                  <a:cubicBezTo>
                    <a:pt x="1038162" y="102469"/>
                    <a:pt x="1024482" y="96998"/>
                    <a:pt x="1014451" y="93350"/>
                  </a:cubicBezTo>
                  <a:cubicBezTo>
                    <a:pt x="1008067" y="91526"/>
                    <a:pt x="1002595" y="89702"/>
                    <a:pt x="1002595" y="90614"/>
                  </a:cubicBezTo>
                  <a:cubicBezTo>
                    <a:pt x="1003507" y="91526"/>
                    <a:pt x="1011715" y="94262"/>
                    <a:pt x="1019010" y="96998"/>
                  </a:cubicBezTo>
                  <a:cubicBezTo>
                    <a:pt x="1030866" y="101557"/>
                    <a:pt x="1044545" y="107029"/>
                    <a:pt x="1056401" y="111589"/>
                  </a:cubicBezTo>
                  <a:cubicBezTo>
                    <a:pt x="1091056" y="126181"/>
                    <a:pt x="1125711" y="143508"/>
                    <a:pt x="1156717" y="160835"/>
                  </a:cubicBezTo>
                  <a:cubicBezTo>
                    <a:pt x="1192284" y="180899"/>
                    <a:pt x="1226027" y="203698"/>
                    <a:pt x="1255210" y="229233"/>
                  </a:cubicBezTo>
                  <a:cubicBezTo>
                    <a:pt x="1284393" y="255680"/>
                    <a:pt x="1308104" y="286687"/>
                    <a:pt x="1326344" y="319518"/>
                  </a:cubicBezTo>
                  <a:close/>
                  <a:moveTo>
                    <a:pt x="938757" y="89702"/>
                  </a:moveTo>
                  <a:cubicBezTo>
                    <a:pt x="948789" y="91526"/>
                    <a:pt x="949701" y="91526"/>
                    <a:pt x="941493" y="89702"/>
                  </a:cubicBezTo>
                  <a:cubicBezTo>
                    <a:pt x="934198" y="86966"/>
                    <a:pt x="916870" y="83318"/>
                    <a:pt x="907750" y="81494"/>
                  </a:cubicBezTo>
                  <a:cubicBezTo>
                    <a:pt x="897719" y="79670"/>
                    <a:pt x="896806" y="79670"/>
                    <a:pt x="905014" y="81494"/>
                  </a:cubicBezTo>
                  <a:cubicBezTo>
                    <a:pt x="912310" y="83318"/>
                    <a:pt x="928725" y="86966"/>
                    <a:pt x="938757" y="89702"/>
                  </a:cubicBezTo>
                  <a:close/>
                  <a:moveTo>
                    <a:pt x="1374678" y="468169"/>
                  </a:moveTo>
                  <a:cubicBezTo>
                    <a:pt x="1372854" y="461785"/>
                    <a:pt x="1373766" y="466345"/>
                    <a:pt x="1375590" y="476376"/>
                  </a:cubicBezTo>
                  <a:cubicBezTo>
                    <a:pt x="1376502" y="480936"/>
                    <a:pt x="1378326" y="488232"/>
                    <a:pt x="1378326" y="489144"/>
                  </a:cubicBezTo>
                  <a:cubicBezTo>
                    <a:pt x="1378326" y="490056"/>
                    <a:pt x="1378326" y="485496"/>
                    <a:pt x="1377414" y="483672"/>
                  </a:cubicBezTo>
                  <a:cubicBezTo>
                    <a:pt x="1377414" y="478200"/>
                    <a:pt x="1375590" y="471816"/>
                    <a:pt x="1374678" y="468169"/>
                  </a:cubicBezTo>
                  <a:close/>
                  <a:moveTo>
                    <a:pt x="1109295" y="153540"/>
                  </a:moveTo>
                  <a:cubicBezTo>
                    <a:pt x="1119327" y="158099"/>
                    <a:pt x="1122063" y="159011"/>
                    <a:pt x="1113855" y="155363"/>
                  </a:cubicBezTo>
                  <a:cubicBezTo>
                    <a:pt x="1106559" y="151716"/>
                    <a:pt x="1091056" y="143508"/>
                    <a:pt x="1081936" y="139860"/>
                  </a:cubicBezTo>
                  <a:cubicBezTo>
                    <a:pt x="1075553" y="137124"/>
                    <a:pt x="1073729" y="136212"/>
                    <a:pt x="1077376" y="138948"/>
                  </a:cubicBezTo>
                  <a:cubicBezTo>
                    <a:pt x="1083760" y="140772"/>
                    <a:pt x="1099264" y="148980"/>
                    <a:pt x="1109295" y="153540"/>
                  </a:cubicBezTo>
                  <a:close/>
                  <a:moveTo>
                    <a:pt x="1083760" y="147156"/>
                  </a:moveTo>
                  <a:lnTo>
                    <a:pt x="1079200" y="145332"/>
                  </a:lnTo>
                  <a:lnTo>
                    <a:pt x="1078288" y="145332"/>
                  </a:lnTo>
                  <a:lnTo>
                    <a:pt x="1083760" y="147156"/>
                  </a:lnTo>
                  <a:close/>
                  <a:moveTo>
                    <a:pt x="1164925" y="190018"/>
                  </a:moveTo>
                  <a:cubicBezTo>
                    <a:pt x="1165837" y="190018"/>
                    <a:pt x="1167661" y="191842"/>
                    <a:pt x="1166749" y="190930"/>
                  </a:cubicBezTo>
                  <a:cubicBezTo>
                    <a:pt x="1165837" y="190018"/>
                    <a:pt x="1163101" y="188194"/>
                    <a:pt x="1161277" y="187282"/>
                  </a:cubicBezTo>
                  <a:cubicBezTo>
                    <a:pt x="1154893" y="183635"/>
                    <a:pt x="1153070" y="182723"/>
                    <a:pt x="1158541" y="185458"/>
                  </a:cubicBezTo>
                  <a:cubicBezTo>
                    <a:pt x="1159453" y="187282"/>
                    <a:pt x="1163101" y="189106"/>
                    <a:pt x="1164925" y="190018"/>
                  </a:cubicBezTo>
                  <a:close/>
                  <a:moveTo>
                    <a:pt x="1393829" y="690689"/>
                  </a:moveTo>
                  <a:cubicBezTo>
                    <a:pt x="1392917" y="687041"/>
                    <a:pt x="1392917" y="680657"/>
                    <a:pt x="1392917" y="681569"/>
                  </a:cubicBezTo>
                  <a:cubicBezTo>
                    <a:pt x="1392917" y="681569"/>
                    <a:pt x="1392917" y="689777"/>
                    <a:pt x="1393829" y="694337"/>
                  </a:cubicBezTo>
                  <a:cubicBezTo>
                    <a:pt x="1396565" y="735375"/>
                    <a:pt x="1398389" y="773678"/>
                    <a:pt x="1400213" y="810157"/>
                  </a:cubicBezTo>
                  <a:cubicBezTo>
                    <a:pt x="1400213" y="819276"/>
                    <a:pt x="1401125" y="825660"/>
                    <a:pt x="1401125" y="820188"/>
                  </a:cubicBezTo>
                  <a:cubicBezTo>
                    <a:pt x="1401125" y="815628"/>
                    <a:pt x="1401125" y="810157"/>
                    <a:pt x="1401125" y="804685"/>
                  </a:cubicBezTo>
                  <a:cubicBezTo>
                    <a:pt x="1399301" y="761822"/>
                    <a:pt x="1397477" y="726255"/>
                    <a:pt x="1393829" y="690689"/>
                  </a:cubicBezTo>
                  <a:close/>
                  <a:moveTo>
                    <a:pt x="1373766" y="580341"/>
                  </a:moveTo>
                  <a:cubicBezTo>
                    <a:pt x="1372854" y="575781"/>
                    <a:pt x="1371942" y="569397"/>
                    <a:pt x="1371942" y="566661"/>
                  </a:cubicBezTo>
                  <a:cubicBezTo>
                    <a:pt x="1371030" y="563013"/>
                    <a:pt x="1371030" y="565749"/>
                    <a:pt x="1371942" y="573045"/>
                  </a:cubicBezTo>
                  <a:cubicBezTo>
                    <a:pt x="1372854" y="577605"/>
                    <a:pt x="1373766" y="582165"/>
                    <a:pt x="1373766" y="587636"/>
                  </a:cubicBezTo>
                  <a:cubicBezTo>
                    <a:pt x="1374678" y="589460"/>
                    <a:pt x="1374678" y="587636"/>
                    <a:pt x="1373766" y="580341"/>
                  </a:cubicBezTo>
                  <a:close/>
                  <a:moveTo>
                    <a:pt x="1272538" y="279391"/>
                  </a:moveTo>
                  <a:cubicBezTo>
                    <a:pt x="1273449" y="280303"/>
                    <a:pt x="1275273" y="282127"/>
                    <a:pt x="1275273" y="282127"/>
                  </a:cubicBezTo>
                  <a:cubicBezTo>
                    <a:pt x="1274362" y="280303"/>
                    <a:pt x="1271626" y="277567"/>
                    <a:pt x="1268889" y="273919"/>
                  </a:cubicBezTo>
                  <a:cubicBezTo>
                    <a:pt x="1267978" y="273007"/>
                    <a:pt x="1268889" y="273919"/>
                    <a:pt x="1268889" y="273919"/>
                  </a:cubicBezTo>
                  <a:cubicBezTo>
                    <a:pt x="1268889" y="275743"/>
                    <a:pt x="1270713" y="277567"/>
                    <a:pt x="1272538" y="279391"/>
                  </a:cubicBezTo>
                  <a:close/>
                  <a:moveTo>
                    <a:pt x="1187725" y="210082"/>
                  </a:moveTo>
                  <a:lnTo>
                    <a:pt x="1197756" y="217377"/>
                  </a:lnTo>
                  <a:lnTo>
                    <a:pt x="1188636" y="210994"/>
                  </a:lnTo>
                  <a:cubicBezTo>
                    <a:pt x="1182252" y="206434"/>
                    <a:pt x="1178605" y="204610"/>
                    <a:pt x="1180429" y="205522"/>
                  </a:cubicBezTo>
                  <a:cubicBezTo>
                    <a:pt x="1181341" y="206434"/>
                    <a:pt x="1184989" y="209170"/>
                    <a:pt x="1187725" y="210082"/>
                  </a:cubicBezTo>
                  <a:close/>
                  <a:moveTo>
                    <a:pt x="1317224" y="366940"/>
                  </a:moveTo>
                  <a:cubicBezTo>
                    <a:pt x="1319960" y="372412"/>
                    <a:pt x="1321784" y="377884"/>
                    <a:pt x="1322696" y="377884"/>
                  </a:cubicBezTo>
                  <a:cubicBezTo>
                    <a:pt x="1322696" y="377884"/>
                    <a:pt x="1320872" y="371500"/>
                    <a:pt x="1318136" y="365116"/>
                  </a:cubicBezTo>
                  <a:cubicBezTo>
                    <a:pt x="1309016" y="342317"/>
                    <a:pt x="1295337" y="317694"/>
                    <a:pt x="1279833" y="295807"/>
                  </a:cubicBezTo>
                  <a:cubicBezTo>
                    <a:pt x="1265242" y="274831"/>
                    <a:pt x="1248827" y="258416"/>
                    <a:pt x="1235147" y="246560"/>
                  </a:cubicBezTo>
                  <a:cubicBezTo>
                    <a:pt x="1224203" y="237441"/>
                    <a:pt x="1215084" y="230145"/>
                    <a:pt x="1204140" y="222849"/>
                  </a:cubicBezTo>
                  <a:cubicBezTo>
                    <a:pt x="1221468" y="236529"/>
                    <a:pt x="1237883" y="250208"/>
                    <a:pt x="1251562" y="265712"/>
                  </a:cubicBezTo>
                  <a:cubicBezTo>
                    <a:pt x="1266154" y="281215"/>
                    <a:pt x="1278009" y="297631"/>
                    <a:pt x="1289865" y="315870"/>
                  </a:cubicBezTo>
                  <a:cubicBezTo>
                    <a:pt x="1300808" y="332285"/>
                    <a:pt x="1309928" y="351437"/>
                    <a:pt x="1317224" y="366940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60342F54-67F5-4D51-AFCC-BD46BC25026F}"/>
                </a:ext>
              </a:extLst>
            </p:cNvPr>
            <p:cNvSpPr/>
            <p:nvPr/>
          </p:nvSpPr>
          <p:spPr>
            <a:xfrm>
              <a:off x="10195430" y="1887575"/>
              <a:ext cx="173274" cy="1012285"/>
            </a:xfrm>
            <a:custGeom>
              <a:avLst/>
              <a:gdLst>
                <a:gd name="connsiteX0" fmla="*/ 160373 w 173273"/>
                <a:gd name="connsiteY0" fmla="*/ 1017044 h 1012284"/>
                <a:gd name="connsiteX1" fmla="*/ 164021 w 173273"/>
                <a:gd name="connsiteY1" fmla="*/ 996069 h 1012284"/>
                <a:gd name="connsiteX2" fmla="*/ 174052 w 173273"/>
                <a:gd name="connsiteY2" fmla="*/ 712447 h 1012284"/>
                <a:gd name="connsiteX3" fmla="*/ 163109 w 173273"/>
                <a:gd name="connsiteY3" fmla="*/ 439768 h 1012284"/>
                <a:gd name="connsiteX4" fmla="*/ 152165 w 173273"/>
                <a:gd name="connsiteY4" fmla="*/ 339452 h 1012284"/>
                <a:gd name="connsiteX5" fmla="*/ 140310 w 173273"/>
                <a:gd name="connsiteY5" fmla="*/ 267406 h 1012284"/>
                <a:gd name="connsiteX6" fmla="*/ 129366 w 173273"/>
                <a:gd name="connsiteY6" fmla="*/ 215424 h 1012284"/>
                <a:gd name="connsiteX7" fmla="*/ 123894 w 173273"/>
                <a:gd name="connsiteY7" fmla="*/ 188977 h 1012284"/>
                <a:gd name="connsiteX8" fmla="*/ 117511 w 173273"/>
                <a:gd name="connsiteY8" fmla="*/ 165266 h 1012284"/>
                <a:gd name="connsiteX9" fmla="*/ 71912 w 173273"/>
                <a:gd name="connsiteY9" fmla="*/ 73157 h 1012284"/>
                <a:gd name="connsiteX10" fmla="*/ 45465 w 173273"/>
                <a:gd name="connsiteY10" fmla="*/ 39414 h 1012284"/>
                <a:gd name="connsiteX11" fmla="*/ 16282 w 173273"/>
                <a:gd name="connsiteY11" fmla="*/ 12055 h 1012284"/>
                <a:gd name="connsiteX12" fmla="*/ 1691 w 173273"/>
                <a:gd name="connsiteY12" fmla="*/ 1111 h 1012284"/>
                <a:gd name="connsiteX13" fmla="*/ 5338 w 173273"/>
                <a:gd name="connsiteY13" fmla="*/ 4759 h 1012284"/>
                <a:gd name="connsiteX14" fmla="*/ 10810 w 173273"/>
                <a:gd name="connsiteY14" fmla="*/ 9319 h 1012284"/>
                <a:gd name="connsiteX15" fmla="*/ 51849 w 173273"/>
                <a:gd name="connsiteY15" fmla="*/ 51270 h 1012284"/>
                <a:gd name="connsiteX16" fmla="*/ 84679 w 173273"/>
                <a:gd name="connsiteY16" fmla="*/ 100516 h 1012284"/>
                <a:gd name="connsiteX17" fmla="*/ 109303 w 173273"/>
                <a:gd name="connsiteY17" fmla="*/ 154322 h 1012284"/>
                <a:gd name="connsiteX18" fmla="*/ 117511 w 173273"/>
                <a:gd name="connsiteY18" fmla="*/ 182593 h 1012284"/>
                <a:gd name="connsiteX19" fmla="*/ 121158 w 173273"/>
                <a:gd name="connsiteY19" fmla="*/ 198096 h 1012284"/>
                <a:gd name="connsiteX20" fmla="*/ 124806 w 173273"/>
                <a:gd name="connsiteY20" fmla="*/ 214512 h 1012284"/>
                <a:gd name="connsiteX21" fmla="*/ 164933 w 173273"/>
                <a:gd name="connsiteY21" fmla="*/ 539173 h 1012284"/>
                <a:gd name="connsiteX22" fmla="*/ 166757 w 173273"/>
                <a:gd name="connsiteY22" fmla="*/ 592979 h 1012284"/>
                <a:gd name="connsiteX23" fmla="*/ 168581 w 173273"/>
                <a:gd name="connsiteY23" fmla="*/ 723390 h 1012284"/>
                <a:gd name="connsiteX24" fmla="*/ 168581 w 173273"/>
                <a:gd name="connsiteY24" fmla="*/ 851066 h 1012284"/>
                <a:gd name="connsiteX25" fmla="*/ 160373 w 173273"/>
                <a:gd name="connsiteY25" fmla="*/ 1002452 h 1012284"/>
                <a:gd name="connsiteX26" fmla="*/ 159461 w 173273"/>
                <a:gd name="connsiteY26" fmla="*/ 1008836 h 1012284"/>
                <a:gd name="connsiteX27" fmla="*/ 160373 w 173273"/>
                <a:gd name="connsiteY27" fmla="*/ 1017044 h 10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273" h="1012284">
                  <a:moveTo>
                    <a:pt x="160373" y="1017044"/>
                  </a:moveTo>
                  <a:cubicBezTo>
                    <a:pt x="160373" y="1018868"/>
                    <a:pt x="162197" y="1006100"/>
                    <a:pt x="164021" y="996069"/>
                  </a:cubicBezTo>
                  <a:cubicBezTo>
                    <a:pt x="175876" y="903960"/>
                    <a:pt x="174052" y="808203"/>
                    <a:pt x="174052" y="712447"/>
                  </a:cubicBezTo>
                  <a:cubicBezTo>
                    <a:pt x="174052" y="620338"/>
                    <a:pt x="172229" y="527317"/>
                    <a:pt x="163109" y="439768"/>
                  </a:cubicBezTo>
                  <a:cubicBezTo>
                    <a:pt x="160373" y="407849"/>
                    <a:pt x="156725" y="374106"/>
                    <a:pt x="152165" y="339452"/>
                  </a:cubicBezTo>
                  <a:cubicBezTo>
                    <a:pt x="148517" y="314828"/>
                    <a:pt x="144870" y="288381"/>
                    <a:pt x="140310" y="267406"/>
                  </a:cubicBezTo>
                  <a:cubicBezTo>
                    <a:pt x="136662" y="250079"/>
                    <a:pt x="133014" y="232751"/>
                    <a:pt x="129366" y="215424"/>
                  </a:cubicBezTo>
                  <a:cubicBezTo>
                    <a:pt x="127542" y="206304"/>
                    <a:pt x="125718" y="198096"/>
                    <a:pt x="123894" y="188977"/>
                  </a:cubicBezTo>
                  <a:cubicBezTo>
                    <a:pt x="122070" y="180769"/>
                    <a:pt x="120246" y="173473"/>
                    <a:pt x="117511" y="165266"/>
                  </a:cubicBezTo>
                  <a:cubicBezTo>
                    <a:pt x="107479" y="134259"/>
                    <a:pt x="91975" y="102340"/>
                    <a:pt x="71912" y="73157"/>
                  </a:cubicBezTo>
                  <a:cubicBezTo>
                    <a:pt x="63704" y="61301"/>
                    <a:pt x="54585" y="49446"/>
                    <a:pt x="45465" y="39414"/>
                  </a:cubicBezTo>
                  <a:cubicBezTo>
                    <a:pt x="36345" y="29382"/>
                    <a:pt x="26314" y="20263"/>
                    <a:pt x="16282" y="12055"/>
                  </a:cubicBezTo>
                  <a:cubicBezTo>
                    <a:pt x="10810" y="7495"/>
                    <a:pt x="6250" y="3847"/>
                    <a:pt x="1691" y="1111"/>
                  </a:cubicBezTo>
                  <a:cubicBezTo>
                    <a:pt x="-1958" y="-1624"/>
                    <a:pt x="778" y="1111"/>
                    <a:pt x="5338" y="4759"/>
                  </a:cubicBezTo>
                  <a:cubicBezTo>
                    <a:pt x="7162" y="6583"/>
                    <a:pt x="8986" y="7495"/>
                    <a:pt x="10810" y="9319"/>
                  </a:cubicBezTo>
                  <a:cubicBezTo>
                    <a:pt x="26314" y="22999"/>
                    <a:pt x="39993" y="35766"/>
                    <a:pt x="51849" y="51270"/>
                  </a:cubicBezTo>
                  <a:cubicBezTo>
                    <a:pt x="64616" y="66773"/>
                    <a:pt x="75560" y="83189"/>
                    <a:pt x="84679" y="100516"/>
                  </a:cubicBezTo>
                  <a:cubicBezTo>
                    <a:pt x="94711" y="117843"/>
                    <a:pt x="102919" y="136083"/>
                    <a:pt x="109303" y="154322"/>
                  </a:cubicBezTo>
                  <a:cubicBezTo>
                    <a:pt x="112951" y="163442"/>
                    <a:pt x="115687" y="172561"/>
                    <a:pt x="117511" y="182593"/>
                  </a:cubicBezTo>
                  <a:cubicBezTo>
                    <a:pt x="118422" y="187153"/>
                    <a:pt x="120246" y="192625"/>
                    <a:pt x="121158" y="198096"/>
                  </a:cubicBezTo>
                  <a:lnTo>
                    <a:pt x="124806" y="214512"/>
                  </a:lnTo>
                  <a:cubicBezTo>
                    <a:pt x="148517" y="323036"/>
                    <a:pt x="159461" y="433384"/>
                    <a:pt x="164933" y="539173"/>
                  </a:cubicBezTo>
                  <a:cubicBezTo>
                    <a:pt x="165845" y="556500"/>
                    <a:pt x="166757" y="574739"/>
                    <a:pt x="166757" y="592979"/>
                  </a:cubicBezTo>
                  <a:cubicBezTo>
                    <a:pt x="167669" y="636753"/>
                    <a:pt x="168581" y="680528"/>
                    <a:pt x="168581" y="723390"/>
                  </a:cubicBezTo>
                  <a:cubicBezTo>
                    <a:pt x="168581" y="766253"/>
                    <a:pt x="169492" y="809115"/>
                    <a:pt x="168581" y="851066"/>
                  </a:cubicBezTo>
                  <a:cubicBezTo>
                    <a:pt x="167669" y="905784"/>
                    <a:pt x="165845" y="955942"/>
                    <a:pt x="160373" y="1002452"/>
                  </a:cubicBezTo>
                  <a:cubicBezTo>
                    <a:pt x="160373" y="1005188"/>
                    <a:pt x="159461" y="1007924"/>
                    <a:pt x="159461" y="1008836"/>
                  </a:cubicBezTo>
                  <a:cubicBezTo>
                    <a:pt x="160373" y="1012484"/>
                    <a:pt x="160373" y="1015220"/>
                    <a:pt x="160373" y="10170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3071FC4D-4377-4755-A2EB-668FAB183B12}"/>
                </a:ext>
              </a:extLst>
            </p:cNvPr>
            <p:cNvSpPr/>
            <p:nvPr/>
          </p:nvSpPr>
          <p:spPr>
            <a:xfrm>
              <a:off x="10373131" y="2840744"/>
              <a:ext cx="9120" cy="18239"/>
            </a:xfrm>
            <a:custGeom>
              <a:avLst/>
              <a:gdLst>
                <a:gd name="connsiteX0" fmla="*/ 1824 w 0"/>
                <a:gd name="connsiteY0" fmla="*/ 2773 h 18239"/>
                <a:gd name="connsiteX1" fmla="*/ 1824 w 0"/>
                <a:gd name="connsiteY1" fmla="*/ 949 h 18239"/>
                <a:gd name="connsiteX2" fmla="*/ 0 w 0"/>
                <a:gd name="connsiteY2" fmla="*/ 14629 h 18239"/>
                <a:gd name="connsiteX3" fmla="*/ 0 w 0"/>
                <a:gd name="connsiteY3" fmla="*/ 21012 h 18239"/>
                <a:gd name="connsiteX4" fmla="*/ 912 w 0"/>
                <a:gd name="connsiteY4" fmla="*/ 13716 h 18239"/>
                <a:gd name="connsiteX5" fmla="*/ 1824 w 0"/>
                <a:gd name="connsiteY5" fmla="*/ 2773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8239">
                  <a:moveTo>
                    <a:pt x="1824" y="2773"/>
                  </a:moveTo>
                  <a:cubicBezTo>
                    <a:pt x="1824" y="37"/>
                    <a:pt x="1824" y="-875"/>
                    <a:pt x="1824" y="949"/>
                  </a:cubicBezTo>
                  <a:cubicBezTo>
                    <a:pt x="1824" y="2773"/>
                    <a:pt x="912" y="10069"/>
                    <a:pt x="0" y="14629"/>
                  </a:cubicBezTo>
                  <a:cubicBezTo>
                    <a:pt x="0" y="16452"/>
                    <a:pt x="0" y="21012"/>
                    <a:pt x="0" y="21012"/>
                  </a:cubicBezTo>
                  <a:cubicBezTo>
                    <a:pt x="0" y="21012"/>
                    <a:pt x="912" y="17364"/>
                    <a:pt x="912" y="13716"/>
                  </a:cubicBezTo>
                  <a:cubicBezTo>
                    <a:pt x="1824" y="10069"/>
                    <a:pt x="1824" y="5509"/>
                    <a:pt x="1824" y="2773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F94A9AE3-79C4-4FD4-9BF9-722B51AED65C}"/>
                </a:ext>
              </a:extLst>
            </p:cNvPr>
            <p:cNvSpPr/>
            <p:nvPr/>
          </p:nvSpPr>
          <p:spPr>
            <a:xfrm>
              <a:off x="10368571" y="2907553"/>
              <a:ext cx="9120" cy="9120"/>
            </a:xfrm>
            <a:custGeom>
              <a:avLst/>
              <a:gdLst>
                <a:gd name="connsiteX0" fmla="*/ 1824 w 0"/>
                <a:gd name="connsiteY0" fmla="*/ 3449 h 9119"/>
                <a:gd name="connsiteX1" fmla="*/ 0 w 0"/>
                <a:gd name="connsiteY1" fmla="*/ 11657 h 9119"/>
                <a:gd name="connsiteX2" fmla="*/ 0 w 0"/>
                <a:gd name="connsiteY2" fmla="*/ 13480 h 9119"/>
                <a:gd name="connsiteX3" fmla="*/ 1824 w 0"/>
                <a:gd name="connsiteY3" fmla="*/ 7097 h 9119"/>
                <a:gd name="connsiteX4" fmla="*/ 1824 w 0"/>
                <a:gd name="connsiteY4" fmla="*/ 3449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9119">
                  <a:moveTo>
                    <a:pt x="1824" y="3449"/>
                  </a:moveTo>
                  <a:cubicBezTo>
                    <a:pt x="1824" y="4361"/>
                    <a:pt x="912" y="8921"/>
                    <a:pt x="0" y="11657"/>
                  </a:cubicBezTo>
                  <a:cubicBezTo>
                    <a:pt x="0" y="12569"/>
                    <a:pt x="0" y="14392"/>
                    <a:pt x="0" y="13480"/>
                  </a:cubicBezTo>
                  <a:cubicBezTo>
                    <a:pt x="0" y="12569"/>
                    <a:pt x="912" y="8921"/>
                    <a:pt x="1824" y="7097"/>
                  </a:cubicBezTo>
                  <a:cubicBezTo>
                    <a:pt x="2736" y="-1111"/>
                    <a:pt x="2736" y="-2023"/>
                    <a:pt x="1824" y="344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9611B0EB-32D4-431A-B5A9-EC3F16FD750F}"/>
                </a:ext>
              </a:extLst>
            </p:cNvPr>
            <p:cNvSpPr/>
            <p:nvPr/>
          </p:nvSpPr>
          <p:spPr>
            <a:xfrm>
              <a:off x="10245455" y="3172388"/>
              <a:ext cx="9120" cy="9120"/>
            </a:xfrm>
            <a:custGeom>
              <a:avLst/>
              <a:gdLst>
                <a:gd name="connsiteX0" fmla="*/ 0 w 9119"/>
                <a:gd name="connsiteY0" fmla="*/ 10380 h 9119"/>
                <a:gd name="connsiteX1" fmla="*/ 0 w 9119"/>
                <a:gd name="connsiteY1" fmla="*/ 10380 h 9119"/>
                <a:gd name="connsiteX2" fmla="*/ 6384 w 9119"/>
                <a:gd name="connsiteY2" fmla="*/ 3996 h 9119"/>
                <a:gd name="connsiteX3" fmla="*/ 5472 w 9119"/>
                <a:gd name="connsiteY3" fmla="*/ 4908 h 9119"/>
                <a:gd name="connsiteX4" fmla="*/ 0 w 9119"/>
                <a:gd name="connsiteY4" fmla="*/ 103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9" h="9119">
                  <a:moveTo>
                    <a:pt x="0" y="10380"/>
                  </a:moveTo>
                  <a:cubicBezTo>
                    <a:pt x="0" y="10380"/>
                    <a:pt x="0" y="11292"/>
                    <a:pt x="0" y="10380"/>
                  </a:cubicBezTo>
                  <a:cubicBezTo>
                    <a:pt x="1824" y="8556"/>
                    <a:pt x="5472" y="4908"/>
                    <a:pt x="6384" y="3996"/>
                  </a:cubicBezTo>
                  <a:cubicBezTo>
                    <a:pt x="10944" y="-1475"/>
                    <a:pt x="10944" y="-1475"/>
                    <a:pt x="5472" y="4908"/>
                  </a:cubicBezTo>
                  <a:cubicBezTo>
                    <a:pt x="4560" y="5820"/>
                    <a:pt x="1824" y="8556"/>
                    <a:pt x="0" y="103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86" name="图片 85">
            <a:extLst>
              <a:ext uri="{FF2B5EF4-FFF2-40B4-BE49-F238E27FC236}">
                <a16:creationId xmlns:a16="http://schemas.microsoft.com/office/drawing/2014/main" id="{9D70057D-20A9-4642-BD5F-652B62C0B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2476665">
            <a:off x="6124031" y="76112"/>
            <a:ext cx="8421271" cy="30554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1DE62A-E347-436E-9B78-CA7C65EEA7A1}"/>
              </a:ext>
            </a:extLst>
          </p:cNvPr>
          <p:cNvSpPr/>
          <p:nvPr/>
        </p:nvSpPr>
        <p:spPr>
          <a:xfrm>
            <a:off x="719981" y="5284591"/>
            <a:ext cx="10586688" cy="130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2800" b="1">
                <a:solidFill>
                  <a:srgbClr val="66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Hai số có tổng bằng 1080. Tìm hai số đó biết rằng gấp 7 lần số thứ nhất thì được số thứ hai.</a:t>
            </a:r>
            <a:endParaRPr lang="en-US" altLang="zh-CN" sz="2800" b="1">
              <a:solidFill>
                <a:srgbClr val="66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98" name="矩形 6">
            <a:extLst>
              <a:ext uri="{FF2B5EF4-FFF2-40B4-BE49-F238E27FC236}">
                <a16:creationId xmlns:a16="http://schemas.microsoft.com/office/drawing/2014/main" id="{A7D44E1D-AC5B-40B8-BEDA-09556D78F3D8}"/>
              </a:ext>
            </a:extLst>
          </p:cNvPr>
          <p:cNvSpPr/>
          <p:nvPr/>
        </p:nvSpPr>
        <p:spPr>
          <a:xfrm>
            <a:off x="5146566" y="1038840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99" name="矩形 6">
            <a:extLst>
              <a:ext uri="{FF2B5EF4-FFF2-40B4-BE49-F238E27FC236}">
                <a16:creationId xmlns:a16="http://schemas.microsoft.com/office/drawing/2014/main" id="{323E8EFC-85B4-4B74-B1EB-7EC5D9B980FD}"/>
              </a:ext>
            </a:extLst>
          </p:cNvPr>
          <p:cNvSpPr/>
          <p:nvPr/>
        </p:nvSpPr>
        <p:spPr>
          <a:xfrm>
            <a:off x="1221126" y="2330631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nhất: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7E77F36-01BA-4982-9AD9-58C34732A153}"/>
              </a:ext>
            </a:extLst>
          </p:cNvPr>
          <p:cNvGrpSpPr/>
          <p:nvPr/>
        </p:nvGrpSpPr>
        <p:grpSpPr>
          <a:xfrm>
            <a:off x="3912478" y="2612682"/>
            <a:ext cx="640080" cy="335022"/>
            <a:chOff x="3244716" y="2821835"/>
            <a:chExt cx="640080" cy="335022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3D16115-77B7-4ED0-88BF-CDBCBB9B41F9}"/>
                </a:ext>
              </a:extLst>
            </p:cNvPr>
            <p:cNvCxnSpPr/>
            <p:nvPr/>
          </p:nvCxnSpPr>
          <p:spPr>
            <a:xfrm>
              <a:off x="3244716" y="2839357"/>
              <a:ext cx="0" cy="3175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7FA15FC-287B-4422-B0CE-EBE31325AA7E}"/>
                </a:ext>
              </a:extLst>
            </p:cNvPr>
            <p:cNvCxnSpPr>
              <a:cxnSpLocks/>
            </p:cNvCxnSpPr>
            <p:nvPr/>
          </p:nvCxnSpPr>
          <p:spPr>
            <a:xfrm>
              <a:off x="3244716" y="2980585"/>
              <a:ext cx="64008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79343E15-EAB2-407B-82A6-20C4593E1C06}"/>
                </a:ext>
              </a:extLst>
            </p:cNvPr>
            <p:cNvCxnSpPr/>
            <p:nvPr/>
          </p:nvCxnSpPr>
          <p:spPr>
            <a:xfrm>
              <a:off x="3884796" y="2821835"/>
              <a:ext cx="0" cy="3175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0DBFDA7-A8CD-4053-943C-0FF001E9A854}"/>
              </a:ext>
            </a:extLst>
          </p:cNvPr>
          <p:cNvGrpSpPr/>
          <p:nvPr/>
        </p:nvGrpSpPr>
        <p:grpSpPr>
          <a:xfrm>
            <a:off x="3914473" y="3296440"/>
            <a:ext cx="4476916" cy="348863"/>
            <a:chOff x="3246711" y="3505593"/>
            <a:chExt cx="4476916" cy="348863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72AA054D-2B75-4C05-85E7-325539BD0301}"/>
                </a:ext>
              </a:extLst>
            </p:cNvPr>
            <p:cNvGrpSpPr/>
            <p:nvPr/>
          </p:nvGrpSpPr>
          <p:grpSpPr>
            <a:xfrm>
              <a:off x="3246711" y="3505593"/>
              <a:ext cx="1918244" cy="343783"/>
              <a:chOff x="3246711" y="3505593"/>
              <a:chExt cx="1918244" cy="343783"/>
            </a:xfrm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226AC6EB-0A19-468E-B00D-7143964399EA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04AAD2EE-1522-41A8-89E5-5A355C2E12D3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D54F86DF-720F-4A87-AC7F-E339F812DA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3E49CE83-383E-49F3-8B4D-156908495667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BD45BCD-4048-4D02-8BAD-238D8FB99F2A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E7670FB3-A1D5-4DE4-B44B-68D731C59E2E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674913C3-D429-4763-B763-91D24A6A27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E539CBA3-46EC-4801-9ED5-C35A5FA650D1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F032F07D-C042-4DF2-B85A-55F411DA1B5D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5EF04C3E-2E36-40B3-B49E-F34BE5D20536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04D856EB-F26C-407F-86CE-3ADB1A7C1F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08300CB9-A3DB-4064-9A17-7CC0E11B0C63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9D8295F7-F6F6-4785-ABE3-D6DF9A57FFFE}"/>
                </a:ext>
              </a:extLst>
            </p:cNvPr>
            <p:cNvGrpSpPr/>
            <p:nvPr/>
          </p:nvGrpSpPr>
          <p:grpSpPr>
            <a:xfrm>
              <a:off x="5165681" y="3510673"/>
              <a:ext cx="1918244" cy="343783"/>
              <a:chOff x="3246711" y="3505593"/>
              <a:chExt cx="1918244" cy="343783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1A4580A3-107A-4AA5-85F1-B668091A8505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E7CAA4CA-32A0-4F4E-BE1B-60ADAEC05382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AEE3A271-69B6-4447-8A71-99D932778B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B19955BA-1081-4E74-9D3D-F80B30CE2C6B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C077B25-1E7B-4FE7-90AD-EC0421B57F66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E4D329C-90F2-4772-8299-1AC34899382D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4AD1F04A-118A-4073-9DE3-4753567E0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07961162-7123-4238-A3B4-C68DC606F7D6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5156F7A4-C174-44E5-AC1D-8769467A3D3D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DDCBBEB5-0917-4300-890B-01CF1A6C2230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8F1DAAE9-ABB5-4A65-B6C0-564F5513A6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EBA8349A-EE2D-4737-8245-97DA71E44F76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2AA3000-43BA-4F23-AEE6-9B98A50C33E1}"/>
                </a:ext>
              </a:extLst>
            </p:cNvPr>
            <p:cNvGrpSpPr/>
            <p:nvPr/>
          </p:nvGrpSpPr>
          <p:grpSpPr>
            <a:xfrm>
              <a:off x="7083547" y="3510921"/>
              <a:ext cx="640080" cy="335022"/>
              <a:chOff x="3244716" y="2821835"/>
              <a:chExt cx="640080" cy="335022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AA922FE2-91FD-427E-BF0F-E9CB0F8A377A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D651D5B1-58D4-4FDB-85EB-5DABE16F79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52630D81-D013-400D-8062-80205B6FE4AA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5" name="Left Bracket 134">
            <a:extLst>
              <a:ext uri="{FF2B5EF4-FFF2-40B4-BE49-F238E27FC236}">
                <a16:creationId xmlns:a16="http://schemas.microsoft.com/office/drawing/2014/main" id="{60B4EA94-DE8B-4BC6-8D83-55516CD5918E}"/>
              </a:ext>
            </a:extLst>
          </p:cNvPr>
          <p:cNvSpPr/>
          <p:nvPr/>
        </p:nvSpPr>
        <p:spPr>
          <a:xfrm rot="16200000">
            <a:off x="6008424" y="1388497"/>
            <a:ext cx="317501" cy="4448433"/>
          </a:xfrm>
          <a:prstGeom prst="leftBracket">
            <a:avLst>
              <a:gd name="adj" fmla="val 292332"/>
            </a:avLst>
          </a:prstGeom>
          <a:ln>
            <a:solidFill>
              <a:srgbClr val="0160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136" name="Left Bracket 135">
            <a:extLst>
              <a:ext uri="{FF2B5EF4-FFF2-40B4-BE49-F238E27FC236}">
                <a16:creationId xmlns:a16="http://schemas.microsoft.com/office/drawing/2014/main" id="{4A2650DC-F778-49D5-BFF5-09D43C799CEF}"/>
              </a:ext>
            </a:extLst>
          </p:cNvPr>
          <p:cNvSpPr/>
          <p:nvPr/>
        </p:nvSpPr>
        <p:spPr>
          <a:xfrm rot="5400000" flipV="1">
            <a:off x="4138068" y="2330395"/>
            <a:ext cx="192357" cy="636609"/>
          </a:xfrm>
          <a:prstGeom prst="leftBracket">
            <a:avLst>
              <a:gd name="adj" fmla="val 100253"/>
            </a:avLst>
          </a:prstGeom>
          <a:ln>
            <a:solidFill>
              <a:srgbClr val="0160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137" name="矩形 6">
            <a:extLst>
              <a:ext uri="{FF2B5EF4-FFF2-40B4-BE49-F238E27FC236}">
                <a16:creationId xmlns:a16="http://schemas.microsoft.com/office/drawing/2014/main" id="{34AEC3BB-AF7A-41A7-88DF-109C03B9C7F4}"/>
              </a:ext>
            </a:extLst>
          </p:cNvPr>
          <p:cNvSpPr/>
          <p:nvPr/>
        </p:nvSpPr>
        <p:spPr>
          <a:xfrm>
            <a:off x="1221126" y="3051172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hai:</a:t>
            </a:r>
          </a:p>
        </p:txBody>
      </p:sp>
      <p:sp>
        <p:nvSpPr>
          <p:cNvPr id="138" name="矩形 6">
            <a:extLst>
              <a:ext uri="{FF2B5EF4-FFF2-40B4-BE49-F238E27FC236}">
                <a16:creationId xmlns:a16="http://schemas.microsoft.com/office/drawing/2014/main" id="{2351840F-3AFB-43ED-A400-E3B42DC7C7EE}"/>
              </a:ext>
            </a:extLst>
          </p:cNvPr>
          <p:cNvSpPr/>
          <p:nvPr/>
        </p:nvSpPr>
        <p:spPr>
          <a:xfrm>
            <a:off x="4027511" y="1857061"/>
            <a:ext cx="613460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</a:p>
        </p:txBody>
      </p:sp>
      <p:sp>
        <p:nvSpPr>
          <p:cNvPr id="139" name="矩形 6">
            <a:extLst>
              <a:ext uri="{FF2B5EF4-FFF2-40B4-BE49-F238E27FC236}">
                <a16:creationId xmlns:a16="http://schemas.microsoft.com/office/drawing/2014/main" id="{79DC8C74-FCE2-4144-902E-7AFB64BA17D8}"/>
              </a:ext>
            </a:extLst>
          </p:cNvPr>
          <p:cNvSpPr/>
          <p:nvPr/>
        </p:nvSpPr>
        <p:spPr>
          <a:xfrm>
            <a:off x="6065347" y="3624221"/>
            <a:ext cx="613460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</a:p>
        </p:txBody>
      </p:sp>
      <p:sp>
        <p:nvSpPr>
          <p:cNvPr id="140" name="Right Brace 139">
            <a:extLst>
              <a:ext uri="{FF2B5EF4-FFF2-40B4-BE49-F238E27FC236}">
                <a16:creationId xmlns:a16="http://schemas.microsoft.com/office/drawing/2014/main" id="{23700674-C7DC-42AC-80B1-02849A0A404F}"/>
              </a:ext>
            </a:extLst>
          </p:cNvPr>
          <p:cNvSpPr/>
          <p:nvPr/>
        </p:nvSpPr>
        <p:spPr>
          <a:xfrm>
            <a:off x="8446039" y="2267485"/>
            <a:ext cx="528787" cy="1697099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0160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141" name="矩形 6">
            <a:extLst>
              <a:ext uri="{FF2B5EF4-FFF2-40B4-BE49-F238E27FC236}">
                <a16:creationId xmlns:a16="http://schemas.microsoft.com/office/drawing/2014/main" id="{975CEBB9-8B7A-4C34-AC10-59E636C078FF}"/>
              </a:ext>
            </a:extLst>
          </p:cNvPr>
          <p:cNvSpPr/>
          <p:nvPr/>
        </p:nvSpPr>
        <p:spPr>
          <a:xfrm>
            <a:off x="9086118" y="2680043"/>
            <a:ext cx="1276896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1080</a:t>
            </a:r>
          </a:p>
        </p:txBody>
      </p:sp>
      <p:sp>
        <p:nvSpPr>
          <p:cNvPr id="143" name="文本框 22">
            <a:extLst>
              <a:ext uri="{FF2B5EF4-FFF2-40B4-BE49-F238E27FC236}">
                <a16:creationId xmlns:a16="http://schemas.microsoft.com/office/drawing/2014/main" id="{A2B1CF7F-12F6-4AD8-A39F-730118E10416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FFEB52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3</a:t>
            </a:r>
            <a:endParaRPr lang="en-US" altLang="zh-CN" sz="3200" b="1" dirty="0">
              <a:solidFill>
                <a:srgbClr val="FC6F31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1743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35" grpId="0" animBg="1"/>
      <p:bldP spid="136" grpId="0" animBg="1"/>
      <p:bldP spid="137" grpId="0"/>
      <p:bldP spid="138" grpId="0"/>
      <p:bldP spid="139" grpId="0"/>
      <p:bldP spid="140" grpId="0" animBg="1"/>
      <p:bldP spid="141" grpId="0"/>
      <p:bldP spid="1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CAE2247-3863-426B-8784-76941735E2F1}"/>
              </a:ext>
            </a:extLst>
          </p:cNvPr>
          <p:cNvGrpSpPr/>
          <p:nvPr/>
        </p:nvGrpSpPr>
        <p:grpSpPr>
          <a:xfrm>
            <a:off x="477171" y="367104"/>
            <a:ext cx="10711091" cy="5291197"/>
            <a:chOff x="9000277" y="1652157"/>
            <a:chExt cx="1440910" cy="1915133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677AA205-C36F-4FEE-9386-803D18969354}"/>
                </a:ext>
              </a:extLst>
            </p:cNvPr>
            <p:cNvSpPr/>
            <p:nvPr/>
          </p:nvSpPr>
          <p:spPr>
            <a:xfrm>
              <a:off x="9052267" y="1693201"/>
              <a:ext cx="1358833" cy="1869535"/>
            </a:xfrm>
            <a:custGeom>
              <a:avLst/>
              <a:gdLst>
                <a:gd name="connsiteX0" fmla="*/ 860320 w 1358832"/>
                <a:gd name="connsiteY0" fmla="*/ 1872594 h 1869534"/>
                <a:gd name="connsiteX1" fmla="*/ 863968 w 1358832"/>
                <a:gd name="connsiteY1" fmla="*/ 1694760 h 1869534"/>
                <a:gd name="connsiteX2" fmla="*/ 380625 w 1358832"/>
                <a:gd name="connsiteY2" fmla="*/ 1644602 h 1869534"/>
                <a:gd name="connsiteX3" fmla="*/ 66908 w 1358832"/>
                <a:gd name="connsiteY3" fmla="*/ 1299878 h 1869534"/>
                <a:gd name="connsiteX4" fmla="*/ 334 w 1358832"/>
                <a:gd name="connsiteY4" fmla="*/ 851190 h 1869534"/>
                <a:gd name="connsiteX5" fmla="*/ 119802 w 1358832"/>
                <a:gd name="connsiteY5" fmla="*/ 291241 h 1869534"/>
                <a:gd name="connsiteX6" fmla="*/ 716229 w 1358832"/>
                <a:gd name="connsiteY6" fmla="*/ 323 h 1869534"/>
                <a:gd name="connsiteX7" fmla="*/ 1020826 w 1358832"/>
                <a:gd name="connsiteY7" fmla="*/ 68721 h 1869534"/>
                <a:gd name="connsiteX8" fmla="*/ 1228755 w 1358832"/>
                <a:gd name="connsiteY8" fmla="*/ 205516 h 1869534"/>
                <a:gd name="connsiteX9" fmla="*/ 1316304 w 1358832"/>
                <a:gd name="connsiteY9" fmla="*/ 372406 h 1869534"/>
                <a:gd name="connsiteX10" fmla="*/ 1362814 w 1358832"/>
                <a:gd name="connsiteY10" fmla="*/ 942386 h 1869534"/>
                <a:gd name="connsiteX11" fmla="*/ 1241523 w 1358832"/>
                <a:gd name="connsiteY11" fmla="*/ 1471328 h 1869534"/>
                <a:gd name="connsiteX12" fmla="*/ 964285 w 1358832"/>
                <a:gd name="connsiteY12" fmla="*/ 1670137 h 1869534"/>
                <a:gd name="connsiteX13" fmla="*/ 921422 w 1358832"/>
                <a:gd name="connsiteY13" fmla="*/ 1700232 h 1869534"/>
                <a:gd name="connsiteX14" fmla="*/ 905007 w 1358832"/>
                <a:gd name="connsiteY14" fmla="*/ 1744006 h 1869534"/>
                <a:gd name="connsiteX15" fmla="*/ 858496 w 1358832"/>
                <a:gd name="connsiteY15" fmla="*/ 1878066 h 186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832" h="1869534">
                  <a:moveTo>
                    <a:pt x="860320" y="1872594"/>
                  </a:moveTo>
                  <a:cubicBezTo>
                    <a:pt x="886767" y="1813316"/>
                    <a:pt x="863968" y="1749478"/>
                    <a:pt x="863968" y="1694760"/>
                  </a:cubicBezTo>
                  <a:cubicBezTo>
                    <a:pt x="700726" y="1707528"/>
                    <a:pt x="527452" y="1710264"/>
                    <a:pt x="380625" y="1644602"/>
                  </a:cubicBezTo>
                  <a:cubicBezTo>
                    <a:pt x="227414" y="1577116"/>
                    <a:pt x="121626" y="1443057"/>
                    <a:pt x="66908" y="1299878"/>
                  </a:cubicBezTo>
                  <a:cubicBezTo>
                    <a:pt x="12190" y="1156699"/>
                    <a:pt x="2158" y="1002576"/>
                    <a:pt x="334" y="851190"/>
                  </a:cubicBezTo>
                  <a:cubicBezTo>
                    <a:pt x="-2402" y="658764"/>
                    <a:pt x="9454" y="457219"/>
                    <a:pt x="119802" y="291241"/>
                  </a:cubicBezTo>
                  <a:cubicBezTo>
                    <a:pt x="240182" y="109760"/>
                    <a:pt x="478205" y="-6972"/>
                    <a:pt x="716229" y="323"/>
                  </a:cubicBezTo>
                  <a:cubicBezTo>
                    <a:pt x="823841" y="3971"/>
                    <a:pt x="924158" y="25859"/>
                    <a:pt x="1020826" y="68721"/>
                  </a:cubicBezTo>
                  <a:cubicBezTo>
                    <a:pt x="1088312" y="98816"/>
                    <a:pt x="1174037" y="144414"/>
                    <a:pt x="1228755" y="205516"/>
                  </a:cubicBezTo>
                  <a:cubicBezTo>
                    <a:pt x="1270706" y="252939"/>
                    <a:pt x="1302625" y="313128"/>
                    <a:pt x="1316304" y="372406"/>
                  </a:cubicBezTo>
                  <a:cubicBezTo>
                    <a:pt x="1360078" y="567568"/>
                    <a:pt x="1364638" y="743578"/>
                    <a:pt x="1362814" y="942386"/>
                  </a:cubicBezTo>
                  <a:cubicBezTo>
                    <a:pt x="1360991" y="1125692"/>
                    <a:pt x="1362814" y="1322677"/>
                    <a:pt x="1241523" y="1471328"/>
                  </a:cubicBezTo>
                  <a:cubicBezTo>
                    <a:pt x="1171301" y="1557965"/>
                    <a:pt x="1068249" y="1617243"/>
                    <a:pt x="964285" y="1670137"/>
                  </a:cubicBezTo>
                  <a:cubicBezTo>
                    <a:pt x="948781" y="1678345"/>
                    <a:pt x="932366" y="1686553"/>
                    <a:pt x="921422" y="1700232"/>
                  </a:cubicBezTo>
                  <a:cubicBezTo>
                    <a:pt x="911390" y="1713000"/>
                    <a:pt x="908654" y="1728503"/>
                    <a:pt x="905007" y="1744006"/>
                  </a:cubicBezTo>
                  <a:cubicBezTo>
                    <a:pt x="894975" y="1795077"/>
                    <a:pt x="868528" y="1826996"/>
                    <a:pt x="858496" y="1878066"/>
                  </a:cubicBezTo>
                </a:path>
              </a:pathLst>
            </a:custGeom>
            <a:solidFill>
              <a:srgbClr val="FFFFFF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D9B03BE9-B19C-4056-B365-2B7B24E63008}"/>
                </a:ext>
              </a:extLst>
            </p:cNvPr>
            <p:cNvSpPr/>
            <p:nvPr/>
          </p:nvSpPr>
          <p:spPr>
            <a:xfrm>
              <a:off x="9000277" y="1652157"/>
              <a:ext cx="1440910" cy="1915133"/>
            </a:xfrm>
            <a:custGeom>
              <a:avLst/>
              <a:gdLst>
                <a:gd name="connsiteX0" fmla="*/ 1360086 w 1440909"/>
                <a:gd name="connsiteY0" fmla="*/ 564837 h 1915132"/>
                <a:gd name="connsiteX1" fmla="*/ 1336375 w 1440909"/>
                <a:gd name="connsiteY1" fmla="*/ 441722 h 1915132"/>
                <a:gd name="connsiteX2" fmla="*/ 1331815 w 1440909"/>
                <a:gd name="connsiteY2" fmla="*/ 423482 h 1915132"/>
                <a:gd name="connsiteX3" fmla="*/ 1326344 w 1440909"/>
                <a:gd name="connsiteY3" fmla="*/ 401595 h 1915132"/>
                <a:gd name="connsiteX4" fmla="*/ 1301721 w 1440909"/>
                <a:gd name="connsiteY4" fmla="*/ 343229 h 1915132"/>
                <a:gd name="connsiteX5" fmla="*/ 1262506 w 1440909"/>
                <a:gd name="connsiteY5" fmla="*/ 284863 h 1915132"/>
                <a:gd name="connsiteX6" fmla="*/ 1232411 w 1440909"/>
                <a:gd name="connsiteY6" fmla="*/ 252944 h 1915132"/>
                <a:gd name="connsiteX7" fmla="*/ 1199580 w 1440909"/>
                <a:gd name="connsiteY7" fmla="*/ 225585 h 1915132"/>
                <a:gd name="connsiteX8" fmla="*/ 1105647 w 1440909"/>
                <a:gd name="connsiteY8" fmla="*/ 167219 h 1915132"/>
                <a:gd name="connsiteX9" fmla="*/ 1090144 w 1440909"/>
                <a:gd name="connsiteY9" fmla="*/ 159011 h 1915132"/>
                <a:gd name="connsiteX10" fmla="*/ 1028130 w 1440909"/>
                <a:gd name="connsiteY10" fmla="*/ 131652 h 1915132"/>
                <a:gd name="connsiteX11" fmla="*/ 1011715 w 1440909"/>
                <a:gd name="connsiteY11" fmla="*/ 125268 h 1915132"/>
                <a:gd name="connsiteX12" fmla="*/ 835705 w 1440909"/>
                <a:gd name="connsiteY12" fmla="*/ 84230 h 1915132"/>
                <a:gd name="connsiteX13" fmla="*/ 756364 w 1440909"/>
                <a:gd name="connsiteY13" fmla="*/ 79670 h 1915132"/>
                <a:gd name="connsiteX14" fmla="*/ 722621 w 1440909"/>
                <a:gd name="connsiteY14" fmla="*/ 80582 h 1915132"/>
                <a:gd name="connsiteX15" fmla="*/ 688878 w 1440909"/>
                <a:gd name="connsiteY15" fmla="*/ 83318 h 1915132"/>
                <a:gd name="connsiteX16" fmla="*/ 653311 w 1440909"/>
                <a:gd name="connsiteY16" fmla="*/ 86966 h 1915132"/>
                <a:gd name="connsiteX17" fmla="*/ 651487 w 1440909"/>
                <a:gd name="connsiteY17" fmla="*/ 86054 h 1915132"/>
                <a:gd name="connsiteX18" fmla="*/ 670639 w 1440909"/>
                <a:gd name="connsiteY18" fmla="*/ 83318 h 1915132"/>
                <a:gd name="connsiteX19" fmla="*/ 683406 w 1440909"/>
                <a:gd name="connsiteY19" fmla="*/ 81494 h 1915132"/>
                <a:gd name="connsiteX20" fmla="*/ 697086 w 1440909"/>
                <a:gd name="connsiteY20" fmla="*/ 80582 h 1915132"/>
                <a:gd name="connsiteX21" fmla="*/ 731740 w 1440909"/>
                <a:gd name="connsiteY21" fmla="*/ 78758 h 1915132"/>
                <a:gd name="connsiteX22" fmla="*/ 766395 w 1440909"/>
                <a:gd name="connsiteY22" fmla="*/ 78758 h 1915132"/>
                <a:gd name="connsiteX23" fmla="*/ 794666 w 1440909"/>
                <a:gd name="connsiteY23" fmla="*/ 79670 h 1915132"/>
                <a:gd name="connsiteX24" fmla="*/ 800138 w 1440909"/>
                <a:gd name="connsiteY24" fmla="*/ 79670 h 1915132"/>
                <a:gd name="connsiteX25" fmla="*/ 792842 w 1440909"/>
                <a:gd name="connsiteY25" fmla="*/ 78758 h 1915132"/>
                <a:gd name="connsiteX26" fmla="*/ 764571 w 1440909"/>
                <a:gd name="connsiteY26" fmla="*/ 76934 h 1915132"/>
                <a:gd name="connsiteX27" fmla="*/ 724445 w 1440909"/>
                <a:gd name="connsiteY27" fmla="*/ 76934 h 1915132"/>
                <a:gd name="connsiteX28" fmla="*/ 684318 w 1440909"/>
                <a:gd name="connsiteY28" fmla="*/ 79670 h 1915132"/>
                <a:gd name="connsiteX29" fmla="*/ 528372 w 1440909"/>
                <a:gd name="connsiteY29" fmla="*/ 113413 h 1915132"/>
                <a:gd name="connsiteX30" fmla="*/ 395224 w 1440909"/>
                <a:gd name="connsiteY30" fmla="*/ 175427 h 1915132"/>
                <a:gd name="connsiteX31" fmla="*/ 376073 w 1440909"/>
                <a:gd name="connsiteY31" fmla="*/ 187282 h 1915132"/>
                <a:gd name="connsiteX32" fmla="*/ 359658 w 1440909"/>
                <a:gd name="connsiteY32" fmla="*/ 199138 h 1915132"/>
                <a:gd name="connsiteX33" fmla="*/ 348714 w 1440909"/>
                <a:gd name="connsiteY33" fmla="*/ 208258 h 1915132"/>
                <a:gd name="connsiteX34" fmla="*/ 373337 w 1440909"/>
                <a:gd name="connsiteY34" fmla="*/ 191842 h 1915132"/>
                <a:gd name="connsiteX35" fmla="*/ 432615 w 1440909"/>
                <a:gd name="connsiteY35" fmla="*/ 157187 h 1915132"/>
                <a:gd name="connsiteX36" fmla="*/ 448118 w 1440909"/>
                <a:gd name="connsiteY36" fmla="*/ 148980 h 1915132"/>
                <a:gd name="connsiteX37" fmla="*/ 463622 w 1440909"/>
                <a:gd name="connsiteY37" fmla="*/ 141684 h 1915132"/>
                <a:gd name="connsiteX38" fmla="*/ 495540 w 1440909"/>
                <a:gd name="connsiteY38" fmla="*/ 128004 h 1915132"/>
                <a:gd name="connsiteX39" fmla="*/ 526548 w 1440909"/>
                <a:gd name="connsiteY39" fmla="*/ 117061 h 1915132"/>
                <a:gd name="connsiteX40" fmla="*/ 539315 w 1440909"/>
                <a:gd name="connsiteY40" fmla="*/ 114325 h 1915132"/>
                <a:gd name="connsiteX41" fmla="*/ 528372 w 1440909"/>
                <a:gd name="connsiteY41" fmla="*/ 117973 h 1915132"/>
                <a:gd name="connsiteX42" fmla="*/ 504660 w 1440909"/>
                <a:gd name="connsiteY42" fmla="*/ 127093 h 1915132"/>
                <a:gd name="connsiteX43" fmla="*/ 489157 w 1440909"/>
                <a:gd name="connsiteY43" fmla="*/ 133476 h 1915132"/>
                <a:gd name="connsiteX44" fmla="*/ 473654 w 1440909"/>
                <a:gd name="connsiteY44" fmla="*/ 140772 h 1915132"/>
                <a:gd name="connsiteX45" fmla="*/ 442646 w 1440909"/>
                <a:gd name="connsiteY45" fmla="*/ 155363 h 1915132"/>
                <a:gd name="connsiteX46" fmla="*/ 314971 w 1440909"/>
                <a:gd name="connsiteY46" fmla="*/ 240177 h 1915132"/>
                <a:gd name="connsiteX47" fmla="*/ 287612 w 1440909"/>
                <a:gd name="connsiteY47" fmla="*/ 265712 h 1915132"/>
                <a:gd name="connsiteX48" fmla="*/ 261165 w 1440909"/>
                <a:gd name="connsiteY48" fmla="*/ 293071 h 1915132"/>
                <a:gd name="connsiteX49" fmla="*/ 243838 w 1440909"/>
                <a:gd name="connsiteY49" fmla="*/ 313134 h 1915132"/>
                <a:gd name="connsiteX50" fmla="*/ 235630 w 1440909"/>
                <a:gd name="connsiteY50" fmla="*/ 323166 h 1915132"/>
                <a:gd name="connsiteX51" fmla="*/ 228334 w 1440909"/>
                <a:gd name="connsiteY51" fmla="*/ 334109 h 1915132"/>
                <a:gd name="connsiteX52" fmla="*/ 212830 w 1440909"/>
                <a:gd name="connsiteY52" fmla="*/ 355085 h 1915132"/>
                <a:gd name="connsiteX53" fmla="*/ 199151 w 1440909"/>
                <a:gd name="connsiteY53" fmla="*/ 376972 h 1915132"/>
                <a:gd name="connsiteX54" fmla="*/ 153552 w 1440909"/>
                <a:gd name="connsiteY54" fmla="*/ 471816 h 1915132"/>
                <a:gd name="connsiteX55" fmla="*/ 144433 w 1440909"/>
                <a:gd name="connsiteY55" fmla="*/ 497352 h 1915132"/>
                <a:gd name="connsiteX56" fmla="*/ 133489 w 1440909"/>
                <a:gd name="connsiteY56" fmla="*/ 530182 h 1915132"/>
                <a:gd name="connsiteX57" fmla="*/ 132577 w 1440909"/>
                <a:gd name="connsiteY57" fmla="*/ 533830 h 1915132"/>
                <a:gd name="connsiteX58" fmla="*/ 124369 w 1440909"/>
                <a:gd name="connsiteY58" fmla="*/ 558453 h 1915132"/>
                <a:gd name="connsiteX59" fmla="*/ 113426 w 1440909"/>
                <a:gd name="connsiteY59" fmla="*/ 604052 h 1915132"/>
                <a:gd name="connsiteX60" fmla="*/ 97923 w 1440909"/>
                <a:gd name="connsiteY60" fmla="*/ 749055 h 1915132"/>
                <a:gd name="connsiteX61" fmla="*/ 97010 w 1440909"/>
                <a:gd name="connsiteY61" fmla="*/ 783710 h 1915132"/>
                <a:gd name="connsiteX62" fmla="*/ 97010 w 1440909"/>
                <a:gd name="connsiteY62" fmla="*/ 820188 h 1915132"/>
                <a:gd name="connsiteX63" fmla="*/ 97010 w 1440909"/>
                <a:gd name="connsiteY63" fmla="*/ 915033 h 1915132"/>
                <a:gd name="connsiteX64" fmla="*/ 96099 w 1440909"/>
                <a:gd name="connsiteY64" fmla="*/ 951512 h 1915132"/>
                <a:gd name="connsiteX65" fmla="*/ 96099 w 1440909"/>
                <a:gd name="connsiteY65" fmla="*/ 999846 h 1915132"/>
                <a:gd name="connsiteX66" fmla="*/ 101570 w 1440909"/>
                <a:gd name="connsiteY66" fmla="*/ 1083747 h 1915132"/>
                <a:gd name="connsiteX67" fmla="*/ 103394 w 1440909"/>
                <a:gd name="connsiteY67" fmla="*/ 1101074 h 1915132"/>
                <a:gd name="connsiteX68" fmla="*/ 106130 w 1440909"/>
                <a:gd name="connsiteY68" fmla="*/ 1125698 h 1915132"/>
                <a:gd name="connsiteX69" fmla="*/ 114338 w 1440909"/>
                <a:gd name="connsiteY69" fmla="*/ 1215982 h 1915132"/>
                <a:gd name="connsiteX70" fmla="*/ 123458 w 1440909"/>
                <a:gd name="connsiteY70" fmla="*/ 1258845 h 1915132"/>
                <a:gd name="connsiteX71" fmla="*/ 143521 w 1440909"/>
                <a:gd name="connsiteY71" fmla="*/ 1320859 h 1915132"/>
                <a:gd name="connsiteX72" fmla="*/ 190943 w 1440909"/>
                <a:gd name="connsiteY72" fmla="*/ 1422999 h 1915132"/>
                <a:gd name="connsiteX73" fmla="*/ 249309 w 1440909"/>
                <a:gd name="connsiteY73" fmla="*/ 1509636 h 1915132"/>
                <a:gd name="connsiteX74" fmla="*/ 324091 w 1440909"/>
                <a:gd name="connsiteY74" fmla="*/ 1587154 h 1915132"/>
                <a:gd name="connsiteX75" fmla="*/ 403432 w 1440909"/>
                <a:gd name="connsiteY75" fmla="*/ 1643695 h 1915132"/>
                <a:gd name="connsiteX76" fmla="*/ 502836 w 1440909"/>
                <a:gd name="connsiteY76" fmla="*/ 1689294 h 1915132"/>
                <a:gd name="connsiteX77" fmla="*/ 502836 w 1440909"/>
                <a:gd name="connsiteY77" fmla="*/ 1691118 h 1915132"/>
                <a:gd name="connsiteX78" fmla="*/ 480949 w 1440909"/>
                <a:gd name="connsiteY78" fmla="*/ 1684734 h 1915132"/>
                <a:gd name="connsiteX79" fmla="*/ 470006 w 1440909"/>
                <a:gd name="connsiteY79" fmla="*/ 1681086 h 1915132"/>
                <a:gd name="connsiteX80" fmla="*/ 459974 w 1440909"/>
                <a:gd name="connsiteY80" fmla="*/ 1677438 h 1915132"/>
                <a:gd name="connsiteX81" fmla="*/ 460886 w 1440909"/>
                <a:gd name="connsiteY81" fmla="*/ 1679262 h 1915132"/>
                <a:gd name="connsiteX82" fmla="*/ 479125 w 1440909"/>
                <a:gd name="connsiteY82" fmla="*/ 1686558 h 1915132"/>
                <a:gd name="connsiteX83" fmla="*/ 499189 w 1440909"/>
                <a:gd name="connsiteY83" fmla="*/ 1693854 h 1915132"/>
                <a:gd name="connsiteX84" fmla="*/ 718973 w 1440909"/>
                <a:gd name="connsiteY84" fmla="*/ 1729420 h 1915132"/>
                <a:gd name="connsiteX85" fmla="*/ 796490 w 1440909"/>
                <a:gd name="connsiteY85" fmla="*/ 1731244 h 1915132"/>
                <a:gd name="connsiteX86" fmla="*/ 848472 w 1440909"/>
                <a:gd name="connsiteY86" fmla="*/ 1731244 h 1915132"/>
                <a:gd name="connsiteX87" fmla="*/ 867623 w 1440909"/>
                <a:gd name="connsiteY87" fmla="*/ 1731244 h 1915132"/>
                <a:gd name="connsiteX88" fmla="*/ 875831 w 1440909"/>
                <a:gd name="connsiteY88" fmla="*/ 1732156 h 1915132"/>
                <a:gd name="connsiteX89" fmla="*/ 862152 w 1440909"/>
                <a:gd name="connsiteY89" fmla="*/ 1734892 h 1915132"/>
                <a:gd name="connsiteX90" fmla="*/ 844824 w 1440909"/>
                <a:gd name="connsiteY90" fmla="*/ 1736716 h 1915132"/>
                <a:gd name="connsiteX91" fmla="*/ 814729 w 1440909"/>
                <a:gd name="connsiteY91" fmla="*/ 1741276 h 1915132"/>
                <a:gd name="connsiteX92" fmla="*/ 874920 w 1440909"/>
                <a:gd name="connsiteY92" fmla="*/ 1741276 h 1915132"/>
                <a:gd name="connsiteX93" fmla="*/ 896806 w 1440909"/>
                <a:gd name="connsiteY93" fmla="*/ 1740364 h 1915132"/>
                <a:gd name="connsiteX94" fmla="*/ 906838 w 1440909"/>
                <a:gd name="connsiteY94" fmla="*/ 1739452 h 1915132"/>
                <a:gd name="connsiteX95" fmla="*/ 911398 w 1440909"/>
                <a:gd name="connsiteY95" fmla="*/ 1739452 h 1915132"/>
                <a:gd name="connsiteX96" fmla="*/ 914134 w 1440909"/>
                <a:gd name="connsiteY96" fmla="*/ 1739452 h 1915132"/>
                <a:gd name="connsiteX97" fmla="*/ 915046 w 1440909"/>
                <a:gd name="connsiteY97" fmla="*/ 1739452 h 1915132"/>
                <a:gd name="connsiteX98" fmla="*/ 915046 w 1440909"/>
                <a:gd name="connsiteY98" fmla="*/ 1740364 h 1915132"/>
                <a:gd name="connsiteX99" fmla="*/ 917782 w 1440909"/>
                <a:gd name="connsiteY99" fmla="*/ 1788698 h 1915132"/>
                <a:gd name="connsiteX100" fmla="*/ 921430 w 1440909"/>
                <a:gd name="connsiteY100" fmla="*/ 1835209 h 1915132"/>
                <a:gd name="connsiteX101" fmla="*/ 915958 w 1440909"/>
                <a:gd name="connsiteY101" fmla="*/ 1886279 h 1915132"/>
                <a:gd name="connsiteX102" fmla="*/ 905014 w 1440909"/>
                <a:gd name="connsiteY102" fmla="*/ 1910902 h 1915132"/>
                <a:gd name="connsiteX103" fmla="*/ 904102 w 1440909"/>
                <a:gd name="connsiteY103" fmla="*/ 1909990 h 1915132"/>
                <a:gd name="connsiteX104" fmla="*/ 906838 w 1440909"/>
                <a:gd name="connsiteY104" fmla="*/ 1870775 h 1915132"/>
                <a:gd name="connsiteX105" fmla="*/ 905926 w 1440909"/>
                <a:gd name="connsiteY105" fmla="*/ 1845240 h 1915132"/>
                <a:gd name="connsiteX106" fmla="*/ 902279 w 1440909"/>
                <a:gd name="connsiteY106" fmla="*/ 1810586 h 1915132"/>
                <a:gd name="connsiteX107" fmla="*/ 897719 w 1440909"/>
                <a:gd name="connsiteY107" fmla="*/ 1789610 h 1915132"/>
                <a:gd name="connsiteX108" fmla="*/ 899542 w 1440909"/>
                <a:gd name="connsiteY108" fmla="*/ 1820617 h 1915132"/>
                <a:gd name="connsiteX109" fmla="*/ 900455 w 1440909"/>
                <a:gd name="connsiteY109" fmla="*/ 1851624 h 1915132"/>
                <a:gd name="connsiteX110" fmla="*/ 897719 w 1440909"/>
                <a:gd name="connsiteY110" fmla="*/ 1879895 h 1915132"/>
                <a:gd name="connsiteX111" fmla="*/ 894071 w 1440909"/>
                <a:gd name="connsiteY111" fmla="*/ 1889927 h 1915132"/>
                <a:gd name="connsiteX112" fmla="*/ 896806 w 1440909"/>
                <a:gd name="connsiteY112" fmla="*/ 1870775 h 1915132"/>
                <a:gd name="connsiteX113" fmla="*/ 894982 w 1440909"/>
                <a:gd name="connsiteY113" fmla="*/ 1810586 h 1915132"/>
                <a:gd name="connsiteX114" fmla="*/ 891335 w 1440909"/>
                <a:gd name="connsiteY114" fmla="*/ 1770459 h 1915132"/>
                <a:gd name="connsiteX115" fmla="*/ 891335 w 1440909"/>
                <a:gd name="connsiteY115" fmla="*/ 1767723 h 1915132"/>
                <a:gd name="connsiteX116" fmla="*/ 890423 w 1440909"/>
                <a:gd name="connsiteY116" fmla="*/ 1766811 h 1915132"/>
                <a:gd name="connsiteX117" fmla="*/ 888599 w 1440909"/>
                <a:gd name="connsiteY117" fmla="*/ 1766811 h 1915132"/>
                <a:gd name="connsiteX118" fmla="*/ 884951 w 1440909"/>
                <a:gd name="connsiteY118" fmla="*/ 1766811 h 1915132"/>
                <a:gd name="connsiteX119" fmla="*/ 878567 w 1440909"/>
                <a:gd name="connsiteY119" fmla="*/ 1766811 h 1915132"/>
                <a:gd name="connsiteX120" fmla="*/ 863064 w 1440909"/>
                <a:gd name="connsiteY120" fmla="*/ 1767723 h 1915132"/>
                <a:gd name="connsiteX121" fmla="*/ 838441 w 1440909"/>
                <a:gd name="connsiteY121" fmla="*/ 1768635 h 1915132"/>
                <a:gd name="connsiteX122" fmla="*/ 810170 w 1440909"/>
                <a:gd name="connsiteY122" fmla="*/ 1769547 h 1915132"/>
                <a:gd name="connsiteX123" fmla="*/ 661519 w 1440909"/>
                <a:gd name="connsiteY123" fmla="*/ 1768635 h 1915132"/>
                <a:gd name="connsiteX124" fmla="*/ 634160 w 1440909"/>
                <a:gd name="connsiteY124" fmla="*/ 1766811 h 1915132"/>
                <a:gd name="connsiteX125" fmla="*/ 646015 w 1440909"/>
                <a:gd name="connsiteY125" fmla="*/ 1768635 h 1915132"/>
                <a:gd name="connsiteX126" fmla="*/ 666079 w 1440909"/>
                <a:gd name="connsiteY126" fmla="*/ 1770459 h 1915132"/>
                <a:gd name="connsiteX127" fmla="*/ 788283 w 1440909"/>
                <a:gd name="connsiteY127" fmla="*/ 1774107 h 1915132"/>
                <a:gd name="connsiteX128" fmla="*/ 846648 w 1440909"/>
                <a:gd name="connsiteY128" fmla="*/ 1772283 h 1915132"/>
                <a:gd name="connsiteX129" fmla="*/ 879479 w 1440909"/>
                <a:gd name="connsiteY129" fmla="*/ 1770459 h 1915132"/>
                <a:gd name="connsiteX130" fmla="*/ 882215 w 1440909"/>
                <a:gd name="connsiteY130" fmla="*/ 1770459 h 1915132"/>
                <a:gd name="connsiteX131" fmla="*/ 883127 w 1440909"/>
                <a:gd name="connsiteY131" fmla="*/ 1770459 h 1915132"/>
                <a:gd name="connsiteX132" fmla="*/ 884039 w 1440909"/>
                <a:gd name="connsiteY132" fmla="*/ 1771371 h 1915132"/>
                <a:gd name="connsiteX133" fmla="*/ 884039 w 1440909"/>
                <a:gd name="connsiteY133" fmla="*/ 1775019 h 1915132"/>
                <a:gd name="connsiteX134" fmla="*/ 883127 w 1440909"/>
                <a:gd name="connsiteY134" fmla="*/ 1775931 h 1915132"/>
                <a:gd name="connsiteX135" fmla="*/ 883127 w 1440909"/>
                <a:gd name="connsiteY135" fmla="*/ 1773195 h 1915132"/>
                <a:gd name="connsiteX136" fmla="*/ 882215 w 1440909"/>
                <a:gd name="connsiteY136" fmla="*/ 1773195 h 1915132"/>
                <a:gd name="connsiteX137" fmla="*/ 881303 w 1440909"/>
                <a:gd name="connsiteY137" fmla="*/ 1773195 h 1915132"/>
                <a:gd name="connsiteX138" fmla="*/ 878567 w 1440909"/>
                <a:gd name="connsiteY138" fmla="*/ 1773195 h 1915132"/>
                <a:gd name="connsiteX139" fmla="*/ 874007 w 1440909"/>
                <a:gd name="connsiteY139" fmla="*/ 1774107 h 1915132"/>
                <a:gd name="connsiteX140" fmla="*/ 863976 w 1440909"/>
                <a:gd name="connsiteY140" fmla="*/ 1775019 h 1915132"/>
                <a:gd name="connsiteX141" fmla="*/ 858504 w 1440909"/>
                <a:gd name="connsiteY141" fmla="*/ 1775019 h 1915132"/>
                <a:gd name="connsiteX142" fmla="*/ 846648 w 1440909"/>
                <a:gd name="connsiteY142" fmla="*/ 1775931 h 1915132"/>
                <a:gd name="connsiteX143" fmla="*/ 798314 w 1440909"/>
                <a:gd name="connsiteY143" fmla="*/ 1777755 h 1915132"/>
                <a:gd name="connsiteX144" fmla="*/ 673374 w 1440909"/>
                <a:gd name="connsiteY144" fmla="*/ 1777755 h 1915132"/>
                <a:gd name="connsiteX145" fmla="*/ 642368 w 1440909"/>
                <a:gd name="connsiteY145" fmla="*/ 1775931 h 1915132"/>
                <a:gd name="connsiteX146" fmla="*/ 528372 w 1440909"/>
                <a:gd name="connsiteY146" fmla="*/ 1759515 h 1915132"/>
                <a:gd name="connsiteX147" fmla="*/ 507396 w 1440909"/>
                <a:gd name="connsiteY147" fmla="*/ 1754044 h 1915132"/>
                <a:gd name="connsiteX148" fmla="*/ 486421 w 1440909"/>
                <a:gd name="connsiteY148" fmla="*/ 1748572 h 1915132"/>
                <a:gd name="connsiteX149" fmla="*/ 456326 w 1440909"/>
                <a:gd name="connsiteY149" fmla="*/ 1738540 h 1915132"/>
                <a:gd name="connsiteX150" fmla="*/ 431703 w 1440909"/>
                <a:gd name="connsiteY150" fmla="*/ 1729420 h 1915132"/>
                <a:gd name="connsiteX151" fmla="*/ 403432 w 1440909"/>
                <a:gd name="connsiteY151" fmla="*/ 1718477 h 1915132"/>
                <a:gd name="connsiteX152" fmla="*/ 394312 w 1440909"/>
                <a:gd name="connsiteY152" fmla="*/ 1714829 h 1915132"/>
                <a:gd name="connsiteX153" fmla="*/ 352361 w 1440909"/>
                <a:gd name="connsiteY153" fmla="*/ 1693854 h 1915132"/>
                <a:gd name="connsiteX154" fmla="*/ 325002 w 1440909"/>
                <a:gd name="connsiteY154" fmla="*/ 1676526 h 1915132"/>
                <a:gd name="connsiteX155" fmla="*/ 240189 w 1440909"/>
                <a:gd name="connsiteY155" fmla="*/ 1610865 h 1915132"/>
                <a:gd name="connsiteX156" fmla="*/ 221950 w 1440909"/>
                <a:gd name="connsiteY156" fmla="*/ 1593537 h 1915132"/>
                <a:gd name="connsiteX157" fmla="*/ 198239 w 1440909"/>
                <a:gd name="connsiteY157" fmla="*/ 1568914 h 1915132"/>
                <a:gd name="connsiteX158" fmla="*/ 86979 w 1440909"/>
                <a:gd name="connsiteY158" fmla="*/ 1396552 h 1915132"/>
                <a:gd name="connsiteX159" fmla="*/ 75123 w 1440909"/>
                <a:gd name="connsiteY159" fmla="*/ 1368281 h 1915132"/>
                <a:gd name="connsiteX160" fmla="*/ 64180 w 1440909"/>
                <a:gd name="connsiteY160" fmla="*/ 1339098 h 1915132"/>
                <a:gd name="connsiteX161" fmla="*/ 3990 w 1440909"/>
                <a:gd name="connsiteY161" fmla="*/ 997110 h 1915132"/>
                <a:gd name="connsiteX162" fmla="*/ 342 w 1440909"/>
                <a:gd name="connsiteY162" fmla="*/ 891322 h 1915132"/>
                <a:gd name="connsiteX163" fmla="*/ 3078 w 1440909"/>
                <a:gd name="connsiteY163" fmla="*/ 739023 h 1915132"/>
                <a:gd name="connsiteX164" fmla="*/ 57796 w 1440909"/>
                <a:gd name="connsiteY164" fmla="*/ 449017 h 1915132"/>
                <a:gd name="connsiteX165" fmla="*/ 66915 w 1440909"/>
                <a:gd name="connsiteY165" fmla="*/ 425306 h 1915132"/>
                <a:gd name="connsiteX166" fmla="*/ 76947 w 1440909"/>
                <a:gd name="connsiteY166" fmla="*/ 401595 h 1915132"/>
                <a:gd name="connsiteX167" fmla="*/ 90627 w 1440909"/>
                <a:gd name="connsiteY167" fmla="*/ 373324 h 1915132"/>
                <a:gd name="connsiteX168" fmla="*/ 105218 w 1440909"/>
                <a:gd name="connsiteY168" fmla="*/ 346877 h 1915132"/>
                <a:gd name="connsiteX169" fmla="*/ 119810 w 1440909"/>
                <a:gd name="connsiteY169" fmla="*/ 323166 h 1915132"/>
                <a:gd name="connsiteX170" fmla="*/ 128017 w 1440909"/>
                <a:gd name="connsiteY170" fmla="*/ 309486 h 1915132"/>
                <a:gd name="connsiteX171" fmla="*/ 137137 w 1440909"/>
                <a:gd name="connsiteY171" fmla="*/ 295807 h 1915132"/>
                <a:gd name="connsiteX172" fmla="*/ 157201 w 1440909"/>
                <a:gd name="connsiteY172" fmla="*/ 268448 h 1915132"/>
                <a:gd name="connsiteX173" fmla="*/ 179087 w 1440909"/>
                <a:gd name="connsiteY173" fmla="*/ 242000 h 1915132"/>
                <a:gd name="connsiteX174" fmla="*/ 203711 w 1440909"/>
                <a:gd name="connsiteY174" fmla="*/ 215553 h 1915132"/>
                <a:gd name="connsiteX175" fmla="*/ 275756 w 1440909"/>
                <a:gd name="connsiteY175" fmla="*/ 150804 h 1915132"/>
                <a:gd name="connsiteX176" fmla="*/ 297643 w 1440909"/>
                <a:gd name="connsiteY176" fmla="*/ 134388 h 1915132"/>
                <a:gd name="connsiteX177" fmla="*/ 320443 w 1440909"/>
                <a:gd name="connsiteY177" fmla="*/ 118885 h 1915132"/>
                <a:gd name="connsiteX178" fmla="*/ 343242 w 1440909"/>
                <a:gd name="connsiteY178" fmla="*/ 106117 h 1915132"/>
                <a:gd name="connsiteX179" fmla="*/ 273932 w 1440909"/>
                <a:gd name="connsiteY179" fmla="*/ 157187 h 1915132"/>
                <a:gd name="connsiteX180" fmla="*/ 245662 w 1440909"/>
                <a:gd name="connsiteY180" fmla="*/ 179987 h 1915132"/>
                <a:gd name="connsiteX181" fmla="*/ 218303 w 1440909"/>
                <a:gd name="connsiteY181" fmla="*/ 205522 h 1915132"/>
                <a:gd name="connsiteX182" fmla="*/ 134401 w 1440909"/>
                <a:gd name="connsiteY182" fmla="*/ 307662 h 1915132"/>
                <a:gd name="connsiteX183" fmla="*/ 78771 w 1440909"/>
                <a:gd name="connsiteY183" fmla="*/ 416186 h 1915132"/>
                <a:gd name="connsiteX184" fmla="*/ 65091 w 1440909"/>
                <a:gd name="connsiteY184" fmla="*/ 454489 h 1915132"/>
                <a:gd name="connsiteX185" fmla="*/ 58708 w 1440909"/>
                <a:gd name="connsiteY185" fmla="*/ 477288 h 1915132"/>
                <a:gd name="connsiteX186" fmla="*/ 59620 w 1440909"/>
                <a:gd name="connsiteY186" fmla="*/ 479112 h 1915132"/>
                <a:gd name="connsiteX187" fmla="*/ 67828 w 1440909"/>
                <a:gd name="connsiteY187" fmla="*/ 457225 h 1915132"/>
                <a:gd name="connsiteX188" fmla="*/ 128017 w 1440909"/>
                <a:gd name="connsiteY188" fmla="*/ 331373 h 1915132"/>
                <a:gd name="connsiteX189" fmla="*/ 137137 w 1440909"/>
                <a:gd name="connsiteY189" fmla="*/ 315870 h 1915132"/>
                <a:gd name="connsiteX190" fmla="*/ 235630 w 1440909"/>
                <a:gd name="connsiteY190" fmla="*/ 199138 h 1915132"/>
                <a:gd name="connsiteX191" fmla="*/ 253869 w 1440909"/>
                <a:gd name="connsiteY191" fmla="*/ 182723 h 1915132"/>
                <a:gd name="connsiteX192" fmla="*/ 273021 w 1440909"/>
                <a:gd name="connsiteY192" fmla="*/ 167219 h 1915132"/>
                <a:gd name="connsiteX193" fmla="*/ 292172 w 1440909"/>
                <a:gd name="connsiteY193" fmla="*/ 152628 h 1915132"/>
                <a:gd name="connsiteX194" fmla="*/ 312235 w 1440909"/>
                <a:gd name="connsiteY194" fmla="*/ 138948 h 1915132"/>
                <a:gd name="connsiteX195" fmla="*/ 467270 w 1440909"/>
                <a:gd name="connsiteY195" fmla="*/ 56871 h 1915132"/>
                <a:gd name="connsiteX196" fmla="*/ 639631 w 1440909"/>
                <a:gd name="connsiteY196" fmla="*/ 10361 h 1915132"/>
                <a:gd name="connsiteX197" fmla="*/ 682494 w 1440909"/>
                <a:gd name="connsiteY197" fmla="*/ 4889 h 1915132"/>
                <a:gd name="connsiteX198" fmla="*/ 714413 w 1440909"/>
                <a:gd name="connsiteY198" fmla="*/ 2153 h 1915132"/>
                <a:gd name="connsiteX199" fmla="*/ 751804 w 1440909"/>
                <a:gd name="connsiteY199" fmla="*/ 329 h 1915132"/>
                <a:gd name="connsiteX200" fmla="*/ 843001 w 1440909"/>
                <a:gd name="connsiteY200" fmla="*/ 3977 h 1915132"/>
                <a:gd name="connsiteX201" fmla="*/ 943317 w 1440909"/>
                <a:gd name="connsiteY201" fmla="*/ 21304 h 1915132"/>
                <a:gd name="connsiteX202" fmla="*/ 960644 w 1440909"/>
                <a:gd name="connsiteY202" fmla="*/ 26776 h 1915132"/>
                <a:gd name="connsiteX203" fmla="*/ 920518 w 1440909"/>
                <a:gd name="connsiteY203" fmla="*/ 19480 h 1915132"/>
                <a:gd name="connsiteX204" fmla="*/ 916870 w 1440909"/>
                <a:gd name="connsiteY204" fmla="*/ 18568 h 1915132"/>
                <a:gd name="connsiteX205" fmla="*/ 889511 w 1440909"/>
                <a:gd name="connsiteY205" fmla="*/ 14920 h 1915132"/>
                <a:gd name="connsiteX206" fmla="*/ 881303 w 1440909"/>
                <a:gd name="connsiteY206" fmla="*/ 14920 h 1915132"/>
                <a:gd name="connsiteX207" fmla="*/ 928725 w 1440909"/>
                <a:gd name="connsiteY207" fmla="*/ 24040 h 1915132"/>
                <a:gd name="connsiteX208" fmla="*/ 1015362 w 1440909"/>
                <a:gd name="connsiteY208" fmla="*/ 46839 h 1915132"/>
                <a:gd name="connsiteX209" fmla="*/ 1128447 w 1440909"/>
                <a:gd name="connsiteY209" fmla="*/ 92438 h 1915132"/>
                <a:gd name="connsiteX210" fmla="*/ 1233323 w 1440909"/>
                <a:gd name="connsiteY210" fmla="*/ 152628 h 1915132"/>
                <a:gd name="connsiteX211" fmla="*/ 1294425 w 1440909"/>
                <a:gd name="connsiteY211" fmla="*/ 200962 h 1915132"/>
                <a:gd name="connsiteX212" fmla="*/ 1344583 w 1440909"/>
                <a:gd name="connsiteY212" fmla="*/ 258416 h 1915132"/>
                <a:gd name="connsiteX213" fmla="*/ 1356439 w 1440909"/>
                <a:gd name="connsiteY213" fmla="*/ 275743 h 1915132"/>
                <a:gd name="connsiteX214" fmla="*/ 1401125 w 1440909"/>
                <a:gd name="connsiteY214" fmla="*/ 376972 h 1915132"/>
                <a:gd name="connsiteX215" fmla="*/ 1379238 w 1440909"/>
                <a:gd name="connsiteY215" fmla="*/ 330461 h 1915132"/>
                <a:gd name="connsiteX216" fmla="*/ 1345495 w 1440909"/>
                <a:gd name="connsiteY216" fmla="*/ 273919 h 1915132"/>
                <a:gd name="connsiteX217" fmla="*/ 1292601 w 1440909"/>
                <a:gd name="connsiteY217" fmla="*/ 211905 h 1915132"/>
                <a:gd name="connsiteX218" fmla="*/ 1171309 w 1440909"/>
                <a:gd name="connsiteY218" fmla="*/ 127093 h 1915132"/>
                <a:gd name="connsiteX219" fmla="*/ 1141214 w 1440909"/>
                <a:gd name="connsiteY219" fmla="*/ 111589 h 1915132"/>
                <a:gd name="connsiteX220" fmla="*/ 1071905 w 1440909"/>
                <a:gd name="connsiteY220" fmla="*/ 81494 h 1915132"/>
                <a:gd name="connsiteX221" fmla="*/ 992563 w 1440909"/>
                <a:gd name="connsiteY221" fmla="*/ 55047 h 1915132"/>
                <a:gd name="connsiteX222" fmla="*/ 845736 w 1440909"/>
                <a:gd name="connsiteY222" fmla="*/ 26776 h 1915132"/>
                <a:gd name="connsiteX223" fmla="*/ 757275 w 1440909"/>
                <a:gd name="connsiteY223" fmla="*/ 21304 h 1915132"/>
                <a:gd name="connsiteX224" fmla="*/ 749980 w 1440909"/>
                <a:gd name="connsiteY224" fmla="*/ 21304 h 1915132"/>
                <a:gd name="connsiteX225" fmla="*/ 723533 w 1440909"/>
                <a:gd name="connsiteY225" fmla="*/ 21304 h 1915132"/>
                <a:gd name="connsiteX226" fmla="*/ 705293 w 1440909"/>
                <a:gd name="connsiteY226" fmla="*/ 23128 h 1915132"/>
                <a:gd name="connsiteX227" fmla="*/ 690702 w 1440909"/>
                <a:gd name="connsiteY227" fmla="*/ 25864 h 1915132"/>
                <a:gd name="connsiteX228" fmla="*/ 679758 w 1440909"/>
                <a:gd name="connsiteY228" fmla="*/ 26776 h 1915132"/>
                <a:gd name="connsiteX229" fmla="*/ 664255 w 1440909"/>
                <a:gd name="connsiteY229" fmla="*/ 29512 h 1915132"/>
                <a:gd name="connsiteX230" fmla="*/ 623216 w 1440909"/>
                <a:gd name="connsiteY230" fmla="*/ 35896 h 1915132"/>
                <a:gd name="connsiteX231" fmla="*/ 593121 w 1440909"/>
                <a:gd name="connsiteY231" fmla="*/ 41367 h 1915132"/>
                <a:gd name="connsiteX232" fmla="*/ 563026 w 1440909"/>
                <a:gd name="connsiteY232" fmla="*/ 48663 h 1915132"/>
                <a:gd name="connsiteX233" fmla="*/ 546611 w 1440909"/>
                <a:gd name="connsiteY233" fmla="*/ 52311 h 1915132"/>
                <a:gd name="connsiteX234" fmla="*/ 532019 w 1440909"/>
                <a:gd name="connsiteY234" fmla="*/ 56871 h 1915132"/>
                <a:gd name="connsiteX235" fmla="*/ 507396 w 1440909"/>
                <a:gd name="connsiteY235" fmla="*/ 65079 h 1915132"/>
                <a:gd name="connsiteX236" fmla="*/ 501013 w 1440909"/>
                <a:gd name="connsiteY236" fmla="*/ 68727 h 1915132"/>
                <a:gd name="connsiteX237" fmla="*/ 540227 w 1440909"/>
                <a:gd name="connsiteY237" fmla="*/ 56871 h 1915132"/>
                <a:gd name="connsiteX238" fmla="*/ 672463 w 1440909"/>
                <a:gd name="connsiteY238" fmla="*/ 31336 h 1915132"/>
                <a:gd name="connsiteX239" fmla="*/ 704381 w 1440909"/>
                <a:gd name="connsiteY239" fmla="*/ 28600 h 1915132"/>
                <a:gd name="connsiteX240" fmla="*/ 734476 w 1440909"/>
                <a:gd name="connsiteY240" fmla="*/ 26776 h 1915132"/>
                <a:gd name="connsiteX241" fmla="*/ 868536 w 1440909"/>
                <a:gd name="connsiteY241" fmla="*/ 33160 h 1915132"/>
                <a:gd name="connsiteX242" fmla="*/ 918694 w 1440909"/>
                <a:gd name="connsiteY242" fmla="*/ 41367 h 1915132"/>
                <a:gd name="connsiteX243" fmla="*/ 1041810 w 1440909"/>
                <a:gd name="connsiteY243" fmla="*/ 75110 h 1915132"/>
                <a:gd name="connsiteX244" fmla="*/ 1182252 w 1440909"/>
                <a:gd name="connsiteY244" fmla="*/ 139860 h 1915132"/>
                <a:gd name="connsiteX245" fmla="*/ 1304456 w 1440909"/>
                <a:gd name="connsiteY245" fmla="*/ 233793 h 1915132"/>
                <a:gd name="connsiteX246" fmla="*/ 1371942 w 1440909"/>
                <a:gd name="connsiteY246" fmla="*/ 334109 h 1915132"/>
                <a:gd name="connsiteX247" fmla="*/ 1389269 w 1440909"/>
                <a:gd name="connsiteY247" fmla="*/ 375148 h 1915132"/>
                <a:gd name="connsiteX248" fmla="*/ 1402037 w 1440909"/>
                <a:gd name="connsiteY248" fmla="*/ 420746 h 1915132"/>
                <a:gd name="connsiteX249" fmla="*/ 1431220 w 1440909"/>
                <a:gd name="connsiteY249" fmla="*/ 575781 h 1915132"/>
                <a:gd name="connsiteX250" fmla="*/ 1437604 w 1440909"/>
                <a:gd name="connsiteY250" fmla="*/ 628675 h 1915132"/>
                <a:gd name="connsiteX251" fmla="*/ 1447635 w 1440909"/>
                <a:gd name="connsiteY251" fmla="*/ 818364 h 1915132"/>
                <a:gd name="connsiteX252" fmla="*/ 1447635 w 1440909"/>
                <a:gd name="connsiteY252" fmla="*/ 842075 h 1915132"/>
                <a:gd name="connsiteX253" fmla="*/ 1443987 w 1440909"/>
                <a:gd name="connsiteY253" fmla="*/ 823836 h 1915132"/>
                <a:gd name="connsiteX254" fmla="*/ 1440340 w 1440909"/>
                <a:gd name="connsiteY254" fmla="*/ 791917 h 1915132"/>
                <a:gd name="connsiteX255" fmla="*/ 1438516 w 1440909"/>
                <a:gd name="connsiteY255" fmla="*/ 785533 h 1915132"/>
                <a:gd name="connsiteX256" fmla="*/ 1437604 w 1440909"/>
                <a:gd name="connsiteY256" fmla="*/ 801949 h 1915132"/>
                <a:gd name="connsiteX257" fmla="*/ 1436692 w 1440909"/>
                <a:gd name="connsiteY257" fmla="*/ 901353 h 1915132"/>
                <a:gd name="connsiteX258" fmla="*/ 1435780 w 1440909"/>
                <a:gd name="connsiteY258" fmla="*/ 1013525 h 1915132"/>
                <a:gd name="connsiteX259" fmla="*/ 1432132 w 1440909"/>
                <a:gd name="connsiteY259" fmla="*/ 1164912 h 1915132"/>
                <a:gd name="connsiteX260" fmla="*/ 1419364 w 1440909"/>
                <a:gd name="connsiteY260" fmla="*/ 1274348 h 1915132"/>
                <a:gd name="connsiteX261" fmla="*/ 1391093 w 1440909"/>
                <a:gd name="connsiteY261" fmla="*/ 1382872 h 1915132"/>
                <a:gd name="connsiteX262" fmla="*/ 1376502 w 1440909"/>
                <a:gd name="connsiteY262" fmla="*/ 1419351 h 1915132"/>
                <a:gd name="connsiteX263" fmla="*/ 1360086 w 1440909"/>
                <a:gd name="connsiteY263" fmla="*/ 1451270 h 1915132"/>
                <a:gd name="connsiteX264" fmla="*/ 1343671 w 1440909"/>
                <a:gd name="connsiteY264" fmla="*/ 1476805 h 1915132"/>
                <a:gd name="connsiteX265" fmla="*/ 1336375 w 1440909"/>
                <a:gd name="connsiteY265" fmla="*/ 1485013 h 1915132"/>
                <a:gd name="connsiteX266" fmla="*/ 1341847 w 1440909"/>
                <a:gd name="connsiteY266" fmla="*/ 1472246 h 1915132"/>
                <a:gd name="connsiteX267" fmla="*/ 1350055 w 1440909"/>
                <a:gd name="connsiteY267" fmla="*/ 1455830 h 1915132"/>
                <a:gd name="connsiteX268" fmla="*/ 1361910 w 1440909"/>
                <a:gd name="connsiteY268" fmla="*/ 1431207 h 1915132"/>
                <a:gd name="connsiteX269" fmla="*/ 1372854 w 1440909"/>
                <a:gd name="connsiteY269" fmla="*/ 1404760 h 1915132"/>
                <a:gd name="connsiteX270" fmla="*/ 1380150 w 1440909"/>
                <a:gd name="connsiteY270" fmla="*/ 1383785 h 1915132"/>
                <a:gd name="connsiteX271" fmla="*/ 1386534 w 1440909"/>
                <a:gd name="connsiteY271" fmla="*/ 1364633 h 1915132"/>
                <a:gd name="connsiteX272" fmla="*/ 1395653 w 1440909"/>
                <a:gd name="connsiteY272" fmla="*/ 1329978 h 1915132"/>
                <a:gd name="connsiteX273" fmla="*/ 1401125 w 1440909"/>
                <a:gd name="connsiteY273" fmla="*/ 1300795 h 1915132"/>
                <a:gd name="connsiteX274" fmla="*/ 1408421 w 1440909"/>
                <a:gd name="connsiteY274" fmla="*/ 1261581 h 1915132"/>
                <a:gd name="connsiteX275" fmla="*/ 1418452 w 1440909"/>
                <a:gd name="connsiteY275" fmla="*/ 1163088 h 1915132"/>
                <a:gd name="connsiteX276" fmla="*/ 1420276 w 1440909"/>
                <a:gd name="connsiteY276" fmla="*/ 1101074 h 1915132"/>
                <a:gd name="connsiteX277" fmla="*/ 1421188 w 1440909"/>
                <a:gd name="connsiteY277" fmla="*/ 998934 h 1915132"/>
                <a:gd name="connsiteX278" fmla="*/ 1420276 w 1440909"/>
                <a:gd name="connsiteY278" fmla="*/ 903177 h 1915132"/>
                <a:gd name="connsiteX279" fmla="*/ 1418452 w 1440909"/>
                <a:gd name="connsiteY279" fmla="*/ 822012 h 1915132"/>
                <a:gd name="connsiteX280" fmla="*/ 1416628 w 1440909"/>
                <a:gd name="connsiteY280" fmla="*/ 764558 h 1915132"/>
                <a:gd name="connsiteX281" fmla="*/ 1412981 w 1440909"/>
                <a:gd name="connsiteY281" fmla="*/ 708016 h 1915132"/>
                <a:gd name="connsiteX282" fmla="*/ 1401125 w 1440909"/>
                <a:gd name="connsiteY282" fmla="*/ 594932 h 1915132"/>
                <a:gd name="connsiteX283" fmla="*/ 1399301 w 1440909"/>
                <a:gd name="connsiteY283" fmla="*/ 580341 h 1915132"/>
                <a:gd name="connsiteX284" fmla="*/ 1396565 w 1440909"/>
                <a:gd name="connsiteY284" fmla="*/ 571221 h 1915132"/>
                <a:gd name="connsiteX285" fmla="*/ 1399301 w 1440909"/>
                <a:gd name="connsiteY285" fmla="*/ 600404 h 1915132"/>
                <a:gd name="connsiteX286" fmla="*/ 1402949 w 1440909"/>
                <a:gd name="connsiteY286" fmla="*/ 637795 h 1915132"/>
                <a:gd name="connsiteX287" fmla="*/ 1412981 w 1440909"/>
                <a:gd name="connsiteY287" fmla="*/ 762734 h 1915132"/>
                <a:gd name="connsiteX288" fmla="*/ 1413893 w 1440909"/>
                <a:gd name="connsiteY288" fmla="*/ 797389 h 1915132"/>
                <a:gd name="connsiteX289" fmla="*/ 1414804 w 1440909"/>
                <a:gd name="connsiteY289" fmla="*/ 874906 h 1915132"/>
                <a:gd name="connsiteX290" fmla="*/ 1414804 w 1440909"/>
                <a:gd name="connsiteY290" fmla="*/ 903177 h 1915132"/>
                <a:gd name="connsiteX291" fmla="*/ 1414804 w 1440909"/>
                <a:gd name="connsiteY291" fmla="*/ 1025381 h 1915132"/>
                <a:gd name="connsiteX292" fmla="*/ 1414804 w 1440909"/>
                <a:gd name="connsiteY292" fmla="*/ 1076451 h 1915132"/>
                <a:gd name="connsiteX293" fmla="*/ 1414804 w 1440909"/>
                <a:gd name="connsiteY293" fmla="*/ 1089219 h 1915132"/>
                <a:gd name="connsiteX294" fmla="*/ 1408421 w 1440909"/>
                <a:gd name="connsiteY294" fmla="*/ 1221454 h 1915132"/>
                <a:gd name="connsiteX295" fmla="*/ 1392917 w 1440909"/>
                <a:gd name="connsiteY295" fmla="*/ 1313563 h 1915132"/>
                <a:gd name="connsiteX296" fmla="*/ 1381062 w 1440909"/>
                <a:gd name="connsiteY296" fmla="*/ 1359162 h 1915132"/>
                <a:gd name="connsiteX297" fmla="*/ 1367382 w 1440909"/>
                <a:gd name="connsiteY297" fmla="*/ 1397464 h 1915132"/>
                <a:gd name="connsiteX298" fmla="*/ 1356439 w 1440909"/>
                <a:gd name="connsiteY298" fmla="*/ 1424823 h 1915132"/>
                <a:gd name="connsiteX299" fmla="*/ 1303545 w 1440909"/>
                <a:gd name="connsiteY299" fmla="*/ 1510548 h 1915132"/>
                <a:gd name="connsiteX300" fmla="*/ 1270713 w 1440909"/>
                <a:gd name="connsiteY300" fmla="*/ 1546115 h 1915132"/>
                <a:gd name="connsiteX301" fmla="*/ 1236059 w 1440909"/>
                <a:gd name="connsiteY301" fmla="*/ 1577122 h 1915132"/>
                <a:gd name="connsiteX302" fmla="*/ 1187725 w 1440909"/>
                <a:gd name="connsiteY302" fmla="*/ 1614513 h 1915132"/>
                <a:gd name="connsiteX303" fmla="*/ 1078288 w 1440909"/>
                <a:gd name="connsiteY303" fmla="*/ 1681998 h 1915132"/>
                <a:gd name="connsiteX304" fmla="*/ 1022658 w 1440909"/>
                <a:gd name="connsiteY304" fmla="*/ 1711181 h 1915132"/>
                <a:gd name="connsiteX305" fmla="*/ 975236 w 1440909"/>
                <a:gd name="connsiteY305" fmla="*/ 1746748 h 1915132"/>
                <a:gd name="connsiteX306" fmla="*/ 957908 w 1440909"/>
                <a:gd name="connsiteY306" fmla="*/ 1804202 h 1915132"/>
                <a:gd name="connsiteX307" fmla="*/ 934198 w 1440909"/>
                <a:gd name="connsiteY307" fmla="*/ 1862568 h 1915132"/>
                <a:gd name="connsiteX308" fmla="*/ 918694 w 1440909"/>
                <a:gd name="connsiteY308" fmla="*/ 1906342 h 1915132"/>
                <a:gd name="connsiteX309" fmla="*/ 915958 w 1440909"/>
                <a:gd name="connsiteY309" fmla="*/ 1912726 h 1915132"/>
                <a:gd name="connsiteX310" fmla="*/ 918694 w 1440909"/>
                <a:gd name="connsiteY310" fmla="*/ 1899959 h 1915132"/>
                <a:gd name="connsiteX311" fmla="*/ 941493 w 1440909"/>
                <a:gd name="connsiteY311" fmla="*/ 1835209 h 1915132"/>
                <a:gd name="connsiteX312" fmla="*/ 956084 w 1440909"/>
                <a:gd name="connsiteY312" fmla="*/ 1781403 h 1915132"/>
                <a:gd name="connsiteX313" fmla="*/ 966116 w 1440909"/>
                <a:gd name="connsiteY313" fmla="*/ 1743100 h 1915132"/>
                <a:gd name="connsiteX314" fmla="*/ 982532 w 1440909"/>
                <a:gd name="connsiteY314" fmla="*/ 1722125 h 1915132"/>
                <a:gd name="connsiteX315" fmla="*/ 1007155 w 1440909"/>
                <a:gd name="connsiteY315" fmla="*/ 1705709 h 1915132"/>
                <a:gd name="connsiteX316" fmla="*/ 1151246 w 1440909"/>
                <a:gd name="connsiteY316" fmla="*/ 1620896 h 1915132"/>
                <a:gd name="connsiteX317" fmla="*/ 1241530 w 1440909"/>
                <a:gd name="connsiteY317" fmla="*/ 1549763 h 1915132"/>
                <a:gd name="connsiteX318" fmla="*/ 1279833 w 1440909"/>
                <a:gd name="connsiteY318" fmla="*/ 1509636 h 1915132"/>
                <a:gd name="connsiteX319" fmla="*/ 1295337 w 1440909"/>
                <a:gd name="connsiteY319" fmla="*/ 1489573 h 1915132"/>
                <a:gd name="connsiteX320" fmla="*/ 1309016 w 1440909"/>
                <a:gd name="connsiteY320" fmla="*/ 1469509 h 1915132"/>
                <a:gd name="connsiteX321" fmla="*/ 1319048 w 1440909"/>
                <a:gd name="connsiteY321" fmla="*/ 1452182 h 1915132"/>
                <a:gd name="connsiteX322" fmla="*/ 1324520 w 1440909"/>
                <a:gd name="connsiteY322" fmla="*/ 1443974 h 1915132"/>
                <a:gd name="connsiteX323" fmla="*/ 1329080 w 1440909"/>
                <a:gd name="connsiteY323" fmla="*/ 1434855 h 1915132"/>
                <a:gd name="connsiteX324" fmla="*/ 1338199 w 1440909"/>
                <a:gd name="connsiteY324" fmla="*/ 1416615 h 1915132"/>
                <a:gd name="connsiteX325" fmla="*/ 1346407 w 1440909"/>
                <a:gd name="connsiteY325" fmla="*/ 1397464 h 1915132"/>
                <a:gd name="connsiteX326" fmla="*/ 1369206 w 1440909"/>
                <a:gd name="connsiteY326" fmla="*/ 1327243 h 1915132"/>
                <a:gd name="connsiteX327" fmla="*/ 1378326 w 1440909"/>
                <a:gd name="connsiteY327" fmla="*/ 1283468 h 1915132"/>
                <a:gd name="connsiteX328" fmla="*/ 1384709 w 1440909"/>
                <a:gd name="connsiteY328" fmla="*/ 1236046 h 1915132"/>
                <a:gd name="connsiteX329" fmla="*/ 1385622 w 1440909"/>
                <a:gd name="connsiteY329" fmla="*/ 1207775 h 1915132"/>
                <a:gd name="connsiteX330" fmla="*/ 1387445 w 1440909"/>
                <a:gd name="connsiteY330" fmla="*/ 1158529 h 1915132"/>
                <a:gd name="connsiteX331" fmla="*/ 1388358 w 1440909"/>
                <a:gd name="connsiteY331" fmla="*/ 1127521 h 1915132"/>
                <a:gd name="connsiteX332" fmla="*/ 1387445 w 1440909"/>
                <a:gd name="connsiteY332" fmla="*/ 1094691 h 1915132"/>
                <a:gd name="connsiteX333" fmla="*/ 1384709 w 1440909"/>
                <a:gd name="connsiteY333" fmla="*/ 1026293 h 1915132"/>
                <a:gd name="connsiteX334" fmla="*/ 1383798 w 1440909"/>
                <a:gd name="connsiteY334" fmla="*/ 967927 h 1915132"/>
                <a:gd name="connsiteX335" fmla="*/ 1382885 w 1440909"/>
                <a:gd name="connsiteY335" fmla="*/ 860315 h 1915132"/>
                <a:gd name="connsiteX336" fmla="*/ 1380150 w 1440909"/>
                <a:gd name="connsiteY336" fmla="*/ 776414 h 1915132"/>
                <a:gd name="connsiteX337" fmla="*/ 1380150 w 1440909"/>
                <a:gd name="connsiteY337" fmla="*/ 729904 h 1915132"/>
                <a:gd name="connsiteX338" fmla="*/ 1382885 w 1440909"/>
                <a:gd name="connsiteY338" fmla="*/ 739935 h 1915132"/>
                <a:gd name="connsiteX339" fmla="*/ 1381974 w 1440909"/>
                <a:gd name="connsiteY339" fmla="*/ 715312 h 1915132"/>
                <a:gd name="connsiteX340" fmla="*/ 1380150 w 1440909"/>
                <a:gd name="connsiteY340" fmla="*/ 687041 h 1915132"/>
                <a:gd name="connsiteX341" fmla="*/ 1374678 w 1440909"/>
                <a:gd name="connsiteY341" fmla="*/ 633235 h 1915132"/>
                <a:gd name="connsiteX342" fmla="*/ 1353703 w 1440909"/>
                <a:gd name="connsiteY342" fmla="*/ 491880 h 1915132"/>
                <a:gd name="connsiteX343" fmla="*/ 1347319 w 1440909"/>
                <a:gd name="connsiteY343" fmla="*/ 461785 h 1915132"/>
                <a:gd name="connsiteX344" fmla="*/ 1346407 w 1440909"/>
                <a:gd name="connsiteY344" fmla="*/ 458137 h 1915132"/>
                <a:gd name="connsiteX345" fmla="*/ 1348231 w 1440909"/>
                <a:gd name="connsiteY345" fmla="*/ 469081 h 1915132"/>
                <a:gd name="connsiteX346" fmla="*/ 1352791 w 1440909"/>
                <a:gd name="connsiteY346" fmla="*/ 495528 h 1915132"/>
                <a:gd name="connsiteX347" fmla="*/ 1360086 w 1440909"/>
                <a:gd name="connsiteY347" fmla="*/ 541126 h 1915132"/>
                <a:gd name="connsiteX348" fmla="*/ 1365558 w 1440909"/>
                <a:gd name="connsiteY348" fmla="*/ 577605 h 1915132"/>
                <a:gd name="connsiteX349" fmla="*/ 1369206 w 1440909"/>
                <a:gd name="connsiteY349" fmla="*/ 609524 h 1915132"/>
                <a:gd name="connsiteX350" fmla="*/ 1366470 w 1440909"/>
                <a:gd name="connsiteY350" fmla="*/ 594020 h 1915132"/>
                <a:gd name="connsiteX351" fmla="*/ 1360086 w 1440909"/>
                <a:gd name="connsiteY351" fmla="*/ 564837 h 1915132"/>
                <a:gd name="connsiteX352" fmla="*/ 1163101 w 1440909"/>
                <a:gd name="connsiteY352" fmla="*/ 1628192 h 1915132"/>
                <a:gd name="connsiteX353" fmla="*/ 1156717 w 1440909"/>
                <a:gd name="connsiteY353" fmla="*/ 1630928 h 1915132"/>
                <a:gd name="connsiteX354" fmla="*/ 1093792 w 1440909"/>
                <a:gd name="connsiteY354" fmla="*/ 1670142 h 1915132"/>
                <a:gd name="connsiteX355" fmla="*/ 1099264 w 1440909"/>
                <a:gd name="connsiteY355" fmla="*/ 1668319 h 1915132"/>
                <a:gd name="connsiteX356" fmla="*/ 1163101 w 1440909"/>
                <a:gd name="connsiteY356" fmla="*/ 1628192 h 1915132"/>
                <a:gd name="connsiteX357" fmla="*/ 1384709 w 1440909"/>
                <a:gd name="connsiteY357" fmla="*/ 886762 h 1915132"/>
                <a:gd name="connsiteX358" fmla="*/ 1385622 w 1440909"/>
                <a:gd name="connsiteY358" fmla="*/ 879466 h 1915132"/>
                <a:gd name="connsiteX359" fmla="*/ 1384709 w 1440909"/>
                <a:gd name="connsiteY359" fmla="*/ 839340 h 1915132"/>
                <a:gd name="connsiteX360" fmla="*/ 1383798 w 1440909"/>
                <a:gd name="connsiteY360" fmla="*/ 845723 h 1915132"/>
                <a:gd name="connsiteX361" fmla="*/ 1384709 w 1440909"/>
                <a:gd name="connsiteY361" fmla="*/ 886762 h 1915132"/>
                <a:gd name="connsiteX362" fmla="*/ 1391093 w 1440909"/>
                <a:gd name="connsiteY362" fmla="*/ 996198 h 1915132"/>
                <a:gd name="connsiteX363" fmla="*/ 1391093 w 1440909"/>
                <a:gd name="connsiteY363" fmla="*/ 994374 h 1915132"/>
                <a:gd name="connsiteX364" fmla="*/ 1391093 w 1440909"/>
                <a:gd name="connsiteY364" fmla="*/ 990726 h 1915132"/>
                <a:gd name="connsiteX365" fmla="*/ 1391093 w 1440909"/>
                <a:gd name="connsiteY365" fmla="*/ 996198 h 1915132"/>
                <a:gd name="connsiteX366" fmla="*/ 1389269 w 1440909"/>
                <a:gd name="connsiteY366" fmla="*/ 1259757 h 1915132"/>
                <a:gd name="connsiteX367" fmla="*/ 1389269 w 1440909"/>
                <a:gd name="connsiteY367" fmla="*/ 1254285 h 1915132"/>
                <a:gd name="connsiteX368" fmla="*/ 1385622 w 1440909"/>
                <a:gd name="connsiteY368" fmla="*/ 1272525 h 1915132"/>
                <a:gd name="connsiteX369" fmla="*/ 1383798 w 1440909"/>
                <a:gd name="connsiteY369" fmla="*/ 1281644 h 1915132"/>
                <a:gd name="connsiteX370" fmla="*/ 1345495 w 1440909"/>
                <a:gd name="connsiteY370" fmla="*/ 1411144 h 1915132"/>
                <a:gd name="connsiteX371" fmla="*/ 1343671 w 1440909"/>
                <a:gd name="connsiteY371" fmla="*/ 1415703 h 1915132"/>
                <a:gd name="connsiteX372" fmla="*/ 1344583 w 1440909"/>
                <a:gd name="connsiteY372" fmla="*/ 1415703 h 1915132"/>
                <a:gd name="connsiteX373" fmla="*/ 1350967 w 1440909"/>
                <a:gd name="connsiteY373" fmla="*/ 1401112 h 1915132"/>
                <a:gd name="connsiteX374" fmla="*/ 1386534 w 1440909"/>
                <a:gd name="connsiteY374" fmla="*/ 1273436 h 1915132"/>
                <a:gd name="connsiteX375" fmla="*/ 1389269 w 1440909"/>
                <a:gd name="connsiteY375" fmla="*/ 1259757 h 1915132"/>
                <a:gd name="connsiteX376" fmla="*/ 1388358 w 1440909"/>
                <a:gd name="connsiteY376" fmla="*/ 794653 h 1915132"/>
                <a:gd name="connsiteX377" fmla="*/ 1388358 w 1440909"/>
                <a:gd name="connsiteY377" fmla="*/ 791917 h 1915132"/>
                <a:gd name="connsiteX378" fmla="*/ 1388358 w 1440909"/>
                <a:gd name="connsiteY378" fmla="*/ 805597 h 1915132"/>
                <a:gd name="connsiteX379" fmla="*/ 1391093 w 1440909"/>
                <a:gd name="connsiteY379" fmla="*/ 881290 h 1915132"/>
                <a:gd name="connsiteX380" fmla="*/ 1391093 w 1440909"/>
                <a:gd name="connsiteY380" fmla="*/ 880378 h 1915132"/>
                <a:gd name="connsiteX381" fmla="*/ 1391093 w 1440909"/>
                <a:gd name="connsiteY381" fmla="*/ 873082 h 1915132"/>
                <a:gd name="connsiteX382" fmla="*/ 1388358 w 1440909"/>
                <a:gd name="connsiteY382" fmla="*/ 794653 h 1915132"/>
                <a:gd name="connsiteX383" fmla="*/ 885863 w 1440909"/>
                <a:gd name="connsiteY383" fmla="*/ 1746748 h 1915132"/>
                <a:gd name="connsiteX384" fmla="*/ 888599 w 1440909"/>
                <a:gd name="connsiteY384" fmla="*/ 1746748 h 1915132"/>
                <a:gd name="connsiteX385" fmla="*/ 895895 w 1440909"/>
                <a:gd name="connsiteY385" fmla="*/ 1745836 h 1915132"/>
                <a:gd name="connsiteX386" fmla="*/ 892247 w 1440909"/>
                <a:gd name="connsiteY386" fmla="*/ 1745836 h 1915132"/>
                <a:gd name="connsiteX387" fmla="*/ 885863 w 1440909"/>
                <a:gd name="connsiteY387" fmla="*/ 1746748 h 1915132"/>
                <a:gd name="connsiteX388" fmla="*/ 43205 w 1440909"/>
                <a:gd name="connsiteY388" fmla="*/ 1254285 h 1915132"/>
                <a:gd name="connsiteX389" fmla="*/ 15845 w 1440909"/>
                <a:gd name="connsiteY389" fmla="*/ 1100162 h 1915132"/>
                <a:gd name="connsiteX390" fmla="*/ 10373 w 1440909"/>
                <a:gd name="connsiteY390" fmla="*/ 1048180 h 1915132"/>
                <a:gd name="connsiteX391" fmla="*/ 9462 w 1440909"/>
                <a:gd name="connsiteY391" fmla="*/ 1054564 h 1915132"/>
                <a:gd name="connsiteX392" fmla="*/ 10373 w 1440909"/>
                <a:gd name="connsiteY392" fmla="*/ 1071892 h 1915132"/>
                <a:gd name="connsiteX393" fmla="*/ 34085 w 1440909"/>
                <a:gd name="connsiteY393" fmla="*/ 1233310 h 1915132"/>
                <a:gd name="connsiteX394" fmla="*/ 59620 w 1440909"/>
                <a:gd name="connsiteY394" fmla="*/ 1324507 h 1915132"/>
                <a:gd name="connsiteX395" fmla="*/ 97010 w 1440909"/>
                <a:gd name="connsiteY395" fmla="*/ 1414791 h 1915132"/>
                <a:gd name="connsiteX396" fmla="*/ 154465 w 1440909"/>
                <a:gd name="connsiteY396" fmla="*/ 1508724 h 1915132"/>
                <a:gd name="connsiteX397" fmla="*/ 223774 w 1440909"/>
                <a:gd name="connsiteY397" fmla="*/ 1588977 h 1915132"/>
                <a:gd name="connsiteX398" fmla="*/ 237454 w 1440909"/>
                <a:gd name="connsiteY398" fmla="*/ 1599009 h 1915132"/>
                <a:gd name="connsiteX399" fmla="*/ 216478 w 1440909"/>
                <a:gd name="connsiteY399" fmla="*/ 1574386 h 1915132"/>
                <a:gd name="connsiteX400" fmla="*/ 194591 w 1440909"/>
                <a:gd name="connsiteY400" fmla="*/ 1546115 h 1915132"/>
                <a:gd name="connsiteX401" fmla="*/ 180000 w 1440909"/>
                <a:gd name="connsiteY401" fmla="*/ 1526052 h 1915132"/>
                <a:gd name="connsiteX402" fmla="*/ 170880 w 1440909"/>
                <a:gd name="connsiteY402" fmla="*/ 1513284 h 1915132"/>
                <a:gd name="connsiteX403" fmla="*/ 161760 w 1440909"/>
                <a:gd name="connsiteY403" fmla="*/ 1499605 h 1915132"/>
                <a:gd name="connsiteX404" fmla="*/ 141697 w 1440909"/>
                <a:gd name="connsiteY404" fmla="*/ 1470421 h 1915132"/>
                <a:gd name="connsiteX405" fmla="*/ 138961 w 1440909"/>
                <a:gd name="connsiteY405" fmla="*/ 1467686 h 1915132"/>
                <a:gd name="connsiteX406" fmla="*/ 128929 w 1440909"/>
                <a:gd name="connsiteY406" fmla="*/ 1454006 h 1915132"/>
                <a:gd name="connsiteX407" fmla="*/ 117986 w 1440909"/>
                <a:gd name="connsiteY407" fmla="*/ 1436679 h 1915132"/>
                <a:gd name="connsiteX408" fmla="*/ 105218 w 1440909"/>
                <a:gd name="connsiteY408" fmla="*/ 1413880 h 1915132"/>
                <a:gd name="connsiteX409" fmla="*/ 62356 w 1440909"/>
                <a:gd name="connsiteY409" fmla="*/ 1309915 h 1915132"/>
                <a:gd name="connsiteX410" fmla="*/ 53236 w 1440909"/>
                <a:gd name="connsiteY410" fmla="*/ 1280732 h 1915132"/>
                <a:gd name="connsiteX411" fmla="*/ 43205 w 1440909"/>
                <a:gd name="connsiteY411" fmla="*/ 1254285 h 1915132"/>
                <a:gd name="connsiteX412" fmla="*/ 163584 w 1440909"/>
                <a:gd name="connsiteY412" fmla="*/ 1461302 h 1915132"/>
                <a:gd name="connsiteX413" fmla="*/ 172704 w 1440909"/>
                <a:gd name="connsiteY413" fmla="*/ 1476805 h 1915132"/>
                <a:gd name="connsiteX414" fmla="*/ 182736 w 1440909"/>
                <a:gd name="connsiteY414" fmla="*/ 1492309 h 1915132"/>
                <a:gd name="connsiteX415" fmla="*/ 202799 w 1440909"/>
                <a:gd name="connsiteY415" fmla="*/ 1522404 h 1915132"/>
                <a:gd name="connsiteX416" fmla="*/ 332299 w 1440909"/>
                <a:gd name="connsiteY416" fmla="*/ 1650079 h 1915132"/>
                <a:gd name="connsiteX417" fmla="*/ 422583 w 1440909"/>
                <a:gd name="connsiteY417" fmla="*/ 1702061 h 1915132"/>
                <a:gd name="connsiteX418" fmla="*/ 522900 w 1440909"/>
                <a:gd name="connsiteY418" fmla="*/ 1734892 h 1915132"/>
                <a:gd name="connsiteX419" fmla="*/ 533843 w 1440909"/>
                <a:gd name="connsiteY419" fmla="*/ 1734892 h 1915132"/>
                <a:gd name="connsiteX420" fmla="*/ 512868 w 1440909"/>
                <a:gd name="connsiteY420" fmla="*/ 1728509 h 1915132"/>
                <a:gd name="connsiteX421" fmla="*/ 490069 w 1440909"/>
                <a:gd name="connsiteY421" fmla="*/ 1721213 h 1915132"/>
                <a:gd name="connsiteX422" fmla="*/ 429879 w 1440909"/>
                <a:gd name="connsiteY422" fmla="*/ 1697501 h 1915132"/>
                <a:gd name="connsiteX423" fmla="*/ 345978 w 1440909"/>
                <a:gd name="connsiteY423" fmla="*/ 1651903 h 1915132"/>
                <a:gd name="connsiteX424" fmla="*/ 285788 w 1440909"/>
                <a:gd name="connsiteY424" fmla="*/ 1603569 h 1915132"/>
                <a:gd name="connsiteX425" fmla="*/ 224686 w 1440909"/>
                <a:gd name="connsiteY425" fmla="*/ 1540643 h 1915132"/>
                <a:gd name="connsiteX426" fmla="*/ 173616 w 1440909"/>
                <a:gd name="connsiteY426" fmla="*/ 1473158 h 1915132"/>
                <a:gd name="connsiteX427" fmla="*/ 163584 w 1440909"/>
                <a:gd name="connsiteY427" fmla="*/ 1461302 h 1915132"/>
                <a:gd name="connsiteX428" fmla="*/ 34085 w 1440909"/>
                <a:gd name="connsiteY428" fmla="*/ 583988 h 1915132"/>
                <a:gd name="connsiteX429" fmla="*/ 33173 w 1440909"/>
                <a:gd name="connsiteY429" fmla="*/ 589460 h 1915132"/>
                <a:gd name="connsiteX430" fmla="*/ 33173 w 1440909"/>
                <a:gd name="connsiteY430" fmla="*/ 589460 h 1915132"/>
                <a:gd name="connsiteX431" fmla="*/ 34085 w 1440909"/>
                <a:gd name="connsiteY431" fmla="*/ 583988 h 1915132"/>
                <a:gd name="connsiteX432" fmla="*/ 69651 w 1440909"/>
                <a:gd name="connsiteY432" fmla="*/ 462697 h 1915132"/>
                <a:gd name="connsiteX433" fmla="*/ 68740 w 1440909"/>
                <a:gd name="connsiteY433" fmla="*/ 463609 h 1915132"/>
                <a:gd name="connsiteX434" fmla="*/ 60532 w 1440909"/>
                <a:gd name="connsiteY434" fmla="*/ 488232 h 1915132"/>
                <a:gd name="connsiteX435" fmla="*/ 61444 w 1440909"/>
                <a:gd name="connsiteY435" fmla="*/ 487320 h 1915132"/>
                <a:gd name="connsiteX436" fmla="*/ 69651 w 1440909"/>
                <a:gd name="connsiteY436" fmla="*/ 462697 h 1915132"/>
                <a:gd name="connsiteX437" fmla="*/ 741772 w 1440909"/>
                <a:gd name="connsiteY437" fmla="*/ 32248 h 1915132"/>
                <a:gd name="connsiteX438" fmla="*/ 758187 w 1440909"/>
                <a:gd name="connsiteY438" fmla="*/ 33160 h 1915132"/>
                <a:gd name="connsiteX439" fmla="*/ 775515 w 1440909"/>
                <a:gd name="connsiteY439" fmla="*/ 33160 h 1915132"/>
                <a:gd name="connsiteX440" fmla="*/ 760924 w 1440909"/>
                <a:gd name="connsiteY440" fmla="*/ 32248 h 1915132"/>
                <a:gd name="connsiteX441" fmla="*/ 741772 w 1440909"/>
                <a:gd name="connsiteY441" fmla="*/ 32248 h 1915132"/>
                <a:gd name="connsiteX442" fmla="*/ 880391 w 1440909"/>
                <a:gd name="connsiteY442" fmla="*/ 52311 h 1915132"/>
                <a:gd name="connsiteX443" fmla="*/ 903190 w 1440909"/>
                <a:gd name="connsiteY443" fmla="*/ 55959 h 1915132"/>
                <a:gd name="connsiteX444" fmla="*/ 892247 w 1440909"/>
                <a:gd name="connsiteY444" fmla="*/ 52311 h 1915132"/>
                <a:gd name="connsiteX445" fmla="*/ 862152 w 1440909"/>
                <a:gd name="connsiteY445" fmla="*/ 46839 h 1915132"/>
                <a:gd name="connsiteX446" fmla="*/ 755451 w 1440909"/>
                <a:gd name="connsiteY446" fmla="*/ 38632 h 1915132"/>
                <a:gd name="connsiteX447" fmla="*/ 718061 w 1440909"/>
                <a:gd name="connsiteY447" fmla="*/ 39544 h 1915132"/>
                <a:gd name="connsiteX448" fmla="*/ 680670 w 1440909"/>
                <a:gd name="connsiteY448" fmla="*/ 42279 h 1915132"/>
                <a:gd name="connsiteX449" fmla="*/ 675198 w 1440909"/>
                <a:gd name="connsiteY449" fmla="*/ 43191 h 1915132"/>
                <a:gd name="connsiteX450" fmla="*/ 672463 w 1440909"/>
                <a:gd name="connsiteY450" fmla="*/ 43191 h 1915132"/>
                <a:gd name="connsiteX451" fmla="*/ 676110 w 1440909"/>
                <a:gd name="connsiteY451" fmla="*/ 42279 h 1915132"/>
                <a:gd name="connsiteX452" fmla="*/ 725357 w 1440909"/>
                <a:gd name="connsiteY452" fmla="*/ 38632 h 1915132"/>
                <a:gd name="connsiteX453" fmla="*/ 874920 w 1440909"/>
                <a:gd name="connsiteY453" fmla="*/ 47751 h 1915132"/>
                <a:gd name="connsiteX454" fmla="*/ 924166 w 1440909"/>
                <a:gd name="connsiteY454" fmla="*/ 56871 h 1915132"/>
                <a:gd name="connsiteX455" fmla="*/ 932373 w 1440909"/>
                <a:gd name="connsiteY455" fmla="*/ 58695 h 1915132"/>
                <a:gd name="connsiteX456" fmla="*/ 922341 w 1440909"/>
                <a:gd name="connsiteY456" fmla="*/ 55959 h 1915132"/>
                <a:gd name="connsiteX457" fmla="*/ 903190 w 1440909"/>
                <a:gd name="connsiteY457" fmla="*/ 51399 h 1915132"/>
                <a:gd name="connsiteX458" fmla="*/ 738124 w 1440909"/>
                <a:gd name="connsiteY458" fmla="*/ 36808 h 1915132"/>
                <a:gd name="connsiteX459" fmla="*/ 586737 w 1440909"/>
                <a:gd name="connsiteY459" fmla="*/ 55959 h 1915132"/>
                <a:gd name="connsiteX460" fmla="*/ 438087 w 1440909"/>
                <a:gd name="connsiteY460" fmla="*/ 108853 h 1915132"/>
                <a:gd name="connsiteX461" fmla="*/ 269373 w 1440909"/>
                <a:gd name="connsiteY461" fmla="*/ 220113 h 1915132"/>
                <a:gd name="connsiteX462" fmla="*/ 245662 w 1440909"/>
                <a:gd name="connsiteY462" fmla="*/ 242912 h 1915132"/>
                <a:gd name="connsiteX463" fmla="*/ 252957 w 1440909"/>
                <a:gd name="connsiteY463" fmla="*/ 237441 h 1915132"/>
                <a:gd name="connsiteX464" fmla="*/ 268461 w 1440909"/>
                <a:gd name="connsiteY464" fmla="*/ 223761 h 1915132"/>
                <a:gd name="connsiteX465" fmla="*/ 348714 w 1440909"/>
                <a:gd name="connsiteY465" fmla="*/ 161747 h 1915132"/>
                <a:gd name="connsiteX466" fmla="*/ 384280 w 1440909"/>
                <a:gd name="connsiteY466" fmla="*/ 139860 h 1915132"/>
                <a:gd name="connsiteX467" fmla="*/ 419847 w 1440909"/>
                <a:gd name="connsiteY467" fmla="*/ 120709 h 1915132"/>
                <a:gd name="connsiteX468" fmla="*/ 616832 w 1440909"/>
                <a:gd name="connsiteY468" fmla="*/ 55959 h 1915132"/>
                <a:gd name="connsiteX469" fmla="*/ 637808 w 1440909"/>
                <a:gd name="connsiteY469" fmla="*/ 52311 h 1915132"/>
                <a:gd name="connsiteX470" fmla="*/ 763659 w 1440909"/>
                <a:gd name="connsiteY470" fmla="*/ 43191 h 1915132"/>
                <a:gd name="connsiteX471" fmla="*/ 880391 w 1440909"/>
                <a:gd name="connsiteY471" fmla="*/ 52311 h 1915132"/>
                <a:gd name="connsiteX472" fmla="*/ 358745 w 1440909"/>
                <a:gd name="connsiteY472" fmla="*/ 181811 h 1915132"/>
                <a:gd name="connsiteX473" fmla="*/ 353274 w 1440909"/>
                <a:gd name="connsiteY473" fmla="*/ 184546 h 1915132"/>
                <a:gd name="connsiteX474" fmla="*/ 333210 w 1440909"/>
                <a:gd name="connsiteY474" fmla="*/ 199138 h 1915132"/>
                <a:gd name="connsiteX475" fmla="*/ 337770 w 1440909"/>
                <a:gd name="connsiteY475" fmla="*/ 196402 h 1915132"/>
                <a:gd name="connsiteX476" fmla="*/ 358745 w 1440909"/>
                <a:gd name="connsiteY476" fmla="*/ 181811 h 1915132"/>
                <a:gd name="connsiteX477" fmla="*/ 777339 w 1440909"/>
                <a:gd name="connsiteY477" fmla="*/ 50487 h 1915132"/>
                <a:gd name="connsiteX478" fmla="*/ 780075 w 1440909"/>
                <a:gd name="connsiteY478" fmla="*/ 50487 h 1915132"/>
                <a:gd name="connsiteX479" fmla="*/ 762747 w 1440909"/>
                <a:gd name="connsiteY479" fmla="*/ 49575 h 1915132"/>
                <a:gd name="connsiteX480" fmla="*/ 754540 w 1440909"/>
                <a:gd name="connsiteY480" fmla="*/ 49575 h 1915132"/>
                <a:gd name="connsiteX481" fmla="*/ 757275 w 1440909"/>
                <a:gd name="connsiteY481" fmla="*/ 49575 h 1915132"/>
                <a:gd name="connsiteX482" fmla="*/ 763659 w 1440909"/>
                <a:gd name="connsiteY482" fmla="*/ 49575 h 1915132"/>
                <a:gd name="connsiteX483" fmla="*/ 777339 w 1440909"/>
                <a:gd name="connsiteY483" fmla="*/ 50487 h 1915132"/>
                <a:gd name="connsiteX484" fmla="*/ 897719 w 1440909"/>
                <a:gd name="connsiteY484" fmla="*/ 64167 h 1915132"/>
                <a:gd name="connsiteX485" fmla="*/ 897719 w 1440909"/>
                <a:gd name="connsiteY485" fmla="*/ 64167 h 1915132"/>
                <a:gd name="connsiteX486" fmla="*/ 881303 w 1440909"/>
                <a:gd name="connsiteY486" fmla="*/ 60519 h 1915132"/>
                <a:gd name="connsiteX487" fmla="*/ 880391 w 1440909"/>
                <a:gd name="connsiteY487" fmla="*/ 60519 h 1915132"/>
                <a:gd name="connsiteX488" fmla="*/ 897719 w 1440909"/>
                <a:gd name="connsiteY488" fmla="*/ 64167 h 1915132"/>
                <a:gd name="connsiteX489" fmla="*/ 1326344 w 1440909"/>
                <a:gd name="connsiteY489" fmla="*/ 319518 h 1915132"/>
                <a:gd name="connsiteX490" fmla="*/ 1333639 w 1440909"/>
                <a:gd name="connsiteY490" fmla="*/ 332285 h 1915132"/>
                <a:gd name="connsiteX491" fmla="*/ 1335464 w 1440909"/>
                <a:gd name="connsiteY491" fmla="*/ 335933 h 1915132"/>
                <a:gd name="connsiteX492" fmla="*/ 1334551 w 1440909"/>
                <a:gd name="connsiteY492" fmla="*/ 334109 h 1915132"/>
                <a:gd name="connsiteX493" fmla="*/ 1327256 w 1440909"/>
                <a:gd name="connsiteY493" fmla="*/ 319518 h 1915132"/>
                <a:gd name="connsiteX494" fmla="*/ 1256122 w 1440909"/>
                <a:gd name="connsiteY494" fmla="*/ 228321 h 1915132"/>
                <a:gd name="connsiteX495" fmla="*/ 1159453 w 1440909"/>
                <a:gd name="connsiteY495" fmla="*/ 159923 h 1915132"/>
                <a:gd name="connsiteX496" fmla="*/ 1050017 w 1440909"/>
                <a:gd name="connsiteY496" fmla="*/ 107029 h 1915132"/>
                <a:gd name="connsiteX497" fmla="*/ 1014451 w 1440909"/>
                <a:gd name="connsiteY497" fmla="*/ 93350 h 1915132"/>
                <a:gd name="connsiteX498" fmla="*/ 1002595 w 1440909"/>
                <a:gd name="connsiteY498" fmla="*/ 90614 h 1915132"/>
                <a:gd name="connsiteX499" fmla="*/ 1019010 w 1440909"/>
                <a:gd name="connsiteY499" fmla="*/ 96998 h 1915132"/>
                <a:gd name="connsiteX500" fmla="*/ 1056401 w 1440909"/>
                <a:gd name="connsiteY500" fmla="*/ 111589 h 1915132"/>
                <a:gd name="connsiteX501" fmla="*/ 1156717 w 1440909"/>
                <a:gd name="connsiteY501" fmla="*/ 160835 h 1915132"/>
                <a:gd name="connsiteX502" fmla="*/ 1255210 w 1440909"/>
                <a:gd name="connsiteY502" fmla="*/ 229233 h 1915132"/>
                <a:gd name="connsiteX503" fmla="*/ 1326344 w 1440909"/>
                <a:gd name="connsiteY503" fmla="*/ 319518 h 1915132"/>
                <a:gd name="connsiteX504" fmla="*/ 938757 w 1440909"/>
                <a:gd name="connsiteY504" fmla="*/ 89702 h 1915132"/>
                <a:gd name="connsiteX505" fmla="*/ 941493 w 1440909"/>
                <a:gd name="connsiteY505" fmla="*/ 89702 h 1915132"/>
                <a:gd name="connsiteX506" fmla="*/ 907750 w 1440909"/>
                <a:gd name="connsiteY506" fmla="*/ 81494 h 1915132"/>
                <a:gd name="connsiteX507" fmla="*/ 905014 w 1440909"/>
                <a:gd name="connsiteY507" fmla="*/ 81494 h 1915132"/>
                <a:gd name="connsiteX508" fmla="*/ 938757 w 1440909"/>
                <a:gd name="connsiteY508" fmla="*/ 89702 h 1915132"/>
                <a:gd name="connsiteX509" fmla="*/ 1374678 w 1440909"/>
                <a:gd name="connsiteY509" fmla="*/ 468169 h 1915132"/>
                <a:gd name="connsiteX510" fmla="*/ 1375590 w 1440909"/>
                <a:gd name="connsiteY510" fmla="*/ 476376 h 1915132"/>
                <a:gd name="connsiteX511" fmla="*/ 1378326 w 1440909"/>
                <a:gd name="connsiteY511" fmla="*/ 489144 h 1915132"/>
                <a:gd name="connsiteX512" fmla="*/ 1377414 w 1440909"/>
                <a:gd name="connsiteY512" fmla="*/ 483672 h 1915132"/>
                <a:gd name="connsiteX513" fmla="*/ 1374678 w 1440909"/>
                <a:gd name="connsiteY513" fmla="*/ 468169 h 1915132"/>
                <a:gd name="connsiteX514" fmla="*/ 1109295 w 1440909"/>
                <a:gd name="connsiteY514" fmla="*/ 153540 h 1915132"/>
                <a:gd name="connsiteX515" fmla="*/ 1113855 w 1440909"/>
                <a:gd name="connsiteY515" fmla="*/ 155363 h 1915132"/>
                <a:gd name="connsiteX516" fmla="*/ 1081936 w 1440909"/>
                <a:gd name="connsiteY516" fmla="*/ 139860 h 1915132"/>
                <a:gd name="connsiteX517" fmla="*/ 1077376 w 1440909"/>
                <a:gd name="connsiteY517" fmla="*/ 138948 h 1915132"/>
                <a:gd name="connsiteX518" fmla="*/ 1109295 w 1440909"/>
                <a:gd name="connsiteY518" fmla="*/ 153540 h 1915132"/>
                <a:gd name="connsiteX519" fmla="*/ 1083760 w 1440909"/>
                <a:gd name="connsiteY519" fmla="*/ 147156 h 1915132"/>
                <a:gd name="connsiteX520" fmla="*/ 1079200 w 1440909"/>
                <a:gd name="connsiteY520" fmla="*/ 145332 h 1915132"/>
                <a:gd name="connsiteX521" fmla="*/ 1078288 w 1440909"/>
                <a:gd name="connsiteY521" fmla="*/ 145332 h 1915132"/>
                <a:gd name="connsiteX522" fmla="*/ 1083760 w 1440909"/>
                <a:gd name="connsiteY522" fmla="*/ 147156 h 1915132"/>
                <a:gd name="connsiteX523" fmla="*/ 1164925 w 1440909"/>
                <a:gd name="connsiteY523" fmla="*/ 190018 h 1915132"/>
                <a:gd name="connsiteX524" fmla="*/ 1166749 w 1440909"/>
                <a:gd name="connsiteY524" fmla="*/ 190930 h 1915132"/>
                <a:gd name="connsiteX525" fmla="*/ 1161277 w 1440909"/>
                <a:gd name="connsiteY525" fmla="*/ 187282 h 1915132"/>
                <a:gd name="connsiteX526" fmla="*/ 1158541 w 1440909"/>
                <a:gd name="connsiteY526" fmla="*/ 185458 h 1915132"/>
                <a:gd name="connsiteX527" fmla="*/ 1164925 w 1440909"/>
                <a:gd name="connsiteY527" fmla="*/ 190018 h 1915132"/>
                <a:gd name="connsiteX528" fmla="*/ 1393829 w 1440909"/>
                <a:gd name="connsiteY528" fmla="*/ 690689 h 1915132"/>
                <a:gd name="connsiteX529" fmla="*/ 1392917 w 1440909"/>
                <a:gd name="connsiteY529" fmla="*/ 681569 h 1915132"/>
                <a:gd name="connsiteX530" fmla="*/ 1393829 w 1440909"/>
                <a:gd name="connsiteY530" fmla="*/ 694337 h 1915132"/>
                <a:gd name="connsiteX531" fmla="*/ 1400213 w 1440909"/>
                <a:gd name="connsiteY531" fmla="*/ 810157 h 1915132"/>
                <a:gd name="connsiteX532" fmla="*/ 1401125 w 1440909"/>
                <a:gd name="connsiteY532" fmla="*/ 820188 h 1915132"/>
                <a:gd name="connsiteX533" fmla="*/ 1401125 w 1440909"/>
                <a:gd name="connsiteY533" fmla="*/ 804685 h 1915132"/>
                <a:gd name="connsiteX534" fmla="*/ 1393829 w 1440909"/>
                <a:gd name="connsiteY534" fmla="*/ 690689 h 1915132"/>
                <a:gd name="connsiteX535" fmla="*/ 1373766 w 1440909"/>
                <a:gd name="connsiteY535" fmla="*/ 580341 h 1915132"/>
                <a:gd name="connsiteX536" fmla="*/ 1371942 w 1440909"/>
                <a:gd name="connsiteY536" fmla="*/ 566661 h 1915132"/>
                <a:gd name="connsiteX537" fmla="*/ 1371942 w 1440909"/>
                <a:gd name="connsiteY537" fmla="*/ 573045 h 1915132"/>
                <a:gd name="connsiteX538" fmla="*/ 1373766 w 1440909"/>
                <a:gd name="connsiteY538" fmla="*/ 587636 h 1915132"/>
                <a:gd name="connsiteX539" fmla="*/ 1373766 w 1440909"/>
                <a:gd name="connsiteY539" fmla="*/ 580341 h 1915132"/>
                <a:gd name="connsiteX540" fmla="*/ 1272538 w 1440909"/>
                <a:gd name="connsiteY540" fmla="*/ 279391 h 1915132"/>
                <a:gd name="connsiteX541" fmla="*/ 1275273 w 1440909"/>
                <a:gd name="connsiteY541" fmla="*/ 282127 h 1915132"/>
                <a:gd name="connsiteX542" fmla="*/ 1268889 w 1440909"/>
                <a:gd name="connsiteY542" fmla="*/ 273919 h 1915132"/>
                <a:gd name="connsiteX543" fmla="*/ 1268889 w 1440909"/>
                <a:gd name="connsiteY543" fmla="*/ 273919 h 1915132"/>
                <a:gd name="connsiteX544" fmla="*/ 1272538 w 1440909"/>
                <a:gd name="connsiteY544" fmla="*/ 279391 h 1915132"/>
                <a:gd name="connsiteX545" fmla="*/ 1187725 w 1440909"/>
                <a:gd name="connsiteY545" fmla="*/ 210082 h 1915132"/>
                <a:gd name="connsiteX546" fmla="*/ 1197756 w 1440909"/>
                <a:gd name="connsiteY546" fmla="*/ 217377 h 1915132"/>
                <a:gd name="connsiteX547" fmla="*/ 1188636 w 1440909"/>
                <a:gd name="connsiteY547" fmla="*/ 210994 h 1915132"/>
                <a:gd name="connsiteX548" fmla="*/ 1180429 w 1440909"/>
                <a:gd name="connsiteY548" fmla="*/ 205522 h 1915132"/>
                <a:gd name="connsiteX549" fmla="*/ 1187725 w 1440909"/>
                <a:gd name="connsiteY549" fmla="*/ 210082 h 1915132"/>
                <a:gd name="connsiteX550" fmla="*/ 1317224 w 1440909"/>
                <a:gd name="connsiteY550" fmla="*/ 366940 h 1915132"/>
                <a:gd name="connsiteX551" fmla="*/ 1322696 w 1440909"/>
                <a:gd name="connsiteY551" fmla="*/ 377884 h 1915132"/>
                <a:gd name="connsiteX552" fmla="*/ 1318136 w 1440909"/>
                <a:gd name="connsiteY552" fmla="*/ 365116 h 1915132"/>
                <a:gd name="connsiteX553" fmla="*/ 1279833 w 1440909"/>
                <a:gd name="connsiteY553" fmla="*/ 295807 h 1915132"/>
                <a:gd name="connsiteX554" fmla="*/ 1235147 w 1440909"/>
                <a:gd name="connsiteY554" fmla="*/ 246560 h 1915132"/>
                <a:gd name="connsiteX555" fmla="*/ 1204140 w 1440909"/>
                <a:gd name="connsiteY555" fmla="*/ 222849 h 1915132"/>
                <a:gd name="connsiteX556" fmla="*/ 1251562 w 1440909"/>
                <a:gd name="connsiteY556" fmla="*/ 265712 h 1915132"/>
                <a:gd name="connsiteX557" fmla="*/ 1289865 w 1440909"/>
                <a:gd name="connsiteY557" fmla="*/ 315870 h 1915132"/>
                <a:gd name="connsiteX558" fmla="*/ 1317224 w 1440909"/>
                <a:gd name="connsiteY558" fmla="*/ 366940 h 191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</a:cxnLst>
              <a:rect l="l" t="t" r="r" b="b"/>
              <a:pathLst>
                <a:path w="1440909" h="1915132">
                  <a:moveTo>
                    <a:pt x="1360086" y="564837"/>
                  </a:moveTo>
                  <a:cubicBezTo>
                    <a:pt x="1352791" y="514679"/>
                    <a:pt x="1343671" y="471816"/>
                    <a:pt x="1336375" y="441722"/>
                  </a:cubicBezTo>
                  <a:cubicBezTo>
                    <a:pt x="1335464" y="437162"/>
                    <a:pt x="1333639" y="430778"/>
                    <a:pt x="1331815" y="423482"/>
                  </a:cubicBezTo>
                  <a:cubicBezTo>
                    <a:pt x="1329991" y="416186"/>
                    <a:pt x="1328167" y="408891"/>
                    <a:pt x="1326344" y="401595"/>
                  </a:cubicBezTo>
                  <a:cubicBezTo>
                    <a:pt x="1319048" y="377884"/>
                    <a:pt x="1309928" y="358732"/>
                    <a:pt x="1301721" y="343229"/>
                  </a:cubicBezTo>
                  <a:cubicBezTo>
                    <a:pt x="1292601" y="326814"/>
                    <a:pt x="1279833" y="306750"/>
                    <a:pt x="1262506" y="284863"/>
                  </a:cubicBezTo>
                  <a:cubicBezTo>
                    <a:pt x="1253386" y="273007"/>
                    <a:pt x="1243354" y="262064"/>
                    <a:pt x="1232411" y="252944"/>
                  </a:cubicBezTo>
                  <a:cubicBezTo>
                    <a:pt x="1221468" y="242912"/>
                    <a:pt x="1210524" y="233793"/>
                    <a:pt x="1199580" y="225585"/>
                  </a:cubicBezTo>
                  <a:cubicBezTo>
                    <a:pt x="1170397" y="203698"/>
                    <a:pt x="1138478" y="185458"/>
                    <a:pt x="1105647" y="167219"/>
                  </a:cubicBezTo>
                  <a:cubicBezTo>
                    <a:pt x="1101088" y="164483"/>
                    <a:pt x="1095615" y="161747"/>
                    <a:pt x="1090144" y="159011"/>
                  </a:cubicBezTo>
                  <a:cubicBezTo>
                    <a:pt x="1070080" y="148980"/>
                    <a:pt x="1049105" y="139860"/>
                    <a:pt x="1028130" y="131652"/>
                  </a:cubicBezTo>
                  <a:cubicBezTo>
                    <a:pt x="1022658" y="129828"/>
                    <a:pt x="1016275" y="127093"/>
                    <a:pt x="1011715" y="125268"/>
                  </a:cubicBezTo>
                  <a:cubicBezTo>
                    <a:pt x="960644" y="107029"/>
                    <a:pt x="902279" y="92438"/>
                    <a:pt x="835705" y="84230"/>
                  </a:cubicBezTo>
                  <a:cubicBezTo>
                    <a:pt x="809258" y="81494"/>
                    <a:pt x="781899" y="79670"/>
                    <a:pt x="756364" y="79670"/>
                  </a:cubicBezTo>
                  <a:cubicBezTo>
                    <a:pt x="745420" y="79670"/>
                    <a:pt x="734476" y="79670"/>
                    <a:pt x="722621" y="80582"/>
                  </a:cubicBezTo>
                  <a:cubicBezTo>
                    <a:pt x="711677" y="81494"/>
                    <a:pt x="699822" y="82406"/>
                    <a:pt x="688878" y="83318"/>
                  </a:cubicBezTo>
                  <a:cubicBezTo>
                    <a:pt x="675198" y="84230"/>
                    <a:pt x="662431" y="86054"/>
                    <a:pt x="653311" y="86966"/>
                  </a:cubicBezTo>
                  <a:cubicBezTo>
                    <a:pt x="644191" y="87878"/>
                    <a:pt x="643279" y="86966"/>
                    <a:pt x="651487" y="86054"/>
                  </a:cubicBezTo>
                  <a:cubicBezTo>
                    <a:pt x="656959" y="85142"/>
                    <a:pt x="663343" y="84230"/>
                    <a:pt x="670639" y="83318"/>
                  </a:cubicBezTo>
                  <a:cubicBezTo>
                    <a:pt x="674287" y="82406"/>
                    <a:pt x="678846" y="82406"/>
                    <a:pt x="683406" y="81494"/>
                  </a:cubicBezTo>
                  <a:cubicBezTo>
                    <a:pt x="687966" y="80582"/>
                    <a:pt x="692526" y="80582"/>
                    <a:pt x="697086" y="80582"/>
                  </a:cubicBezTo>
                  <a:cubicBezTo>
                    <a:pt x="708029" y="79670"/>
                    <a:pt x="719885" y="78758"/>
                    <a:pt x="731740" y="78758"/>
                  </a:cubicBezTo>
                  <a:cubicBezTo>
                    <a:pt x="743596" y="78758"/>
                    <a:pt x="755451" y="78758"/>
                    <a:pt x="766395" y="78758"/>
                  </a:cubicBezTo>
                  <a:cubicBezTo>
                    <a:pt x="776427" y="78758"/>
                    <a:pt x="785546" y="79670"/>
                    <a:pt x="794666" y="79670"/>
                  </a:cubicBezTo>
                  <a:cubicBezTo>
                    <a:pt x="797402" y="79670"/>
                    <a:pt x="800138" y="79670"/>
                    <a:pt x="800138" y="79670"/>
                  </a:cubicBezTo>
                  <a:cubicBezTo>
                    <a:pt x="798314" y="79670"/>
                    <a:pt x="797402" y="78758"/>
                    <a:pt x="792842" y="78758"/>
                  </a:cubicBezTo>
                  <a:cubicBezTo>
                    <a:pt x="784635" y="77846"/>
                    <a:pt x="773691" y="77846"/>
                    <a:pt x="764571" y="76934"/>
                  </a:cubicBezTo>
                  <a:cubicBezTo>
                    <a:pt x="750892" y="76934"/>
                    <a:pt x="737212" y="76934"/>
                    <a:pt x="724445" y="76934"/>
                  </a:cubicBezTo>
                  <a:cubicBezTo>
                    <a:pt x="710765" y="77846"/>
                    <a:pt x="697998" y="78758"/>
                    <a:pt x="684318" y="79670"/>
                  </a:cubicBezTo>
                  <a:cubicBezTo>
                    <a:pt x="631424" y="85142"/>
                    <a:pt x="578530" y="96998"/>
                    <a:pt x="528372" y="113413"/>
                  </a:cubicBezTo>
                  <a:cubicBezTo>
                    <a:pt x="480949" y="129828"/>
                    <a:pt x="435351" y="150804"/>
                    <a:pt x="395224" y="175427"/>
                  </a:cubicBezTo>
                  <a:cubicBezTo>
                    <a:pt x="388840" y="179075"/>
                    <a:pt x="382457" y="183635"/>
                    <a:pt x="376073" y="187282"/>
                  </a:cubicBezTo>
                  <a:cubicBezTo>
                    <a:pt x="370601" y="191842"/>
                    <a:pt x="365129" y="195490"/>
                    <a:pt x="359658" y="199138"/>
                  </a:cubicBezTo>
                  <a:cubicBezTo>
                    <a:pt x="351450" y="205522"/>
                    <a:pt x="346890" y="209170"/>
                    <a:pt x="348714" y="208258"/>
                  </a:cubicBezTo>
                  <a:cubicBezTo>
                    <a:pt x="350538" y="207346"/>
                    <a:pt x="362393" y="200050"/>
                    <a:pt x="373337" y="191842"/>
                  </a:cubicBezTo>
                  <a:cubicBezTo>
                    <a:pt x="392488" y="179987"/>
                    <a:pt x="411639" y="167219"/>
                    <a:pt x="432615" y="157187"/>
                  </a:cubicBezTo>
                  <a:lnTo>
                    <a:pt x="448118" y="148980"/>
                  </a:lnTo>
                  <a:lnTo>
                    <a:pt x="463622" y="141684"/>
                  </a:lnTo>
                  <a:cubicBezTo>
                    <a:pt x="474565" y="137124"/>
                    <a:pt x="484597" y="131652"/>
                    <a:pt x="495540" y="128004"/>
                  </a:cubicBezTo>
                  <a:cubicBezTo>
                    <a:pt x="507396" y="123445"/>
                    <a:pt x="518340" y="119797"/>
                    <a:pt x="526548" y="117061"/>
                  </a:cubicBezTo>
                  <a:cubicBezTo>
                    <a:pt x="534755" y="115237"/>
                    <a:pt x="539315" y="113413"/>
                    <a:pt x="539315" y="114325"/>
                  </a:cubicBezTo>
                  <a:cubicBezTo>
                    <a:pt x="539315" y="114325"/>
                    <a:pt x="534755" y="116149"/>
                    <a:pt x="528372" y="117973"/>
                  </a:cubicBezTo>
                  <a:cubicBezTo>
                    <a:pt x="521988" y="119797"/>
                    <a:pt x="513780" y="123445"/>
                    <a:pt x="504660" y="127093"/>
                  </a:cubicBezTo>
                  <a:cubicBezTo>
                    <a:pt x="499189" y="128916"/>
                    <a:pt x="494629" y="130740"/>
                    <a:pt x="489157" y="133476"/>
                  </a:cubicBezTo>
                  <a:cubicBezTo>
                    <a:pt x="483685" y="135300"/>
                    <a:pt x="479125" y="138036"/>
                    <a:pt x="473654" y="140772"/>
                  </a:cubicBezTo>
                  <a:cubicBezTo>
                    <a:pt x="463622" y="145332"/>
                    <a:pt x="452678" y="149892"/>
                    <a:pt x="442646" y="155363"/>
                  </a:cubicBezTo>
                  <a:cubicBezTo>
                    <a:pt x="395224" y="179075"/>
                    <a:pt x="353274" y="207346"/>
                    <a:pt x="314971" y="240177"/>
                  </a:cubicBezTo>
                  <a:cubicBezTo>
                    <a:pt x="305851" y="248384"/>
                    <a:pt x="296732" y="256592"/>
                    <a:pt x="287612" y="265712"/>
                  </a:cubicBezTo>
                  <a:cubicBezTo>
                    <a:pt x="278492" y="274831"/>
                    <a:pt x="270284" y="283951"/>
                    <a:pt x="261165" y="293071"/>
                  </a:cubicBezTo>
                  <a:lnTo>
                    <a:pt x="243838" y="313134"/>
                  </a:lnTo>
                  <a:cubicBezTo>
                    <a:pt x="241102" y="316782"/>
                    <a:pt x="238365" y="319518"/>
                    <a:pt x="235630" y="323166"/>
                  </a:cubicBezTo>
                  <a:lnTo>
                    <a:pt x="228334" y="334109"/>
                  </a:lnTo>
                  <a:cubicBezTo>
                    <a:pt x="222862" y="341405"/>
                    <a:pt x="218303" y="347789"/>
                    <a:pt x="212830" y="355085"/>
                  </a:cubicBezTo>
                  <a:lnTo>
                    <a:pt x="199151" y="376972"/>
                  </a:lnTo>
                  <a:cubicBezTo>
                    <a:pt x="181824" y="407067"/>
                    <a:pt x="166320" y="438986"/>
                    <a:pt x="153552" y="471816"/>
                  </a:cubicBezTo>
                  <a:cubicBezTo>
                    <a:pt x="150817" y="480024"/>
                    <a:pt x="147169" y="489144"/>
                    <a:pt x="144433" y="497352"/>
                  </a:cubicBezTo>
                  <a:cubicBezTo>
                    <a:pt x="138961" y="511943"/>
                    <a:pt x="136225" y="522887"/>
                    <a:pt x="133489" y="530182"/>
                  </a:cubicBezTo>
                  <a:cubicBezTo>
                    <a:pt x="132577" y="531094"/>
                    <a:pt x="132577" y="532918"/>
                    <a:pt x="132577" y="533830"/>
                  </a:cubicBezTo>
                  <a:cubicBezTo>
                    <a:pt x="130753" y="536566"/>
                    <a:pt x="128017" y="545686"/>
                    <a:pt x="124369" y="558453"/>
                  </a:cubicBezTo>
                  <a:cubicBezTo>
                    <a:pt x="120722" y="571221"/>
                    <a:pt x="117074" y="586724"/>
                    <a:pt x="113426" y="604052"/>
                  </a:cubicBezTo>
                  <a:cubicBezTo>
                    <a:pt x="103394" y="654210"/>
                    <a:pt x="98834" y="700720"/>
                    <a:pt x="97923" y="749055"/>
                  </a:cubicBezTo>
                  <a:cubicBezTo>
                    <a:pt x="97923" y="759998"/>
                    <a:pt x="97923" y="771854"/>
                    <a:pt x="97010" y="783710"/>
                  </a:cubicBezTo>
                  <a:cubicBezTo>
                    <a:pt x="97010" y="795565"/>
                    <a:pt x="97010" y="807421"/>
                    <a:pt x="97010" y="820188"/>
                  </a:cubicBezTo>
                  <a:cubicBezTo>
                    <a:pt x="97010" y="853931"/>
                    <a:pt x="97010" y="887674"/>
                    <a:pt x="97010" y="915033"/>
                  </a:cubicBezTo>
                  <a:cubicBezTo>
                    <a:pt x="97010" y="927800"/>
                    <a:pt x="97010" y="939656"/>
                    <a:pt x="96099" y="951512"/>
                  </a:cubicBezTo>
                  <a:cubicBezTo>
                    <a:pt x="96099" y="967927"/>
                    <a:pt x="96099" y="983431"/>
                    <a:pt x="96099" y="999846"/>
                  </a:cubicBezTo>
                  <a:cubicBezTo>
                    <a:pt x="96099" y="1022645"/>
                    <a:pt x="97923" y="1050004"/>
                    <a:pt x="101570" y="1083747"/>
                  </a:cubicBezTo>
                  <a:cubicBezTo>
                    <a:pt x="102482" y="1089219"/>
                    <a:pt x="103394" y="1095603"/>
                    <a:pt x="103394" y="1101074"/>
                  </a:cubicBezTo>
                  <a:cubicBezTo>
                    <a:pt x="104306" y="1109282"/>
                    <a:pt x="106130" y="1122962"/>
                    <a:pt x="106130" y="1125698"/>
                  </a:cubicBezTo>
                  <a:cubicBezTo>
                    <a:pt x="107954" y="1158529"/>
                    <a:pt x="115250" y="1206863"/>
                    <a:pt x="114338" y="1215982"/>
                  </a:cubicBezTo>
                  <a:cubicBezTo>
                    <a:pt x="114338" y="1218718"/>
                    <a:pt x="116162" y="1232398"/>
                    <a:pt x="123458" y="1258845"/>
                  </a:cubicBezTo>
                  <a:cubicBezTo>
                    <a:pt x="128929" y="1279820"/>
                    <a:pt x="135313" y="1300795"/>
                    <a:pt x="143521" y="1320859"/>
                  </a:cubicBezTo>
                  <a:cubicBezTo>
                    <a:pt x="156288" y="1356425"/>
                    <a:pt x="171792" y="1390168"/>
                    <a:pt x="190943" y="1422999"/>
                  </a:cubicBezTo>
                  <a:cubicBezTo>
                    <a:pt x="208271" y="1453094"/>
                    <a:pt x="227422" y="1482277"/>
                    <a:pt x="249309" y="1509636"/>
                  </a:cubicBezTo>
                  <a:cubicBezTo>
                    <a:pt x="273021" y="1538819"/>
                    <a:pt x="298556" y="1565266"/>
                    <a:pt x="324091" y="1587154"/>
                  </a:cubicBezTo>
                  <a:cubicBezTo>
                    <a:pt x="350538" y="1609953"/>
                    <a:pt x="376985" y="1628192"/>
                    <a:pt x="403432" y="1643695"/>
                  </a:cubicBezTo>
                  <a:cubicBezTo>
                    <a:pt x="433527" y="1661935"/>
                    <a:pt x="468181" y="1677438"/>
                    <a:pt x="502836" y="1689294"/>
                  </a:cubicBezTo>
                  <a:cubicBezTo>
                    <a:pt x="515604" y="1693854"/>
                    <a:pt x="515604" y="1693854"/>
                    <a:pt x="502836" y="1691118"/>
                  </a:cubicBezTo>
                  <a:cubicBezTo>
                    <a:pt x="495540" y="1689294"/>
                    <a:pt x="488245" y="1686558"/>
                    <a:pt x="480949" y="1684734"/>
                  </a:cubicBezTo>
                  <a:cubicBezTo>
                    <a:pt x="477301" y="1683822"/>
                    <a:pt x="473654" y="1681998"/>
                    <a:pt x="470006" y="1681086"/>
                  </a:cubicBezTo>
                  <a:cubicBezTo>
                    <a:pt x="466357" y="1680174"/>
                    <a:pt x="462710" y="1678350"/>
                    <a:pt x="459974" y="1677438"/>
                  </a:cubicBezTo>
                  <a:cubicBezTo>
                    <a:pt x="449942" y="1673791"/>
                    <a:pt x="450854" y="1674702"/>
                    <a:pt x="460886" y="1679262"/>
                  </a:cubicBezTo>
                  <a:cubicBezTo>
                    <a:pt x="466357" y="1681998"/>
                    <a:pt x="472741" y="1684734"/>
                    <a:pt x="479125" y="1686558"/>
                  </a:cubicBezTo>
                  <a:cubicBezTo>
                    <a:pt x="485509" y="1689294"/>
                    <a:pt x="491893" y="1691118"/>
                    <a:pt x="499189" y="1693854"/>
                  </a:cubicBezTo>
                  <a:cubicBezTo>
                    <a:pt x="568498" y="1716653"/>
                    <a:pt x="636896" y="1726685"/>
                    <a:pt x="718973" y="1729420"/>
                  </a:cubicBezTo>
                  <a:cubicBezTo>
                    <a:pt x="751804" y="1730332"/>
                    <a:pt x="777339" y="1730332"/>
                    <a:pt x="796490" y="1731244"/>
                  </a:cubicBezTo>
                  <a:cubicBezTo>
                    <a:pt x="814729" y="1731244"/>
                    <a:pt x="832057" y="1731244"/>
                    <a:pt x="848472" y="1731244"/>
                  </a:cubicBezTo>
                  <a:cubicBezTo>
                    <a:pt x="856680" y="1731244"/>
                    <a:pt x="863064" y="1731244"/>
                    <a:pt x="867623" y="1731244"/>
                  </a:cubicBezTo>
                  <a:cubicBezTo>
                    <a:pt x="872183" y="1731244"/>
                    <a:pt x="874920" y="1731244"/>
                    <a:pt x="875831" y="1732156"/>
                  </a:cubicBezTo>
                  <a:cubicBezTo>
                    <a:pt x="877655" y="1733068"/>
                    <a:pt x="872183" y="1733980"/>
                    <a:pt x="862152" y="1734892"/>
                  </a:cubicBezTo>
                  <a:cubicBezTo>
                    <a:pt x="856680" y="1735804"/>
                    <a:pt x="851208" y="1736716"/>
                    <a:pt x="844824" y="1736716"/>
                  </a:cubicBezTo>
                  <a:cubicBezTo>
                    <a:pt x="823849" y="1738540"/>
                    <a:pt x="817465" y="1740364"/>
                    <a:pt x="814729" y="1741276"/>
                  </a:cubicBezTo>
                  <a:cubicBezTo>
                    <a:pt x="812905" y="1742188"/>
                    <a:pt x="829321" y="1743100"/>
                    <a:pt x="874920" y="1741276"/>
                  </a:cubicBezTo>
                  <a:cubicBezTo>
                    <a:pt x="882215" y="1741276"/>
                    <a:pt x="889511" y="1740364"/>
                    <a:pt x="896806" y="1740364"/>
                  </a:cubicBezTo>
                  <a:cubicBezTo>
                    <a:pt x="900455" y="1740364"/>
                    <a:pt x="903190" y="1740364"/>
                    <a:pt x="906838" y="1739452"/>
                  </a:cubicBezTo>
                  <a:cubicBezTo>
                    <a:pt x="908662" y="1739452"/>
                    <a:pt x="910486" y="1739452"/>
                    <a:pt x="911398" y="1739452"/>
                  </a:cubicBezTo>
                  <a:lnTo>
                    <a:pt x="914134" y="1739452"/>
                  </a:lnTo>
                  <a:cubicBezTo>
                    <a:pt x="914134" y="1739452"/>
                    <a:pt x="915046" y="1739452"/>
                    <a:pt x="915046" y="1739452"/>
                  </a:cubicBezTo>
                  <a:lnTo>
                    <a:pt x="915046" y="1740364"/>
                  </a:lnTo>
                  <a:cubicBezTo>
                    <a:pt x="915046" y="1757691"/>
                    <a:pt x="916870" y="1773195"/>
                    <a:pt x="917782" y="1788698"/>
                  </a:cubicBezTo>
                  <a:cubicBezTo>
                    <a:pt x="919606" y="1804202"/>
                    <a:pt x="920518" y="1819705"/>
                    <a:pt x="921430" y="1835209"/>
                  </a:cubicBezTo>
                  <a:cubicBezTo>
                    <a:pt x="922341" y="1860744"/>
                    <a:pt x="918694" y="1877159"/>
                    <a:pt x="915958" y="1886279"/>
                  </a:cubicBezTo>
                  <a:cubicBezTo>
                    <a:pt x="913222" y="1895399"/>
                    <a:pt x="908662" y="1904518"/>
                    <a:pt x="905014" y="1910902"/>
                  </a:cubicBezTo>
                  <a:cubicBezTo>
                    <a:pt x="903190" y="1913638"/>
                    <a:pt x="902279" y="1913638"/>
                    <a:pt x="904102" y="1909990"/>
                  </a:cubicBezTo>
                  <a:cubicBezTo>
                    <a:pt x="909574" y="1890839"/>
                    <a:pt x="907750" y="1880807"/>
                    <a:pt x="906838" y="1870775"/>
                  </a:cubicBezTo>
                  <a:cubicBezTo>
                    <a:pt x="906838" y="1868040"/>
                    <a:pt x="906838" y="1859832"/>
                    <a:pt x="905926" y="1845240"/>
                  </a:cubicBezTo>
                  <a:cubicBezTo>
                    <a:pt x="905014" y="1833385"/>
                    <a:pt x="904102" y="1821529"/>
                    <a:pt x="902279" y="1810586"/>
                  </a:cubicBezTo>
                  <a:cubicBezTo>
                    <a:pt x="899542" y="1794170"/>
                    <a:pt x="897719" y="1787787"/>
                    <a:pt x="897719" y="1789610"/>
                  </a:cubicBezTo>
                  <a:cubicBezTo>
                    <a:pt x="896806" y="1791434"/>
                    <a:pt x="897719" y="1802378"/>
                    <a:pt x="899542" y="1820617"/>
                  </a:cubicBezTo>
                  <a:cubicBezTo>
                    <a:pt x="900455" y="1830649"/>
                    <a:pt x="900455" y="1841593"/>
                    <a:pt x="900455" y="1851624"/>
                  </a:cubicBezTo>
                  <a:cubicBezTo>
                    <a:pt x="900455" y="1861656"/>
                    <a:pt x="898631" y="1870775"/>
                    <a:pt x="897719" y="1879895"/>
                  </a:cubicBezTo>
                  <a:cubicBezTo>
                    <a:pt x="895895" y="1889015"/>
                    <a:pt x="894071" y="1891751"/>
                    <a:pt x="894071" y="1889927"/>
                  </a:cubicBezTo>
                  <a:cubicBezTo>
                    <a:pt x="894071" y="1888103"/>
                    <a:pt x="894982" y="1881719"/>
                    <a:pt x="896806" y="1870775"/>
                  </a:cubicBezTo>
                  <a:cubicBezTo>
                    <a:pt x="898631" y="1852536"/>
                    <a:pt x="896806" y="1831561"/>
                    <a:pt x="894982" y="1810586"/>
                  </a:cubicBezTo>
                  <a:cubicBezTo>
                    <a:pt x="892247" y="1785050"/>
                    <a:pt x="891335" y="1781403"/>
                    <a:pt x="891335" y="1770459"/>
                  </a:cubicBezTo>
                  <a:cubicBezTo>
                    <a:pt x="891335" y="1769547"/>
                    <a:pt x="891335" y="1768635"/>
                    <a:pt x="891335" y="1767723"/>
                  </a:cubicBezTo>
                  <a:cubicBezTo>
                    <a:pt x="891335" y="1766811"/>
                    <a:pt x="891335" y="1766811"/>
                    <a:pt x="890423" y="1766811"/>
                  </a:cubicBezTo>
                  <a:lnTo>
                    <a:pt x="888599" y="1766811"/>
                  </a:lnTo>
                  <a:lnTo>
                    <a:pt x="884951" y="1766811"/>
                  </a:lnTo>
                  <a:lnTo>
                    <a:pt x="878567" y="1766811"/>
                  </a:lnTo>
                  <a:cubicBezTo>
                    <a:pt x="873096" y="1766811"/>
                    <a:pt x="868536" y="1767723"/>
                    <a:pt x="863064" y="1767723"/>
                  </a:cubicBezTo>
                  <a:cubicBezTo>
                    <a:pt x="854856" y="1767723"/>
                    <a:pt x="846648" y="1768635"/>
                    <a:pt x="838441" y="1768635"/>
                  </a:cubicBezTo>
                  <a:cubicBezTo>
                    <a:pt x="829321" y="1769547"/>
                    <a:pt x="819289" y="1769547"/>
                    <a:pt x="810170" y="1769547"/>
                  </a:cubicBezTo>
                  <a:cubicBezTo>
                    <a:pt x="756364" y="1771371"/>
                    <a:pt x="704381" y="1771371"/>
                    <a:pt x="661519" y="1768635"/>
                  </a:cubicBezTo>
                  <a:cubicBezTo>
                    <a:pt x="650575" y="1767723"/>
                    <a:pt x="642368" y="1767723"/>
                    <a:pt x="634160" y="1766811"/>
                  </a:cubicBezTo>
                  <a:cubicBezTo>
                    <a:pt x="626864" y="1765899"/>
                    <a:pt x="634160" y="1767723"/>
                    <a:pt x="646015" y="1768635"/>
                  </a:cubicBezTo>
                  <a:cubicBezTo>
                    <a:pt x="652399" y="1769547"/>
                    <a:pt x="658783" y="1769547"/>
                    <a:pt x="666079" y="1770459"/>
                  </a:cubicBezTo>
                  <a:cubicBezTo>
                    <a:pt x="708941" y="1774107"/>
                    <a:pt x="749068" y="1775019"/>
                    <a:pt x="788283" y="1774107"/>
                  </a:cubicBezTo>
                  <a:cubicBezTo>
                    <a:pt x="808345" y="1774107"/>
                    <a:pt x="827497" y="1773195"/>
                    <a:pt x="846648" y="1772283"/>
                  </a:cubicBezTo>
                  <a:cubicBezTo>
                    <a:pt x="857592" y="1771371"/>
                    <a:pt x="868536" y="1771371"/>
                    <a:pt x="879479" y="1770459"/>
                  </a:cubicBezTo>
                  <a:cubicBezTo>
                    <a:pt x="880391" y="1770459"/>
                    <a:pt x="881303" y="1770459"/>
                    <a:pt x="882215" y="1770459"/>
                  </a:cubicBezTo>
                  <a:lnTo>
                    <a:pt x="883127" y="1770459"/>
                  </a:lnTo>
                  <a:cubicBezTo>
                    <a:pt x="883127" y="1770459"/>
                    <a:pt x="884039" y="1770459"/>
                    <a:pt x="884039" y="1771371"/>
                  </a:cubicBezTo>
                  <a:cubicBezTo>
                    <a:pt x="884039" y="1772283"/>
                    <a:pt x="884039" y="1774107"/>
                    <a:pt x="884039" y="1775019"/>
                  </a:cubicBezTo>
                  <a:cubicBezTo>
                    <a:pt x="884039" y="1779579"/>
                    <a:pt x="883127" y="1779579"/>
                    <a:pt x="883127" y="1775931"/>
                  </a:cubicBezTo>
                  <a:cubicBezTo>
                    <a:pt x="883127" y="1775019"/>
                    <a:pt x="883127" y="1774107"/>
                    <a:pt x="883127" y="1773195"/>
                  </a:cubicBezTo>
                  <a:cubicBezTo>
                    <a:pt x="883127" y="1773195"/>
                    <a:pt x="883127" y="1773195"/>
                    <a:pt x="882215" y="1773195"/>
                  </a:cubicBezTo>
                  <a:lnTo>
                    <a:pt x="881303" y="1773195"/>
                  </a:lnTo>
                  <a:lnTo>
                    <a:pt x="878567" y="1773195"/>
                  </a:lnTo>
                  <a:cubicBezTo>
                    <a:pt x="876743" y="1773195"/>
                    <a:pt x="875831" y="1773195"/>
                    <a:pt x="874007" y="1774107"/>
                  </a:cubicBezTo>
                  <a:lnTo>
                    <a:pt x="863976" y="1775019"/>
                  </a:lnTo>
                  <a:lnTo>
                    <a:pt x="858504" y="1775019"/>
                  </a:lnTo>
                  <a:lnTo>
                    <a:pt x="846648" y="1775931"/>
                  </a:lnTo>
                  <a:cubicBezTo>
                    <a:pt x="830233" y="1776843"/>
                    <a:pt x="813818" y="1777755"/>
                    <a:pt x="798314" y="1777755"/>
                  </a:cubicBezTo>
                  <a:cubicBezTo>
                    <a:pt x="744508" y="1779579"/>
                    <a:pt x="701646" y="1778667"/>
                    <a:pt x="673374" y="1777755"/>
                  </a:cubicBezTo>
                  <a:cubicBezTo>
                    <a:pt x="663343" y="1777755"/>
                    <a:pt x="652399" y="1776843"/>
                    <a:pt x="642368" y="1775931"/>
                  </a:cubicBezTo>
                  <a:cubicBezTo>
                    <a:pt x="614096" y="1774107"/>
                    <a:pt x="577618" y="1770459"/>
                    <a:pt x="528372" y="1759515"/>
                  </a:cubicBezTo>
                  <a:cubicBezTo>
                    <a:pt x="521075" y="1757691"/>
                    <a:pt x="513780" y="1755868"/>
                    <a:pt x="507396" y="1754044"/>
                  </a:cubicBezTo>
                  <a:cubicBezTo>
                    <a:pt x="500100" y="1752220"/>
                    <a:pt x="493716" y="1750396"/>
                    <a:pt x="486421" y="1748572"/>
                  </a:cubicBezTo>
                  <a:cubicBezTo>
                    <a:pt x="475477" y="1745836"/>
                    <a:pt x="465446" y="1742188"/>
                    <a:pt x="456326" y="1738540"/>
                  </a:cubicBezTo>
                  <a:cubicBezTo>
                    <a:pt x="447206" y="1735804"/>
                    <a:pt x="438998" y="1732156"/>
                    <a:pt x="431703" y="1729420"/>
                  </a:cubicBezTo>
                  <a:cubicBezTo>
                    <a:pt x="417111" y="1723949"/>
                    <a:pt x="407079" y="1720301"/>
                    <a:pt x="403432" y="1718477"/>
                  </a:cubicBezTo>
                  <a:cubicBezTo>
                    <a:pt x="401608" y="1717565"/>
                    <a:pt x="397960" y="1716653"/>
                    <a:pt x="394312" y="1714829"/>
                  </a:cubicBezTo>
                  <a:cubicBezTo>
                    <a:pt x="386104" y="1712093"/>
                    <a:pt x="372425" y="1704797"/>
                    <a:pt x="352361" y="1693854"/>
                  </a:cubicBezTo>
                  <a:cubicBezTo>
                    <a:pt x="343242" y="1688382"/>
                    <a:pt x="334122" y="1682910"/>
                    <a:pt x="325002" y="1676526"/>
                  </a:cubicBezTo>
                  <a:cubicBezTo>
                    <a:pt x="285788" y="1650079"/>
                    <a:pt x="258429" y="1625456"/>
                    <a:pt x="240189" y="1610865"/>
                  </a:cubicBezTo>
                  <a:cubicBezTo>
                    <a:pt x="235630" y="1606305"/>
                    <a:pt x="229246" y="1600833"/>
                    <a:pt x="221950" y="1593537"/>
                  </a:cubicBezTo>
                  <a:cubicBezTo>
                    <a:pt x="214654" y="1586242"/>
                    <a:pt x="206446" y="1578034"/>
                    <a:pt x="198239" y="1568914"/>
                  </a:cubicBezTo>
                  <a:cubicBezTo>
                    <a:pt x="152641" y="1516932"/>
                    <a:pt x="115250" y="1459478"/>
                    <a:pt x="86979" y="1396552"/>
                  </a:cubicBezTo>
                  <a:cubicBezTo>
                    <a:pt x="82419" y="1387432"/>
                    <a:pt x="78771" y="1377401"/>
                    <a:pt x="75123" y="1368281"/>
                  </a:cubicBezTo>
                  <a:cubicBezTo>
                    <a:pt x="71475" y="1359162"/>
                    <a:pt x="67828" y="1349130"/>
                    <a:pt x="64180" y="1339098"/>
                  </a:cubicBezTo>
                  <a:cubicBezTo>
                    <a:pt x="24053" y="1226926"/>
                    <a:pt x="9462" y="1110194"/>
                    <a:pt x="3990" y="997110"/>
                  </a:cubicBezTo>
                  <a:cubicBezTo>
                    <a:pt x="2166" y="961543"/>
                    <a:pt x="1254" y="925977"/>
                    <a:pt x="342" y="891322"/>
                  </a:cubicBezTo>
                  <a:cubicBezTo>
                    <a:pt x="-570" y="839340"/>
                    <a:pt x="342" y="789181"/>
                    <a:pt x="3078" y="739023"/>
                  </a:cubicBezTo>
                  <a:cubicBezTo>
                    <a:pt x="9462" y="646002"/>
                    <a:pt x="23141" y="546598"/>
                    <a:pt x="57796" y="449017"/>
                  </a:cubicBezTo>
                  <a:cubicBezTo>
                    <a:pt x="60532" y="440810"/>
                    <a:pt x="64180" y="433514"/>
                    <a:pt x="66915" y="425306"/>
                  </a:cubicBezTo>
                  <a:cubicBezTo>
                    <a:pt x="69651" y="417098"/>
                    <a:pt x="73299" y="409803"/>
                    <a:pt x="76947" y="401595"/>
                  </a:cubicBezTo>
                  <a:cubicBezTo>
                    <a:pt x="81507" y="392475"/>
                    <a:pt x="85155" y="382444"/>
                    <a:pt x="90627" y="373324"/>
                  </a:cubicBezTo>
                  <a:cubicBezTo>
                    <a:pt x="95187" y="364204"/>
                    <a:pt x="100658" y="355085"/>
                    <a:pt x="105218" y="346877"/>
                  </a:cubicBezTo>
                  <a:cubicBezTo>
                    <a:pt x="109778" y="338669"/>
                    <a:pt x="115250" y="330461"/>
                    <a:pt x="119810" y="323166"/>
                  </a:cubicBezTo>
                  <a:cubicBezTo>
                    <a:pt x="122546" y="318606"/>
                    <a:pt x="125282" y="314046"/>
                    <a:pt x="128017" y="309486"/>
                  </a:cubicBezTo>
                  <a:cubicBezTo>
                    <a:pt x="130753" y="304926"/>
                    <a:pt x="134401" y="300366"/>
                    <a:pt x="137137" y="295807"/>
                  </a:cubicBezTo>
                  <a:cubicBezTo>
                    <a:pt x="143521" y="286687"/>
                    <a:pt x="149905" y="277567"/>
                    <a:pt x="157201" y="268448"/>
                  </a:cubicBezTo>
                  <a:cubicBezTo>
                    <a:pt x="164496" y="259328"/>
                    <a:pt x="171792" y="251120"/>
                    <a:pt x="179087" y="242000"/>
                  </a:cubicBezTo>
                  <a:cubicBezTo>
                    <a:pt x="186384" y="232881"/>
                    <a:pt x="195503" y="224673"/>
                    <a:pt x="203711" y="215553"/>
                  </a:cubicBezTo>
                  <a:cubicBezTo>
                    <a:pt x="225598" y="191842"/>
                    <a:pt x="250221" y="170867"/>
                    <a:pt x="275756" y="150804"/>
                  </a:cubicBezTo>
                  <a:cubicBezTo>
                    <a:pt x="283052" y="145332"/>
                    <a:pt x="290348" y="139860"/>
                    <a:pt x="297643" y="134388"/>
                  </a:cubicBezTo>
                  <a:cubicBezTo>
                    <a:pt x="304939" y="128916"/>
                    <a:pt x="313147" y="123445"/>
                    <a:pt x="320443" y="118885"/>
                  </a:cubicBezTo>
                  <a:cubicBezTo>
                    <a:pt x="334122" y="110677"/>
                    <a:pt x="346890" y="103381"/>
                    <a:pt x="343242" y="106117"/>
                  </a:cubicBezTo>
                  <a:cubicBezTo>
                    <a:pt x="332299" y="114325"/>
                    <a:pt x="306763" y="129828"/>
                    <a:pt x="273932" y="157187"/>
                  </a:cubicBezTo>
                  <a:cubicBezTo>
                    <a:pt x="264813" y="164483"/>
                    <a:pt x="254781" y="171779"/>
                    <a:pt x="245662" y="179987"/>
                  </a:cubicBezTo>
                  <a:cubicBezTo>
                    <a:pt x="236542" y="188194"/>
                    <a:pt x="227422" y="196402"/>
                    <a:pt x="218303" y="205522"/>
                  </a:cubicBezTo>
                  <a:cubicBezTo>
                    <a:pt x="185471" y="238353"/>
                    <a:pt x="157201" y="273007"/>
                    <a:pt x="134401" y="307662"/>
                  </a:cubicBezTo>
                  <a:cubicBezTo>
                    <a:pt x="111602" y="343229"/>
                    <a:pt x="93363" y="378796"/>
                    <a:pt x="78771" y="416186"/>
                  </a:cubicBezTo>
                  <a:cubicBezTo>
                    <a:pt x="73299" y="430778"/>
                    <a:pt x="67828" y="443545"/>
                    <a:pt x="65091" y="454489"/>
                  </a:cubicBezTo>
                  <a:cubicBezTo>
                    <a:pt x="62356" y="464521"/>
                    <a:pt x="59620" y="472728"/>
                    <a:pt x="58708" y="477288"/>
                  </a:cubicBezTo>
                  <a:cubicBezTo>
                    <a:pt x="57796" y="480936"/>
                    <a:pt x="58708" y="480936"/>
                    <a:pt x="59620" y="479112"/>
                  </a:cubicBezTo>
                  <a:cubicBezTo>
                    <a:pt x="60532" y="478200"/>
                    <a:pt x="63268" y="469992"/>
                    <a:pt x="67828" y="457225"/>
                  </a:cubicBezTo>
                  <a:cubicBezTo>
                    <a:pt x="83331" y="414363"/>
                    <a:pt x="103394" y="372412"/>
                    <a:pt x="128017" y="331373"/>
                  </a:cubicBezTo>
                  <a:cubicBezTo>
                    <a:pt x="131666" y="325901"/>
                    <a:pt x="134401" y="320430"/>
                    <a:pt x="137137" y="315870"/>
                  </a:cubicBezTo>
                  <a:cubicBezTo>
                    <a:pt x="161760" y="277567"/>
                    <a:pt x="194591" y="236529"/>
                    <a:pt x="235630" y="199138"/>
                  </a:cubicBezTo>
                  <a:lnTo>
                    <a:pt x="253869" y="182723"/>
                  </a:lnTo>
                  <a:cubicBezTo>
                    <a:pt x="260253" y="177251"/>
                    <a:pt x="266637" y="172691"/>
                    <a:pt x="273021" y="167219"/>
                  </a:cubicBezTo>
                  <a:cubicBezTo>
                    <a:pt x="279404" y="162659"/>
                    <a:pt x="285788" y="157187"/>
                    <a:pt x="292172" y="152628"/>
                  </a:cubicBezTo>
                  <a:cubicBezTo>
                    <a:pt x="298556" y="148068"/>
                    <a:pt x="305851" y="143508"/>
                    <a:pt x="312235" y="138948"/>
                  </a:cubicBezTo>
                  <a:cubicBezTo>
                    <a:pt x="360569" y="106117"/>
                    <a:pt x="412552" y="78758"/>
                    <a:pt x="467270" y="56871"/>
                  </a:cubicBezTo>
                  <a:cubicBezTo>
                    <a:pt x="521075" y="34984"/>
                    <a:pt x="578530" y="19480"/>
                    <a:pt x="639631" y="10361"/>
                  </a:cubicBezTo>
                  <a:cubicBezTo>
                    <a:pt x="656047" y="8537"/>
                    <a:pt x="670639" y="5801"/>
                    <a:pt x="682494" y="4889"/>
                  </a:cubicBezTo>
                  <a:cubicBezTo>
                    <a:pt x="695262" y="3977"/>
                    <a:pt x="706205" y="3065"/>
                    <a:pt x="714413" y="2153"/>
                  </a:cubicBezTo>
                  <a:cubicBezTo>
                    <a:pt x="726268" y="329"/>
                    <a:pt x="737212" y="329"/>
                    <a:pt x="751804" y="329"/>
                  </a:cubicBezTo>
                  <a:cubicBezTo>
                    <a:pt x="775515" y="-583"/>
                    <a:pt x="807434" y="329"/>
                    <a:pt x="843001" y="3977"/>
                  </a:cubicBezTo>
                  <a:cubicBezTo>
                    <a:pt x="876743" y="7625"/>
                    <a:pt x="910486" y="13097"/>
                    <a:pt x="943317" y="21304"/>
                  </a:cubicBezTo>
                  <a:cubicBezTo>
                    <a:pt x="964292" y="25864"/>
                    <a:pt x="972500" y="29512"/>
                    <a:pt x="960644" y="26776"/>
                  </a:cubicBezTo>
                  <a:cubicBezTo>
                    <a:pt x="947877" y="24040"/>
                    <a:pt x="934198" y="21304"/>
                    <a:pt x="920518" y="19480"/>
                  </a:cubicBezTo>
                  <a:lnTo>
                    <a:pt x="916870" y="18568"/>
                  </a:lnTo>
                  <a:cubicBezTo>
                    <a:pt x="907750" y="17656"/>
                    <a:pt x="898631" y="15832"/>
                    <a:pt x="889511" y="14920"/>
                  </a:cubicBezTo>
                  <a:cubicBezTo>
                    <a:pt x="874920" y="13097"/>
                    <a:pt x="871271" y="13097"/>
                    <a:pt x="881303" y="14920"/>
                  </a:cubicBezTo>
                  <a:cubicBezTo>
                    <a:pt x="893159" y="17656"/>
                    <a:pt x="909574" y="20392"/>
                    <a:pt x="928725" y="24040"/>
                  </a:cubicBezTo>
                  <a:cubicBezTo>
                    <a:pt x="957908" y="30424"/>
                    <a:pt x="988003" y="38632"/>
                    <a:pt x="1015362" y="46839"/>
                  </a:cubicBezTo>
                  <a:cubicBezTo>
                    <a:pt x="1054577" y="59607"/>
                    <a:pt x="1091968" y="75110"/>
                    <a:pt x="1128447" y="92438"/>
                  </a:cubicBezTo>
                  <a:cubicBezTo>
                    <a:pt x="1164925" y="109765"/>
                    <a:pt x="1199580" y="128916"/>
                    <a:pt x="1233323" y="152628"/>
                  </a:cubicBezTo>
                  <a:cubicBezTo>
                    <a:pt x="1255210" y="167219"/>
                    <a:pt x="1275273" y="182723"/>
                    <a:pt x="1294425" y="200962"/>
                  </a:cubicBezTo>
                  <a:cubicBezTo>
                    <a:pt x="1313576" y="218289"/>
                    <a:pt x="1329991" y="238353"/>
                    <a:pt x="1344583" y="258416"/>
                  </a:cubicBezTo>
                  <a:cubicBezTo>
                    <a:pt x="1349143" y="263888"/>
                    <a:pt x="1352791" y="270272"/>
                    <a:pt x="1356439" y="275743"/>
                  </a:cubicBezTo>
                  <a:cubicBezTo>
                    <a:pt x="1392917" y="330461"/>
                    <a:pt x="1404773" y="382444"/>
                    <a:pt x="1401125" y="376972"/>
                  </a:cubicBezTo>
                  <a:cubicBezTo>
                    <a:pt x="1398389" y="373324"/>
                    <a:pt x="1392917" y="359644"/>
                    <a:pt x="1379238" y="330461"/>
                  </a:cubicBezTo>
                  <a:cubicBezTo>
                    <a:pt x="1370118" y="312222"/>
                    <a:pt x="1359174" y="293983"/>
                    <a:pt x="1345495" y="273919"/>
                  </a:cubicBezTo>
                  <a:cubicBezTo>
                    <a:pt x="1331815" y="254768"/>
                    <a:pt x="1315400" y="233793"/>
                    <a:pt x="1292601" y="211905"/>
                  </a:cubicBezTo>
                  <a:cubicBezTo>
                    <a:pt x="1252474" y="174515"/>
                    <a:pt x="1212348" y="148980"/>
                    <a:pt x="1171309" y="127093"/>
                  </a:cubicBezTo>
                  <a:cubicBezTo>
                    <a:pt x="1161277" y="121621"/>
                    <a:pt x="1149422" y="115237"/>
                    <a:pt x="1141214" y="111589"/>
                  </a:cubicBezTo>
                  <a:cubicBezTo>
                    <a:pt x="1121151" y="102469"/>
                    <a:pt x="1097440" y="91526"/>
                    <a:pt x="1071905" y="81494"/>
                  </a:cubicBezTo>
                  <a:cubicBezTo>
                    <a:pt x="1046369" y="71462"/>
                    <a:pt x="1019010" y="62343"/>
                    <a:pt x="992563" y="55047"/>
                  </a:cubicBezTo>
                  <a:cubicBezTo>
                    <a:pt x="949701" y="43191"/>
                    <a:pt x="899542" y="32248"/>
                    <a:pt x="845736" y="26776"/>
                  </a:cubicBezTo>
                  <a:cubicBezTo>
                    <a:pt x="811082" y="23128"/>
                    <a:pt x="780075" y="21304"/>
                    <a:pt x="757275" y="21304"/>
                  </a:cubicBezTo>
                  <a:cubicBezTo>
                    <a:pt x="755451" y="21304"/>
                    <a:pt x="752716" y="21304"/>
                    <a:pt x="749980" y="21304"/>
                  </a:cubicBezTo>
                  <a:cubicBezTo>
                    <a:pt x="741772" y="21304"/>
                    <a:pt x="731740" y="21304"/>
                    <a:pt x="723533" y="21304"/>
                  </a:cubicBezTo>
                  <a:cubicBezTo>
                    <a:pt x="715325" y="22216"/>
                    <a:pt x="708941" y="22216"/>
                    <a:pt x="705293" y="23128"/>
                  </a:cubicBezTo>
                  <a:cubicBezTo>
                    <a:pt x="699822" y="24040"/>
                    <a:pt x="696174" y="24952"/>
                    <a:pt x="690702" y="25864"/>
                  </a:cubicBezTo>
                  <a:cubicBezTo>
                    <a:pt x="687966" y="25864"/>
                    <a:pt x="684318" y="26776"/>
                    <a:pt x="679758" y="26776"/>
                  </a:cubicBezTo>
                  <a:cubicBezTo>
                    <a:pt x="675198" y="27688"/>
                    <a:pt x="669727" y="28600"/>
                    <a:pt x="664255" y="29512"/>
                  </a:cubicBezTo>
                  <a:cubicBezTo>
                    <a:pt x="652399" y="31336"/>
                    <a:pt x="637808" y="32248"/>
                    <a:pt x="623216" y="35896"/>
                  </a:cubicBezTo>
                  <a:cubicBezTo>
                    <a:pt x="613185" y="37720"/>
                    <a:pt x="603153" y="39544"/>
                    <a:pt x="593121" y="41367"/>
                  </a:cubicBezTo>
                  <a:cubicBezTo>
                    <a:pt x="583090" y="43191"/>
                    <a:pt x="573058" y="45927"/>
                    <a:pt x="563026" y="48663"/>
                  </a:cubicBezTo>
                  <a:cubicBezTo>
                    <a:pt x="557554" y="50487"/>
                    <a:pt x="552083" y="51399"/>
                    <a:pt x="546611" y="52311"/>
                  </a:cubicBezTo>
                  <a:cubicBezTo>
                    <a:pt x="541139" y="54135"/>
                    <a:pt x="536579" y="55959"/>
                    <a:pt x="532019" y="56871"/>
                  </a:cubicBezTo>
                  <a:cubicBezTo>
                    <a:pt x="522900" y="59607"/>
                    <a:pt x="513780" y="63255"/>
                    <a:pt x="507396" y="65079"/>
                  </a:cubicBezTo>
                  <a:cubicBezTo>
                    <a:pt x="493716" y="70550"/>
                    <a:pt x="492805" y="71462"/>
                    <a:pt x="501013" y="68727"/>
                  </a:cubicBezTo>
                  <a:cubicBezTo>
                    <a:pt x="508308" y="65991"/>
                    <a:pt x="522900" y="62343"/>
                    <a:pt x="540227" y="56871"/>
                  </a:cubicBezTo>
                  <a:cubicBezTo>
                    <a:pt x="579442" y="46839"/>
                    <a:pt x="624128" y="35896"/>
                    <a:pt x="672463" y="31336"/>
                  </a:cubicBezTo>
                  <a:cubicBezTo>
                    <a:pt x="682494" y="29512"/>
                    <a:pt x="693438" y="29512"/>
                    <a:pt x="704381" y="28600"/>
                  </a:cubicBezTo>
                  <a:cubicBezTo>
                    <a:pt x="715325" y="27688"/>
                    <a:pt x="725357" y="26776"/>
                    <a:pt x="734476" y="26776"/>
                  </a:cubicBezTo>
                  <a:cubicBezTo>
                    <a:pt x="777339" y="24952"/>
                    <a:pt x="820202" y="26776"/>
                    <a:pt x="868536" y="33160"/>
                  </a:cubicBezTo>
                  <a:cubicBezTo>
                    <a:pt x="885863" y="35896"/>
                    <a:pt x="905014" y="38632"/>
                    <a:pt x="918694" y="41367"/>
                  </a:cubicBezTo>
                  <a:cubicBezTo>
                    <a:pt x="957908" y="48663"/>
                    <a:pt x="1001683" y="60519"/>
                    <a:pt x="1041810" y="75110"/>
                  </a:cubicBezTo>
                  <a:cubicBezTo>
                    <a:pt x="1091056" y="93350"/>
                    <a:pt x="1135742" y="113413"/>
                    <a:pt x="1182252" y="139860"/>
                  </a:cubicBezTo>
                  <a:cubicBezTo>
                    <a:pt x="1225115" y="164483"/>
                    <a:pt x="1269802" y="195490"/>
                    <a:pt x="1304456" y="233793"/>
                  </a:cubicBezTo>
                  <a:cubicBezTo>
                    <a:pt x="1334551" y="266624"/>
                    <a:pt x="1356439" y="301278"/>
                    <a:pt x="1371942" y="334109"/>
                  </a:cubicBezTo>
                  <a:cubicBezTo>
                    <a:pt x="1378326" y="346877"/>
                    <a:pt x="1383798" y="360556"/>
                    <a:pt x="1389269" y="375148"/>
                  </a:cubicBezTo>
                  <a:cubicBezTo>
                    <a:pt x="1394741" y="389739"/>
                    <a:pt x="1398389" y="406155"/>
                    <a:pt x="1402037" y="420746"/>
                  </a:cubicBezTo>
                  <a:cubicBezTo>
                    <a:pt x="1415717" y="480024"/>
                    <a:pt x="1424836" y="533830"/>
                    <a:pt x="1431220" y="575781"/>
                  </a:cubicBezTo>
                  <a:cubicBezTo>
                    <a:pt x="1433956" y="588548"/>
                    <a:pt x="1435780" y="608612"/>
                    <a:pt x="1437604" y="628675"/>
                  </a:cubicBezTo>
                  <a:cubicBezTo>
                    <a:pt x="1443076" y="690689"/>
                    <a:pt x="1445811" y="753614"/>
                    <a:pt x="1447635" y="818364"/>
                  </a:cubicBezTo>
                  <a:cubicBezTo>
                    <a:pt x="1447635" y="829308"/>
                    <a:pt x="1447635" y="842075"/>
                    <a:pt x="1447635" y="842075"/>
                  </a:cubicBezTo>
                  <a:cubicBezTo>
                    <a:pt x="1446723" y="843900"/>
                    <a:pt x="1445811" y="836604"/>
                    <a:pt x="1443987" y="823836"/>
                  </a:cubicBezTo>
                  <a:cubicBezTo>
                    <a:pt x="1443076" y="812892"/>
                    <a:pt x="1442163" y="801037"/>
                    <a:pt x="1440340" y="791917"/>
                  </a:cubicBezTo>
                  <a:cubicBezTo>
                    <a:pt x="1439428" y="787357"/>
                    <a:pt x="1439428" y="786445"/>
                    <a:pt x="1438516" y="785533"/>
                  </a:cubicBezTo>
                  <a:cubicBezTo>
                    <a:pt x="1437604" y="784622"/>
                    <a:pt x="1437604" y="790093"/>
                    <a:pt x="1437604" y="801949"/>
                  </a:cubicBezTo>
                  <a:cubicBezTo>
                    <a:pt x="1437604" y="834780"/>
                    <a:pt x="1437604" y="867610"/>
                    <a:pt x="1436692" y="901353"/>
                  </a:cubicBezTo>
                  <a:cubicBezTo>
                    <a:pt x="1436692" y="936008"/>
                    <a:pt x="1435780" y="974311"/>
                    <a:pt x="1435780" y="1013525"/>
                  </a:cubicBezTo>
                  <a:cubicBezTo>
                    <a:pt x="1435780" y="1063684"/>
                    <a:pt x="1434868" y="1114754"/>
                    <a:pt x="1432132" y="1164912"/>
                  </a:cubicBezTo>
                  <a:cubicBezTo>
                    <a:pt x="1430308" y="1201391"/>
                    <a:pt x="1425748" y="1237870"/>
                    <a:pt x="1419364" y="1274348"/>
                  </a:cubicBezTo>
                  <a:cubicBezTo>
                    <a:pt x="1412981" y="1310827"/>
                    <a:pt x="1403861" y="1347306"/>
                    <a:pt x="1391093" y="1382872"/>
                  </a:cubicBezTo>
                  <a:cubicBezTo>
                    <a:pt x="1387445" y="1395640"/>
                    <a:pt x="1381062" y="1408408"/>
                    <a:pt x="1376502" y="1419351"/>
                  </a:cubicBezTo>
                  <a:cubicBezTo>
                    <a:pt x="1371942" y="1431207"/>
                    <a:pt x="1364646" y="1443062"/>
                    <a:pt x="1360086" y="1451270"/>
                  </a:cubicBezTo>
                  <a:cubicBezTo>
                    <a:pt x="1353703" y="1463126"/>
                    <a:pt x="1347319" y="1471334"/>
                    <a:pt x="1343671" y="1476805"/>
                  </a:cubicBezTo>
                  <a:cubicBezTo>
                    <a:pt x="1339111" y="1482277"/>
                    <a:pt x="1337287" y="1485925"/>
                    <a:pt x="1336375" y="1485013"/>
                  </a:cubicBezTo>
                  <a:cubicBezTo>
                    <a:pt x="1335464" y="1484101"/>
                    <a:pt x="1337287" y="1480453"/>
                    <a:pt x="1341847" y="1472246"/>
                  </a:cubicBezTo>
                  <a:cubicBezTo>
                    <a:pt x="1343671" y="1467686"/>
                    <a:pt x="1347319" y="1463126"/>
                    <a:pt x="1350055" y="1455830"/>
                  </a:cubicBezTo>
                  <a:cubicBezTo>
                    <a:pt x="1353703" y="1448534"/>
                    <a:pt x="1357350" y="1440327"/>
                    <a:pt x="1361910" y="1431207"/>
                  </a:cubicBezTo>
                  <a:cubicBezTo>
                    <a:pt x="1366470" y="1422999"/>
                    <a:pt x="1369206" y="1413880"/>
                    <a:pt x="1372854" y="1404760"/>
                  </a:cubicBezTo>
                  <a:cubicBezTo>
                    <a:pt x="1375590" y="1397464"/>
                    <a:pt x="1378326" y="1391080"/>
                    <a:pt x="1380150" y="1383785"/>
                  </a:cubicBezTo>
                  <a:cubicBezTo>
                    <a:pt x="1381974" y="1377401"/>
                    <a:pt x="1384709" y="1370105"/>
                    <a:pt x="1386534" y="1364633"/>
                  </a:cubicBezTo>
                  <a:cubicBezTo>
                    <a:pt x="1390182" y="1351866"/>
                    <a:pt x="1392917" y="1340010"/>
                    <a:pt x="1395653" y="1329978"/>
                  </a:cubicBezTo>
                  <a:cubicBezTo>
                    <a:pt x="1397477" y="1321771"/>
                    <a:pt x="1399301" y="1312651"/>
                    <a:pt x="1401125" y="1300795"/>
                  </a:cubicBezTo>
                  <a:cubicBezTo>
                    <a:pt x="1403861" y="1289852"/>
                    <a:pt x="1405685" y="1276172"/>
                    <a:pt x="1408421" y="1261581"/>
                  </a:cubicBezTo>
                  <a:cubicBezTo>
                    <a:pt x="1413893" y="1226014"/>
                    <a:pt x="1416628" y="1195007"/>
                    <a:pt x="1418452" y="1163088"/>
                  </a:cubicBezTo>
                  <a:cubicBezTo>
                    <a:pt x="1419364" y="1143937"/>
                    <a:pt x="1420276" y="1122050"/>
                    <a:pt x="1420276" y="1101074"/>
                  </a:cubicBezTo>
                  <a:cubicBezTo>
                    <a:pt x="1421188" y="1067332"/>
                    <a:pt x="1421188" y="1033589"/>
                    <a:pt x="1421188" y="998934"/>
                  </a:cubicBezTo>
                  <a:cubicBezTo>
                    <a:pt x="1421188" y="963367"/>
                    <a:pt x="1421188" y="931448"/>
                    <a:pt x="1420276" y="903177"/>
                  </a:cubicBezTo>
                  <a:cubicBezTo>
                    <a:pt x="1419364" y="879466"/>
                    <a:pt x="1419364" y="851195"/>
                    <a:pt x="1418452" y="822012"/>
                  </a:cubicBezTo>
                  <a:cubicBezTo>
                    <a:pt x="1418452" y="802861"/>
                    <a:pt x="1417541" y="783710"/>
                    <a:pt x="1416628" y="764558"/>
                  </a:cubicBezTo>
                  <a:cubicBezTo>
                    <a:pt x="1415717" y="745407"/>
                    <a:pt x="1414804" y="725344"/>
                    <a:pt x="1412981" y="708016"/>
                  </a:cubicBezTo>
                  <a:cubicBezTo>
                    <a:pt x="1410244" y="669714"/>
                    <a:pt x="1406597" y="632323"/>
                    <a:pt x="1401125" y="594932"/>
                  </a:cubicBezTo>
                  <a:cubicBezTo>
                    <a:pt x="1400213" y="589460"/>
                    <a:pt x="1399301" y="584901"/>
                    <a:pt x="1399301" y="580341"/>
                  </a:cubicBezTo>
                  <a:cubicBezTo>
                    <a:pt x="1397477" y="569397"/>
                    <a:pt x="1396565" y="564837"/>
                    <a:pt x="1396565" y="571221"/>
                  </a:cubicBezTo>
                  <a:cubicBezTo>
                    <a:pt x="1396565" y="576693"/>
                    <a:pt x="1398389" y="586724"/>
                    <a:pt x="1399301" y="600404"/>
                  </a:cubicBezTo>
                  <a:cubicBezTo>
                    <a:pt x="1400213" y="613171"/>
                    <a:pt x="1402037" y="625939"/>
                    <a:pt x="1402949" y="637795"/>
                  </a:cubicBezTo>
                  <a:cubicBezTo>
                    <a:pt x="1407509" y="681569"/>
                    <a:pt x="1410244" y="723520"/>
                    <a:pt x="1412981" y="762734"/>
                  </a:cubicBezTo>
                  <a:cubicBezTo>
                    <a:pt x="1413893" y="774590"/>
                    <a:pt x="1413893" y="788269"/>
                    <a:pt x="1413893" y="797389"/>
                  </a:cubicBezTo>
                  <a:cubicBezTo>
                    <a:pt x="1413893" y="818364"/>
                    <a:pt x="1413893" y="844811"/>
                    <a:pt x="1414804" y="874906"/>
                  </a:cubicBezTo>
                  <a:cubicBezTo>
                    <a:pt x="1414804" y="884026"/>
                    <a:pt x="1414804" y="894058"/>
                    <a:pt x="1414804" y="903177"/>
                  </a:cubicBezTo>
                  <a:cubicBezTo>
                    <a:pt x="1414804" y="943304"/>
                    <a:pt x="1414804" y="983431"/>
                    <a:pt x="1414804" y="1025381"/>
                  </a:cubicBezTo>
                  <a:cubicBezTo>
                    <a:pt x="1414804" y="1045444"/>
                    <a:pt x="1414804" y="1062772"/>
                    <a:pt x="1414804" y="1076451"/>
                  </a:cubicBezTo>
                  <a:cubicBezTo>
                    <a:pt x="1414804" y="1081011"/>
                    <a:pt x="1414804" y="1085571"/>
                    <a:pt x="1414804" y="1089219"/>
                  </a:cubicBezTo>
                  <a:cubicBezTo>
                    <a:pt x="1415717" y="1120226"/>
                    <a:pt x="1414804" y="1164912"/>
                    <a:pt x="1408421" y="1221454"/>
                  </a:cubicBezTo>
                  <a:cubicBezTo>
                    <a:pt x="1404773" y="1252461"/>
                    <a:pt x="1400213" y="1283468"/>
                    <a:pt x="1392917" y="1313563"/>
                  </a:cubicBezTo>
                  <a:cubicBezTo>
                    <a:pt x="1389269" y="1329978"/>
                    <a:pt x="1384709" y="1344570"/>
                    <a:pt x="1381062" y="1359162"/>
                  </a:cubicBezTo>
                  <a:cubicBezTo>
                    <a:pt x="1376502" y="1372841"/>
                    <a:pt x="1371942" y="1385609"/>
                    <a:pt x="1367382" y="1397464"/>
                  </a:cubicBezTo>
                  <a:cubicBezTo>
                    <a:pt x="1363734" y="1406584"/>
                    <a:pt x="1360086" y="1415703"/>
                    <a:pt x="1356439" y="1424823"/>
                  </a:cubicBezTo>
                  <a:cubicBezTo>
                    <a:pt x="1343671" y="1451270"/>
                    <a:pt x="1327256" y="1481365"/>
                    <a:pt x="1303545" y="1510548"/>
                  </a:cubicBezTo>
                  <a:cubicBezTo>
                    <a:pt x="1289865" y="1527876"/>
                    <a:pt x="1277097" y="1540643"/>
                    <a:pt x="1270713" y="1546115"/>
                  </a:cubicBezTo>
                  <a:cubicBezTo>
                    <a:pt x="1265242" y="1550675"/>
                    <a:pt x="1252474" y="1562530"/>
                    <a:pt x="1236059" y="1577122"/>
                  </a:cubicBezTo>
                  <a:cubicBezTo>
                    <a:pt x="1220555" y="1590801"/>
                    <a:pt x="1204140" y="1602657"/>
                    <a:pt x="1187725" y="1614513"/>
                  </a:cubicBezTo>
                  <a:cubicBezTo>
                    <a:pt x="1152158" y="1640048"/>
                    <a:pt x="1115679" y="1661935"/>
                    <a:pt x="1078288" y="1681998"/>
                  </a:cubicBezTo>
                  <a:cubicBezTo>
                    <a:pt x="1060049" y="1692030"/>
                    <a:pt x="1040897" y="1702061"/>
                    <a:pt x="1022658" y="1711181"/>
                  </a:cubicBezTo>
                  <a:cubicBezTo>
                    <a:pt x="1004419" y="1720301"/>
                    <a:pt x="985268" y="1730332"/>
                    <a:pt x="975236" y="1746748"/>
                  </a:cubicBezTo>
                  <a:cubicBezTo>
                    <a:pt x="965204" y="1764075"/>
                    <a:pt x="964292" y="1785050"/>
                    <a:pt x="957908" y="1804202"/>
                  </a:cubicBezTo>
                  <a:cubicBezTo>
                    <a:pt x="951525" y="1824265"/>
                    <a:pt x="942405" y="1843416"/>
                    <a:pt x="934198" y="1862568"/>
                  </a:cubicBezTo>
                  <a:cubicBezTo>
                    <a:pt x="927814" y="1877159"/>
                    <a:pt x="922341" y="1891751"/>
                    <a:pt x="918694" y="1906342"/>
                  </a:cubicBezTo>
                  <a:cubicBezTo>
                    <a:pt x="915958" y="1917286"/>
                    <a:pt x="915046" y="1920934"/>
                    <a:pt x="915958" y="1912726"/>
                  </a:cubicBezTo>
                  <a:cubicBezTo>
                    <a:pt x="916870" y="1908166"/>
                    <a:pt x="917782" y="1905430"/>
                    <a:pt x="918694" y="1899959"/>
                  </a:cubicBezTo>
                  <a:cubicBezTo>
                    <a:pt x="925078" y="1876247"/>
                    <a:pt x="934198" y="1855272"/>
                    <a:pt x="941493" y="1835209"/>
                  </a:cubicBezTo>
                  <a:cubicBezTo>
                    <a:pt x="948789" y="1816057"/>
                    <a:pt x="954260" y="1797818"/>
                    <a:pt x="956084" y="1781403"/>
                  </a:cubicBezTo>
                  <a:cubicBezTo>
                    <a:pt x="957908" y="1771371"/>
                    <a:pt x="958820" y="1757691"/>
                    <a:pt x="966116" y="1743100"/>
                  </a:cubicBezTo>
                  <a:cubicBezTo>
                    <a:pt x="969764" y="1735804"/>
                    <a:pt x="975236" y="1728509"/>
                    <a:pt x="982532" y="1722125"/>
                  </a:cubicBezTo>
                  <a:cubicBezTo>
                    <a:pt x="989827" y="1715741"/>
                    <a:pt x="998035" y="1710269"/>
                    <a:pt x="1007155" y="1705709"/>
                  </a:cubicBezTo>
                  <a:cubicBezTo>
                    <a:pt x="1058225" y="1678350"/>
                    <a:pt x="1101999" y="1653727"/>
                    <a:pt x="1151246" y="1620896"/>
                  </a:cubicBezTo>
                  <a:cubicBezTo>
                    <a:pt x="1184076" y="1599009"/>
                    <a:pt x="1213260" y="1576210"/>
                    <a:pt x="1241530" y="1549763"/>
                  </a:cubicBezTo>
                  <a:cubicBezTo>
                    <a:pt x="1255210" y="1536083"/>
                    <a:pt x="1267978" y="1523316"/>
                    <a:pt x="1279833" y="1509636"/>
                  </a:cubicBezTo>
                  <a:cubicBezTo>
                    <a:pt x="1285305" y="1503252"/>
                    <a:pt x="1290777" y="1495957"/>
                    <a:pt x="1295337" y="1489573"/>
                  </a:cubicBezTo>
                  <a:cubicBezTo>
                    <a:pt x="1299897" y="1482277"/>
                    <a:pt x="1305368" y="1475893"/>
                    <a:pt x="1309016" y="1469509"/>
                  </a:cubicBezTo>
                  <a:cubicBezTo>
                    <a:pt x="1312664" y="1464038"/>
                    <a:pt x="1315400" y="1458566"/>
                    <a:pt x="1319048" y="1452182"/>
                  </a:cubicBezTo>
                  <a:cubicBezTo>
                    <a:pt x="1320872" y="1449446"/>
                    <a:pt x="1322696" y="1446710"/>
                    <a:pt x="1324520" y="1443974"/>
                  </a:cubicBezTo>
                  <a:cubicBezTo>
                    <a:pt x="1326344" y="1441239"/>
                    <a:pt x="1327256" y="1437591"/>
                    <a:pt x="1329080" y="1434855"/>
                  </a:cubicBezTo>
                  <a:cubicBezTo>
                    <a:pt x="1331815" y="1428471"/>
                    <a:pt x="1335464" y="1422999"/>
                    <a:pt x="1338199" y="1416615"/>
                  </a:cubicBezTo>
                  <a:cubicBezTo>
                    <a:pt x="1340935" y="1410232"/>
                    <a:pt x="1343671" y="1403848"/>
                    <a:pt x="1346407" y="1397464"/>
                  </a:cubicBezTo>
                  <a:cubicBezTo>
                    <a:pt x="1357350" y="1371929"/>
                    <a:pt x="1363734" y="1348218"/>
                    <a:pt x="1369206" y="1327243"/>
                  </a:cubicBezTo>
                  <a:cubicBezTo>
                    <a:pt x="1372854" y="1313563"/>
                    <a:pt x="1374678" y="1298972"/>
                    <a:pt x="1378326" y="1283468"/>
                  </a:cubicBezTo>
                  <a:cubicBezTo>
                    <a:pt x="1381062" y="1265229"/>
                    <a:pt x="1383798" y="1248813"/>
                    <a:pt x="1384709" y="1236046"/>
                  </a:cubicBezTo>
                  <a:cubicBezTo>
                    <a:pt x="1385622" y="1223278"/>
                    <a:pt x="1386534" y="1213247"/>
                    <a:pt x="1385622" y="1207775"/>
                  </a:cubicBezTo>
                  <a:cubicBezTo>
                    <a:pt x="1385622" y="1202303"/>
                    <a:pt x="1386534" y="1184064"/>
                    <a:pt x="1387445" y="1158529"/>
                  </a:cubicBezTo>
                  <a:cubicBezTo>
                    <a:pt x="1388358" y="1148497"/>
                    <a:pt x="1388358" y="1137553"/>
                    <a:pt x="1388358" y="1127521"/>
                  </a:cubicBezTo>
                  <a:cubicBezTo>
                    <a:pt x="1389269" y="1105634"/>
                    <a:pt x="1388358" y="1091043"/>
                    <a:pt x="1387445" y="1094691"/>
                  </a:cubicBezTo>
                  <a:cubicBezTo>
                    <a:pt x="1385622" y="1101074"/>
                    <a:pt x="1385622" y="1070980"/>
                    <a:pt x="1384709" y="1026293"/>
                  </a:cubicBezTo>
                  <a:cubicBezTo>
                    <a:pt x="1384709" y="1007142"/>
                    <a:pt x="1384709" y="987078"/>
                    <a:pt x="1383798" y="967927"/>
                  </a:cubicBezTo>
                  <a:cubicBezTo>
                    <a:pt x="1383798" y="934184"/>
                    <a:pt x="1382885" y="899529"/>
                    <a:pt x="1382885" y="860315"/>
                  </a:cubicBezTo>
                  <a:cubicBezTo>
                    <a:pt x="1382885" y="832044"/>
                    <a:pt x="1381974" y="803773"/>
                    <a:pt x="1380150" y="776414"/>
                  </a:cubicBezTo>
                  <a:cubicBezTo>
                    <a:pt x="1379238" y="749967"/>
                    <a:pt x="1378326" y="727167"/>
                    <a:pt x="1380150" y="729904"/>
                  </a:cubicBezTo>
                  <a:cubicBezTo>
                    <a:pt x="1381062" y="732639"/>
                    <a:pt x="1381974" y="737199"/>
                    <a:pt x="1382885" y="739935"/>
                  </a:cubicBezTo>
                  <a:cubicBezTo>
                    <a:pt x="1382885" y="740847"/>
                    <a:pt x="1382885" y="725344"/>
                    <a:pt x="1381974" y="715312"/>
                  </a:cubicBezTo>
                  <a:cubicBezTo>
                    <a:pt x="1381062" y="706192"/>
                    <a:pt x="1381062" y="696161"/>
                    <a:pt x="1380150" y="687041"/>
                  </a:cubicBezTo>
                  <a:cubicBezTo>
                    <a:pt x="1378326" y="668802"/>
                    <a:pt x="1377414" y="650562"/>
                    <a:pt x="1374678" y="633235"/>
                  </a:cubicBezTo>
                  <a:cubicBezTo>
                    <a:pt x="1369206" y="585812"/>
                    <a:pt x="1362823" y="538390"/>
                    <a:pt x="1353703" y="491880"/>
                  </a:cubicBezTo>
                  <a:cubicBezTo>
                    <a:pt x="1351879" y="480936"/>
                    <a:pt x="1349143" y="470904"/>
                    <a:pt x="1347319" y="461785"/>
                  </a:cubicBezTo>
                  <a:cubicBezTo>
                    <a:pt x="1346407" y="458137"/>
                    <a:pt x="1346407" y="457225"/>
                    <a:pt x="1346407" y="458137"/>
                  </a:cubicBezTo>
                  <a:cubicBezTo>
                    <a:pt x="1346407" y="459049"/>
                    <a:pt x="1347319" y="464521"/>
                    <a:pt x="1348231" y="469081"/>
                  </a:cubicBezTo>
                  <a:cubicBezTo>
                    <a:pt x="1350055" y="477288"/>
                    <a:pt x="1351879" y="487320"/>
                    <a:pt x="1352791" y="495528"/>
                  </a:cubicBezTo>
                  <a:cubicBezTo>
                    <a:pt x="1355526" y="511031"/>
                    <a:pt x="1358263" y="525623"/>
                    <a:pt x="1360086" y="541126"/>
                  </a:cubicBezTo>
                  <a:cubicBezTo>
                    <a:pt x="1361910" y="552982"/>
                    <a:pt x="1363734" y="565749"/>
                    <a:pt x="1365558" y="577605"/>
                  </a:cubicBezTo>
                  <a:cubicBezTo>
                    <a:pt x="1367382" y="590372"/>
                    <a:pt x="1368294" y="604964"/>
                    <a:pt x="1369206" y="609524"/>
                  </a:cubicBezTo>
                  <a:cubicBezTo>
                    <a:pt x="1369206" y="614083"/>
                    <a:pt x="1368294" y="605876"/>
                    <a:pt x="1366470" y="594020"/>
                  </a:cubicBezTo>
                  <a:cubicBezTo>
                    <a:pt x="1363734" y="588548"/>
                    <a:pt x="1361910" y="576693"/>
                    <a:pt x="1360086" y="564837"/>
                  </a:cubicBezTo>
                  <a:close/>
                  <a:moveTo>
                    <a:pt x="1163101" y="1628192"/>
                  </a:moveTo>
                  <a:cubicBezTo>
                    <a:pt x="1174045" y="1620896"/>
                    <a:pt x="1170397" y="1621808"/>
                    <a:pt x="1156717" y="1630928"/>
                  </a:cubicBezTo>
                  <a:cubicBezTo>
                    <a:pt x="1133918" y="1645519"/>
                    <a:pt x="1110207" y="1660111"/>
                    <a:pt x="1093792" y="1670142"/>
                  </a:cubicBezTo>
                  <a:cubicBezTo>
                    <a:pt x="1089232" y="1672879"/>
                    <a:pt x="1091968" y="1671966"/>
                    <a:pt x="1099264" y="1668319"/>
                  </a:cubicBezTo>
                  <a:cubicBezTo>
                    <a:pt x="1122063" y="1654639"/>
                    <a:pt x="1144862" y="1640960"/>
                    <a:pt x="1163101" y="1628192"/>
                  </a:cubicBezTo>
                  <a:close/>
                  <a:moveTo>
                    <a:pt x="1384709" y="886762"/>
                  </a:moveTo>
                  <a:cubicBezTo>
                    <a:pt x="1385622" y="895882"/>
                    <a:pt x="1385622" y="892234"/>
                    <a:pt x="1385622" y="879466"/>
                  </a:cubicBezTo>
                  <a:cubicBezTo>
                    <a:pt x="1385622" y="866699"/>
                    <a:pt x="1385622" y="847547"/>
                    <a:pt x="1384709" y="839340"/>
                  </a:cubicBezTo>
                  <a:cubicBezTo>
                    <a:pt x="1383798" y="830220"/>
                    <a:pt x="1383798" y="832956"/>
                    <a:pt x="1383798" y="845723"/>
                  </a:cubicBezTo>
                  <a:cubicBezTo>
                    <a:pt x="1383798" y="859403"/>
                    <a:pt x="1384709" y="878554"/>
                    <a:pt x="1384709" y="886762"/>
                  </a:cubicBezTo>
                  <a:close/>
                  <a:moveTo>
                    <a:pt x="1391093" y="996198"/>
                  </a:moveTo>
                  <a:lnTo>
                    <a:pt x="1391093" y="994374"/>
                  </a:lnTo>
                  <a:lnTo>
                    <a:pt x="1391093" y="990726"/>
                  </a:lnTo>
                  <a:lnTo>
                    <a:pt x="1391093" y="996198"/>
                  </a:lnTo>
                  <a:close/>
                  <a:moveTo>
                    <a:pt x="1389269" y="1259757"/>
                  </a:moveTo>
                  <a:cubicBezTo>
                    <a:pt x="1389269" y="1257021"/>
                    <a:pt x="1389269" y="1255197"/>
                    <a:pt x="1389269" y="1254285"/>
                  </a:cubicBezTo>
                  <a:cubicBezTo>
                    <a:pt x="1389269" y="1253373"/>
                    <a:pt x="1386534" y="1265229"/>
                    <a:pt x="1385622" y="1272525"/>
                  </a:cubicBezTo>
                  <a:cubicBezTo>
                    <a:pt x="1384709" y="1275260"/>
                    <a:pt x="1384709" y="1278908"/>
                    <a:pt x="1383798" y="1281644"/>
                  </a:cubicBezTo>
                  <a:cubicBezTo>
                    <a:pt x="1374678" y="1330890"/>
                    <a:pt x="1360999" y="1375577"/>
                    <a:pt x="1345495" y="1411144"/>
                  </a:cubicBezTo>
                  <a:cubicBezTo>
                    <a:pt x="1344583" y="1412968"/>
                    <a:pt x="1343671" y="1415703"/>
                    <a:pt x="1343671" y="1415703"/>
                  </a:cubicBezTo>
                  <a:cubicBezTo>
                    <a:pt x="1343671" y="1416615"/>
                    <a:pt x="1343671" y="1417527"/>
                    <a:pt x="1344583" y="1415703"/>
                  </a:cubicBezTo>
                  <a:cubicBezTo>
                    <a:pt x="1345495" y="1412968"/>
                    <a:pt x="1349143" y="1404760"/>
                    <a:pt x="1350967" y="1401112"/>
                  </a:cubicBezTo>
                  <a:cubicBezTo>
                    <a:pt x="1368294" y="1359162"/>
                    <a:pt x="1379238" y="1316299"/>
                    <a:pt x="1386534" y="1273436"/>
                  </a:cubicBezTo>
                  <a:cubicBezTo>
                    <a:pt x="1388358" y="1267965"/>
                    <a:pt x="1388358" y="1263405"/>
                    <a:pt x="1389269" y="1259757"/>
                  </a:cubicBezTo>
                  <a:close/>
                  <a:moveTo>
                    <a:pt x="1388358" y="794653"/>
                  </a:moveTo>
                  <a:cubicBezTo>
                    <a:pt x="1388358" y="792829"/>
                    <a:pt x="1388358" y="791005"/>
                    <a:pt x="1388358" y="791917"/>
                  </a:cubicBezTo>
                  <a:cubicBezTo>
                    <a:pt x="1388358" y="795565"/>
                    <a:pt x="1388358" y="801037"/>
                    <a:pt x="1388358" y="805597"/>
                  </a:cubicBezTo>
                  <a:cubicBezTo>
                    <a:pt x="1389269" y="834780"/>
                    <a:pt x="1390182" y="860315"/>
                    <a:pt x="1391093" y="881290"/>
                  </a:cubicBezTo>
                  <a:cubicBezTo>
                    <a:pt x="1391093" y="881290"/>
                    <a:pt x="1391093" y="881290"/>
                    <a:pt x="1391093" y="880378"/>
                  </a:cubicBezTo>
                  <a:cubicBezTo>
                    <a:pt x="1391093" y="878554"/>
                    <a:pt x="1391093" y="875818"/>
                    <a:pt x="1391093" y="873082"/>
                  </a:cubicBezTo>
                  <a:cubicBezTo>
                    <a:pt x="1390182" y="842075"/>
                    <a:pt x="1390182" y="816540"/>
                    <a:pt x="1388358" y="794653"/>
                  </a:cubicBezTo>
                  <a:close/>
                  <a:moveTo>
                    <a:pt x="885863" y="1746748"/>
                  </a:moveTo>
                  <a:cubicBezTo>
                    <a:pt x="886775" y="1746748"/>
                    <a:pt x="886775" y="1746748"/>
                    <a:pt x="888599" y="1746748"/>
                  </a:cubicBezTo>
                  <a:cubicBezTo>
                    <a:pt x="890423" y="1746748"/>
                    <a:pt x="894982" y="1745836"/>
                    <a:pt x="895895" y="1745836"/>
                  </a:cubicBezTo>
                  <a:cubicBezTo>
                    <a:pt x="900455" y="1744924"/>
                    <a:pt x="899542" y="1744924"/>
                    <a:pt x="892247" y="1745836"/>
                  </a:cubicBezTo>
                  <a:cubicBezTo>
                    <a:pt x="890423" y="1745836"/>
                    <a:pt x="887687" y="1746748"/>
                    <a:pt x="885863" y="1746748"/>
                  </a:cubicBezTo>
                  <a:close/>
                  <a:moveTo>
                    <a:pt x="43205" y="1254285"/>
                  </a:moveTo>
                  <a:cubicBezTo>
                    <a:pt x="30437" y="1203215"/>
                    <a:pt x="21317" y="1152145"/>
                    <a:pt x="15845" y="1100162"/>
                  </a:cubicBezTo>
                  <a:cubicBezTo>
                    <a:pt x="14021" y="1081011"/>
                    <a:pt x="12197" y="1062772"/>
                    <a:pt x="10373" y="1048180"/>
                  </a:cubicBezTo>
                  <a:cubicBezTo>
                    <a:pt x="8550" y="1034501"/>
                    <a:pt x="8550" y="1037237"/>
                    <a:pt x="9462" y="1054564"/>
                  </a:cubicBezTo>
                  <a:cubicBezTo>
                    <a:pt x="9462" y="1060036"/>
                    <a:pt x="10373" y="1066420"/>
                    <a:pt x="10373" y="1071892"/>
                  </a:cubicBezTo>
                  <a:cubicBezTo>
                    <a:pt x="14933" y="1125698"/>
                    <a:pt x="21317" y="1178592"/>
                    <a:pt x="34085" y="1233310"/>
                  </a:cubicBezTo>
                  <a:cubicBezTo>
                    <a:pt x="40469" y="1263405"/>
                    <a:pt x="49588" y="1294412"/>
                    <a:pt x="59620" y="1324507"/>
                  </a:cubicBezTo>
                  <a:cubicBezTo>
                    <a:pt x="69651" y="1354602"/>
                    <a:pt x="82419" y="1384697"/>
                    <a:pt x="97010" y="1414791"/>
                  </a:cubicBezTo>
                  <a:cubicBezTo>
                    <a:pt x="116162" y="1453094"/>
                    <a:pt x="136225" y="1485013"/>
                    <a:pt x="154465" y="1508724"/>
                  </a:cubicBezTo>
                  <a:cubicBezTo>
                    <a:pt x="175440" y="1536995"/>
                    <a:pt x="198239" y="1563442"/>
                    <a:pt x="223774" y="1588977"/>
                  </a:cubicBezTo>
                  <a:cubicBezTo>
                    <a:pt x="242013" y="1606305"/>
                    <a:pt x="248397" y="1610865"/>
                    <a:pt x="237454" y="1599009"/>
                  </a:cubicBezTo>
                  <a:cubicBezTo>
                    <a:pt x="230158" y="1590801"/>
                    <a:pt x="222862" y="1582594"/>
                    <a:pt x="216478" y="1574386"/>
                  </a:cubicBezTo>
                  <a:cubicBezTo>
                    <a:pt x="209183" y="1566178"/>
                    <a:pt x="201887" y="1556146"/>
                    <a:pt x="194591" y="1546115"/>
                  </a:cubicBezTo>
                  <a:cubicBezTo>
                    <a:pt x="190943" y="1541555"/>
                    <a:pt x="185471" y="1534259"/>
                    <a:pt x="180000" y="1526052"/>
                  </a:cubicBezTo>
                  <a:cubicBezTo>
                    <a:pt x="177264" y="1522404"/>
                    <a:pt x="173616" y="1517844"/>
                    <a:pt x="170880" y="1513284"/>
                  </a:cubicBezTo>
                  <a:cubicBezTo>
                    <a:pt x="168144" y="1508724"/>
                    <a:pt x="164496" y="1504164"/>
                    <a:pt x="161760" y="1499605"/>
                  </a:cubicBezTo>
                  <a:cubicBezTo>
                    <a:pt x="151728" y="1485013"/>
                    <a:pt x="144433" y="1474069"/>
                    <a:pt x="141697" y="1470421"/>
                  </a:cubicBezTo>
                  <a:cubicBezTo>
                    <a:pt x="139873" y="1468598"/>
                    <a:pt x="138961" y="1467686"/>
                    <a:pt x="138961" y="1467686"/>
                  </a:cubicBezTo>
                  <a:cubicBezTo>
                    <a:pt x="138961" y="1468598"/>
                    <a:pt x="134401" y="1464038"/>
                    <a:pt x="128929" y="1454006"/>
                  </a:cubicBezTo>
                  <a:cubicBezTo>
                    <a:pt x="126193" y="1449446"/>
                    <a:pt x="122546" y="1443062"/>
                    <a:pt x="117986" y="1436679"/>
                  </a:cubicBezTo>
                  <a:cubicBezTo>
                    <a:pt x="114338" y="1429383"/>
                    <a:pt x="109778" y="1422087"/>
                    <a:pt x="105218" y="1413880"/>
                  </a:cubicBezTo>
                  <a:cubicBezTo>
                    <a:pt x="89715" y="1383785"/>
                    <a:pt x="75123" y="1350042"/>
                    <a:pt x="62356" y="1309915"/>
                  </a:cubicBezTo>
                  <a:cubicBezTo>
                    <a:pt x="58708" y="1300795"/>
                    <a:pt x="55972" y="1290764"/>
                    <a:pt x="53236" y="1280732"/>
                  </a:cubicBezTo>
                  <a:cubicBezTo>
                    <a:pt x="48676" y="1273436"/>
                    <a:pt x="45940" y="1264317"/>
                    <a:pt x="43205" y="1254285"/>
                  </a:cubicBezTo>
                  <a:close/>
                  <a:moveTo>
                    <a:pt x="163584" y="1461302"/>
                  </a:moveTo>
                  <a:cubicBezTo>
                    <a:pt x="166320" y="1466774"/>
                    <a:pt x="169968" y="1471334"/>
                    <a:pt x="172704" y="1476805"/>
                  </a:cubicBezTo>
                  <a:cubicBezTo>
                    <a:pt x="176352" y="1482277"/>
                    <a:pt x="179087" y="1486837"/>
                    <a:pt x="182736" y="1492309"/>
                  </a:cubicBezTo>
                  <a:cubicBezTo>
                    <a:pt x="189119" y="1503252"/>
                    <a:pt x="196415" y="1512372"/>
                    <a:pt x="202799" y="1522404"/>
                  </a:cubicBezTo>
                  <a:cubicBezTo>
                    <a:pt x="240189" y="1571650"/>
                    <a:pt x="282140" y="1614513"/>
                    <a:pt x="332299" y="1650079"/>
                  </a:cubicBezTo>
                  <a:cubicBezTo>
                    <a:pt x="357834" y="1668319"/>
                    <a:pt x="388840" y="1686558"/>
                    <a:pt x="422583" y="1702061"/>
                  </a:cubicBezTo>
                  <a:cubicBezTo>
                    <a:pt x="460886" y="1719389"/>
                    <a:pt x="494629" y="1728509"/>
                    <a:pt x="522900" y="1734892"/>
                  </a:cubicBezTo>
                  <a:cubicBezTo>
                    <a:pt x="547523" y="1740364"/>
                    <a:pt x="552994" y="1740364"/>
                    <a:pt x="533843" y="1734892"/>
                  </a:cubicBezTo>
                  <a:cubicBezTo>
                    <a:pt x="527459" y="1733068"/>
                    <a:pt x="520164" y="1731244"/>
                    <a:pt x="512868" y="1728509"/>
                  </a:cubicBezTo>
                  <a:cubicBezTo>
                    <a:pt x="505572" y="1725773"/>
                    <a:pt x="498276" y="1723949"/>
                    <a:pt x="490069" y="1721213"/>
                  </a:cubicBezTo>
                  <a:cubicBezTo>
                    <a:pt x="474565" y="1715741"/>
                    <a:pt x="453590" y="1708445"/>
                    <a:pt x="429879" y="1697501"/>
                  </a:cubicBezTo>
                  <a:cubicBezTo>
                    <a:pt x="400696" y="1684734"/>
                    <a:pt x="372425" y="1669231"/>
                    <a:pt x="345978" y="1651903"/>
                  </a:cubicBezTo>
                  <a:cubicBezTo>
                    <a:pt x="318619" y="1633664"/>
                    <a:pt x="296732" y="1615424"/>
                    <a:pt x="285788" y="1603569"/>
                  </a:cubicBezTo>
                  <a:cubicBezTo>
                    <a:pt x="271197" y="1589889"/>
                    <a:pt x="248397" y="1567090"/>
                    <a:pt x="224686" y="1540643"/>
                  </a:cubicBezTo>
                  <a:cubicBezTo>
                    <a:pt x="205535" y="1518756"/>
                    <a:pt x="189119" y="1495957"/>
                    <a:pt x="173616" y="1473158"/>
                  </a:cubicBezTo>
                  <a:cubicBezTo>
                    <a:pt x="159936" y="1452182"/>
                    <a:pt x="154465" y="1445799"/>
                    <a:pt x="163584" y="1461302"/>
                  </a:cubicBezTo>
                  <a:close/>
                  <a:moveTo>
                    <a:pt x="34085" y="583988"/>
                  </a:moveTo>
                  <a:lnTo>
                    <a:pt x="33173" y="589460"/>
                  </a:lnTo>
                  <a:lnTo>
                    <a:pt x="33173" y="589460"/>
                  </a:lnTo>
                  <a:lnTo>
                    <a:pt x="34085" y="583988"/>
                  </a:lnTo>
                  <a:close/>
                  <a:moveTo>
                    <a:pt x="69651" y="462697"/>
                  </a:moveTo>
                  <a:cubicBezTo>
                    <a:pt x="71475" y="456313"/>
                    <a:pt x="70564" y="457225"/>
                    <a:pt x="68740" y="463609"/>
                  </a:cubicBezTo>
                  <a:cubicBezTo>
                    <a:pt x="66004" y="469992"/>
                    <a:pt x="62356" y="481848"/>
                    <a:pt x="60532" y="488232"/>
                  </a:cubicBezTo>
                  <a:cubicBezTo>
                    <a:pt x="58708" y="494616"/>
                    <a:pt x="59620" y="493704"/>
                    <a:pt x="61444" y="487320"/>
                  </a:cubicBezTo>
                  <a:cubicBezTo>
                    <a:pt x="64180" y="480936"/>
                    <a:pt x="67828" y="469081"/>
                    <a:pt x="69651" y="462697"/>
                  </a:cubicBezTo>
                  <a:close/>
                  <a:moveTo>
                    <a:pt x="741772" y="32248"/>
                  </a:moveTo>
                  <a:cubicBezTo>
                    <a:pt x="729005" y="32248"/>
                    <a:pt x="739948" y="33160"/>
                    <a:pt x="758187" y="33160"/>
                  </a:cubicBezTo>
                  <a:cubicBezTo>
                    <a:pt x="763659" y="33160"/>
                    <a:pt x="770043" y="33160"/>
                    <a:pt x="775515" y="33160"/>
                  </a:cubicBezTo>
                  <a:cubicBezTo>
                    <a:pt x="781899" y="33160"/>
                    <a:pt x="776427" y="32248"/>
                    <a:pt x="760924" y="32248"/>
                  </a:cubicBezTo>
                  <a:cubicBezTo>
                    <a:pt x="755451" y="32248"/>
                    <a:pt x="746332" y="32248"/>
                    <a:pt x="741772" y="32248"/>
                  </a:cubicBezTo>
                  <a:close/>
                  <a:moveTo>
                    <a:pt x="880391" y="52311"/>
                  </a:moveTo>
                  <a:cubicBezTo>
                    <a:pt x="889511" y="53223"/>
                    <a:pt x="895895" y="55047"/>
                    <a:pt x="903190" y="55959"/>
                  </a:cubicBezTo>
                  <a:cubicBezTo>
                    <a:pt x="915046" y="57783"/>
                    <a:pt x="907750" y="55959"/>
                    <a:pt x="892247" y="52311"/>
                  </a:cubicBezTo>
                  <a:cubicBezTo>
                    <a:pt x="882215" y="50487"/>
                    <a:pt x="872183" y="48663"/>
                    <a:pt x="862152" y="46839"/>
                  </a:cubicBezTo>
                  <a:cubicBezTo>
                    <a:pt x="826585" y="42279"/>
                    <a:pt x="791018" y="38632"/>
                    <a:pt x="755451" y="38632"/>
                  </a:cubicBezTo>
                  <a:cubicBezTo>
                    <a:pt x="742684" y="38632"/>
                    <a:pt x="730828" y="38632"/>
                    <a:pt x="718061" y="39544"/>
                  </a:cubicBezTo>
                  <a:lnTo>
                    <a:pt x="680670" y="42279"/>
                  </a:lnTo>
                  <a:cubicBezTo>
                    <a:pt x="678846" y="42279"/>
                    <a:pt x="677022" y="42279"/>
                    <a:pt x="675198" y="43191"/>
                  </a:cubicBezTo>
                  <a:cubicBezTo>
                    <a:pt x="673374" y="43191"/>
                    <a:pt x="672463" y="43191"/>
                    <a:pt x="672463" y="43191"/>
                  </a:cubicBezTo>
                  <a:cubicBezTo>
                    <a:pt x="672463" y="43191"/>
                    <a:pt x="672463" y="43191"/>
                    <a:pt x="676110" y="42279"/>
                  </a:cubicBezTo>
                  <a:cubicBezTo>
                    <a:pt x="688878" y="40456"/>
                    <a:pt x="707117" y="39544"/>
                    <a:pt x="725357" y="38632"/>
                  </a:cubicBezTo>
                  <a:cubicBezTo>
                    <a:pt x="775515" y="36808"/>
                    <a:pt x="825673" y="40456"/>
                    <a:pt x="874920" y="47751"/>
                  </a:cubicBezTo>
                  <a:cubicBezTo>
                    <a:pt x="892247" y="50487"/>
                    <a:pt x="908662" y="53223"/>
                    <a:pt x="924166" y="56871"/>
                  </a:cubicBezTo>
                  <a:cubicBezTo>
                    <a:pt x="928725" y="57783"/>
                    <a:pt x="933285" y="58695"/>
                    <a:pt x="932373" y="58695"/>
                  </a:cubicBezTo>
                  <a:cubicBezTo>
                    <a:pt x="932373" y="58695"/>
                    <a:pt x="926901" y="56871"/>
                    <a:pt x="922341" y="55959"/>
                  </a:cubicBezTo>
                  <a:cubicBezTo>
                    <a:pt x="916870" y="55047"/>
                    <a:pt x="909574" y="53223"/>
                    <a:pt x="903190" y="51399"/>
                  </a:cubicBezTo>
                  <a:cubicBezTo>
                    <a:pt x="847561" y="40456"/>
                    <a:pt x="791018" y="35896"/>
                    <a:pt x="738124" y="36808"/>
                  </a:cubicBezTo>
                  <a:cubicBezTo>
                    <a:pt x="684318" y="37720"/>
                    <a:pt x="633248" y="45015"/>
                    <a:pt x="586737" y="55959"/>
                  </a:cubicBezTo>
                  <a:cubicBezTo>
                    <a:pt x="539315" y="66903"/>
                    <a:pt x="488245" y="85142"/>
                    <a:pt x="438087" y="108853"/>
                  </a:cubicBezTo>
                  <a:cubicBezTo>
                    <a:pt x="375161" y="138036"/>
                    <a:pt x="318619" y="175427"/>
                    <a:pt x="269373" y="220113"/>
                  </a:cubicBezTo>
                  <a:cubicBezTo>
                    <a:pt x="259341" y="229233"/>
                    <a:pt x="251133" y="236529"/>
                    <a:pt x="245662" y="242912"/>
                  </a:cubicBezTo>
                  <a:cubicBezTo>
                    <a:pt x="242013" y="246560"/>
                    <a:pt x="243838" y="245648"/>
                    <a:pt x="252957" y="237441"/>
                  </a:cubicBezTo>
                  <a:cubicBezTo>
                    <a:pt x="254781" y="235617"/>
                    <a:pt x="262077" y="229233"/>
                    <a:pt x="268461" y="223761"/>
                  </a:cubicBezTo>
                  <a:cubicBezTo>
                    <a:pt x="293083" y="200962"/>
                    <a:pt x="320443" y="180899"/>
                    <a:pt x="348714" y="161747"/>
                  </a:cubicBezTo>
                  <a:cubicBezTo>
                    <a:pt x="360569" y="154452"/>
                    <a:pt x="372425" y="147156"/>
                    <a:pt x="384280" y="139860"/>
                  </a:cubicBezTo>
                  <a:cubicBezTo>
                    <a:pt x="396136" y="132564"/>
                    <a:pt x="408904" y="127093"/>
                    <a:pt x="419847" y="120709"/>
                  </a:cubicBezTo>
                  <a:cubicBezTo>
                    <a:pt x="480037" y="90614"/>
                    <a:pt x="550259" y="66903"/>
                    <a:pt x="616832" y="55959"/>
                  </a:cubicBezTo>
                  <a:cubicBezTo>
                    <a:pt x="623216" y="55047"/>
                    <a:pt x="630512" y="53223"/>
                    <a:pt x="637808" y="52311"/>
                  </a:cubicBezTo>
                  <a:cubicBezTo>
                    <a:pt x="679758" y="45927"/>
                    <a:pt x="722621" y="43191"/>
                    <a:pt x="763659" y="43191"/>
                  </a:cubicBezTo>
                  <a:cubicBezTo>
                    <a:pt x="804698" y="44103"/>
                    <a:pt x="844824" y="46839"/>
                    <a:pt x="880391" y="52311"/>
                  </a:cubicBezTo>
                  <a:close/>
                  <a:moveTo>
                    <a:pt x="358745" y="181811"/>
                  </a:moveTo>
                  <a:cubicBezTo>
                    <a:pt x="363305" y="178163"/>
                    <a:pt x="361481" y="179075"/>
                    <a:pt x="353274" y="184546"/>
                  </a:cubicBezTo>
                  <a:cubicBezTo>
                    <a:pt x="345066" y="190018"/>
                    <a:pt x="338682" y="194578"/>
                    <a:pt x="333210" y="199138"/>
                  </a:cubicBezTo>
                  <a:cubicBezTo>
                    <a:pt x="328650" y="202786"/>
                    <a:pt x="330474" y="201874"/>
                    <a:pt x="337770" y="196402"/>
                  </a:cubicBezTo>
                  <a:cubicBezTo>
                    <a:pt x="345066" y="190930"/>
                    <a:pt x="352361" y="186370"/>
                    <a:pt x="358745" y="181811"/>
                  </a:cubicBezTo>
                  <a:close/>
                  <a:moveTo>
                    <a:pt x="777339" y="50487"/>
                  </a:moveTo>
                  <a:cubicBezTo>
                    <a:pt x="780986" y="50487"/>
                    <a:pt x="779163" y="50487"/>
                    <a:pt x="780075" y="50487"/>
                  </a:cubicBezTo>
                  <a:cubicBezTo>
                    <a:pt x="774603" y="50487"/>
                    <a:pt x="767307" y="49575"/>
                    <a:pt x="762747" y="49575"/>
                  </a:cubicBezTo>
                  <a:cubicBezTo>
                    <a:pt x="758187" y="49575"/>
                    <a:pt x="754540" y="49575"/>
                    <a:pt x="754540" y="49575"/>
                  </a:cubicBezTo>
                  <a:cubicBezTo>
                    <a:pt x="754540" y="49575"/>
                    <a:pt x="755451" y="49575"/>
                    <a:pt x="757275" y="49575"/>
                  </a:cubicBezTo>
                  <a:cubicBezTo>
                    <a:pt x="759100" y="49575"/>
                    <a:pt x="760924" y="49575"/>
                    <a:pt x="763659" y="49575"/>
                  </a:cubicBezTo>
                  <a:cubicBezTo>
                    <a:pt x="768219" y="50487"/>
                    <a:pt x="773691" y="50487"/>
                    <a:pt x="777339" y="50487"/>
                  </a:cubicBezTo>
                  <a:close/>
                  <a:moveTo>
                    <a:pt x="897719" y="64167"/>
                  </a:moveTo>
                  <a:cubicBezTo>
                    <a:pt x="903190" y="64167"/>
                    <a:pt x="904102" y="64167"/>
                    <a:pt x="897719" y="64167"/>
                  </a:cubicBezTo>
                  <a:cubicBezTo>
                    <a:pt x="894071" y="63255"/>
                    <a:pt x="885863" y="61431"/>
                    <a:pt x="881303" y="60519"/>
                  </a:cubicBezTo>
                  <a:cubicBezTo>
                    <a:pt x="874920" y="59607"/>
                    <a:pt x="874007" y="59607"/>
                    <a:pt x="880391" y="60519"/>
                  </a:cubicBezTo>
                  <a:cubicBezTo>
                    <a:pt x="884039" y="61431"/>
                    <a:pt x="891335" y="62343"/>
                    <a:pt x="897719" y="64167"/>
                  </a:cubicBezTo>
                  <a:close/>
                  <a:moveTo>
                    <a:pt x="1326344" y="319518"/>
                  </a:moveTo>
                  <a:cubicBezTo>
                    <a:pt x="1329080" y="324078"/>
                    <a:pt x="1331815" y="328637"/>
                    <a:pt x="1333639" y="332285"/>
                  </a:cubicBezTo>
                  <a:cubicBezTo>
                    <a:pt x="1334551" y="334109"/>
                    <a:pt x="1335464" y="335021"/>
                    <a:pt x="1335464" y="335933"/>
                  </a:cubicBezTo>
                  <a:cubicBezTo>
                    <a:pt x="1335464" y="335021"/>
                    <a:pt x="1335464" y="335933"/>
                    <a:pt x="1334551" y="334109"/>
                  </a:cubicBezTo>
                  <a:cubicBezTo>
                    <a:pt x="1332727" y="329549"/>
                    <a:pt x="1329080" y="324078"/>
                    <a:pt x="1327256" y="319518"/>
                  </a:cubicBezTo>
                  <a:cubicBezTo>
                    <a:pt x="1308104" y="286687"/>
                    <a:pt x="1284393" y="254768"/>
                    <a:pt x="1256122" y="228321"/>
                  </a:cubicBezTo>
                  <a:cubicBezTo>
                    <a:pt x="1226939" y="201874"/>
                    <a:pt x="1194108" y="179075"/>
                    <a:pt x="1159453" y="159923"/>
                  </a:cubicBezTo>
                  <a:cubicBezTo>
                    <a:pt x="1124799" y="140772"/>
                    <a:pt x="1089232" y="123445"/>
                    <a:pt x="1050017" y="107029"/>
                  </a:cubicBezTo>
                  <a:cubicBezTo>
                    <a:pt x="1038162" y="102469"/>
                    <a:pt x="1024482" y="96998"/>
                    <a:pt x="1014451" y="93350"/>
                  </a:cubicBezTo>
                  <a:cubicBezTo>
                    <a:pt x="1008067" y="91526"/>
                    <a:pt x="1002595" y="89702"/>
                    <a:pt x="1002595" y="90614"/>
                  </a:cubicBezTo>
                  <a:cubicBezTo>
                    <a:pt x="1003507" y="91526"/>
                    <a:pt x="1011715" y="94262"/>
                    <a:pt x="1019010" y="96998"/>
                  </a:cubicBezTo>
                  <a:cubicBezTo>
                    <a:pt x="1030866" y="101557"/>
                    <a:pt x="1044545" y="107029"/>
                    <a:pt x="1056401" y="111589"/>
                  </a:cubicBezTo>
                  <a:cubicBezTo>
                    <a:pt x="1091056" y="126181"/>
                    <a:pt x="1125711" y="143508"/>
                    <a:pt x="1156717" y="160835"/>
                  </a:cubicBezTo>
                  <a:cubicBezTo>
                    <a:pt x="1192284" y="180899"/>
                    <a:pt x="1226027" y="203698"/>
                    <a:pt x="1255210" y="229233"/>
                  </a:cubicBezTo>
                  <a:cubicBezTo>
                    <a:pt x="1284393" y="255680"/>
                    <a:pt x="1308104" y="286687"/>
                    <a:pt x="1326344" y="319518"/>
                  </a:cubicBezTo>
                  <a:close/>
                  <a:moveTo>
                    <a:pt x="938757" y="89702"/>
                  </a:moveTo>
                  <a:cubicBezTo>
                    <a:pt x="948789" y="91526"/>
                    <a:pt x="949701" y="91526"/>
                    <a:pt x="941493" y="89702"/>
                  </a:cubicBezTo>
                  <a:cubicBezTo>
                    <a:pt x="934198" y="86966"/>
                    <a:pt x="916870" y="83318"/>
                    <a:pt x="907750" y="81494"/>
                  </a:cubicBezTo>
                  <a:cubicBezTo>
                    <a:pt x="897719" y="79670"/>
                    <a:pt x="896806" y="79670"/>
                    <a:pt x="905014" y="81494"/>
                  </a:cubicBezTo>
                  <a:cubicBezTo>
                    <a:pt x="912310" y="83318"/>
                    <a:pt x="928725" y="86966"/>
                    <a:pt x="938757" y="89702"/>
                  </a:cubicBezTo>
                  <a:close/>
                  <a:moveTo>
                    <a:pt x="1374678" y="468169"/>
                  </a:moveTo>
                  <a:cubicBezTo>
                    <a:pt x="1372854" y="461785"/>
                    <a:pt x="1373766" y="466345"/>
                    <a:pt x="1375590" y="476376"/>
                  </a:cubicBezTo>
                  <a:cubicBezTo>
                    <a:pt x="1376502" y="480936"/>
                    <a:pt x="1378326" y="488232"/>
                    <a:pt x="1378326" y="489144"/>
                  </a:cubicBezTo>
                  <a:cubicBezTo>
                    <a:pt x="1378326" y="490056"/>
                    <a:pt x="1378326" y="485496"/>
                    <a:pt x="1377414" y="483672"/>
                  </a:cubicBezTo>
                  <a:cubicBezTo>
                    <a:pt x="1377414" y="478200"/>
                    <a:pt x="1375590" y="471816"/>
                    <a:pt x="1374678" y="468169"/>
                  </a:cubicBezTo>
                  <a:close/>
                  <a:moveTo>
                    <a:pt x="1109295" y="153540"/>
                  </a:moveTo>
                  <a:cubicBezTo>
                    <a:pt x="1119327" y="158099"/>
                    <a:pt x="1122063" y="159011"/>
                    <a:pt x="1113855" y="155363"/>
                  </a:cubicBezTo>
                  <a:cubicBezTo>
                    <a:pt x="1106559" y="151716"/>
                    <a:pt x="1091056" y="143508"/>
                    <a:pt x="1081936" y="139860"/>
                  </a:cubicBezTo>
                  <a:cubicBezTo>
                    <a:pt x="1075553" y="137124"/>
                    <a:pt x="1073729" y="136212"/>
                    <a:pt x="1077376" y="138948"/>
                  </a:cubicBezTo>
                  <a:cubicBezTo>
                    <a:pt x="1083760" y="140772"/>
                    <a:pt x="1099264" y="148980"/>
                    <a:pt x="1109295" y="153540"/>
                  </a:cubicBezTo>
                  <a:close/>
                  <a:moveTo>
                    <a:pt x="1083760" y="147156"/>
                  </a:moveTo>
                  <a:lnTo>
                    <a:pt x="1079200" y="145332"/>
                  </a:lnTo>
                  <a:lnTo>
                    <a:pt x="1078288" y="145332"/>
                  </a:lnTo>
                  <a:lnTo>
                    <a:pt x="1083760" y="147156"/>
                  </a:lnTo>
                  <a:close/>
                  <a:moveTo>
                    <a:pt x="1164925" y="190018"/>
                  </a:moveTo>
                  <a:cubicBezTo>
                    <a:pt x="1165837" y="190018"/>
                    <a:pt x="1167661" y="191842"/>
                    <a:pt x="1166749" y="190930"/>
                  </a:cubicBezTo>
                  <a:cubicBezTo>
                    <a:pt x="1165837" y="190018"/>
                    <a:pt x="1163101" y="188194"/>
                    <a:pt x="1161277" y="187282"/>
                  </a:cubicBezTo>
                  <a:cubicBezTo>
                    <a:pt x="1154893" y="183635"/>
                    <a:pt x="1153070" y="182723"/>
                    <a:pt x="1158541" y="185458"/>
                  </a:cubicBezTo>
                  <a:cubicBezTo>
                    <a:pt x="1159453" y="187282"/>
                    <a:pt x="1163101" y="189106"/>
                    <a:pt x="1164925" y="190018"/>
                  </a:cubicBezTo>
                  <a:close/>
                  <a:moveTo>
                    <a:pt x="1393829" y="690689"/>
                  </a:moveTo>
                  <a:cubicBezTo>
                    <a:pt x="1392917" y="687041"/>
                    <a:pt x="1392917" y="680657"/>
                    <a:pt x="1392917" y="681569"/>
                  </a:cubicBezTo>
                  <a:cubicBezTo>
                    <a:pt x="1392917" y="681569"/>
                    <a:pt x="1392917" y="689777"/>
                    <a:pt x="1393829" y="694337"/>
                  </a:cubicBezTo>
                  <a:cubicBezTo>
                    <a:pt x="1396565" y="735375"/>
                    <a:pt x="1398389" y="773678"/>
                    <a:pt x="1400213" y="810157"/>
                  </a:cubicBezTo>
                  <a:cubicBezTo>
                    <a:pt x="1400213" y="819276"/>
                    <a:pt x="1401125" y="825660"/>
                    <a:pt x="1401125" y="820188"/>
                  </a:cubicBezTo>
                  <a:cubicBezTo>
                    <a:pt x="1401125" y="815628"/>
                    <a:pt x="1401125" y="810157"/>
                    <a:pt x="1401125" y="804685"/>
                  </a:cubicBezTo>
                  <a:cubicBezTo>
                    <a:pt x="1399301" y="761822"/>
                    <a:pt x="1397477" y="726255"/>
                    <a:pt x="1393829" y="690689"/>
                  </a:cubicBezTo>
                  <a:close/>
                  <a:moveTo>
                    <a:pt x="1373766" y="580341"/>
                  </a:moveTo>
                  <a:cubicBezTo>
                    <a:pt x="1372854" y="575781"/>
                    <a:pt x="1371942" y="569397"/>
                    <a:pt x="1371942" y="566661"/>
                  </a:cubicBezTo>
                  <a:cubicBezTo>
                    <a:pt x="1371030" y="563013"/>
                    <a:pt x="1371030" y="565749"/>
                    <a:pt x="1371942" y="573045"/>
                  </a:cubicBezTo>
                  <a:cubicBezTo>
                    <a:pt x="1372854" y="577605"/>
                    <a:pt x="1373766" y="582165"/>
                    <a:pt x="1373766" y="587636"/>
                  </a:cubicBezTo>
                  <a:cubicBezTo>
                    <a:pt x="1374678" y="589460"/>
                    <a:pt x="1374678" y="587636"/>
                    <a:pt x="1373766" y="580341"/>
                  </a:cubicBezTo>
                  <a:close/>
                  <a:moveTo>
                    <a:pt x="1272538" y="279391"/>
                  </a:moveTo>
                  <a:cubicBezTo>
                    <a:pt x="1273449" y="280303"/>
                    <a:pt x="1275273" y="282127"/>
                    <a:pt x="1275273" y="282127"/>
                  </a:cubicBezTo>
                  <a:cubicBezTo>
                    <a:pt x="1274362" y="280303"/>
                    <a:pt x="1271626" y="277567"/>
                    <a:pt x="1268889" y="273919"/>
                  </a:cubicBezTo>
                  <a:cubicBezTo>
                    <a:pt x="1267978" y="273007"/>
                    <a:pt x="1268889" y="273919"/>
                    <a:pt x="1268889" y="273919"/>
                  </a:cubicBezTo>
                  <a:cubicBezTo>
                    <a:pt x="1268889" y="275743"/>
                    <a:pt x="1270713" y="277567"/>
                    <a:pt x="1272538" y="279391"/>
                  </a:cubicBezTo>
                  <a:close/>
                  <a:moveTo>
                    <a:pt x="1187725" y="210082"/>
                  </a:moveTo>
                  <a:lnTo>
                    <a:pt x="1197756" y="217377"/>
                  </a:lnTo>
                  <a:lnTo>
                    <a:pt x="1188636" y="210994"/>
                  </a:lnTo>
                  <a:cubicBezTo>
                    <a:pt x="1182252" y="206434"/>
                    <a:pt x="1178605" y="204610"/>
                    <a:pt x="1180429" y="205522"/>
                  </a:cubicBezTo>
                  <a:cubicBezTo>
                    <a:pt x="1181341" y="206434"/>
                    <a:pt x="1184989" y="209170"/>
                    <a:pt x="1187725" y="210082"/>
                  </a:cubicBezTo>
                  <a:close/>
                  <a:moveTo>
                    <a:pt x="1317224" y="366940"/>
                  </a:moveTo>
                  <a:cubicBezTo>
                    <a:pt x="1319960" y="372412"/>
                    <a:pt x="1321784" y="377884"/>
                    <a:pt x="1322696" y="377884"/>
                  </a:cubicBezTo>
                  <a:cubicBezTo>
                    <a:pt x="1322696" y="377884"/>
                    <a:pt x="1320872" y="371500"/>
                    <a:pt x="1318136" y="365116"/>
                  </a:cubicBezTo>
                  <a:cubicBezTo>
                    <a:pt x="1309016" y="342317"/>
                    <a:pt x="1295337" y="317694"/>
                    <a:pt x="1279833" y="295807"/>
                  </a:cubicBezTo>
                  <a:cubicBezTo>
                    <a:pt x="1265242" y="274831"/>
                    <a:pt x="1248827" y="258416"/>
                    <a:pt x="1235147" y="246560"/>
                  </a:cubicBezTo>
                  <a:cubicBezTo>
                    <a:pt x="1224203" y="237441"/>
                    <a:pt x="1215084" y="230145"/>
                    <a:pt x="1204140" y="222849"/>
                  </a:cubicBezTo>
                  <a:cubicBezTo>
                    <a:pt x="1221468" y="236529"/>
                    <a:pt x="1237883" y="250208"/>
                    <a:pt x="1251562" y="265712"/>
                  </a:cubicBezTo>
                  <a:cubicBezTo>
                    <a:pt x="1266154" y="281215"/>
                    <a:pt x="1278009" y="297631"/>
                    <a:pt x="1289865" y="315870"/>
                  </a:cubicBezTo>
                  <a:cubicBezTo>
                    <a:pt x="1300808" y="332285"/>
                    <a:pt x="1309928" y="351437"/>
                    <a:pt x="1317224" y="366940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60342F54-67F5-4D51-AFCC-BD46BC25026F}"/>
                </a:ext>
              </a:extLst>
            </p:cNvPr>
            <p:cNvSpPr/>
            <p:nvPr/>
          </p:nvSpPr>
          <p:spPr>
            <a:xfrm>
              <a:off x="10195430" y="1887575"/>
              <a:ext cx="173274" cy="1012285"/>
            </a:xfrm>
            <a:custGeom>
              <a:avLst/>
              <a:gdLst>
                <a:gd name="connsiteX0" fmla="*/ 160373 w 173273"/>
                <a:gd name="connsiteY0" fmla="*/ 1017044 h 1012284"/>
                <a:gd name="connsiteX1" fmla="*/ 164021 w 173273"/>
                <a:gd name="connsiteY1" fmla="*/ 996069 h 1012284"/>
                <a:gd name="connsiteX2" fmla="*/ 174052 w 173273"/>
                <a:gd name="connsiteY2" fmla="*/ 712447 h 1012284"/>
                <a:gd name="connsiteX3" fmla="*/ 163109 w 173273"/>
                <a:gd name="connsiteY3" fmla="*/ 439768 h 1012284"/>
                <a:gd name="connsiteX4" fmla="*/ 152165 w 173273"/>
                <a:gd name="connsiteY4" fmla="*/ 339452 h 1012284"/>
                <a:gd name="connsiteX5" fmla="*/ 140310 w 173273"/>
                <a:gd name="connsiteY5" fmla="*/ 267406 h 1012284"/>
                <a:gd name="connsiteX6" fmla="*/ 129366 w 173273"/>
                <a:gd name="connsiteY6" fmla="*/ 215424 h 1012284"/>
                <a:gd name="connsiteX7" fmla="*/ 123894 w 173273"/>
                <a:gd name="connsiteY7" fmla="*/ 188977 h 1012284"/>
                <a:gd name="connsiteX8" fmla="*/ 117511 w 173273"/>
                <a:gd name="connsiteY8" fmla="*/ 165266 h 1012284"/>
                <a:gd name="connsiteX9" fmla="*/ 71912 w 173273"/>
                <a:gd name="connsiteY9" fmla="*/ 73157 h 1012284"/>
                <a:gd name="connsiteX10" fmla="*/ 45465 w 173273"/>
                <a:gd name="connsiteY10" fmla="*/ 39414 h 1012284"/>
                <a:gd name="connsiteX11" fmla="*/ 16282 w 173273"/>
                <a:gd name="connsiteY11" fmla="*/ 12055 h 1012284"/>
                <a:gd name="connsiteX12" fmla="*/ 1691 w 173273"/>
                <a:gd name="connsiteY12" fmla="*/ 1111 h 1012284"/>
                <a:gd name="connsiteX13" fmla="*/ 5338 w 173273"/>
                <a:gd name="connsiteY13" fmla="*/ 4759 h 1012284"/>
                <a:gd name="connsiteX14" fmla="*/ 10810 w 173273"/>
                <a:gd name="connsiteY14" fmla="*/ 9319 h 1012284"/>
                <a:gd name="connsiteX15" fmla="*/ 51849 w 173273"/>
                <a:gd name="connsiteY15" fmla="*/ 51270 h 1012284"/>
                <a:gd name="connsiteX16" fmla="*/ 84679 w 173273"/>
                <a:gd name="connsiteY16" fmla="*/ 100516 h 1012284"/>
                <a:gd name="connsiteX17" fmla="*/ 109303 w 173273"/>
                <a:gd name="connsiteY17" fmla="*/ 154322 h 1012284"/>
                <a:gd name="connsiteX18" fmla="*/ 117511 w 173273"/>
                <a:gd name="connsiteY18" fmla="*/ 182593 h 1012284"/>
                <a:gd name="connsiteX19" fmla="*/ 121158 w 173273"/>
                <a:gd name="connsiteY19" fmla="*/ 198096 h 1012284"/>
                <a:gd name="connsiteX20" fmla="*/ 124806 w 173273"/>
                <a:gd name="connsiteY20" fmla="*/ 214512 h 1012284"/>
                <a:gd name="connsiteX21" fmla="*/ 164933 w 173273"/>
                <a:gd name="connsiteY21" fmla="*/ 539173 h 1012284"/>
                <a:gd name="connsiteX22" fmla="*/ 166757 w 173273"/>
                <a:gd name="connsiteY22" fmla="*/ 592979 h 1012284"/>
                <a:gd name="connsiteX23" fmla="*/ 168581 w 173273"/>
                <a:gd name="connsiteY23" fmla="*/ 723390 h 1012284"/>
                <a:gd name="connsiteX24" fmla="*/ 168581 w 173273"/>
                <a:gd name="connsiteY24" fmla="*/ 851066 h 1012284"/>
                <a:gd name="connsiteX25" fmla="*/ 160373 w 173273"/>
                <a:gd name="connsiteY25" fmla="*/ 1002452 h 1012284"/>
                <a:gd name="connsiteX26" fmla="*/ 159461 w 173273"/>
                <a:gd name="connsiteY26" fmla="*/ 1008836 h 1012284"/>
                <a:gd name="connsiteX27" fmla="*/ 160373 w 173273"/>
                <a:gd name="connsiteY27" fmla="*/ 1017044 h 10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273" h="1012284">
                  <a:moveTo>
                    <a:pt x="160373" y="1017044"/>
                  </a:moveTo>
                  <a:cubicBezTo>
                    <a:pt x="160373" y="1018868"/>
                    <a:pt x="162197" y="1006100"/>
                    <a:pt x="164021" y="996069"/>
                  </a:cubicBezTo>
                  <a:cubicBezTo>
                    <a:pt x="175876" y="903960"/>
                    <a:pt x="174052" y="808203"/>
                    <a:pt x="174052" y="712447"/>
                  </a:cubicBezTo>
                  <a:cubicBezTo>
                    <a:pt x="174052" y="620338"/>
                    <a:pt x="172229" y="527317"/>
                    <a:pt x="163109" y="439768"/>
                  </a:cubicBezTo>
                  <a:cubicBezTo>
                    <a:pt x="160373" y="407849"/>
                    <a:pt x="156725" y="374106"/>
                    <a:pt x="152165" y="339452"/>
                  </a:cubicBezTo>
                  <a:cubicBezTo>
                    <a:pt x="148517" y="314828"/>
                    <a:pt x="144870" y="288381"/>
                    <a:pt x="140310" y="267406"/>
                  </a:cubicBezTo>
                  <a:cubicBezTo>
                    <a:pt x="136662" y="250079"/>
                    <a:pt x="133014" y="232751"/>
                    <a:pt x="129366" y="215424"/>
                  </a:cubicBezTo>
                  <a:cubicBezTo>
                    <a:pt x="127542" y="206304"/>
                    <a:pt x="125718" y="198096"/>
                    <a:pt x="123894" y="188977"/>
                  </a:cubicBezTo>
                  <a:cubicBezTo>
                    <a:pt x="122070" y="180769"/>
                    <a:pt x="120246" y="173473"/>
                    <a:pt x="117511" y="165266"/>
                  </a:cubicBezTo>
                  <a:cubicBezTo>
                    <a:pt x="107479" y="134259"/>
                    <a:pt x="91975" y="102340"/>
                    <a:pt x="71912" y="73157"/>
                  </a:cubicBezTo>
                  <a:cubicBezTo>
                    <a:pt x="63704" y="61301"/>
                    <a:pt x="54585" y="49446"/>
                    <a:pt x="45465" y="39414"/>
                  </a:cubicBezTo>
                  <a:cubicBezTo>
                    <a:pt x="36345" y="29382"/>
                    <a:pt x="26314" y="20263"/>
                    <a:pt x="16282" y="12055"/>
                  </a:cubicBezTo>
                  <a:cubicBezTo>
                    <a:pt x="10810" y="7495"/>
                    <a:pt x="6250" y="3847"/>
                    <a:pt x="1691" y="1111"/>
                  </a:cubicBezTo>
                  <a:cubicBezTo>
                    <a:pt x="-1958" y="-1624"/>
                    <a:pt x="778" y="1111"/>
                    <a:pt x="5338" y="4759"/>
                  </a:cubicBezTo>
                  <a:cubicBezTo>
                    <a:pt x="7162" y="6583"/>
                    <a:pt x="8986" y="7495"/>
                    <a:pt x="10810" y="9319"/>
                  </a:cubicBezTo>
                  <a:cubicBezTo>
                    <a:pt x="26314" y="22999"/>
                    <a:pt x="39993" y="35766"/>
                    <a:pt x="51849" y="51270"/>
                  </a:cubicBezTo>
                  <a:cubicBezTo>
                    <a:pt x="64616" y="66773"/>
                    <a:pt x="75560" y="83189"/>
                    <a:pt x="84679" y="100516"/>
                  </a:cubicBezTo>
                  <a:cubicBezTo>
                    <a:pt x="94711" y="117843"/>
                    <a:pt x="102919" y="136083"/>
                    <a:pt x="109303" y="154322"/>
                  </a:cubicBezTo>
                  <a:cubicBezTo>
                    <a:pt x="112951" y="163442"/>
                    <a:pt x="115687" y="172561"/>
                    <a:pt x="117511" y="182593"/>
                  </a:cubicBezTo>
                  <a:cubicBezTo>
                    <a:pt x="118422" y="187153"/>
                    <a:pt x="120246" y="192625"/>
                    <a:pt x="121158" y="198096"/>
                  </a:cubicBezTo>
                  <a:lnTo>
                    <a:pt x="124806" y="214512"/>
                  </a:lnTo>
                  <a:cubicBezTo>
                    <a:pt x="148517" y="323036"/>
                    <a:pt x="159461" y="433384"/>
                    <a:pt x="164933" y="539173"/>
                  </a:cubicBezTo>
                  <a:cubicBezTo>
                    <a:pt x="165845" y="556500"/>
                    <a:pt x="166757" y="574739"/>
                    <a:pt x="166757" y="592979"/>
                  </a:cubicBezTo>
                  <a:cubicBezTo>
                    <a:pt x="167669" y="636753"/>
                    <a:pt x="168581" y="680528"/>
                    <a:pt x="168581" y="723390"/>
                  </a:cubicBezTo>
                  <a:cubicBezTo>
                    <a:pt x="168581" y="766253"/>
                    <a:pt x="169492" y="809115"/>
                    <a:pt x="168581" y="851066"/>
                  </a:cubicBezTo>
                  <a:cubicBezTo>
                    <a:pt x="167669" y="905784"/>
                    <a:pt x="165845" y="955942"/>
                    <a:pt x="160373" y="1002452"/>
                  </a:cubicBezTo>
                  <a:cubicBezTo>
                    <a:pt x="160373" y="1005188"/>
                    <a:pt x="159461" y="1007924"/>
                    <a:pt x="159461" y="1008836"/>
                  </a:cubicBezTo>
                  <a:cubicBezTo>
                    <a:pt x="160373" y="1012484"/>
                    <a:pt x="160373" y="1015220"/>
                    <a:pt x="160373" y="10170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3071FC4D-4377-4755-A2EB-668FAB183B12}"/>
                </a:ext>
              </a:extLst>
            </p:cNvPr>
            <p:cNvSpPr/>
            <p:nvPr/>
          </p:nvSpPr>
          <p:spPr>
            <a:xfrm>
              <a:off x="10373131" y="2840744"/>
              <a:ext cx="9120" cy="18239"/>
            </a:xfrm>
            <a:custGeom>
              <a:avLst/>
              <a:gdLst>
                <a:gd name="connsiteX0" fmla="*/ 1824 w 0"/>
                <a:gd name="connsiteY0" fmla="*/ 2773 h 18239"/>
                <a:gd name="connsiteX1" fmla="*/ 1824 w 0"/>
                <a:gd name="connsiteY1" fmla="*/ 949 h 18239"/>
                <a:gd name="connsiteX2" fmla="*/ 0 w 0"/>
                <a:gd name="connsiteY2" fmla="*/ 14629 h 18239"/>
                <a:gd name="connsiteX3" fmla="*/ 0 w 0"/>
                <a:gd name="connsiteY3" fmla="*/ 21012 h 18239"/>
                <a:gd name="connsiteX4" fmla="*/ 912 w 0"/>
                <a:gd name="connsiteY4" fmla="*/ 13716 h 18239"/>
                <a:gd name="connsiteX5" fmla="*/ 1824 w 0"/>
                <a:gd name="connsiteY5" fmla="*/ 2773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8239">
                  <a:moveTo>
                    <a:pt x="1824" y="2773"/>
                  </a:moveTo>
                  <a:cubicBezTo>
                    <a:pt x="1824" y="37"/>
                    <a:pt x="1824" y="-875"/>
                    <a:pt x="1824" y="949"/>
                  </a:cubicBezTo>
                  <a:cubicBezTo>
                    <a:pt x="1824" y="2773"/>
                    <a:pt x="912" y="10069"/>
                    <a:pt x="0" y="14629"/>
                  </a:cubicBezTo>
                  <a:cubicBezTo>
                    <a:pt x="0" y="16452"/>
                    <a:pt x="0" y="21012"/>
                    <a:pt x="0" y="21012"/>
                  </a:cubicBezTo>
                  <a:cubicBezTo>
                    <a:pt x="0" y="21012"/>
                    <a:pt x="912" y="17364"/>
                    <a:pt x="912" y="13716"/>
                  </a:cubicBezTo>
                  <a:cubicBezTo>
                    <a:pt x="1824" y="10069"/>
                    <a:pt x="1824" y="5509"/>
                    <a:pt x="1824" y="2773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F94A9AE3-79C4-4FD4-9BF9-722B51AED65C}"/>
                </a:ext>
              </a:extLst>
            </p:cNvPr>
            <p:cNvSpPr/>
            <p:nvPr/>
          </p:nvSpPr>
          <p:spPr>
            <a:xfrm>
              <a:off x="10368571" y="2907553"/>
              <a:ext cx="9120" cy="9120"/>
            </a:xfrm>
            <a:custGeom>
              <a:avLst/>
              <a:gdLst>
                <a:gd name="connsiteX0" fmla="*/ 1824 w 0"/>
                <a:gd name="connsiteY0" fmla="*/ 3449 h 9119"/>
                <a:gd name="connsiteX1" fmla="*/ 0 w 0"/>
                <a:gd name="connsiteY1" fmla="*/ 11657 h 9119"/>
                <a:gd name="connsiteX2" fmla="*/ 0 w 0"/>
                <a:gd name="connsiteY2" fmla="*/ 13480 h 9119"/>
                <a:gd name="connsiteX3" fmla="*/ 1824 w 0"/>
                <a:gd name="connsiteY3" fmla="*/ 7097 h 9119"/>
                <a:gd name="connsiteX4" fmla="*/ 1824 w 0"/>
                <a:gd name="connsiteY4" fmla="*/ 3449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9119">
                  <a:moveTo>
                    <a:pt x="1824" y="3449"/>
                  </a:moveTo>
                  <a:cubicBezTo>
                    <a:pt x="1824" y="4361"/>
                    <a:pt x="912" y="8921"/>
                    <a:pt x="0" y="11657"/>
                  </a:cubicBezTo>
                  <a:cubicBezTo>
                    <a:pt x="0" y="12569"/>
                    <a:pt x="0" y="14392"/>
                    <a:pt x="0" y="13480"/>
                  </a:cubicBezTo>
                  <a:cubicBezTo>
                    <a:pt x="0" y="12569"/>
                    <a:pt x="912" y="8921"/>
                    <a:pt x="1824" y="7097"/>
                  </a:cubicBezTo>
                  <a:cubicBezTo>
                    <a:pt x="2736" y="-1111"/>
                    <a:pt x="2736" y="-2023"/>
                    <a:pt x="1824" y="344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9611B0EB-32D4-431A-B5A9-EC3F16FD750F}"/>
                </a:ext>
              </a:extLst>
            </p:cNvPr>
            <p:cNvSpPr/>
            <p:nvPr/>
          </p:nvSpPr>
          <p:spPr>
            <a:xfrm>
              <a:off x="10245455" y="3172388"/>
              <a:ext cx="9120" cy="9120"/>
            </a:xfrm>
            <a:custGeom>
              <a:avLst/>
              <a:gdLst>
                <a:gd name="connsiteX0" fmla="*/ 0 w 9119"/>
                <a:gd name="connsiteY0" fmla="*/ 10380 h 9119"/>
                <a:gd name="connsiteX1" fmla="*/ 0 w 9119"/>
                <a:gd name="connsiteY1" fmla="*/ 10380 h 9119"/>
                <a:gd name="connsiteX2" fmla="*/ 6384 w 9119"/>
                <a:gd name="connsiteY2" fmla="*/ 3996 h 9119"/>
                <a:gd name="connsiteX3" fmla="*/ 5472 w 9119"/>
                <a:gd name="connsiteY3" fmla="*/ 4908 h 9119"/>
                <a:gd name="connsiteX4" fmla="*/ 0 w 9119"/>
                <a:gd name="connsiteY4" fmla="*/ 103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9" h="9119">
                  <a:moveTo>
                    <a:pt x="0" y="10380"/>
                  </a:moveTo>
                  <a:cubicBezTo>
                    <a:pt x="0" y="10380"/>
                    <a:pt x="0" y="11292"/>
                    <a:pt x="0" y="10380"/>
                  </a:cubicBezTo>
                  <a:cubicBezTo>
                    <a:pt x="1824" y="8556"/>
                    <a:pt x="5472" y="4908"/>
                    <a:pt x="6384" y="3996"/>
                  </a:cubicBezTo>
                  <a:cubicBezTo>
                    <a:pt x="10944" y="-1475"/>
                    <a:pt x="10944" y="-1475"/>
                    <a:pt x="5472" y="4908"/>
                  </a:cubicBezTo>
                  <a:cubicBezTo>
                    <a:pt x="4560" y="5820"/>
                    <a:pt x="1824" y="8556"/>
                    <a:pt x="0" y="103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86" name="图片 85">
            <a:extLst>
              <a:ext uri="{FF2B5EF4-FFF2-40B4-BE49-F238E27FC236}">
                <a16:creationId xmlns:a16="http://schemas.microsoft.com/office/drawing/2014/main" id="{9D70057D-20A9-4642-BD5F-652B62C0B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2476665">
            <a:off x="6124031" y="76112"/>
            <a:ext cx="8421271" cy="30554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1DE62A-E347-436E-9B78-CA7C65EEA7A1}"/>
              </a:ext>
            </a:extLst>
          </p:cNvPr>
          <p:cNvSpPr/>
          <p:nvPr/>
        </p:nvSpPr>
        <p:spPr>
          <a:xfrm>
            <a:off x="617267" y="5154259"/>
            <a:ext cx="5697949" cy="1417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2000" b="1">
                <a:solidFill>
                  <a:srgbClr val="66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Hai số có tổng bằng 1080. Tìm hai số đó biết rằng gấp 7 lần số thứ nhất thì được số thứ hai.</a:t>
            </a:r>
            <a:endParaRPr lang="en-US" altLang="zh-CN" sz="2000" b="1">
              <a:solidFill>
                <a:srgbClr val="66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143" name="文本框 22">
            <a:extLst>
              <a:ext uri="{FF2B5EF4-FFF2-40B4-BE49-F238E27FC236}">
                <a16:creationId xmlns:a16="http://schemas.microsoft.com/office/drawing/2014/main" id="{A2B1CF7F-12F6-4AD8-A39F-730118E10416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FFEB52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3</a:t>
            </a:r>
            <a:endParaRPr lang="en-US" altLang="zh-CN" sz="3200" b="1" dirty="0">
              <a:solidFill>
                <a:srgbClr val="FC6F31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A2E59-4D85-4BDB-ADA7-E11D23B1C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394" y="4835458"/>
            <a:ext cx="4892339" cy="1837812"/>
          </a:xfrm>
          <a:prstGeom prst="rect">
            <a:avLst/>
          </a:prstGeom>
        </p:spPr>
      </p:pic>
      <p:sp>
        <p:nvSpPr>
          <p:cNvPr id="58" name="矩形 6">
            <a:extLst>
              <a:ext uri="{FF2B5EF4-FFF2-40B4-BE49-F238E27FC236}">
                <a16:creationId xmlns:a16="http://schemas.microsoft.com/office/drawing/2014/main" id="{9F31F4E6-2DEA-405D-B1D0-806F9A64EC4C}"/>
              </a:ext>
            </a:extLst>
          </p:cNvPr>
          <p:cNvSpPr/>
          <p:nvPr/>
        </p:nvSpPr>
        <p:spPr>
          <a:xfrm>
            <a:off x="5134681" y="480502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A381B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59" name="矩形 6">
            <a:extLst>
              <a:ext uri="{FF2B5EF4-FFF2-40B4-BE49-F238E27FC236}">
                <a16:creationId xmlns:a16="http://schemas.microsoft.com/office/drawing/2014/main" id="{749DA0FA-B360-4E7B-B946-F3FFAC87626F}"/>
              </a:ext>
            </a:extLst>
          </p:cNvPr>
          <p:cNvSpPr/>
          <p:nvPr/>
        </p:nvSpPr>
        <p:spPr>
          <a:xfrm>
            <a:off x="137497" y="1443756"/>
            <a:ext cx="11390438" cy="3238707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 + 7 = 8 (phần)</a:t>
            </a:r>
          </a:p>
          <a:p>
            <a:pPr algn="ctr">
              <a:lnSpc>
                <a:spcPct val="150000"/>
              </a:lnSpc>
            </a:pP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nhất là: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1080 : 8 = 135</a:t>
            </a:r>
          </a:p>
          <a:p>
            <a:pPr algn="ctr">
              <a:lnSpc>
                <a:spcPct val="150000"/>
              </a:lnSpc>
            </a:pP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hai là: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1080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- 135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945</a:t>
            </a:r>
            <a:endParaRPr lang="en-US" altLang="zh-CN" sz="2800" b="1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2800" u="sng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</a:t>
            </a: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Số thứ nhất: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135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</a:t>
            </a: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hai: 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945</a:t>
            </a:r>
            <a:endParaRPr lang="en-US" altLang="zh-CN" sz="2800" b="1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2448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58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>
            <a:extLst>
              <a:ext uri="{FF2B5EF4-FFF2-40B4-BE49-F238E27FC236}">
                <a16:creationId xmlns:a16="http://schemas.microsoft.com/office/drawing/2014/main" id="{C4778608-6543-4CDF-9732-25985A54B4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20345176" flipV="1">
            <a:off x="2485634" y="4612376"/>
            <a:ext cx="12828012" cy="2331025"/>
          </a:xfrm>
          <a:prstGeom prst="rect">
            <a:avLst/>
          </a:prstGeom>
        </p:spPr>
      </p:pic>
      <p:sp>
        <p:nvSpPr>
          <p:cNvPr id="60" name="文本框 22">
            <a:extLst>
              <a:ext uri="{FF2B5EF4-FFF2-40B4-BE49-F238E27FC236}">
                <a16:creationId xmlns:a16="http://schemas.microsoft.com/office/drawing/2014/main" id="{27FC6D60-AD03-41CA-83D8-98AD8FC0EC61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49C0B9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33959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4</a:t>
            </a:r>
            <a:endParaRPr lang="en-US" altLang="zh-CN" sz="3200" b="1" dirty="0">
              <a:solidFill>
                <a:srgbClr val="33959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grpSp>
        <p:nvGrpSpPr>
          <p:cNvPr id="62" name="组合 44">
            <a:extLst>
              <a:ext uri="{FF2B5EF4-FFF2-40B4-BE49-F238E27FC236}">
                <a16:creationId xmlns:a16="http://schemas.microsoft.com/office/drawing/2014/main" id="{5CAA6DC0-3884-4618-BC40-1232B17544CD}"/>
              </a:ext>
            </a:extLst>
          </p:cNvPr>
          <p:cNvGrpSpPr/>
          <p:nvPr/>
        </p:nvGrpSpPr>
        <p:grpSpPr>
          <a:xfrm>
            <a:off x="258658" y="429821"/>
            <a:ext cx="9441191" cy="6274164"/>
            <a:chOff x="1833083" y="3808379"/>
            <a:chExt cx="2234322" cy="1760955"/>
          </a:xfrm>
        </p:grpSpPr>
        <p:sp>
          <p:nvSpPr>
            <p:cNvPr id="63" name="任意多边形: 形状 11">
              <a:extLst>
                <a:ext uri="{FF2B5EF4-FFF2-40B4-BE49-F238E27FC236}">
                  <a16:creationId xmlns:a16="http://schemas.microsoft.com/office/drawing/2014/main" id="{D764019E-248F-4759-B6D0-46E3D9A3C409}"/>
                </a:ext>
              </a:extLst>
            </p:cNvPr>
            <p:cNvSpPr/>
            <p:nvPr/>
          </p:nvSpPr>
          <p:spPr>
            <a:xfrm>
              <a:off x="1878844" y="3845714"/>
              <a:ext cx="2161364" cy="1723620"/>
            </a:xfrm>
            <a:custGeom>
              <a:avLst/>
              <a:gdLst>
                <a:gd name="connsiteX0" fmla="*/ 860201 w 2161364"/>
                <a:gd name="connsiteY0" fmla="*/ 1725499 h 1723619"/>
                <a:gd name="connsiteX1" fmla="*/ 953222 w 2161364"/>
                <a:gd name="connsiteY1" fmla="*/ 1540369 h 1723619"/>
                <a:gd name="connsiteX2" fmla="*/ 982405 w 2161364"/>
                <a:gd name="connsiteY2" fmla="*/ 1478355 h 1723619"/>
                <a:gd name="connsiteX3" fmla="*/ 1056274 w 2161364"/>
                <a:gd name="connsiteY3" fmla="*/ 1448261 h 1723619"/>
                <a:gd name="connsiteX4" fmla="*/ 1874310 w 2161364"/>
                <a:gd name="connsiteY4" fmla="*/ 1324233 h 1723619"/>
                <a:gd name="connsiteX5" fmla="*/ 2042112 w 2161364"/>
                <a:gd name="connsiteY5" fmla="*/ 1285018 h 1723619"/>
                <a:gd name="connsiteX6" fmla="*/ 2156108 w 2161364"/>
                <a:gd name="connsiteY6" fmla="*/ 1159167 h 1723619"/>
                <a:gd name="connsiteX7" fmla="*/ 2161580 w 2161364"/>
                <a:gd name="connsiteY7" fmla="*/ 1082562 h 1723619"/>
                <a:gd name="connsiteX8" fmla="*/ 2157932 w 2161364"/>
                <a:gd name="connsiteY8" fmla="*/ 624753 h 1723619"/>
                <a:gd name="connsiteX9" fmla="*/ 2146076 w 2161364"/>
                <a:gd name="connsiteY9" fmla="*/ 306476 h 1723619"/>
                <a:gd name="connsiteX10" fmla="*/ 2088622 w 2161364"/>
                <a:gd name="connsiteY10" fmla="*/ 112227 h 1723619"/>
                <a:gd name="connsiteX11" fmla="*/ 1736603 w 2161364"/>
                <a:gd name="connsiteY11" fmla="*/ 2791 h 1723619"/>
                <a:gd name="connsiteX12" fmla="*/ 1112816 w 2161364"/>
                <a:gd name="connsiteY12" fmla="*/ 106755 h 1723619"/>
                <a:gd name="connsiteX13" fmla="*/ 122419 w 2161364"/>
                <a:gd name="connsiteY13" fmla="*/ 433240 h 1723619"/>
                <a:gd name="connsiteX14" fmla="*/ 20279 w 2161364"/>
                <a:gd name="connsiteY14" fmla="*/ 521701 h 1723619"/>
                <a:gd name="connsiteX15" fmla="*/ 215 w 2161364"/>
                <a:gd name="connsiteY15" fmla="*/ 612898 h 1723619"/>
                <a:gd name="connsiteX16" fmla="*/ 103268 w 2161364"/>
                <a:gd name="connsiteY16" fmla="*/ 1206589 h 1723619"/>
                <a:gd name="connsiteX17" fmla="*/ 179873 w 2161364"/>
                <a:gd name="connsiteY17" fmla="*/ 1344296 h 1723619"/>
                <a:gd name="connsiteX18" fmla="*/ 265598 w 2161364"/>
                <a:gd name="connsiteY18" fmla="*/ 1374391 h 1723619"/>
                <a:gd name="connsiteX19" fmla="*/ 704255 w 2161364"/>
                <a:gd name="connsiteY19" fmla="*/ 1404486 h 1723619"/>
                <a:gd name="connsiteX20" fmla="*/ 823723 w 2161364"/>
                <a:gd name="connsiteY20" fmla="*/ 1427285 h 1723619"/>
                <a:gd name="connsiteX21" fmla="*/ 861113 w 2161364"/>
                <a:gd name="connsiteY21" fmla="*/ 1493859 h 1723619"/>
                <a:gd name="connsiteX22" fmla="*/ 862025 w 2161364"/>
                <a:gd name="connsiteY22" fmla="*/ 1729147 h 172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61364" h="1723619">
                  <a:moveTo>
                    <a:pt x="860201" y="1725499"/>
                  </a:moveTo>
                  <a:cubicBezTo>
                    <a:pt x="901240" y="1669869"/>
                    <a:pt x="932247" y="1606943"/>
                    <a:pt x="953222" y="1540369"/>
                  </a:cubicBezTo>
                  <a:cubicBezTo>
                    <a:pt x="960518" y="1518482"/>
                    <a:pt x="966901" y="1494771"/>
                    <a:pt x="982405" y="1478355"/>
                  </a:cubicBezTo>
                  <a:cubicBezTo>
                    <a:pt x="1001556" y="1458292"/>
                    <a:pt x="1029827" y="1452820"/>
                    <a:pt x="1056274" y="1448261"/>
                  </a:cubicBezTo>
                  <a:cubicBezTo>
                    <a:pt x="1328041" y="1401750"/>
                    <a:pt x="1600719" y="1360712"/>
                    <a:pt x="1874310" y="1324233"/>
                  </a:cubicBezTo>
                  <a:cubicBezTo>
                    <a:pt x="1931764" y="1316937"/>
                    <a:pt x="1990130" y="1308730"/>
                    <a:pt x="2042112" y="1285018"/>
                  </a:cubicBezTo>
                  <a:cubicBezTo>
                    <a:pt x="2095006" y="1260395"/>
                    <a:pt x="2141517" y="1216620"/>
                    <a:pt x="2156108" y="1159167"/>
                  </a:cubicBezTo>
                  <a:cubicBezTo>
                    <a:pt x="2162492" y="1134543"/>
                    <a:pt x="2162492" y="1108097"/>
                    <a:pt x="2161580" y="1082562"/>
                  </a:cubicBezTo>
                  <a:cubicBezTo>
                    <a:pt x="2160668" y="930263"/>
                    <a:pt x="2159756" y="777052"/>
                    <a:pt x="2157932" y="624753"/>
                  </a:cubicBezTo>
                  <a:cubicBezTo>
                    <a:pt x="2157020" y="518965"/>
                    <a:pt x="2156108" y="412265"/>
                    <a:pt x="2146076" y="306476"/>
                  </a:cubicBezTo>
                  <a:cubicBezTo>
                    <a:pt x="2139693" y="238079"/>
                    <a:pt x="2127837" y="166945"/>
                    <a:pt x="2088622" y="112227"/>
                  </a:cubicBezTo>
                  <a:cubicBezTo>
                    <a:pt x="2012929" y="5527"/>
                    <a:pt x="1864278" y="-7241"/>
                    <a:pt x="1736603" y="2791"/>
                  </a:cubicBezTo>
                  <a:cubicBezTo>
                    <a:pt x="1534146" y="18295"/>
                    <a:pt x="1311625" y="61157"/>
                    <a:pt x="1112816" y="106755"/>
                  </a:cubicBezTo>
                  <a:cubicBezTo>
                    <a:pt x="746205" y="188833"/>
                    <a:pt x="465319" y="258142"/>
                    <a:pt x="122419" y="433240"/>
                  </a:cubicBezTo>
                  <a:cubicBezTo>
                    <a:pt x="97796" y="446008"/>
                    <a:pt x="33046" y="496166"/>
                    <a:pt x="20279" y="521701"/>
                  </a:cubicBezTo>
                  <a:cubicBezTo>
                    <a:pt x="8423" y="546324"/>
                    <a:pt x="-1609" y="585539"/>
                    <a:pt x="215" y="612898"/>
                  </a:cubicBezTo>
                  <a:cubicBezTo>
                    <a:pt x="13895" y="813531"/>
                    <a:pt x="48550" y="1013252"/>
                    <a:pt x="103268" y="1206589"/>
                  </a:cubicBezTo>
                  <a:cubicBezTo>
                    <a:pt x="117859" y="1258571"/>
                    <a:pt x="137010" y="1313289"/>
                    <a:pt x="179873" y="1344296"/>
                  </a:cubicBezTo>
                  <a:cubicBezTo>
                    <a:pt x="205408" y="1361624"/>
                    <a:pt x="235503" y="1368919"/>
                    <a:pt x="265598" y="1374391"/>
                  </a:cubicBezTo>
                  <a:cubicBezTo>
                    <a:pt x="410601" y="1401750"/>
                    <a:pt x="558340" y="1411782"/>
                    <a:pt x="704255" y="1404486"/>
                  </a:cubicBezTo>
                  <a:cubicBezTo>
                    <a:pt x="745293" y="1402662"/>
                    <a:pt x="790892" y="1399926"/>
                    <a:pt x="823723" y="1427285"/>
                  </a:cubicBezTo>
                  <a:cubicBezTo>
                    <a:pt x="842874" y="1443701"/>
                    <a:pt x="853817" y="1469236"/>
                    <a:pt x="861113" y="1493859"/>
                  </a:cubicBezTo>
                  <a:cubicBezTo>
                    <a:pt x="882089" y="1567728"/>
                    <a:pt x="893944" y="1660749"/>
                    <a:pt x="862025" y="1729147"/>
                  </a:cubicBezTo>
                </a:path>
              </a:pathLst>
            </a:custGeom>
            <a:solidFill>
              <a:srgbClr val="FFFFFF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12">
              <a:extLst>
                <a:ext uri="{FF2B5EF4-FFF2-40B4-BE49-F238E27FC236}">
                  <a16:creationId xmlns:a16="http://schemas.microsoft.com/office/drawing/2014/main" id="{A7FC196C-300B-4D15-B9E6-41E504AC39E4}"/>
                </a:ext>
              </a:extLst>
            </p:cNvPr>
            <p:cNvSpPr/>
            <p:nvPr/>
          </p:nvSpPr>
          <p:spPr>
            <a:xfrm>
              <a:off x="1833083" y="3808379"/>
              <a:ext cx="2234322" cy="1750979"/>
            </a:xfrm>
            <a:custGeom>
              <a:avLst/>
              <a:gdLst>
                <a:gd name="connsiteX0" fmla="*/ 2241084 w 2234321"/>
                <a:gd name="connsiteY0" fmla="*/ 904672 h 1750978"/>
                <a:gd name="connsiteX1" fmla="*/ 2239260 w 2234321"/>
                <a:gd name="connsiteY1" fmla="*/ 631082 h 1750978"/>
                <a:gd name="connsiteX2" fmla="*/ 2238348 w 2234321"/>
                <a:gd name="connsiteY2" fmla="*/ 559948 h 1750978"/>
                <a:gd name="connsiteX3" fmla="*/ 2229228 w 2234321"/>
                <a:gd name="connsiteY3" fmla="*/ 354756 h 1750978"/>
                <a:gd name="connsiteX4" fmla="*/ 2219196 w 2234321"/>
                <a:gd name="connsiteY4" fmla="*/ 269031 h 1750978"/>
                <a:gd name="connsiteX5" fmla="*/ 2189101 w 2234321"/>
                <a:gd name="connsiteY5" fmla="*/ 169626 h 1750978"/>
                <a:gd name="connsiteX6" fmla="*/ 2160830 w 2234321"/>
                <a:gd name="connsiteY6" fmla="*/ 123116 h 1750978"/>
                <a:gd name="connsiteX7" fmla="*/ 2102464 w 2234321"/>
                <a:gd name="connsiteY7" fmla="*/ 65662 h 1750978"/>
                <a:gd name="connsiteX8" fmla="*/ 2031331 w 2234321"/>
                <a:gd name="connsiteY8" fmla="*/ 28271 h 1750978"/>
                <a:gd name="connsiteX9" fmla="*/ 1881768 w 2234321"/>
                <a:gd name="connsiteY9" fmla="*/ 0 h 1750978"/>
                <a:gd name="connsiteX10" fmla="*/ 1869001 w 2234321"/>
                <a:gd name="connsiteY10" fmla="*/ 0 h 1750978"/>
                <a:gd name="connsiteX11" fmla="*/ 1792395 w 2234321"/>
                <a:gd name="connsiteY11" fmla="*/ 1824 h 1750978"/>
                <a:gd name="connsiteX12" fmla="*/ 1717614 w 2234321"/>
                <a:gd name="connsiteY12" fmla="*/ 8208 h 1750978"/>
                <a:gd name="connsiteX13" fmla="*/ 1569875 w 2234321"/>
                <a:gd name="connsiteY13" fmla="*/ 26447 h 1750978"/>
                <a:gd name="connsiteX14" fmla="*/ 1536132 w 2234321"/>
                <a:gd name="connsiteY14" fmla="*/ 31919 h 1750978"/>
                <a:gd name="connsiteX15" fmla="*/ 1502389 w 2234321"/>
                <a:gd name="connsiteY15" fmla="*/ 37391 h 1750978"/>
                <a:gd name="connsiteX16" fmla="*/ 1270749 w 2234321"/>
                <a:gd name="connsiteY16" fmla="*/ 79341 h 1750978"/>
                <a:gd name="connsiteX17" fmla="*/ 1212383 w 2234321"/>
                <a:gd name="connsiteY17" fmla="*/ 91197 h 1750978"/>
                <a:gd name="connsiteX18" fmla="*/ 958856 w 2234321"/>
                <a:gd name="connsiteY18" fmla="*/ 147739 h 1750978"/>
                <a:gd name="connsiteX19" fmla="*/ 936057 w 2234321"/>
                <a:gd name="connsiteY19" fmla="*/ 153211 h 1750978"/>
                <a:gd name="connsiteX20" fmla="*/ 604101 w 2234321"/>
                <a:gd name="connsiteY20" fmla="*/ 243495 h 1750978"/>
                <a:gd name="connsiteX21" fmla="*/ 346926 w 2234321"/>
                <a:gd name="connsiteY21" fmla="*/ 338340 h 1750978"/>
                <a:gd name="connsiteX22" fmla="*/ 270320 w 2234321"/>
                <a:gd name="connsiteY22" fmla="*/ 371171 h 1750978"/>
                <a:gd name="connsiteX23" fmla="*/ 191891 w 2234321"/>
                <a:gd name="connsiteY23" fmla="*/ 408562 h 1750978"/>
                <a:gd name="connsiteX24" fmla="*/ 152676 w 2234321"/>
                <a:gd name="connsiteY24" fmla="*/ 427713 h 1750978"/>
                <a:gd name="connsiteX25" fmla="*/ 148117 w 2234321"/>
                <a:gd name="connsiteY25" fmla="*/ 430449 h 1750978"/>
                <a:gd name="connsiteX26" fmla="*/ 141733 w 2234321"/>
                <a:gd name="connsiteY26" fmla="*/ 434097 h 1750978"/>
                <a:gd name="connsiteX27" fmla="*/ 130789 w 2234321"/>
                <a:gd name="connsiteY27" fmla="*/ 441393 h 1750978"/>
                <a:gd name="connsiteX28" fmla="*/ 110726 w 2234321"/>
                <a:gd name="connsiteY28" fmla="*/ 455072 h 1750978"/>
                <a:gd name="connsiteX29" fmla="*/ 74247 w 2234321"/>
                <a:gd name="connsiteY29" fmla="*/ 484255 h 1750978"/>
                <a:gd name="connsiteX30" fmla="*/ 38680 w 2234321"/>
                <a:gd name="connsiteY30" fmla="*/ 519822 h 1750978"/>
                <a:gd name="connsiteX31" fmla="*/ 34121 w 2234321"/>
                <a:gd name="connsiteY31" fmla="*/ 526205 h 1750978"/>
                <a:gd name="connsiteX32" fmla="*/ 28649 w 2234321"/>
                <a:gd name="connsiteY32" fmla="*/ 533501 h 1750978"/>
                <a:gd name="connsiteX33" fmla="*/ 21353 w 2234321"/>
                <a:gd name="connsiteY33" fmla="*/ 548093 h 1750978"/>
                <a:gd name="connsiteX34" fmla="*/ 12233 w 2234321"/>
                <a:gd name="connsiteY34" fmla="*/ 572716 h 1750978"/>
                <a:gd name="connsiteX35" fmla="*/ 1290 w 2234321"/>
                <a:gd name="connsiteY35" fmla="*/ 622874 h 1750978"/>
                <a:gd name="connsiteX36" fmla="*/ 378 w 2234321"/>
                <a:gd name="connsiteY36" fmla="*/ 650233 h 1750978"/>
                <a:gd name="connsiteX37" fmla="*/ 378 w 2234321"/>
                <a:gd name="connsiteY37" fmla="*/ 653881 h 1750978"/>
                <a:gd name="connsiteX38" fmla="*/ 378 w 2234321"/>
                <a:gd name="connsiteY38" fmla="*/ 656617 h 1750978"/>
                <a:gd name="connsiteX39" fmla="*/ 378 w 2234321"/>
                <a:gd name="connsiteY39" fmla="*/ 662089 h 1750978"/>
                <a:gd name="connsiteX40" fmla="*/ 1290 w 2234321"/>
                <a:gd name="connsiteY40" fmla="*/ 672120 h 1750978"/>
                <a:gd name="connsiteX41" fmla="*/ 4938 w 2234321"/>
                <a:gd name="connsiteY41" fmla="*/ 714071 h 1750978"/>
                <a:gd name="connsiteX42" fmla="*/ 16793 w 2234321"/>
                <a:gd name="connsiteY42" fmla="*/ 820771 h 1750978"/>
                <a:gd name="connsiteX43" fmla="*/ 32297 w 2234321"/>
                <a:gd name="connsiteY43" fmla="*/ 925647 h 1750978"/>
                <a:gd name="connsiteX44" fmla="*/ 44152 w 2234321"/>
                <a:gd name="connsiteY44" fmla="*/ 995869 h 1750978"/>
                <a:gd name="connsiteX45" fmla="*/ 77895 w 2234321"/>
                <a:gd name="connsiteY45" fmla="*/ 1158199 h 1750978"/>
                <a:gd name="connsiteX46" fmla="*/ 100694 w 2234321"/>
                <a:gd name="connsiteY46" fmla="*/ 1250308 h 1750978"/>
                <a:gd name="connsiteX47" fmla="*/ 120758 w 2234321"/>
                <a:gd name="connsiteY47" fmla="*/ 1310498 h 1750978"/>
                <a:gd name="connsiteX48" fmla="*/ 139909 w 2234321"/>
                <a:gd name="connsiteY48" fmla="*/ 1353361 h 1750978"/>
                <a:gd name="connsiteX49" fmla="*/ 163620 w 2234321"/>
                <a:gd name="connsiteY49" fmla="*/ 1390751 h 1750978"/>
                <a:gd name="connsiteX50" fmla="*/ 202835 w 2234321"/>
                <a:gd name="connsiteY50" fmla="*/ 1426318 h 1750978"/>
                <a:gd name="connsiteX51" fmla="*/ 250257 w 2234321"/>
                <a:gd name="connsiteY51" fmla="*/ 1448206 h 1750978"/>
                <a:gd name="connsiteX52" fmla="*/ 294943 w 2234321"/>
                <a:gd name="connsiteY52" fmla="*/ 1459149 h 1750978"/>
                <a:gd name="connsiteX53" fmla="*/ 545735 w 2234321"/>
                <a:gd name="connsiteY53" fmla="*/ 1488332 h 1750978"/>
                <a:gd name="connsiteX54" fmla="*/ 567622 w 2234321"/>
                <a:gd name="connsiteY54" fmla="*/ 1489244 h 1750978"/>
                <a:gd name="connsiteX55" fmla="*/ 575830 w 2234321"/>
                <a:gd name="connsiteY55" fmla="*/ 1488332 h 1750978"/>
                <a:gd name="connsiteX56" fmla="*/ 567622 w 2234321"/>
                <a:gd name="connsiteY56" fmla="*/ 1487420 h 1750978"/>
                <a:gd name="connsiteX57" fmla="*/ 366077 w 2234321"/>
                <a:gd name="connsiteY57" fmla="*/ 1466445 h 1750978"/>
                <a:gd name="connsiteX58" fmla="*/ 342366 w 2234321"/>
                <a:gd name="connsiteY58" fmla="*/ 1462797 h 1750978"/>
                <a:gd name="connsiteX59" fmla="*/ 313183 w 2234321"/>
                <a:gd name="connsiteY59" fmla="*/ 1457325 h 1750978"/>
                <a:gd name="connsiteX60" fmla="*/ 283088 w 2234321"/>
                <a:gd name="connsiteY60" fmla="*/ 1450941 h 1750978"/>
                <a:gd name="connsiteX61" fmla="*/ 216514 w 2234321"/>
                <a:gd name="connsiteY61" fmla="*/ 1428142 h 1750978"/>
                <a:gd name="connsiteX62" fmla="*/ 168180 w 2234321"/>
                <a:gd name="connsiteY62" fmla="*/ 1389839 h 1750978"/>
                <a:gd name="connsiteX63" fmla="*/ 124405 w 2234321"/>
                <a:gd name="connsiteY63" fmla="*/ 1309586 h 1750978"/>
                <a:gd name="connsiteX64" fmla="*/ 98870 w 2234321"/>
                <a:gd name="connsiteY64" fmla="*/ 1227509 h 1750978"/>
                <a:gd name="connsiteX65" fmla="*/ 69687 w 2234321"/>
                <a:gd name="connsiteY65" fmla="*/ 1103481 h 1750978"/>
                <a:gd name="connsiteX66" fmla="*/ 69687 w 2234321"/>
                <a:gd name="connsiteY66" fmla="*/ 1098010 h 1750978"/>
                <a:gd name="connsiteX67" fmla="*/ 78807 w 2234321"/>
                <a:gd name="connsiteY67" fmla="*/ 1129928 h 1750978"/>
                <a:gd name="connsiteX68" fmla="*/ 97046 w 2234321"/>
                <a:gd name="connsiteY68" fmla="*/ 1203798 h 1750978"/>
                <a:gd name="connsiteX69" fmla="*/ 107078 w 2234321"/>
                <a:gd name="connsiteY69" fmla="*/ 1240276 h 1750978"/>
                <a:gd name="connsiteX70" fmla="*/ 118022 w 2234321"/>
                <a:gd name="connsiteY70" fmla="*/ 1275843 h 1750978"/>
                <a:gd name="connsiteX71" fmla="*/ 128965 w 2234321"/>
                <a:gd name="connsiteY71" fmla="*/ 1309586 h 1750978"/>
                <a:gd name="connsiteX72" fmla="*/ 168180 w 2234321"/>
                <a:gd name="connsiteY72" fmla="*/ 1384368 h 1750978"/>
                <a:gd name="connsiteX73" fmla="*/ 193715 w 2234321"/>
                <a:gd name="connsiteY73" fmla="*/ 1408990 h 1750978"/>
                <a:gd name="connsiteX74" fmla="*/ 215602 w 2234321"/>
                <a:gd name="connsiteY74" fmla="*/ 1421758 h 1750978"/>
                <a:gd name="connsiteX75" fmla="*/ 219250 w 2234321"/>
                <a:gd name="connsiteY75" fmla="*/ 1419022 h 1750978"/>
                <a:gd name="connsiteX76" fmla="*/ 246609 w 2234321"/>
                <a:gd name="connsiteY76" fmla="*/ 1429054 h 1750978"/>
                <a:gd name="connsiteX77" fmla="*/ 315919 w 2234321"/>
                <a:gd name="connsiteY77" fmla="*/ 1444557 h 1750978"/>
                <a:gd name="connsiteX78" fmla="*/ 381580 w 2234321"/>
                <a:gd name="connsiteY78" fmla="*/ 1453677 h 1750978"/>
                <a:gd name="connsiteX79" fmla="*/ 426267 w 2234321"/>
                <a:gd name="connsiteY79" fmla="*/ 1460061 h 1750978"/>
                <a:gd name="connsiteX80" fmla="*/ 523847 w 2234321"/>
                <a:gd name="connsiteY80" fmla="*/ 1472828 h 1750978"/>
                <a:gd name="connsiteX81" fmla="*/ 519288 w 2234321"/>
                <a:gd name="connsiteY81" fmla="*/ 1473741 h 1750978"/>
                <a:gd name="connsiteX82" fmla="*/ 496488 w 2234321"/>
                <a:gd name="connsiteY82" fmla="*/ 1472828 h 1750978"/>
                <a:gd name="connsiteX83" fmla="*/ 476425 w 2234321"/>
                <a:gd name="connsiteY83" fmla="*/ 1471916 h 1750978"/>
                <a:gd name="connsiteX84" fmla="*/ 500136 w 2234321"/>
                <a:gd name="connsiteY84" fmla="*/ 1475565 h 1750978"/>
                <a:gd name="connsiteX85" fmla="*/ 546647 w 2234321"/>
                <a:gd name="connsiteY85" fmla="*/ 1479212 h 1750978"/>
                <a:gd name="connsiteX86" fmla="*/ 590421 w 2234321"/>
                <a:gd name="connsiteY86" fmla="*/ 1478300 h 1750978"/>
                <a:gd name="connsiteX87" fmla="*/ 581302 w 2234321"/>
                <a:gd name="connsiteY87" fmla="*/ 1476476 h 1750978"/>
                <a:gd name="connsiteX88" fmla="*/ 536615 w 2234321"/>
                <a:gd name="connsiteY88" fmla="*/ 1470092 h 1750978"/>
                <a:gd name="connsiteX89" fmla="*/ 543911 w 2234321"/>
                <a:gd name="connsiteY89" fmla="*/ 1469181 h 1750978"/>
                <a:gd name="connsiteX90" fmla="*/ 606837 w 2234321"/>
                <a:gd name="connsiteY90" fmla="*/ 1464621 h 1750978"/>
                <a:gd name="connsiteX91" fmla="*/ 607749 w 2234321"/>
                <a:gd name="connsiteY91" fmla="*/ 1461885 h 1750978"/>
                <a:gd name="connsiteX92" fmla="*/ 589509 w 2234321"/>
                <a:gd name="connsiteY92" fmla="*/ 1460061 h 1750978"/>
                <a:gd name="connsiteX93" fmla="*/ 508344 w 2234321"/>
                <a:gd name="connsiteY93" fmla="*/ 1451853 h 1750978"/>
                <a:gd name="connsiteX94" fmla="*/ 466393 w 2234321"/>
                <a:gd name="connsiteY94" fmla="*/ 1447293 h 1750978"/>
                <a:gd name="connsiteX95" fmla="*/ 447242 w 2234321"/>
                <a:gd name="connsiteY95" fmla="*/ 1446382 h 1750978"/>
                <a:gd name="connsiteX96" fmla="*/ 331422 w 2234321"/>
                <a:gd name="connsiteY96" fmla="*/ 1429054 h 1750978"/>
                <a:gd name="connsiteX97" fmla="*/ 294943 w 2234321"/>
                <a:gd name="connsiteY97" fmla="*/ 1420847 h 1750978"/>
                <a:gd name="connsiteX98" fmla="*/ 249345 w 2234321"/>
                <a:gd name="connsiteY98" fmla="*/ 1406255 h 1750978"/>
                <a:gd name="connsiteX99" fmla="*/ 206483 w 2234321"/>
                <a:gd name="connsiteY99" fmla="*/ 1377072 h 1750978"/>
                <a:gd name="connsiteX100" fmla="*/ 186419 w 2234321"/>
                <a:gd name="connsiteY100" fmla="*/ 1352449 h 1750978"/>
                <a:gd name="connsiteX101" fmla="*/ 180035 w 2234321"/>
                <a:gd name="connsiteY101" fmla="*/ 1339681 h 1750978"/>
                <a:gd name="connsiteX102" fmla="*/ 160884 w 2234321"/>
                <a:gd name="connsiteY102" fmla="*/ 1286787 h 1750978"/>
                <a:gd name="connsiteX103" fmla="*/ 156324 w 2234321"/>
                <a:gd name="connsiteY103" fmla="*/ 1257604 h 1750978"/>
                <a:gd name="connsiteX104" fmla="*/ 170916 w 2234321"/>
                <a:gd name="connsiteY104" fmla="*/ 1296819 h 1750978"/>
                <a:gd name="connsiteX105" fmla="*/ 213778 w 2234321"/>
                <a:gd name="connsiteY105" fmla="*/ 1367952 h 1750978"/>
                <a:gd name="connsiteX106" fmla="*/ 229282 w 2234321"/>
                <a:gd name="connsiteY106" fmla="*/ 1378896 h 1750978"/>
                <a:gd name="connsiteX107" fmla="*/ 232018 w 2234321"/>
                <a:gd name="connsiteY107" fmla="*/ 1379808 h 1750978"/>
                <a:gd name="connsiteX108" fmla="*/ 222898 w 2234321"/>
                <a:gd name="connsiteY108" fmla="*/ 1371600 h 1750978"/>
                <a:gd name="connsiteX109" fmla="*/ 196451 w 2234321"/>
                <a:gd name="connsiteY109" fmla="*/ 1340593 h 1750978"/>
                <a:gd name="connsiteX110" fmla="*/ 189155 w 2234321"/>
                <a:gd name="connsiteY110" fmla="*/ 1323266 h 1750978"/>
                <a:gd name="connsiteX111" fmla="*/ 192803 w 2234321"/>
                <a:gd name="connsiteY111" fmla="*/ 1327826 h 1750978"/>
                <a:gd name="connsiteX112" fmla="*/ 191891 w 2234321"/>
                <a:gd name="connsiteY112" fmla="*/ 1322354 h 1750978"/>
                <a:gd name="connsiteX113" fmla="*/ 179124 w 2234321"/>
                <a:gd name="connsiteY113" fmla="*/ 1293171 h 1750978"/>
                <a:gd name="connsiteX114" fmla="*/ 171828 w 2234321"/>
                <a:gd name="connsiteY114" fmla="*/ 1268548 h 1750978"/>
                <a:gd name="connsiteX115" fmla="*/ 176388 w 2234321"/>
                <a:gd name="connsiteY115" fmla="*/ 1253044 h 1750978"/>
                <a:gd name="connsiteX116" fmla="*/ 177300 w 2234321"/>
                <a:gd name="connsiteY116" fmla="*/ 1232981 h 1750978"/>
                <a:gd name="connsiteX117" fmla="*/ 174564 w 2234321"/>
                <a:gd name="connsiteY117" fmla="*/ 1222949 h 1750978"/>
                <a:gd name="connsiteX118" fmla="*/ 171828 w 2234321"/>
                <a:gd name="connsiteY118" fmla="*/ 1212917 h 1750978"/>
                <a:gd name="connsiteX119" fmla="*/ 168180 w 2234321"/>
                <a:gd name="connsiteY119" fmla="*/ 1204710 h 1750978"/>
                <a:gd name="connsiteX120" fmla="*/ 155412 w 2234321"/>
                <a:gd name="connsiteY120" fmla="*/ 1193766 h 1750978"/>
                <a:gd name="connsiteX121" fmla="*/ 150853 w 2234321"/>
                <a:gd name="connsiteY121" fmla="*/ 1185558 h 1750978"/>
                <a:gd name="connsiteX122" fmla="*/ 150853 w 2234321"/>
                <a:gd name="connsiteY122" fmla="*/ 1203798 h 1750978"/>
                <a:gd name="connsiteX123" fmla="*/ 156324 w 2234321"/>
                <a:gd name="connsiteY123" fmla="*/ 1234805 h 1750978"/>
                <a:gd name="connsiteX124" fmla="*/ 149941 w 2234321"/>
                <a:gd name="connsiteY124" fmla="*/ 1219301 h 1750978"/>
                <a:gd name="connsiteX125" fmla="*/ 132613 w 2234321"/>
                <a:gd name="connsiteY125" fmla="*/ 1154552 h 1750978"/>
                <a:gd name="connsiteX126" fmla="*/ 121670 w 2234321"/>
                <a:gd name="connsiteY126" fmla="*/ 1086154 h 1750978"/>
                <a:gd name="connsiteX127" fmla="*/ 119846 w 2234321"/>
                <a:gd name="connsiteY127" fmla="*/ 1062443 h 1750978"/>
                <a:gd name="connsiteX128" fmla="*/ 129877 w 2234321"/>
                <a:gd name="connsiteY128" fmla="*/ 1101658 h 1750978"/>
                <a:gd name="connsiteX129" fmla="*/ 129877 w 2234321"/>
                <a:gd name="connsiteY129" fmla="*/ 1102569 h 1750978"/>
                <a:gd name="connsiteX130" fmla="*/ 129877 w 2234321"/>
                <a:gd name="connsiteY130" fmla="*/ 1102569 h 1750978"/>
                <a:gd name="connsiteX131" fmla="*/ 129877 w 2234321"/>
                <a:gd name="connsiteY131" fmla="*/ 1100745 h 1750978"/>
                <a:gd name="connsiteX132" fmla="*/ 152676 w 2234321"/>
                <a:gd name="connsiteY132" fmla="*/ 1164583 h 1750978"/>
                <a:gd name="connsiteX133" fmla="*/ 152676 w 2234321"/>
                <a:gd name="connsiteY133" fmla="*/ 1160023 h 1750978"/>
                <a:gd name="connsiteX134" fmla="*/ 141733 w 2234321"/>
                <a:gd name="connsiteY134" fmla="*/ 1108041 h 1750978"/>
                <a:gd name="connsiteX135" fmla="*/ 127141 w 2234321"/>
                <a:gd name="connsiteY135" fmla="*/ 1055147 h 1750978"/>
                <a:gd name="connsiteX136" fmla="*/ 119846 w 2234321"/>
                <a:gd name="connsiteY136" fmla="*/ 1025052 h 1750978"/>
                <a:gd name="connsiteX137" fmla="*/ 114374 w 2234321"/>
                <a:gd name="connsiteY137" fmla="*/ 994045 h 1750978"/>
                <a:gd name="connsiteX138" fmla="*/ 110726 w 2234321"/>
                <a:gd name="connsiteY138" fmla="*/ 961214 h 1750978"/>
                <a:gd name="connsiteX139" fmla="*/ 104342 w 2234321"/>
                <a:gd name="connsiteY139" fmla="*/ 919264 h 1750978"/>
                <a:gd name="connsiteX140" fmla="*/ 91575 w 2234321"/>
                <a:gd name="connsiteY140" fmla="*/ 846306 h 1750978"/>
                <a:gd name="connsiteX141" fmla="*/ 89751 w 2234321"/>
                <a:gd name="connsiteY141" fmla="*/ 828067 h 1750978"/>
                <a:gd name="connsiteX142" fmla="*/ 90663 w 2234321"/>
                <a:gd name="connsiteY142" fmla="*/ 828067 h 1750978"/>
                <a:gd name="connsiteX143" fmla="*/ 96134 w 2234321"/>
                <a:gd name="connsiteY143" fmla="*/ 854514 h 1750978"/>
                <a:gd name="connsiteX144" fmla="*/ 99782 w 2234321"/>
                <a:gd name="connsiteY144" fmla="*/ 868193 h 1750978"/>
                <a:gd name="connsiteX145" fmla="*/ 98870 w 2234321"/>
                <a:gd name="connsiteY145" fmla="*/ 856338 h 1750978"/>
                <a:gd name="connsiteX146" fmla="*/ 90663 w 2234321"/>
                <a:gd name="connsiteY146" fmla="*/ 798884 h 1750978"/>
                <a:gd name="connsiteX147" fmla="*/ 85191 w 2234321"/>
                <a:gd name="connsiteY147" fmla="*/ 764229 h 1750978"/>
                <a:gd name="connsiteX148" fmla="*/ 79719 w 2234321"/>
                <a:gd name="connsiteY148" fmla="*/ 734134 h 1750978"/>
                <a:gd name="connsiteX149" fmla="*/ 76983 w 2234321"/>
                <a:gd name="connsiteY149" fmla="*/ 703127 h 1750978"/>
                <a:gd name="connsiteX150" fmla="*/ 78807 w 2234321"/>
                <a:gd name="connsiteY150" fmla="*/ 689448 h 1750978"/>
                <a:gd name="connsiteX151" fmla="*/ 77895 w 2234321"/>
                <a:gd name="connsiteY151" fmla="*/ 662089 h 1750978"/>
                <a:gd name="connsiteX152" fmla="*/ 76071 w 2234321"/>
                <a:gd name="connsiteY152" fmla="*/ 645673 h 1750978"/>
                <a:gd name="connsiteX153" fmla="*/ 76071 w 2234321"/>
                <a:gd name="connsiteY153" fmla="*/ 631994 h 1750978"/>
                <a:gd name="connsiteX154" fmla="*/ 80631 w 2234321"/>
                <a:gd name="connsiteY154" fmla="*/ 604635 h 1750978"/>
                <a:gd name="connsiteX155" fmla="*/ 87015 w 2234321"/>
                <a:gd name="connsiteY155" fmla="*/ 580924 h 1750978"/>
                <a:gd name="connsiteX156" fmla="*/ 88839 w 2234321"/>
                <a:gd name="connsiteY156" fmla="*/ 576364 h 1750978"/>
                <a:gd name="connsiteX157" fmla="*/ 89751 w 2234321"/>
                <a:gd name="connsiteY157" fmla="*/ 573628 h 1750978"/>
                <a:gd name="connsiteX158" fmla="*/ 90663 w 2234321"/>
                <a:gd name="connsiteY158" fmla="*/ 570892 h 1750978"/>
                <a:gd name="connsiteX159" fmla="*/ 92487 w 2234321"/>
                <a:gd name="connsiteY159" fmla="*/ 568156 h 1750978"/>
                <a:gd name="connsiteX160" fmla="*/ 130789 w 2234321"/>
                <a:gd name="connsiteY160" fmla="*/ 529854 h 1750978"/>
                <a:gd name="connsiteX161" fmla="*/ 153588 w 2234321"/>
                <a:gd name="connsiteY161" fmla="*/ 512526 h 1750978"/>
                <a:gd name="connsiteX162" fmla="*/ 174564 w 2234321"/>
                <a:gd name="connsiteY162" fmla="*/ 498846 h 1750978"/>
                <a:gd name="connsiteX163" fmla="*/ 242961 w 2234321"/>
                <a:gd name="connsiteY163" fmla="*/ 464192 h 1750978"/>
                <a:gd name="connsiteX164" fmla="*/ 275792 w 2234321"/>
                <a:gd name="connsiteY164" fmla="*/ 449600 h 1750978"/>
                <a:gd name="connsiteX165" fmla="*/ 286736 w 2234321"/>
                <a:gd name="connsiteY165" fmla="*/ 449600 h 1750978"/>
                <a:gd name="connsiteX166" fmla="*/ 306799 w 2234321"/>
                <a:gd name="connsiteY166" fmla="*/ 441393 h 1750978"/>
                <a:gd name="connsiteX167" fmla="*/ 326862 w 2234321"/>
                <a:gd name="connsiteY167" fmla="*/ 432273 h 1750978"/>
                <a:gd name="connsiteX168" fmla="*/ 335070 w 2234321"/>
                <a:gd name="connsiteY168" fmla="*/ 427713 h 1750978"/>
                <a:gd name="connsiteX169" fmla="*/ 310447 w 2234321"/>
                <a:gd name="connsiteY169" fmla="*/ 435009 h 1750978"/>
                <a:gd name="connsiteX170" fmla="*/ 334158 w 2234321"/>
                <a:gd name="connsiteY170" fmla="*/ 423153 h 1750978"/>
                <a:gd name="connsiteX171" fmla="*/ 360605 w 2234321"/>
                <a:gd name="connsiteY171" fmla="*/ 411298 h 1750978"/>
                <a:gd name="connsiteX172" fmla="*/ 387052 w 2234321"/>
                <a:gd name="connsiteY172" fmla="*/ 400354 h 1750978"/>
                <a:gd name="connsiteX173" fmla="*/ 418971 w 2234321"/>
                <a:gd name="connsiteY173" fmla="*/ 387586 h 1750978"/>
                <a:gd name="connsiteX174" fmla="*/ 447242 w 2234321"/>
                <a:gd name="connsiteY174" fmla="*/ 377555 h 1750978"/>
                <a:gd name="connsiteX175" fmla="*/ 488281 w 2234321"/>
                <a:gd name="connsiteY175" fmla="*/ 360227 h 1750978"/>
                <a:gd name="connsiteX176" fmla="*/ 490105 w 2234321"/>
                <a:gd name="connsiteY176" fmla="*/ 359315 h 1750978"/>
                <a:gd name="connsiteX177" fmla="*/ 502872 w 2234321"/>
                <a:gd name="connsiteY177" fmla="*/ 352931 h 1750978"/>
                <a:gd name="connsiteX178" fmla="*/ 523847 w 2234321"/>
                <a:gd name="connsiteY178" fmla="*/ 345636 h 1750978"/>
                <a:gd name="connsiteX179" fmla="*/ 545735 w 2234321"/>
                <a:gd name="connsiteY179" fmla="*/ 338340 h 1750978"/>
                <a:gd name="connsiteX180" fmla="*/ 561238 w 2234321"/>
                <a:gd name="connsiteY180" fmla="*/ 331044 h 1750978"/>
                <a:gd name="connsiteX181" fmla="*/ 548471 w 2234321"/>
                <a:gd name="connsiteY181" fmla="*/ 334692 h 1750978"/>
                <a:gd name="connsiteX182" fmla="*/ 527495 w 2234321"/>
                <a:gd name="connsiteY182" fmla="*/ 341988 h 1750978"/>
                <a:gd name="connsiteX183" fmla="*/ 399820 w 2234321"/>
                <a:gd name="connsiteY183" fmla="*/ 389410 h 1750978"/>
                <a:gd name="connsiteX184" fmla="*/ 338718 w 2234321"/>
                <a:gd name="connsiteY184" fmla="*/ 414033 h 1750978"/>
                <a:gd name="connsiteX185" fmla="*/ 338718 w 2234321"/>
                <a:gd name="connsiteY185" fmla="*/ 413121 h 1750978"/>
                <a:gd name="connsiteX186" fmla="*/ 474601 w 2234321"/>
                <a:gd name="connsiteY186" fmla="*/ 356580 h 1750978"/>
                <a:gd name="connsiteX187" fmla="*/ 535703 w 2234321"/>
                <a:gd name="connsiteY187" fmla="*/ 333780 h 1750978"/>
                <a:gd name="connsiteX188" fmla="*/ 543911 w 2234321"/>
                <a:gd name="connsiteY188" fmla="*/ 330132 h 1750978"/>
                <a:gd name="connsiteX189" fmla="*/ 594069 w 2234321"/>
                <a:gd name="connsiteY189" fmla="*/ 311893 h 1750978"/>
                <a:gd name="connsiteX190" fmla="*/ 853980 w 2234321"/>
                <a:gd name="connsiteY190" fmla="*/ 235288 h 1750978"/>
                <a:gd name="connsiteX191" fmla="*/ 967976 w 2234321"/>
                <a:gd name="connsiteY191" fmla="*/ 207017 h 1750978"/>
                <a:gd name="connsiteX192" fmla="*/ 1024518 w 2234321"/>
                <a:gd name="connsiteY192" fmla="*/ 193337 h 1750978"/>
                <a:gd name="connsiteX193" fmla="*/ 1160401 w 2234321"/>
                <a:gd name="connsiteY193" fmla="*/ 162330 h 1750978"/>
                <a:gd name="connsiteX194" fmla="*/ 1227887 w 2234321"/>
                <a:gd name="connsiteY194" fmla="*/ 146827 h 1750978"/>
                <a:gd name="connsiteX195" fmla="*/ 1236095 w 2234321"/>
                <a:gd name="connsiteY195" fmla="*/ 143179 h 1750978"/>
                <a:gd name="connsiteX196" fmla="*/ 1113891 w 2234321"/>
                <a:gd name="connsiteY196" fmla="*/ 167802 h 1750978"/>
                <a:gd name="connsiteX197" fmla="*/ 1033638 w 2234321"/>
                <a:gd name="connsiteY197" fmla="*/ 186041 h 1750978"/>
                <a:gd name="connsiteX198" fmla="*/ 908698 w 2234321"/>
                <a:gd name="connsiteY198" fmla="*/ 214313 h 1750978"/>
                <a:gd name="connsiteX199" fmla="*/ 864012 w 2234321"/>
                <a:gd name="connsiteY199" fmla="*/ 225256 h 1750978"/>
                <a:gd name="connsiteX200" fmla="*/ 686178 w 2234321"/>
                <a:gd name="connsiteY200" fmla="*/ 272678 h 1750978"/>
                <a:gd name="connsiteX201" fmla="*/ 619604 w 2234321"/>
                <a:gd name="connsiteY201" fmla="*/ 292742 h 1750978"/>
                <a:gd name="connsiteX202" fmla="*/ 557590 w 2234321"/>
                <a:gd name="connsiteY202" fmla="*/ 311893 h 1750978"/>
                <a:gd name="connsiteX203" fmla="*/ 559414 w 2234321"/>
                <a:gd name="connsiteY203" fmla="*/ 310981 h 1750978"/>
                <a:gd name="connsiteX204" fmla="*/ 588597 w 2234321"/>
                <a:gd name="connsiteY204" fmla="*/ 299125 h 1750978"/>
                <a:gd name="connsiteX205" fmla="*/ 663379 w 2234321"/>
                <a:gd name="connsiteY205" fmla="*/ 276326 h 1750978"/>
                <a:gd name="connsiteX206" fmla="*/ 716273 w 2234321"/>
                <a:gd name="connsiteY206" fmla="*/ 258999 h 1750978"/>
                <a:gd name="connsiteX207" fmla="*/ 686178 w 2234321"/>
                <a:gd name="connsiteY207" fmla="*/ 264471 h 1750978"/>
                <a:gd name="connsiteX208" fmla="*/ 648787 w 2234321"/>
                <a:gd name="connsiteY208" fmla="*/ 275414 h 1750978"/>
                <a:gd name="connsiteX209" fmla="*/ 611396 w 2234321"/>
                <a:gd name="connsiteY209" fmla="*/ 288182 h 1750978"/>
                <a:gd name="connsiteX210" fmla="*/ 551207 w 2234321"/>
                <a:gd name="connsiteY210" fmla="*/ 309157 h 1750978"/>
                <a:gd name="connsiteX211" fmla="*/ 496488 w 2234321"/>
                <a:gd name="connsiteY211" fmla="*/ 327397 h 1750978"/>
                <a:gd name="connsiteX212" fmla="*/ 458186 w 2234321"/>
                <a:gd name="connsiteY212" fmla="*/ 338340 h 1750978"/>
                <a:gd name="connsiteX213" fmla="*/ 646051 w 2234321"/>
                <a:gd name="connsiteY213" fmla="*/ 274502 h 1750978"/>
                <a:gd name="connsiteX214" fmla="*/ 735424 w 2234321"/>
                <a:gd name="connsiteY214" fmla="*/ 248967 h 1750978"/>
                <a:gd name="connsiteX215" fmla="*/ 781934 w 2234321"/>
                <a:gd name="connsiteY215" fmla="*/ 238935 h 1750978"/>
                <a:gd name="connsiteX216" fmla="*/ 781022 w 2234321"/>
                <a:gd name="connsiteY216" fmla="*/ 240760 h 1750978"/>
                <a:gd name="connsiteX217" fmla="*/ 810205 w 2234321"/>
                <a:gd name="connsiteY217" fmla="*/ 235288 h 1750978"/>
                <a:gd name="connsiteX218" fmla="*/ 851244 w 2234321"/>
                <a:gd name="connsiteY218" fmla="*/ 225256 h 1750978"/>
                <a:gd name="connsiteX219" fmla="*/ 883163 w 2234321"/>
                <a:gd name="connsiteY219" fmla="*/ 216136 h 1750978"/>
                <a:gd name="connsiteX220" fmla="*/ 871307 w 2234321"/>
                <a:gd name="connsiteY220" fmla="*/ 215225 h 1750978"/>
                <a:gd name="connsiteX221" fmla="*/ 884075 w 2234321"/>
                <a:gd name="connsiteY221" fmla="*/ 210665 h 1750978"/>
                <a:gd name="connsiteX222" fmla="*/ 914170 w 2234321"/>
                <a:gd name="connsiteY222" fmla="*/ 203369 h 1750978"/>
                <a:gd name="connsiteX223" fmla="*/ 931497 w 2234321"/>
                <a:gd name="connsiteY223" fmla="*/ 202457 h 1750978"/>
                <a:gd name="connsiteX224" fmla="*/ 997159 w 2234321"/>
                <a:gd name="connsiteY224" fmla="*/ 186953 h 1750978"/>
                <a:gd name="connsiteX225" fmla="*/ 1023606 w 2234321"/>
                <a:gd name="connsiteY225" fmla="*/ 178746 h 1750978"/>
                <a:gd name="connsiteX226" fmla="*/ 1068292 w 2234321"/>
                <a:gd name="connsiteY226" fmla="*/ 164154 h 1750978"/>
                <a:gd name="connsiteX227" fmla="*/ 1087444 w 2234321"/>
                <a:gd name="connsiteY227" fmla="*/ 159594 h 1750978"/>
                <a:gd name="connsiteX228" fmla="*/ 1102947 w 2234321"/>
                <a:gd name="connsiteY228" fmla="*/ 156858 h 1750978"/>
                <a:gd name="connsiteX229" fmla="*/ 1120275 w 2234321"/>
                <a:gd name="connsiteY229" fmla="*/ 156858 h 1750978"/>
                <a:gd name="connsiteX230" fmla="*/ 1137602 w 2234321"/>
                <a:gd name="connsiteY230" fmla="*/ 154123 h 1750978"/>
                <a:gd name="connsiteX231" fmla="*/ 1158577 w 2234321"/>
                <a:gd name="connsiteY231" fmla="*/ 149563 h 1750978"/>
                <a:gd name="connsiteX232" fmla="*/ 1226063 w 2234321"/>
                <a:gd name="connsiteY232" fmla="*/ 131323 h 1750978"/>
                <a:gd name="connsiteX233" fmla="*/ 1221503 w 2234321"/>
                <a:gd name="connsiteY233" fmla="*/ 129499 h 1750978"/>
                <a:gd name="connsiteX234" fmla="*/ 1164961 w 2234321"/>
                <a:gd name="connsiteY234" fmla="*/ 139531 h 1750978"/>
                <a:gd name="connsiteX235" fmla="*/ 1143986 w 2234321"/>
                <a:gd name="connsiteY235" fmla="*/ 142267 h 1750978"/>
                <a:gd name="connsiteX236" fmla="*/ 1144898 w 2234321"/>
                <a:gd name="connsiteY236" fmla="*/ 139531 h 1750978"/>
                <a:gd name="connsiteX237" fmla="*/ 1159489 w 2234321"/>
                <a:gd name="connsiteY237" fmla="*/ 134971 h 1750978"/>
                <a:gd name="connsiteX238" fmla="*/ 1180465 w 2234321"/>
                <a:gd name="connsiteY238" fmla="*/ 130411 h 1750978"/>
                <a:gd name="connsiteX239" fmla="*/ 1199616 w 2234321"/>
                <a:gd name="connsiteY239" fmla="*/ 128588 h 1750978"/>
                <a:gd name="connsiteX240" fmla="*/ 1263454 w 2234321"/>
                <a:gd name="connsiteY240" fmla="*/ 116732 h 1750978"/>
                <a:gd name="connsiteX241" fmla="*/ 1286253 w 2234321"/>
                <a:gd name="connsiteY241" fmla="*/ 112172 h 1750978"/>
                <a:gd name="connsiteX242" fmla="*/ 1309052 w 2234321"/>
                <a:gd name="connsiteY242" fmla="*/ 108524 h 1750978"/>
                <a:gd name="connsiteX243" fmla="*/ 1306316 w 2234321"/>
                <a:gd name="connsiteY243" fmla="*/ 111260 h 1750978"/>
                <a:gd name="connsiteX244" fmla="*/ 1309964 w 2234321"/>
                <a:gd name="connsiteY244" fmla="*/ 112172 h 1750978"/>
                <a:gd name="connsiteX245" fmla="*/ 1347355 w 2234321"/>
                <a:gd name="connsiteY245" fmla="*/ 105788 h 1750978"/>
                <a:gd name="connsiteX246" fmla="*/ 1369242 w 2234321"/>
                <a:gd name="connsiteY246" fmla="*/ 100316 h 1750978"/>
                <a:gd name="connsiteX247" fmla="*/ 1311788 w 2234321"/>
                <a:gd name="connsiteY247" fmla="*/ 103964 h 1750978"/>
                <a:gd name="connsiteX248" fmla="*/ 1309052 w 2234321"/>
                <a:gd name="connsiteY248" fmla="*/ 103964 h 1750978"/>
                <a:gd name="connsiteX249" fmla="*/ 1326379 w 2234321"/>
                <a:gd name="connsiteY249" fmla="*/ 100316 h 1750978"/>
                <a:gd name="connsiteX250" fmla="*/ 1356474 w 2234321"/>
                <a:gd name="connsiteY250" fmla="*/ 93933 h 1750978"/>
                <a:gd name="connsiteX251" fmla="*/ 1324556 w 2234321"/>
                <a:gd name="connsiteY251" fmla="*/ 98492 h 1750978"/>
                <a:gd name="connsiteX252" fmla="*/ 1212383 w 2234321"/>
                <a:gd name="connsiteY252" fmla="*/ 120380 h 1750978"/>
                <a:gd name="connsiteX253" fmla="*/ 1085620 w 2234321"/>
                <a:gd name="connsiteY253" fmla="*/ 147739 h 1750978"/>
                <a:gd name="connsiteX254" fmla="*/ 1005367 w 2234321"/>
                <a:gd name="connsiteY254" fmla="*/ 165978 h 1750978"/>
                <a:gd name="connsiteX255" fmla="*/ 868571 w 2234321"/>
                <a:gd name="connsiteY255" fmla="*/ 198809 h 1750978"/>
                <a:gd name="connsiteX256" fmla="*/ 710801 w 2234321"/>
                <a:gd name="connsiteY256" fmla="*/ 239848 h 1750978"/>
                <a:gd name="connsiteX257" fmla="*/ 519288 w 2234321"/>
                <a:gd name="connsiteY257" fmla="*/ 300037 h 1750978"/>
                <a:gd name="connsiteX258" fmla="*/ 486457 w 2234321"/>
                <a:gd name="connsiteY258" fmla="*/ 311893 h 1750978"/>
                <a:gd name="connsiteX259" fmla="*/ 344190 w 2234321"/>
                <a:gd name="connsiteY259" fmla="*/ 367523 h 1750978"/>
                <a:gd name="connsiteX260" fmla="*/ 301327 w 2234321"/>
                <a:gd name="connsiteY260" fmla="*/ 385762 h 1750978"/>
                <a:gd name="connsiteX261" fmla="*/ 292208 w 2234321"/>
                <a:gd name="connsiteY261" fmla="*/ 388498 h 1750978"/>
                <a:gd name="connsiteX262" fmla="*/ 298591 w 2234321"/>
                <a:gd name="connsiteY262" fmla="*/ 384850 h 1750978"/>
                <a:gd name="connsiteX263" fmla="*/ 335982 w 2234321"/>
                <a:gd name="connsiteY263" fmla="*/ 368435 h 1750978"/>
                <a:gd name="connsiteX264" fmla="*/ 373373 w 2234321"/>
                <a:gd name="connsiteY264" fmla="*/ 352931 h 1750978"/>
                <a:gd name="connsiteX265" fmla="*/ 384316 w 2234321"/>
                <a:gd name="connsiteY265" fmla="*/ 347460 h 1750978"/>
                <a:gd name="connsiteX266" fmla="*/ 377021 w 2234321"/>
                <a:gd name="connsiteY266" fmla="*/ 350196 h 1750978"/>
                <a:gd name="connsiteX267" fmla="*/ 306799 w 2234321"/>
                <a:gd name="connsiteY267" fmla="*/ 378467 h 1750978"/>
                <a:gd name="connsiteX268" fmla="*/ 271232 w 2234321"/>
                <a:gd name="connsiteY268" fmla="*/ 393058 h 1750978"/>
                <a:gd name="connsiteX269" fmla="*/ 235666 w 2234321"/>
                <a:gd name="connsiteY269" fmla="*/ 408562 h 1750978"/>
                <a:gd name="connsiteX270" fmla="*/ 164532 w 2234321"/>
                <a:gd name="connsiteY270" fmla="*/ 442305 h 1750978"/>
                <a:gd name="connsiteX271" fmla="*/ 146293 w 2234321"/>
                <a:gd name="connsiteY271" fmla="*/ 451424 h 1750978"/>
                <a:gd name="connsiteX272" fmla="*/ 127141 w 2234321"/>
                <a:gd name="connsiteY272" fmla="*/ 463280 h 1750978"/>
                <a:gd name="connsiteX273" fmla="*/ 92487 w 2234321"/>
                <a:gd name="connsiteY273" fmla="*/ 488815 h 1750978"/>
                <a:gd name="connsiteX274" fmla="*/ 64216 w 2234321"/>
                <a:gd name="connsiteY274" fmla="*/ 513438 h 1750978"/>
                <a:gd name="connsiteX275" fmla="*/ 36856 w 2234321"/>
                <a:gd name="connsiteY275" fmla="*/ 543533 h 1750978"/>
                <a:gd name="connsiteX276" fmla="*/ 30473 w 2234321"/>
                <a:gd name="connsiteY276" fmla="*/ 554477 h 1750978"/>
                <a:gd name="connsiteX277" fmla="*/ 25913 w 2234321"/>
                <a:gd name="connsiteY277" fmla="*/ 563596 h 1750978"/>
                <a:gd name="connsiteX278" fmla="*/ 19529 w 2234321"/>
                <a:gd name="connsiteY278" fmla="*/ 581836 h 1750978"/>
                <a:gd name="connsiteX279" fmla="*/ 10409 w 2234321"/>
                <a:gd name="connsiteY279" fmla="*/ 620138 h 1750978"/>
                <a:gd name="connsiteX280" fmla="*/ 8585 w 2234321"/>
                <a:gd name="connsiteY280" fmla="*/ 644761 h 1750978"/>
                <a:gd name="connsiteX281" fmla="*/ 9497 w 2234321"/>
                <a:gd name="connsiteY281" fmla="*/ 656617 h 1750978"/>
                <a:gd name="connsiteX282" fmla="*/ 10409 w 2234321"/>
                <a:gd name="connsiteY282" fmla="*/ 665737 h 1750978"/>
                <a:gd name="connsiteX283" fmla="*/ 14057 w 2234321"/>
                <a:gd name="connsiteY283" fmla="*/ 693096 h 1750978"/>
                <a:gd name="connsiteX284" fmla="*/ 14969 w 2234321"/>
                <a:gd name="connsiteY284" fmla="*/ 698568 h 1750978"/>
                <a:gd name="connsiteX285" fmla="*/ 18617 w 2234321"/>
                <a:gd name="connsiteY285" fmla="*/ 728662 h 1750978"/>
                <a:gd name="connsiteX286" fmla="*/ 19529 w 2234321"/>
                <a:gd name="connsiteY286" fmla="*/ 744166 h 1750978"/>
                <a:gd name="connsiteX287" fmla="*/ 18617 w 2234321"/>
                <a:gd name="connsiteY287" fmla="*/ 756022 h 1750978"/>
                <a:gd name="connsiteX288" fmla="*/ 21353 w 2234321"/>
                <a:gd name="connsiteY288" fmla="*/ 792500 h 1750978"/>
                <a:gd name="connsiteX289" fmla="*/ 24089 w 2234321"/>
                <a:gd name="connsiteY289" fmla="*/ 816211 h 1750978"/>
                <a:gd name="connsiteX290" fmla="*/ 66039 w 2234321"/>
                <a:gd name="connsiteY290" fmla="*/ 1073386 h 1750978"/>
                <a:gd name="connsiteX291" fmla="*/ 66951 w 2234321"/>
                <a:gd name="connsiteY291" fmla="*/ 1078858 h 1750978"/>
                <a:gd name="connsiteX292" fmla="*/ 63304 w 2234321"/>
                <a:gd name="connsiteY292" fmla="*/ 1068826 h 1750978"/>
                <a:gd name="connsiteX293" fmla="*/ 47800 w 2234321"/>
                <a:gd name="connsiteY293" fmla="*/ 987662 h 1750978"/>
                <a:gd name="connsiteX294" fmla="*/ 13145 w 2234321"/>
                <a:gd name="connsiteY294" fmla="*/ 740518 h 1750978"/>
                <a:gd name="connsiteX295" fmla="*/ 8585 w 2234321"/>
                <a:gd name="connsiteY295" fmla="*/ 684888 h 1750978"/>
                <a:gd name="connsiteX296" fmla="*/ 7673 w 2234321"/>
                <a:gd name="connsiteY296" fmla="*/ 669385 h 1750978"/>
                <a:gd name="connsiteX297" fmla="*/ 6762 w 2234321"/>
                <a:gd name="connsiteY297" fmla="*/ 652057 h 1750978"/>
                <a:gd name="connsiteX298" fmla="*/ 9497 w 2234321"/>
                <a:gd name="connsiteY298" fmla="*/ 611931 h 1750978"/>
                <a:gd name="connsiteX299" fmla="*/ 17705 w 2234321"/>
                <a:gd name="connsiteY299" fmla="*/ 578188 h 1750978"/>
                <a:gd name="connsiteX300" fmla="*/ 23177 w 2234321"/>
                <a:gd name="connsiteY300" fmla="*/ 561772 h 1750978"/>
                <a:gd name="connsiteX301" fmla="*/ 26825 w 2234321"/>
                <a:gd name="connsiteY301" fmla="*/ 553564 h 1750978"/>
                <a:gd name="connsiteX302" fmla="*/ 28649 w 2234321"/>
                <a:gd name="connsiteY302" fmla="*/ 549005 h 1750978"/>
                <a:gd name="connsiteX303" fmla="*/ 31385 w 2234321"/>
                <a:gd name="connsiteY303" fmla="*/ 543533 h 1750978"/>
                <a:gd name="connsiteX304" fmla="*/ 56008 w 2234321"/>
                <a:gd name="connsiteY304" fmla="*/ 515262 h 1750978"/>
                <a:gd name="connsiteX305" fmla="*/ 80631 w 2234321"/>
                <a:gd name="connsiteY305" fmla="*/ 493375 h 1750978"/>
                <a:gd name="connsiteX306" fmla="*/ 128965 w 2234321"/>
                <a:gd name="connsiteY306" fmla="*/ 456896 h 1750978"/>
                <a:gd name="connsiteX307" fmla="*/ 135349 w 2234321"/>
                <a:gd name="connsiteY307" fmla="*/ 452336 h 1750978"/>
                <a:gd name="connsiteX308" fmla="*/ 142645 w 2234321"/>
                <a:gd name="connsiteY308" fmla="*/ 447776 h 1750978"/>
                <a:gd name="connsiteX309" fmla="*/ 154500 w 2234321"/>
                <a:gd name="connsiteY309" fmla="*/ 441393 h 1750978"/>
                <a:gd name="connsiteX310" fmla="*/ 179124 w 2234321"/>
                <a:gd name="connsiteY310" fmla="*/ 428625 h 1750978"/>
                <a:gd name="connsiteX311" fmla="*/ 220162 w 2234321"/>
                <a:gd name="connsiteY311" fmla="*/ 408562 h 1750978"/>
                <a:gd name="connsiteX312" fmla="*/ 417147 w 2234321"/>
                <a:gd name="connsiteY312" fmla="*/ 323749 h 1750978"/>
                <a:gd name="connsiteX313" fmla="*/ 449978 w 2234321"/>
                <a:gd name="connsiteY313" fmla="*/ 310981 h 1750978"/>
                <a:gd name="connsiteX314" fmla="*/ 483721 w 2234321"/>
                <a:gd name="connsiteY314" fmla="*/ 298213 h 1750978"/>
                <a:gd name="connsiteX315" fmla="*/ 639667 w 2234321"/>
                <a:gd name="connsiteY315" fmla="*/ 246231 h 1750978"/>
                <a:gd name="connsiteX316" fmla="*/ 717185 w 2234321"/>
                <a:gd name="connsiteY316" fmla="*/ 223432 h 1750978"/>
                <a:gd name="connsiteX317" fmla="*/ 772815 w 2234321"/>
                <a:gd name="connsiteY317" fmla="*/ 207929 h 1750978"/>
                <a:gd name="connsiteX318" fmla="*/ 875867 w 2234321"/>
                <a:gd name="connsiteY318" fmla="*/ 181482 h 1750978"/>
                <a:gd name="connsiteX319" fmla="*/ 990775 w 2234321"/>
                <a:gd name="connsiteY319" fmla="*/ 154123 h 1750978"/>
                <a:gd name="connsiteX320" fmla="*/ 1036374 w 2234321"/>
                <a:gd name="connsiteY320" fmla="*/ 144091 h 1750978"/>
                <a:gd name="connsiteX321" fmla="*/ 1298108 w 2234321"/>
                <a:gd name="connsiteY321" fmla="*/ 89373 h 1750978"/>
                <a:gd name="connsiteX322" fmla="*/ 1320908 w 2234321"/>
                <a:gd name="connsiteY322" fmla="*/ 84813 h 1750978"/>
                <a:gd name="connsiteX323" fmla="*/ 1453143 w 2234321"/>
                <a:gd name="connsiteY323" fmla="*/ 62014 h 1750978"/>
                <a:gd name="connsiteX324" fmla="*/ 1520629 w 2234321"/>
                <a:gd name="connsiteY324" fmla="*/ 51070 h 1750978"/>
                <a:gd name="connsiteX325" fmla="*/ 1629153 w 2234321"/>
                <a:gd name="connsiteY325" fmla="*/ 37391 h 1750978"/>
                <a:gd name="connsiteX326" fmla="*/ 1690255 w 2234321"/>
                <a:gd name="connsiteY326" fmla="*/ 31919 h 1750978"/>
                <a:gd name="connsiteX327" fmla="*/ 1804251 w 2234321"/>
                <a:gd name="connsiteY327" fmla="*/ 24623 h 1750978"/>
                <a:gd name="connsiteX328" fmla="*/ 1908215 w 2234321"/>
                <a:gd name="connsiteY328" fmla="*/ 30095 h 1750978"/>
                <a:gd name="connsiteX329" fmla="*/ 2029507 w 2234321"/>
                <a:gd name="connsiteY329" fmla="*/ 62926 h 1750978"/>
                <a:gd name="connsiteX330" fmla="*/ 2045010 w 2234321"/>
                <a:gd name="connsiteY330" fmla="*/ 71133 h 1750978"/>
                <a:gd name="connsiteX331" fmla="*/ 2060514 w 2234321"/>
                <a:gd name="connsiteY331" fmla="*/ 80253 h 1750978"/>
                <a:gd name="connsiteX332" fmla="*/ 2090609 w 2234321"/>
                <a:gd name="connsiteY332" fmla="*/ 101229 h 1750978"/>
                <a:gd name="connsiteX333" fmla="*/ 2153535 w 2234321"/>
                <a:gd name="connsiteY333" fmla="*/ 184217 h 1750978"/>
                <a:gd name="connsiteX334" fmla="*/ 2185453 w 2234321"/>
                <a:gd name="connsiteY334" fmla="*/ 307333 h 1750978"/>
                <a:gd name="connsiteX335" fmla="*/ 2187277 w 2234321"/>
                <a:gd name="connsiteY335" fmla="*/ 318277 h 1750978"/>
                <a:gd name="connsiteX336" fmla="*/ 2194573 w 2234321"/>
                <a:gd name="connsiteY336" fmla="*/ 433185 h 1750978"/>
                <a:gd name="connsiteX337" fmla="*/ 2196397 w 2234321"/>
                <a:gd name="connsiteY337" fmla="*/ 546269 h 1750978"/>
                <a:gd name="connsiteX338" fmla="*/ 2196397 w 2234321"/>
                <a:gd name="connsiteY338" fmla="*/ 613754 h 1750978"/>
                <a:gd name="connsiteX339" fmla="*/ 2195485 w 2234321"/>
                <a:gd name="connsiteY339" fmla="*/ 747814 h 1750978"/>
                <a:gd name="connsiteX340" fmla="*/ 2196397 w 2234321"/>
                <a:gd name="connsiteY340" fmla="*/ 926560 h 1750978"/>
                <a:gd name="connsiteX341" fmla="*/ 2196397 w 2234321"/>
                <a:gd name="connsiteY341" fmla="*/ 1009549 h 1750978"/>
                <a:gd name="connsiteX342" fmla="*/ 2193661 w 2234321"/>
                <a:gd name="connsiteY342" fmla="*/ 1073386 h 1750978"/>
                <a:gd name="connsiteX343" fmla="*/ 2192749 w 2234321"/>
                <a:gd name="connsiteY343" fmla="*/ 1076122 h 1750978"/>
                <a:gd name="connsiteX344" fmla="*/ 2191837 w 2234321"/>
                <a:gd name="connsiteY344" fmla="*/ 1099834 h 1750978"/>
                <a:gd name="connsiteX345" fmla="*/ 2192749 w 2234321"/>
                <a:gd name="connsiteY345" fmla="*/ 1131753 h 1750978"/>
                <a:gd name="connsiteX346" fmla="*/ 2193661 w 2234321"/>
                <a:gd name="connsiteY346" fmla="*/ 1176439 h 1750978"/>
                <a:gd name="connsiteX347" fmla="*/ 2179070 w 2234321"/>
                <a:gd name="connsiteY347" fmla="*/ 1229333 h 1750978"/>
                <a:gd name="connsiteX348" fmla="*/ 2146239 w 2234321"/>
                <a:gd name="connsiteY348" fmla="*/ 1274019 h 1750978"/>
                <a:gd name="connsiteX349" fmla="*/ 2117968 w 2234321"/>
                <a:gd name="connsiteY349" fmla="*/ 1300467 h 1750978"/>
                <a:gd name="connsiteX350" fmla="*/ 2125264 w 2234321"/>
                <a:gd name="connsiteY350" fmla="*/ 1297731 h 1750978"/>
                <a:gd name="connsiteX351" fmla="*/ 2188189 w 2234321"/>
                <a:gd name="connsiteY351" fmla="*/ 1222949 h 1750978"/>
                <a:gd name="connsiteX352" fmla="*/ 2186366 w 2234321"/>
                <a:gd name="connsiteY352" fmla="*/ 1231157 h 1750978"/>
                <a:gd name="connsiteX353" fmla="*/ 2168126 w 2234321"/>
                <a:gd name="connsiteY353" fmla="*/ 1262164 h 1750978"/>
                <a:gd name="connsiteX354" fmla="*/ 2082401 w 2234321"/>
                <a:gd name="connsiteY354" fmla="*/ 1330561 h 1750978"/>
                <a:gd name="connsiteX355" fmla="*/ 1978437 w 2234321"/>
                <a:gd name="connsiteY355" fmla="*/ 1361569 h 1750978"/>
                <a:gd name="connsiteX356" fmla="*/ 1873560 w 2234321"/>
                <a:gd name="connsiteY356" fmla="*/ 1377072 h 1750978"/>
                <a:gd name="connsiteX357" fmla="*/ 1768684 w 2234321"/>
                <a:gd name="connsiteY357" fmla="*/ 1390751 h 1750978"/>
                <a:gd name="connsiteX358" fmla="*/ 1581731 w 2234321"/>
                <a:gd name="connsiteY358" fmla="*/ 1417198 h 1750978"/>
                <a:gd name="connsiteX359" fmla="*/ 1478678 w 2234321"/>
                <a:gd name="connsiteY359" fmla="*/ 1431790 h 1750978"/>
                <a:gd name="connsiteX360" fmla="*/ 1450407 w 2234321"/>
                <a:gd name="connsiteY360" fmla="*/ 1434526 h 1750978"/>
                <a:gd name="connsiteX361" fmla="*/ 1430344 w 2234321"/>
                <a:gd name="connsiteY361" fmla="*/ 1434526 h 1750978"/>
                <a:gd name="connsiteX362" fmla="*/ 1392953 w 2234321"/>
                <a:gd name="connsiteY362" fmla="*/ 1433614 h 1750978"/>
                <a:gd name="connsiteX363" fmla="*/ 1392041 w 2234321"/>
                <a:gd name="connsiteY363" fmla="*/ 1429966 h 1750978"/>
                <a:gd name="connsiteX364" fmla="*/ 1364682 w 2234321"/>
                <a:gd name="connsiteY364" fmla="*/ 1430878 h 1750978"/>
                <a:gd name="connsiteX365" fmla="*/ 1379274 w 2234321"/>
                <a:gd name="connsiteY365" fmla="*/ 1426318 h 1750978"/>
                <a:gd name="connsiteX366" fmla="*/ 1390217 w 2234321"/>
                <a:gd name="connsiteY366" fmla="*/ 1424494 h 1750978"/>
                <a:gd name="connsiteX367" fmla="*/ 1406633 w 2234321"/>
                <a:gd name="connsiteY367" fmla="*/ 1420847 h 1750978"/>
                <a:gd name="connsiteX368" fmla="*/ 1381098 w 2234321"/>
                <a:gd name="connsiteY368" fmla="*/ 1419934 h 1750978"/>
                <a:gd name="connsiteX369" fmla="*/ 1326379 w 2234321"/>
                <a:gd name="connsiteY369" fmla="*/ 1422670 h 1750978"/>
                <a:gd name="connsiteX370" fmla="*/ 1316348 w 2234321"/>
                <a:gd name="connsiteY370" fmla="*/ 1424494 h 1750978"/>
                <a:gd name="connsiteX371" fmla="*/ 1299020 w 2234321"/>
                <a:gd name="connsiteY371" fmla="*/ 1428142 h 1750978"/>
                <a:gd name="connsiteX372" fmla="*/ 1282605 w 2234321"/>
                <a:gd name="connsiteY372" fmla="*/ 1433614 h 1750978"/>
                <a:gd name="connsiteX373" fmla="*/ 1269837 w 2234321"/>
                <a:gd name="connsiteY373" fmla="*/ 1436350 h 1750978"/>
                <a:gd name="connsiteX374" fmla="*/ 1252510 w 2234321"/>
                <a:gd name="connsiteY374" fmla="*/ 1437262 h 1750978"/>
                <a:gd name="connsiteX375" fmla="*/ 1250686 w 2234321"/>
                <a:gd name="connsiteY375" fmla="*/ 1437262 h 1750978"/>
                <a:gd name="connsiteX376" fmla="*/ 1233359 w 2234321"/>
                <a:gd name="connsiteY376" fmla="*/ 1434526 h 1750978"/>
                <a:gd name="connsiteX377" fmla="*/ 1144898 w 2234321"/>
                <a:gd name="connsiteY377" fmla="*/ 1448206 h 1750978"/>
                <a:gd name="connsiteX378" fmla="*/ 1080148 w 2234321"/>
                <a:gd name="connsiteY378" fmla="*/ 1460061 h 1750978"/>
                <a:gd name="connsiteX379" fmla="*/ 1032726 w 2234321"/>
                <a:gd name="connsiteY379" fmla="*/ 1473741 h 1750978"/>
                <a:gd name="connsiteX380" fmla="*/ 1006279 w 2234321"/>
                <a:gd name="connsiteY380" fmla="*/ 1488332 h 1750978"/>
                <a:gd name="connsiteX381" fmla="*/ 983479 w 2234321"/>
                <a:gd name="connsiteY381" fmla="*/ 1512043 h 1750978"/>
                <a:gd name="connsiteX382" fmla="*/ 965240 w 2234321"/>
                <a:gd name="connsiteY382" fmla="*/ 1547610 h 1750978"/>
                <a:gd name="connsiteX383" fmla="*/ 957032 w 2234321"/>
                <a:gd name="connsiteY383" fmla="*/ 1578617 h 1750978"/>
                <a:gd name="connsiteX384" fmla="*/ 959768 w 2234321"/>
                <a:gd name="connsiteY384" fmla="*/ 1577705 h 1750978"/>
                <a:gd name="connsiteX385" fmla="*/ 963416 w 2234321"/>
                <a:gd name="connsiteY385" fmla="*/ 1572233 h 1750978"/>
                <a:gd name="connsiteX386" fmla="*/ 961592 w 2234321"/>
                <a:gd name="connsiteY386" fmla="*/ 1580441 h 1750978"/>
                <a:gd name="connsiteX387" fmla="*/ 950649 w 2234321"/>
                <a:gd name="connsiteY387" fmla="*/ 1610536 h 1750978"/>
                <a:gd name="connsiteX388" fmla="*/ 933321 w 2234321"/>
                <a:gd name="connsiteY388" fmla="*/ 1646102 h 1750978"/>
                <a:gd name="connsiteX389" fmla="*/ 920554 w 2234321"/>
                <a:gd name="connsiteY389" fmla="*/ 1672549 h 1750978"/>
                <a:gd name="connsiteX390" fmla="*/ 898666 w 2234321"/>
                <a:gd name="connsiteY390" fmla="*/ 1718148 h 1750978"/>
                <a:gd name="connsiteX391" fmla="*/ 884075 w 2234321"/>
                <a:gd name="connsiteY391" fmla="*/ 1742771 h 1750978"/>
                <a:gd name="connsiteX392" fmla="*/ 880427 w 2234321"/>
                <a:gd name="connsiteY392" fmla="*/ 1751891 h 1750978"/>
                <a:gd name="connsiteX393" fmla="*/ 892283 w 2234321"/>
                <a:gd name="connsiteY393" fmla="*/ 1740947 h 1750978"/>
                <a:gd name="connsiteX394" fmla="*/ 891371 w 2234321"/>
                <a:gd name="connsiteY394" fmla="*/ 1757362 h 1750978"/>
                <a:gd name="connsiteX395" fmla="*/ 904138 w 2234321"/>
                <a:gd name="connsiteY395" fmla="*/ 1746419 h 1750978"/>
                <a:gd name="connsiteX396" fmla="*/ 940617 w 2234321"/>
                <a:gd name="connsiteY396" fmla="*/ 1688965 h 1750978"/>
                <a:gd name="connsiteX397" fmla="*/ 950649 w 2234321"/>
                <a:gd name="connsiteY397" fmla="*/ 1668901 h 1750978"/>
                <a:gd name="connsiteX398" fmla="*/ 957944 w 2234321"/>
                <a:gd name="connsiteY398" fmla="*/ 1657046 h 1750978"/>
                <a:gd name="connsiteX399" fmla="*/ 976184 w 2234321"/>
                <a:gd name="connsiteY399" fmla="*/ 1623303 h 1750978"/>
                <a:gd name="connsiteX400" fmla="*/ 991687 w 2234321"/>
                <a:gd name="connsiteY400" fmla="*/ 1581353 h 1750978"/>
                <a:gd name="connsiteX401" fmla="*/ 1007191 w 2234321"/>
                <a:gd name="connsiteY401" fmla="*/ 1541226 h 1750978"/>
                <a:gd name="connsiteX402" fmla="*/ 1012662 w 2234321"/>
                <a:gd name="connsiteY402" fmla="*/ 1533930 h 1750978"/>
                <a:gd name="connsiteX403" fmla="*/ 1007191 w 2234321"/>
                <a:gd name="connsiteY403" fmla="*/ 1545786 h 1750978"/>
                <a:gd name="connsiteX404" fmla="*/ 996247 w 2234321"/>
                <a:gd name="connsiteY404" fmla="*/ 1577705 h 1750978"/>
                <a:gd name="connsiteX405" fmla="*/ 992599 w 2234321"/>
                <a:gd name="connsiteY405" fmla="*/ 1588648 h 1750978"/>
                <a:gd name="connsiteX406" fmla="*/ 994423 w 2234321"/>
                <a:gd name="connsiteY406" fmla="*/ 1585001 h 1750978"/>
                <a:gd name="connsiteX407" fmla="*/ 1011750 w 2234321"/>
                <a:gd name="connsiteY407" fmla="*/ 1543050 h 1750978"/>
                <a:gd name="connsiteX408" fmla="*/ 1028166 w 2234321"/>
                <a:gd name="connsiteY408" fmla="*/ 1525723 h 1750978"/>
                <a:gd name="connsiteX409" fmla="*/ 1091092 w 2234321"/>
                <a:gd name="connsiteY409" fmla="*/ 1504747 h 1750978"/>
                <a:gd name="connsiteX410" fmla="*/ 1136690 w 2234321"/>
                <a:gd name="connsiteY410" fmla="*/ 1496540 h 1750978"/>
                <a:gd name="connsiteX411" fmla="*/ 1180465 w 2234321"/>
                <a:gd name="connsiteY411" fmla="*/ 1490156 h 1750978"/>
                <a:gd name="connsiteX412" fmla="*/ 1224239 w 2234321"/>
                <a:gd name="connsiteY412" fmla="*/ 1484684 h 1750978"/>
                <a:gd name="connsiteX413" fmla="*/ 1427608 w 2234321"/>
                <a:gd name="connsiteY413" fmla="*/ 1457325 h 1750978"/>
                <a:gd name="connsiteX414" fmla="*/ 1516069 w 2234321"/>
                <a:gd name="connsiteY414" fmla="*/ 1445469 h 1750978"/>
                <a:gd name="connsiteX415" fmla="*/ 1614561 w 2234321"/>
                <a:gd name="connsiteY415" fmla="*/ 1434526 h 1750978"/>
                <a:gd name="connsiteX416" fmla="*/ 1730381 w 2234321"/>
                <a:gd name="connsiteY416" fmla="*/ 1418110 h 1750978"/>
                <a:gd name="connsiteX417" fmla="*/ 1752269 w 2234321"/>
                <a:gd name="connsiteY417" fmla="*/ 1414463 h 1750978"/>
                <a:gd name="connsiteX418" fmla="*/ 1796955 w 2234321"/>
                <a:gd name="connsiteY418" fmla="*/ 1408990 h 1750978"/>
                <a:gd name="connsiteX419" fmla="*/ 1832522 w 2234321"/>
                <a:gd name="connsiteY419" fmla="*/ 1405343 h 1750978"/>
                <a:gd name="connsiteX420" fmla="*/ 1926455 w 2234321"/>
                <a:gd name="connsiteY420" fmla="*/ 1393487 h 1750978"/>
                <a:gd name="connsiteX421" fmla="*/ 1971141 w 2234321"/>
                <a:gd name="connsiteY421" fmla="*/ 1387104 h 1750978"/>
                <a:gd name="connsiteX422" fmla="*/ 2074193 w 2234321"/>
                <a:gd name="connsiteY422" fmla="*/ 1361569 h 1750978"/>
                <a:gd name="connsiteX423" fmla="*/ 2132559 w 2234321"/>
                <a:gd name="connsiteY423" fmla="*/ 1330561 h 1750978"/>
                <a:gd name="connsiteX424" fmla="*/ 2206429 w 2234321"/>
                <a:gd name="connsiteY424" fmla="*/ 1249396 h 1750978"/>
                <a:gd name="connsiteX425" fmla="*/ 2225580 w 2234321"/>
                <a:gd name="connsiteY425" fmla="*/ 1195590 h 1750978"/>
                <a:gd name="connsiteX426" fmla="*/ 2230140 w 2234321"/>
                <a:gd name="connsiteY426" fmla="*/ 1142696 h 1750978"/>
                <a:gd name="connsiteX427" fmla="*/ 2231052 w 2234321"/>
                <a:gd name="connsiteY427" fmla="*/ 954830 h 1750978"/>
                <a:gd name="connsiteX428" fmla="*/ 2241084 w 2234321"/>
                <a:gd name="connsiteY428" fmla="*/ 904672 h 1750978"/>
                <a:gd name="connsiteX429" fmla="*/ 478249 w 2234321"/>
                <a:gd name="connsiteY429" fmla="*/ 1458237 h 1750978"/>
                <a:gd name="connsiteX430" fmla="*/ 501048 w 2234321"/>
                <a:gd name="connsiteY430" fmla="*/ 1460973 h 1750978"/>
                <a:gd name="connsiteX431" fmla="*/ 506520 w 2234321"/>
                <a:gd name="connsiteY431" fmla="*/ 1461885 h 1750978"/>
                <a:gd name="connsiteX432" fmla="*/ 498312 w 2234321"/>
                <a:gd name="connsiteY432" fmla="*/ 1460973 h 1750978"/>
                <a:gd name="connsiteX433" fmla="*/ 479161 w 2234321"/>
                <a:gd name="connsiteY433" fmla="*/ 1460061 h 1750978"/>
                <a:gd name="connsiteX434" fmla="*/ 468217 w 2234321"/>
                <a:gd name="connsiteY434" fmla="*/ 1459149 h 1750978"/>
                <a:gd name="connsiteX435" fmla="*/ 462746 w 2234321"/>
                <a:gd name="connsiteY435" fmla="*/ 1458237 h 1750978"/>
                <a:gd name="connsiteX436" fmla="*/ 478249 w 2234321"/>
                <a:gd name="connsiteY436" fmla="*/ 1458237 h 1750978"/>
                <a:gd name="connsiteX437" fmla="*/ 418971 w 2234321"/>
                <a:gd name="connsiteY437" fmla="*/ 1445469 h 1750978"/>
                <a:gd name="connsiteX438" fmla="*/ 429003 w 2234321"/>
                <a:gd name="connsiteY438" fmla="*/ 1446382 h 1750978"/>
                <a:gd name="connsiteX439" fmla="*/ 444506 w 2234321"/>
                <a:gd name="connsiteY439" fmla="*/ 1450029 h 1750978"/>
                <a:gd name="connsiteX440" fmla="*/ 427179 w 2234321"/>
                <a:gd name="connsiteY440" fmla="*/ 1448206 h 1750978"/>
                <a:gd name="connsiteX441" fmla="*/ 408028 w 2234321"/>
                <a:gd name="connsiteY441" fmla="*/ 1444557 h 1750978"/>
                <a:gd name="connsiteX442" fmla="*/ 418971 w 2234321"/>
                <a:gd name="connsiteY442" fmla="*/ 1445469 h 1750978"/>
                <a:gd name="connsiteX443" fmla="*/ 134437 w 2234321"/>
                <a:gd name="connsiteY443" fmla="*/ 1079770 h 1750978"/>
                <a:gd name="connsiteX444" fmla="*/ 136261 w 2234321"/>
                <a:gd name="connsiteY444" fmla="*/ 1087066 h 1750978"/>
                <a:gd name="connsiteX445" fmla="*/ 137173 w 2234321"/>
                <a:gd name="connsiteY445" fmla="*/ 1094361 h 1750978"/>
                <a:gd name="connsiteX446" fmla="*/ 136261 w 2234321"/>
                <a:gd name="connsiteY446" fmla="*/ 1091626 h 1750978"/>
                <a:gd name="connsiteX447" fmla="*/ 134437 w 2234321"/>
                <a:gd name="connsiteY447" fmla="*/ 1079770 h 1750978"/>
                <a:gd name="connsiteX448" fmla="*/ 513816 w 2234321"/>
                <a:gd name="connsiteY448" fmla="*/ 326484 h 1750978"/>
                <a:gd name="connsiteX449" fmla="*/ 523847 w 2234321"/>
                <a:gd name="connsiteY449" fmla="*/ 322837 h 1750978"/>
                <a:gd name="connsiteX450" fmla="*/ 563974 w 2234321"/>
                <a:gd name="connsiteY450" fmla="*/ 310069 h 1750978"/>
                <a:gd name="connsiteX451" fmla="*/ 520200 w 2234321"/>
                <a:gd name="connsiteY451" fmla="*/ 325572 h 1750978"/>
                <a:gd name="connsiteX452" fmla="*/ 513816 w 2234321"/>
                <a:gd name="connsiteY452" fmla="*/ 326484 h 1750978"/>
                <a:gd name="connsiteX453" fmla="*/ 991687 w 2234321"/>
                <a:gd name="connsiteY453" fmla="*/ 176922 h 1750978"/>
                <a:gd name="connsiteX454" fmla="*/ 1000807 w 2234321"/>
                <a:gd name="connsiteY454" fmla="*/ 174186 h 1750978"/>
                <a:gd name="connsiteX455" fmla="*/ 1039109 w 2234321"/>
                <a:gd name="connsiteY455" fmla="*/ 166890 h 1750978"/>
                <a:gd name="connsiteX456" fmla="*/ 1026342 w 2234321"/>
                <a:gd name="connsiteY456" fmla="*/ 170538 h 1750978"/>
                <a:gd name="connsiteX457" fmla="*/ 990775 w 2234321"/>
                <a:gd name="connsiteY457" fmla="*/ 177834 h 1750978"/>
                <a:gd name="connsiteX458" fmla="*/ 991687 w 2234321"/>
                <a:gd name="connsiteY458" fmla="*/ 176922 h 1750978"/>
                <a:gd name="connsiteX459" fmla="*/ 471865 w 2234321"/>
                <a:gd name="connsiteY459" fmla="*/ 330132 h 1750978"/>
                <a:gd name="connsiteX460" fmla="*/ 473689 w 2234321"/>
                <a:gd name="connsiteY460" fmla="*/ 328309 h 1750978"/>
                <a:gd name="connsiteX461" fmla="*/ 481897 w 2234321"/>
                <a:gd name="connsiteY461" fmla="*/ 325572 h 1750978"/>
                <a:gd name="connsiteX462" fmla="*/ 481897 w 2234321"/>
                <a:gd name="connsiteY462" fmla="*/ 326484 h 1750978"/>
                <a:gd name="connsiteX463" fmla="*/ 465481 w 2234321"/>
                <a:gd name="connsiteY463" fmla="*/ 334692 h 1750978"/>
                <a:gd name="connsiteX464" fmla="*/ 471865 w 2234321"/>
                <a:gd name="connsiteY464" fmla="*/ 330132 h 1750978"/>
                <a:gd name="connsiteX465" fmla="*/ 262113 w 2234321"/>
                <a:gd name="connsiteY465" fmla="*/ 420417 h 1750978"/>
                <a:gd name="connsiteX466" fmla="*/ 282176 w 2234321"/>
                <a:gd name="connsiteY466" fmla="*/ 409474 h 1750978"/>
                <a:gd name="connsiteX467" fmla="*/ 296767 w 2234321"/>
                <a:gd name="connsiteY467" fmla="*/ 403090 h 1750978"/>
                <a:gd name="connsiteX468" fmla="*/ 346926 w 2234321"/>
                <a:gd name="connsiteY468" fmla="*/ 382115 h 1750978"/>
                <a:gd name="connsiteX469" fmla="*/ 399820 w 2234321"/>
                <a:gd name="connsiteY469" fmla="*/ 361139 h 1750978"/>
                <a:gd name="connsiteX470" fmla="*/ 415323 w 2234321"/>
                <a:gd name="connsiteY470" fmla="*/ 355668 h 1750978"/>
                <a:gd name="connsiteX471" fmla="*/ 400732 w 2234321"/>
                <a:gd name="connsiteY471" fmla="*/ 363875 h 1750978"/>
                <a:gd name="connsiteX472" fmla="*/ 359693 w 2234321"/>
                <a:gd name="connsiteY472" fmla="*/ 381203 h 1750978"/>
                <a:gd name="connsiteX473" fmla="*/ 265760 w 2234321"/>
                <a:gd name="connsiteY473" fmla="*/ 420417 h 1750978"/>
                <a:gd name="connsiteX474" fmla="*/ 262113 w 2234321"/>
                <a:gd name="connsiteY474" fmla="*/ 420417 h 1750978"/>
                <a:gd name="connsiteX475" fmla="*/ 30473 w 2234321"/>
                <a:gd name="connsiteY475" fmla="*/ 632906 h 1750978"/>
                <a:gd name="connsiteX476" fmla="*/ 30473 w 2234321"/>
                <a:gd name="connsiteY476" fmla="*/ 645673 h 1750978"/>
                <a:gd name="connsiteX477" fmla="*/ 30473 w 2234321"/>
                <a:gd name="connsiteY477" fmla="*/ 652057 h 1750978"/>
                <a:gd name="connsiteX478" fmla="*/ 30473 w 2234321"/>
                <a:gd name="connsiteY478" fmla="*/ 657529 h 1750978"/>
                <a:gd name="connsiteX479" fmla="*/ 31385 w 2234321"/>
                <a:gd name="connsiteY479" fmla="*/ 674856 h 1750978"/>
                <a:gd name="connsiteX480" fmla="*/ 29561 w 2234321"/>
                <a:gd name="connsiteY480" fmla="*/ 676680 h 1750978"/>
                <a:gd name="connsiteX481" fmla="*/ 26825 w 2234321"/>
                <a:gd name="connsiteY481" fmla="*/ 652057 h 1750978"/>
                <a:gd name="connsiteX482" fmla="*/ 29561 w 2234321"/>
                <a:gd name="connsiteY482" fmla="*/ 618314 h 1750978"/>
                <a:gd name="connsiteX483" fmla="*/ 32297 w 2234321"/>
                <a:gd name="connsiteY483" fmla="*/ 614666 h 1750978"/>
                <a:gd name="connsiteX484" fmla="*/ 30473 w 2234321"/>
                <a:gd name="connsiteY484" fmla="*/ 632906 h 1750978"/>
                <a:gd name="connsiteX485" fmla="*/ 83367 w 2234321"/>
                <a:gd name="connsiteY485" fmla="*/ 843571 h 1750978"/>
                <a:gd name="connsiteX486" fmla="*/ 96134 w 2234321"/>
                <a:gd name="connsiteY486" fmla="*/ 886433 h 1750978"/>
                <a:gd name="connsiteX487" fmla="*/ 97958 w 2234321"/>
                <a:gd name="connsiteY487" fmla="*/ 893728 h 1750978"/>
                <a:gd name="connsiteX488" fmla="*/ 101606 w 2234321"/>
                <a:gd name="connsiteY488" fmla="*/ 912880 h 1750978"/>
                <a:gd name="connsiteX489" fmla="*/ 106166 w 2234321"/>
                <a:gd name="connsiteY489" fmla="*/ 953919 h 1750978"/>
                <a:gd name="connsiteX490" fmla="*/ 103430 w 2234321"/>
                <a:gd name="connsiteY490" fmla="*/ 977630 h 1750978"/>
                <a:gd name="connsiteX491" fmla="*/ 91575 w 2234321"/>
                <a:gd name="connsiteY491" fmla="*/ 911056 h 1750978"/>
                <a:gd name="connsiteX492" fmla="*/ 83367 w 2234321"/>
                <a:gd name="connsiteY492" fmla="*/ 854514 h 1750978"/>
                <a:gd name="connsiteX493" fmla="*/ 83367 w 2234321"/>
                <a:gd name="connsiteY493" fmla="*/ 843571 h 1750978"/>
                <a:gd name="connsiteX494" fmla="*/ 87927 w 2234321"/>
                <a:gd name="connsiteY494" fmla="*/ 919264 h 1750978"/>
                <a:gd name="connsiteX495" fmla="*/ 93398 w 2234321"/>
                <a:gd name="connsiteY495" fmla="*/ 945711 h 1750978"/>
                <a:gd name="connsiteX496" fmla="*/ 102518 w 2234321"/>
                <a:gd name="connsiteY496" fmla="*/ 977630 h 1750978"/>
                <a:gd name="connsiteX497" fmla="*/ 107078 w 2234321"/>
                <a:gd name="connsiteY497" fmla="*/ 1017756 h 1750978"/>
                <a:gd name="connsiteX498" fmla="*/ 133525 w 2234321"/>
                <a:gd name="connsiteY498" fmla="*/ 1147256 h 1750978"/>
                <a:gd name="connsiteX499" fmla="*/ 135349 w 2234321"/>
                <a:gd name="connsiteY499" fmla="*/ 1154552 h 1750978"/>
                <a:gd name="connsiteX500" fmla="*/ 138085 w 2234321"/>
                <a:gd name="connsiteY500" fmla="*/ 1181911 h 1750978"/>
                <a:gd name="connsiteX501" fmla="*/ 138997 w 2234321"/>
                <a:gd name="connsiteY501" fmla="*/ 1204710 h 1750978"/>
                <a:gd name="connsiteX502" fmla="*/ 158148 w 2234321"/>
                <a:gd name="connsiteY502" fmla="*/ 1294994 h 1750978"/>
                <a:gd name="connsiteX503" fmla="*/ 211954 w 2234321"/>
                <a:gd name="connsiteY503" fmla="*/ 1391663 h 1750978"/>
                <a:gd name="connsiteX504" fmla="*/ 194627 w 2234321"/>
                <a:gd name="connsiteY504" fmla="*/ 1377984 h 1750978"/>
                <a:gd name="connsiteX505" fmla="*/ 180035 w 2234321"/>
                <a:gd name="connsiteY505" fmla="*/ 1360656 h 1750978"/>
                <a:gd name="connsiteX506" fmla="*/ 176388 w 2234321"/>
                <a:gd name="connsiteY506" fmla="*/ 1354272 h 1750978"/>
                <a:gd name="connsiteX507" fmla="*/ 150853 w 2234321"/>
                <a:gd name="connsiteY507" fmla="*/ 1289523 h 1750978"/>
                <a:gd name="connsiteX508" fmla="*/ 142645 w 2234321"/>
                <a:gd name="connsiteY508" fmla="*/ 1256692 h 1750978"/>
                <a:gd name="connsiteX509" fmla="*/ 128965 w 2234321"/>
                <a:gd name="connsiteY509" fmla="*/ 1187382 h 1750978"/>
                <a:gd name="connsiteX510" fmla="*/ 124405 w 2234321"/>
                <a:gd name="connsiteY510" fmla="*/ 1164583 h 1750978"/>
                <a:gd name="connsiteX511" fmla="*/ 118022 w 2234321"/>
                <a:gd name="connsiteY511" fmla="*/ 1117161 h 1750978"/>
                <a:gd name="connsiteX512" fmla="*/ 112550 w 2234321"/>
                <a:gd name="connsiteY512" fmla="*/ 1072475 h 1750978"/>
                <a:gd name="connsiteX513" fmla="*/ 98870 w 2234321"/>
                <a:gd name="connsiteY513" fmla="*/ 1000429 h 1750978"/>
                <a:gd name="connsiteX514" fmla="*/ 84279 w 2234321"/>
                <a:gd name="connsiteY514" fmla="*/ 934767 h 1750978"/>
                <a:gd name="connsiteX515" fmla="*/ 79719 w 2234321"/>
                <a:gd name="connsiteY515" fmla="*/ 905585 h 1750978"/>
                <a:gd name="connsiteX516" fmla="*/ 87927 w 2234321"/>
                <a:gd name="connsiteY516" fmla="*/ 919264 h 1750978"/>
                <a:gd name="connsiteX517" fmla="*/ 97046 w 2234321"/>
                <a:gd name="connsiteY517" fmla="*/ 528029 h 1750978"/>
                <a:gd name="connsiteX518" fmla="*/ 90663 w 2234321"/>
                <a:gd name="connsiteY518" fmla="*/ 534413 h 1750978"/>
                <a:gd name="connsiteX519" fmla="*/ 84279 w 2234321"/>
                <a:gd name="connsiteY519" fmla="*/ 540797 h 1750978"/>
                <a:gd name="connsiteX520" fmla="*/ 87927 w 2234321"/>
                <a:gd name="connsiteY520" fmla="*/ 535325 h 1750978"/>
                <a:gd name="connsiteX521" fmla="*/ 99782 w 2234321"/>
                <a:gd name="connsiteY521" fmla="*/ 523470 h 1750978"/>
                <a:gd name="connsiteX522" fmla="*/ 97046 w 2234321"/>
                <a:gd name="connsiteY522" fmla="*/ 528029 h 1750978"/>
                <a:gd name="connsiteX523" fmla="*/ 105254 w 2234321"/>
                <a:gd name="connsiteY523" fmla="*/ 491551 h 1750978"/>
                <a:gd name="connsiteX524" fmla="*/ 136261 w 2234321"/>
                <a:gd name="connsiteY524" fmla="*/ 470576 h 1750978"/>
                <a:gd name="connsiteX525" fmla="*/ 119846 w 2234321"/>
                <a:gd name="connsiteY525" fmla="*/ 484255 h 1750978"/>
                <a:gd name="connsiteX526" fmla="*/ 85191 w 2234321"/>
                <a:gd name="connsiteY526" fmla="*/ 510702 h 1750978"/>
                <a:gd name="connsiteX527" fmla="*/ 105254 w 2234321"/>
                <a:gd name="connsiteY527" fmla="*/ 491551 h 1750978"/>
                <a:gd name="connsiteX528" fmla="*/ 50536 w 2234321"/>
                <a:gd name="connsiteY528" fmla="*/ 570892 h 1750978"/>
                <a:gd name="connsiteX529" fmla="*/ 61480 w 2234321"/>
                <a:gd name="connsiteY529" fmla="*/ 548093 h 1750978"/>
                <a:gd name="connsiteX530" fmla="*/ 82455 w 2234321"/>
                <a:gd name="connsiteY530" fmla="*/ 525294 h 1750978"/>
                <a:gd name="connsiteX531" fmla="*/ 106166 w 2234321"/>
                <a:gd name="connsiteY531" fmla="*/ 505230 h 1750978"/>
                <a:gd name="connsiteX532" fmla="*/ 149941 w 2234321"/>
                <a:gd name="connsiteY532" fmla="*/ 476047 h 1750978"/>
                <a:gd name="connsiteX533" fmla="*/ 163620 w 2234321"/>
                <a:gd name="connsiteY533" fmla="*/ 470576 h 1750978"/>
                <a:gd name="connsiteX534" fmla="*/ 144469 w 2234321"/>
                <a:gd name="connsiteY534" fmla="*/ 485167 h 1750978"/>
                <a:gd name="connsiteX535" fmla="*/ 103430 w 2234321"/>
                <a:gd name="connsiteY535" fmla="*/ 519822 h 1750978"/>
                <a:gd name="connsiteX536" fmla="*/ 93398 w 2234321"/>
                <a:gd name="connsiteY536" fmla="*/ 523470 h 1750978"/>
                <a:gd name="connsiteX537" fmla="*/ 80631 w 2234321"/>
                <a:gd name="connsiteY537" fmla="*/ 532589 h 1750978"/>
                <a:gd name="connsiteX538" fmla="*/ 62392 w 2234321"/>
                <a:gd name="connsiteY538" fmla="*/ 554477 h 1750978"/>
                <a:gd name="connsiteX539" fmla="*/ 51448 w 2234321"/>
                <a:gd name="connsiteY539" fmla="*/ 582748 h 1750978"/>
                <a:gd name="connsiteX540" fmla="*/ 47800 w 2234321"/>
                <a:gd name="connsiteY540" fmla="*/ 608283 h 1750978"/>
                <a:gd name="connsiteX541" fmla="*/ 44152 w 2234321"/>
                <a:gd name="connsiteY541" fmla="*/ 640201 h 1750978"/>
                <a:gd name="connsiteX542" fmla="*/ 44152 w 2234321"/>
                <a:gd name="connsiteY542" fmla="*/ 655705 h 1750978"/>
                <a:gd name="connsiteX543" fmla="*/ 38680 w 2234321"/>
                <a:gd name="connsiteY543" fmla="*/ 644761 h 1750978"/>
                <a:gd name="connsiteX544" fmla="*/ 50536 w 2234321"/>
                <a:gd name="connsiteY544" fmla="*/ 570892 h 1750978"/>
                <a:gd name="connsiteX545" fmla="*/ 76983 w 2234321"/>
                <a:gd name="connsiteY545" fmla="*/ 636554 h 1750978"/>
                <a:gd name="connsiteX546" fmla="*/ 76983 w 2234321"/>
                <a:gd name="connsiteY546" fmla="*/ 644761 h 1750978"/>
                <a:gd name="connsiteX547" fmla="*/ 76983 w 2234321"/>
                <a:gd name="connsiteY547" fmla="*/ 659353 h 1750978"/>
                <a:gd name="connsiteX548" fmla="*/ 76983 w 2234321"/>
                <a:gd name="connsiteY548" fmla="*/ 674856 h 1750978"/>
                <a:gd name="connsiteX549" fmla="*/ 76983 w 2234321"/>
                <a:gd name="connsiteY549" fmla="*/ 704951 h 1750978"/>
                <a:gd name="connsiteX550" fmla="*/ 75159 w 2234321"/>
                <a:gd name="connsiteY550" fmla="*/ 697656 h 1750978"/>
                <a:gd name="connsiteX551" fmla="*/ 71511 w 2234321"/>
                <a:gd name="connsiteY551" fmla="*/ 650233 h 1750978"/>
                <a:gd name="connsiteX552" fmla="*/ 74247 w 2234321"/>
                <a:gd name="connsiteY552" fmla="*/ 625610 h 1750978"/>
                <a:gd name="connsiteX553" fmla="*/ 77895 w 2234321"/>
                <a:gd name="connsiteY553" fmla="*/ 618314 h 1750978"/>
                <a:gd name="connsiteX554" fmla="*/ 78807 w 2234321"/>
                <a:gd name="connsiteY554" fmla="*/ 621962 h 1750978"/>
                <a:gd name="connsiteX555" fmla="*/ 76983 w 2234321"/>
                <a:gd name="connsiteY555" fmla="*/ 636554 h 1750978"/>
                <a:gd name="connsiteX556" fmla="*/ 77895 w 2234321"/>
                <a:gd name="connsiteY556" fmla="*/ 847218 h 1750978"/>
                <a:gd name="connsiteX557" fmla="*/ 71511 w 2234321"/>
                <a:gd name="connsiteY557" fmla="*/ 817123 h 1750978"/>
                <a:gd name="connsiteX558" fmla="*/ 69687 w 2234321"/>
                <a:gd name="connsiteY558" fmla="*/ 791588 h 1750978"/>
                <a:gd name="connsiteX559" fmla="*/ 74247 w 2234321"/>
                <a:gd name="connsiteY559" fmla="*/ 815299 h 1750978"/>
                <a:gd name="connsiteX560" fmla="*/ 77895 w 2234321"/>
                <a:gd name="connsiteY560" fmla="*/ 847218 h 1750978"/>
                <a:gd name="connsiteX561" fmla="*/ 56920 w 2234321"/>
                <a:gd name="connsiteY561" fmla="*/ 651145 h 1750978"/>
                <a:gd name="connsiteX562" fmla="*/ 61480 w 2234321"/>
                <a:gd name="connsiteY562" fmla="*/ 618314 h 1750978"/>
                <a:gd name="connsiteX563" fmla="*/ 60568 w 2234321"/>
                <a:gd name="connsiteY563" fmla="*/ 632906 h 1750978"/>
                <a:gd name="connsiteX564" fmla="*/ 60568 w 2234321"/>
                <a:gd name="connsiteY564" fmla="*/ 651145 h 1750978"/>
                <a:gd name="connsiteX565" fmla="*/ 61480 w 2234321"/>
                <a:gd name="connsiteY565" fmla="*/ 670297 h 1750978"/>
                <a:gd name="connsiteX566" fmla="*/ 63304 w 2234321"/>
                <a:gd name="connsiteY566" fmla="*/ 704039 h 1750978"/>
                <a:gd name="connsiteX567" fmla="*/ 61480 w 2234321"/>
                <a:gd name="connsiteY567" fmla="*/ 704951 h 1750978"/>
                <a:gd name="connsiteX568" fmla="*/ 56920 w 2234321"/>
                <a:gd name="connsiteY568" fmla="*/ 651145 h 1750978"/>
                <a:gd name="connsiteX569" fmla="*/ 58744 w 2234321"/>
                <a:gd name="connsiteY569" fmla="*/ 733222 h 1750978"/>
                <a:gd name="connsiteX570" fmla="*/ 60568 w 2234321"/>
                <a:gd name="connsiteY570" fmla="*/ 749638 h 1750978"/>
                <a:gd name="connsiteX571" fmla="*/ 59656 w 2234321"/>
                <a:gd name="connsiteY571" fmla="*/ 746902 h 1750978"/>
                <a:gd name="connsiteX572" fmla="*/ 57832 w 2234321"/>
                <a:gd name="connsiteY572" fmla="*/ 729574 h 1750978"/>
                <a:gd name="connsiteX573" fmla="*/ 58744 w 2234321"/>
                <a:gd name="connsiteY573" fmla="*/ 733222 h 1750978"/>
                <a:gd name="connsiteX574" fmla="*/ 52360 w 2234321"/>
                <a:gd name="connsiteY574" fmla="*/ 709511 h 1750978"/>
                <a:gd name="connsiteX575" fmla="*/ 51448 w 2234321"/>
                <a:gd name="connsiteY575" fmla="*/ 707687 h 1750978"/>
                <a:gd name="connsiteX576" fmla="*/ 51448 w 2234321"/>
                <a:gd name="connsiteY576" fmla="*/ 701303 h 1750978"/>
                <a:gd name="connsiteX577" fmla="*/ 52360 w 2234321"/>
                <a:gd name="connsiteY577" fmla="*/ 709511 h 1750978"/>
                <a:gd name="connsiteX578" fmla="*/ 76071 w 2234321"/>
                <a:gd name="connsiteY578" fmla="*/ 972158 h 1750978"/>
                <a:gd name="connsiteX579" fmla="*/ 62392 w 2234321"/>
                <a:gd name="connsiteY579" fmla="*/ 890081 h 1750978"/>
                <a:gd name="connsiteX580" fmla="*/ 47800 w 2234321"/>
                <a:gd name="connsiteY580" fmla="*/ 785205 h 1750978"/>
                <a:gd name="connsiteX581" fmla="*/ 42328 w 2234321"/>
                <a:gd name="connsiteY581" fmla="*/ 737782 h 1750978"/>
                <a:gd name="connsiteX582" fmla="*/ 40504 w 2234321"/>
                <a:gd name="connsiteY582" fmla="*/ 700391 h 1750978"/>
                <a:gd name="connsiteX583" fmla="*/ 45064 w 2234321"/>
                <a:gd name="connsiteY583" fmla="*/ 724103 h 1750978"/>
                <a:gd name="connsiteX584" fmla="*/ 47800 w 2234321"/>
                <a:gd name="connsiteY584" fmla="*/ 745990 h 1750978"/>
                <a:gd name="connsiteX585" fmla="*/ 50536 w 2234321"/>
                <a:gd name="connsiteY585" fmla="*/ 767877 h 1750978"/>
                <a:gd name="connsiteX586" fmla="*/ 55096 w 2234321"/>
                <a:gd name="connsiteY586" fmla="*/ 794324 h 1750978"/>
                <a:gd name="connsiteX587" fmla="*/ 58744 w 2234321"/>
                <a:gd name="connsiteY587" fmla="*/ 799796 h 1750978"/>
                <a:gd name="connsiteX588" fmla="*/ 63304 w 2234321"/>
                <a:gd name="connsiteY588" fmla="*/ 827155 h 1750978"/>
                <a:gd name="connsiteX589" fmla="*/ 71511 w 2234321"/>
                <a:gd name="connsiteY589" fmla="*/ 906496 h 1750978"/>
                <a:gd name="connsiteX590" fmla="*/ 74247 w 2234321"/>
                <a:gd name="connsiteY590" fmla="*/ 936591 h 1750978"/>
                <a:gd name="connsiteX591" fmla="*/ 83367 w 2234321"/>
                <a:gd name="connsiteY591" fmla="*/ 982189 h 1750978"/>
                <a:gd name="connsiteX592" fmla="*/ 88839 w 2234321"/>
                <a:gd name="connsiteY592" fmla="*/ 1001341 h 1750978"/>
                <a:gd name="connsiteX593" fmla="*/ 93398 w 2234321"/>
                <a:gd name="connsiteY593" fmla="*/ 1022316 h 1750978"/>
                <a:gd name="connsiteX594" fmla="*/ 94310 w 2234321"/>
                <a:gd name="connsiteY594" fmla="*/ 1029612 h 1750978"/>
                <a:gd name="connsiteX595" fmla="*/ 90663 w 2234321"/>
                <a:gd name="connsiteY595" fmla="*/ 1032348 h 1750978"/>
                <a:gd name="connsiteX596" fmla="*/ 93398 w 2234321"/>
                <a:gd name="connsiteY596" fmla="*/ 1049675 h 1750978"/>
                <a:gd name="connsiteX597" fmla="*/ 113462 w 2234321"/>
                <a:gd name="connsiteY597" fmla="*/ 1139960 h 1750978"/>
                <a:gd name="connsiteX598" fmla="*/ 126229 w 2234321"/>
                <a:gd name="connsiteY598" fmla="*/ 1201974 h 1750978"/>
                <a:gd name="connsiteX599" fmla="*/ 126229 w 2234321"/>
                <a:gd name="connsiteY599" fmla="*/ 1204710 h 1750978"/>
                <a:gd name="connsiteX600" fmla="*/ 120758 w 2234321"/>
                <a:gd name="connsiteY600" fmla="*/ 1187382 h 1750978"/>
                <a:gd name="connsiteX601" fmla="*/ 106166 w 2234321"/>
                <a:gd name="connsiteY601" fmla="*/ 1128104 h 1750978"/>
                <a:gd name="connsiteX602" fmla="*/ 98870 w 2234321"/>
                <a:gd name="connsiteY602" fmla="*/ 1094361 h 1750978"/>
                <a:gd name="connsiteX603" fmla="*/ 90663 w 2234321"/>
                <a:gd name="connsiteY603" fmla="*/ 1050587 h 1750978"/>
                <a:gd name="connsiteX604" fmla="*/ 76071 w 2234321"/>
                <a:gd name="connsiteY604" fmla="*/ 972158 h 1750978"/>
                <a:gd name="connsiteX605" fmla="*/ 43240 w 2234321"/>
                <a:gd name="connsiteY605" fmla="*/ 935679 h 1750978"/>
                <a:gd name="connsiteX606" fmla="*/ 42328 w 2234321"/>
                <a:gd name="connsiteY606" fmla="*/ 933855 h 1750978"/>
                <a:gd name="connsiteX607" fmla="*/ 41416 w 2234321"/>
                <a:gd name="connsiteY607" fmla="*/ 926560 h 1750978"/>
                <a:gd name="connsiteX608" fmla="*/ 43240 w 2234321"/>
                <a:gd name="connsiteY608" fmla="*/ 935679 h 1750978"/>
                <a:gd name="connsiteX609" fmla="*/ 32297 w 2234321"/>
                <a:gd name="connsiteY609" fmla="*/ 822595 h 1750978"/>
                <a:gd name="connsiteX610" fmla="*/ 33209 w 2234321"/>
                <a:gd name="connsiteY610" fmla="*/ 829891 h 1750978"/>
                <a:gd name="connsiteX611" fmla="*/ 32297 w 2234321"/>
                <a:gd name="connsiteY611" fmla="*/ 823507 h 1750978"/>
                <a:gd name="connsiteX612" fmla="*/ 32297 w 2234321"/>
                <a:gd name="connsiteY612" fmla="*/ 822595 h 1750978"/>
                <a:gd name="connsiteX613" fmla="*/ 19529 w 2234321"/>
                <a:gd name="connsiteY613" fmla="*/ 759669 h 1750978"/>
                <a:gd name="connsiteX614" fmla="*/ 19529 w 2234321"/>
                <a:gd name="connsiteY614" fmla="*/ 761493 h 1750978"/>
                <a:gd name="connsiteX615" fmla="*/ 17705 w 2234321"/>
                <a:gd name="connsiteY615" fmla="*/ 741430 h 1750978"/>
                <a:gd name="connsiteX616" fmla="*/ 17705 w 2234321"/>
                <a:gd name="connsiteY616" fmla="*/ 738694 h 1750978"/>
                <a:gd name="connsiteX617" fmla="*/ 19529 w 2234321"/>
                <a:gd name="connsiteY617" fmla="*/ 759669 h 1750978"/>
                <a:gd name="connsiteX618" fmla="*/ 45064 w 2234321"/>
                <a:gd name="connsiteY618" fmla="*/ 525294 h 1750978"/>
                <a:gd name="connsiteX619" fmla="*/ 39592 w 2234321"/>
                <a:gd name="connsiteY619" fmla="*/ 533501 h 1750978"/>
                <a:gd name="connsiteX620" fmla="*/ 28649 w 2234321"/>
                <a:gd name="connsiteY620" fmla="*/ 554477 h 1750978"/>
                <a:gd name="connsiteX621" fmla="*/ 25913 w 2234321"/>
                <a:gd name="connsiteY621" fmla="*/ 558124 h 1750978"/>
                <a:gd name="connsiteX622" fmla="*/ 28649 w 2234321"/>
                <a:gd name="connsiteY622" fmla="*/ 549917 h 1750978"/>
                <a:gd name="connsiteX623" fmla="*/ 31385 w 2234321"/>
                <a:gd name="connsiteY623" fmla="*/ 544445 h 1750978"/>
                <a:gd name="connsiteX624" fmla="*/ 32297 w 2234321"/>
                <a:gd name="connsiteY624" fmla="*/ 541709 h 1750978"/>
                <a:gd name="connsiteX625" fmla="*/ 34121 w 2234321"/>
                <a:gd name="connsiteY625" fmla="*/ 538061 h 1750978"/>
                <a:gd name="connsiteX626" fmla="*/ 46888 w 2234321"/>
                <a:gd name="connsiteY626" fmla="*/ 521646 h 1750978"/>
                <a:gd name="connsiteX627" fmla="*/ 45064 w 2234321"/>
                <a:gd name="connsiteY627" fmla="*/ 525294 h 1750978"/>
                <a:gd name="connsiteX628" fmla="*/ 253905 w 2234321"/>
                <a:gd name="connsiteY628" fmla="*/ 389410 h 1750978"/>
                <a:gd name="connsiteX629" fmla="*/ 191891 w 2234321"/>
                <a:gd name="connsiteY629" fmla="*/ 418593 h 1750978"/>
                <a:gd name="connsiteX630" fmla="*/ 185507 w 2234321"/>
                <a:gd name="connsiteY630" fmla="*/ 421329 h 1750978"/>
                <a:gd name="connsiteX631" fmla="*/ 203747 w 2234321"/>
                <a:gd name="connsiteY631" fmla="*/ 412209 h 1750978"/>
                <a:gd name="connsiteX632" fmla="*/ 252081 w 2234321"/>
                <a:gd name="connsiteY632" fmla="*/ 391234 h 1750978"/>
                <a:gd name="connsiteX633" fmla="*/ 258465 w 2234321"/>
                <a:gd name="connsiteY633" fmla="*/ 388498 h 1750978"/>
                <a:gd name="connsiteX634" fmla="*/ 253905 w 2234321"/>
                <a:gd name="connsiteY634" fmla="*/ 389410 h 1750978"/>
                <a:gd name="connsiteX635" fmla="*/ 938793 w 2234321"/>
                <a:gd name="connsiteY635" fmla="*/ 1692613 h 1750978"/>
                <a:gd name="connsiteX636" fmla="*/ 924202 w 2234321"/>
                <a:gd name="connsiteY636" fmla="*/ 1717236 h 1750978"/>
                <a:gd name="connsiteX637" fmla="*/ 921466 w 2234321"/>
                <a:gd name="connsiteY637" fmla="*/ 1719972 h 1750978"/>
                <a:gd name="connsiteX638" fmla="*/ 932409 w 2234321"/>
                <a:gd name="connsiteY638" fmla="*/ 1699909 h 1750978"/>
                <a:gd name="connsiteX639" fmla="*/ 941529 w 2234321"/>
                <a:gd name="connsiteY639" fmla="*/ 1685317 h 1750978"/>
                <a:gd name="connsiteX640" fmla="*/ 944265 w 2234321"/>
                <a:gd name="connsiteY640" fmla="*/ 1681669 h 1750978"/>
                <a:gd name="connsiteX641" fmla="*/ 938793 w 2234321"/>
                <a:gd name="connsiteY641" fmla="*/ 1692613 h 1750978"/>
                <a:gd name="connsiteX642" fmla="*/ 1086532 w 2234321"/>
                <a:gd name="connsiteY642" fmla="*/ 1487420 h 1750978"/>
                <a:gd name="connsiteX643" fmla="*/ 1080148 w 2234321"/>
                <a:gd name="connsiteY643" fmla="*/ 1488332 h 1750978"/>
                <a:gd name="connsiteX644" fmla="*/ 1082884 w 2234321"/>
                <a:gd name="connsiteY644" fmla="*/ 1487420 h 1750978"/>
                <a:gd name="connsiteX645" fmla="*/ 1090180 w 2234321"/>
                <a:gd name="connsiteY645" fmla="*/ 1486508 h 1750978"/>
                <a:gd name="connsiteX646" fmla="*/ 1086532 w 2234321"/>
                <a:gd name="connsiteY646" fmla="*/ 1487420 h 1750978"/>
                <a:gd name="connsiteX647" fmla="*/ 1297197 w 2234321"/>
                <a:gd name="connsiteY647" fmla="*/ 1440909 h 1750978"/>
                <a:gd name="connsiteX648" fmla="*/ 1279869 w 2234321"/>
                <a:gd name="connsiteY648" fmla="*/ 1443646 h 1750978"/>
                <a:gd name="connsiteX649" fmla="*/ 1273485 w 2234321"/>
                <a:gd name="connsiteY649" fmla="*/ 1443646 h 1750978"/>
                <a:gd name="connsiteX650" fmla="*/ 1279869 w 2234321"/>
                <a:gd name="connsiteY650" fmla="*/ 1441822 h 1750978"/>
                <a:gd name="connsiteX651" fmla="*/ 1297197 w 2234321"/>
                <a:gd name="connsiteY651" fmla="*/ 1439086 h 1750978"/>
                <a:gd name="connsiteX652" fmla="*/ 1297197 w 2234321"/>
                <a:gd name="connsiteY652" fmla="*/ 1440909 h 1750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</a:cxnLst>
              <a:rect l="l" t="t" r="r" b="b"/>
              <a:pathLst>
                <a:path w="2234321" h="1750978">
                  <a:moveTo>
                    <a:pt x="2241084" y="904672"/>
                  </a:moveTo>
                  <a:cubicBezTo>
                    <a:pt x="2240172" y="813475"/>
                    <a:pt x="2240172" y="722279"/>
                    <a:pt x="2239260" y="631082"/>
                  </a:cubicBezTo>
                  <a:lnTo>
                    <a:pt x="2238348" y="559948"/>
                  </a:lnTo>
                  <a:cubicBezTo>
                    <a:pt x="2237436" y="492463"/>
                    <a:pt x="2234700" y="424065"/>
                    <a:pt x="2229228" y="354756"/>
                  </a:cubicBezTo>
                  <a:cubicBezTo>
                    <a:pt x="2226492" y="326484"/>
                    <a:pt x="2223756" y="298213"/>
                    <a:pt x="2219196" y="269031"/>
                  </a:cubicBezTo>
                  <a:cubicBezTo>
                    <a:pt x="2213725" y="236200"/>
                    <a:pt x="2204605" y="202457"/>
                    <a:pt x="2189101" y="169626"/>
                  </a:cubicBezTo>
                  <a:cubicBezTo>
                    <a:pt x="2181806" y="153211"/>
                    <a:pt x="2170862" y="136795"/>
                    <a:pt x="2160830" y="123116"/>
                  </a:cubicBezTo>
                  <a:cubicBezTo>
                    <a:pt x="2145327" y="100316"/>
                    <a:pt x="2124352" y="82077"/>
                    <a:pt x="2102464" y="65662"/>
                  </a:cubicBezTo>
                  <a:cubicBezTo>
                    <a:pt x="2080577" y="49246"/>
                    <a:pt x="2055954" y="38302"/>
                    <a:pt x="2031331" y="28271"/>
                  </a:cubicBezTo>
                  <a:cubicBezTo>
                    <a:pt x="1982085" y="10032"/>
                    <a:pt x="1931014" y="2736"/>
                    <a:pt x="1881768" y="0"/>
                  </a:cubicBezTo>
                  <a:cubicBezTo>
                    <a:pt x="1877208" y="0"/>
                    <a:pt x="1873560" y="0"/>
                    <a:pt x="1869001" y="0"/>
                  </a:cubicBezTo>
                  <a:cubicBezTo>
                    <a:pt x="1843465" y="0"/>
                    <a:pt x="1817930" y="912"/>
                    <a:pt x="1792395" y="1824"/>
                  </a:cubicBezTo>
                  <a:cubicBezTo>
                    <a:pt x="1766860" y="3648"/>
                    <a:pt x="1742237" y="5472"/>
                    <a:pt x="1717614" y="8208"/>
                  </a:cubicBezTo>
                  <a:cubicBezTo>
                    <a:pt x="1668368" y="12767"/>
                    <a:pt x="1618209" y="19151"/>
                    <a:pt x="1569875" y="26447"/>
                  </a:cubicBezTo>
                  <a:cubicBezTo>
                    <a:pt x="1558019" y="28271"/>
                    <a:pt x="1547076" y="30095"/>
                    <a:pt x="1536132" y="31919"/>
                  </a:cubicBezTo>
                  <a:cubicBezTo>
                    <a:pt x="1525189" y="33743"/>
                    <a:pt x="1511509" y="36479"/>
                    <a:pt x="1502389" y="37391"/>
                  </a:cubicBezTo>
                  <a:cubicBezTo>
                    <a:pt x="1427608" y="48334"/>
                    <a:pt x="1347355" y="63838"/>
                    <a:pt x="1270749" y="79341"/>
                  </a:cubicBezTo>
                  <a:cubicBezTo>
                    <a:pt x="1251598" y="82989"/>
                    <a:pt x="1231535" y="87549"/>
                    <a:pt x="1212383" y="91197"/>
                  </a:cubicBezTo>
                  <a:cubicBezTo>
                    <a:pt x="1128482" y="108524"/>
                    <a:pt x="1044581" y="127676"/>
                    <a:pt x="958856" y="147739"/>
                  </a:cubicBezTo>
                  <a:cubicBezTo>
                    <a:pt x="951561" y="149563"/>
                    <a:pt x="943353" y="151387"/>
                    <a:pt x="936057" y="153211"/>
                  </a:cubicBezTo>
                  <a:cubicBezTo>
                    <a:pt x="826621" y="178746"/>
                    <a:pt x="714449" y="207929"/>
                    <a:pt x="604101" y="243495"/>
                  </a:cubicBezTo>
                  <a:cubicBezTo>
                    <a:pt x="516552" y="271766"/>
                    <a:pt x="430827" y="303685"/>
                    <a:pt x="346926" y="338340"/>
                  </a:cubicBezTo>
                  <a:cubicBezTo>
                    <a:pt x="321391" y="348372"/>
                    <a:pt x="295855" y="360227"/>
                    <a:pt x="270320" y="371171"/>
                  </a:cubicBezTo>
                  <a:cubicBezTo>
                    <a:pt x="243873" y="383939"/>
                    <a:pt x="217426" y="395794"/>
                    <a:pt x="191891" y="408562"/>
                  </a:cubicBezTo>
                  <a:lnTo>
                    <a:pt x="152676" y="427713"/>
                  </a:lnTo>
                  <a:lnTo>
                    <a:pt x="148117" y="430449"/>
                  </a:lnTo>
                  <a:cubicBezTo>
                    <a:pt x="146293" y="431361"/>
                    <a:pt x="143557" y="432273"/>
                    <a:pt x="141733" y="434097"/>
                  </a:cubicBezTo>
                  <a:cubicBezTo>
                    <a:pt x="137173" y="436833"/>
                    <a:pt x="133525" y="438657"/>
                    <a:pt x="130789" y="441393"/>
                  </a:cubicBezTo>
                  <a:cubicBezTo>
                    <a:pt x="123493" y="445952"/>
                    <a:pt x="117110" y="450512"/>
                    <a:pt x="110726" y="455072"/>
                  </a:cubicBezTo>
                  <a:cubicBezTo>
                    <a:pt x="97958" y="464192"/>
                    <a:pt x="86103" y="473311"/>
                    <a:pt x="74247" y="484255"/>
                  </a:cubicBezTo>
                  <a:cubicBezTo>
                    <a:pt x="62392" y="494287"/>
                    <a:pt x="50536" y="505230"/>
                    <a:pt x="38680" y="519822"/>
                  </a:cubicBezTo>
                  <a:cubicBezTo>
                    <a:pt x="36856" y="521646"/>
                    <a:pt x="35033" y="523470"/>
                    <a:pt x="34121" y="526205"/>
                  </a:cubicBezTo>
                  <a:cubicBezTo>
                    <a:pt x="32297" y="528029"/>
                    <a:pt x="31385" y="530765"/>
                    <a:pt x="28649" y="533501"/>
                  </a:cubicBezTo>
                  <a:cubicBezTo>
                    <a:pt x="25001" y="539885"/>
                    <a:pt x="23177" y="543533"/>
                    <a:pt x="21353" y="548093"/>
                  </a:cubicBezTo>
                  <a:cubicBezTo>
                    <a:pt x="17705" y="556301"/>
                    <a:pt x="14969" y="564508"/>
                    <a:pt x="12233" y="572716"/>
                  </a:cubicBezTo>
                  <a:cubicBezTo>
                    <a:pt x="6762" y="589131"/>
                    <a:pt x="3114" y="605547"/>
                    <a:pt x="1290" y="622874"/>
                  </a:cubicBezTo>
                  <a:cubicBezTo>
                    <a:pt x="378" y="631994"/>
                    <a:pt x="-534" y="640201"/>
                    <a:pt x="378" y="650233"/>
                  </a:cubicBezTo>
                  <a:lnTo>
                    <a:pt x="378" y="653881"/>
                  </a:lnTo>
                  <a:lnTo>
                    <a:pt x="378" y="656617"/>
                  </a:lnTo>
                  <a:lnTo>
                    <a:pt x="378" y="662089"/>
                  </a:lnTo>
                  <a:lnTo>
                    <a:pt x="1290" y="672120"/>
                  </a:lnTo>
                  <a:cubicBezTo>
                    <a:pt x="2202" y="685800"/>
                    <a:pt x="3114" y="699479"/>
                    <a:pt x="4938" y="714071"/>
                  </a:cubicBezTo>
                  <a:cubicBezTo>
                    <a:pt x="8585" y="749638"/>
                    <a:pt x="12233" y="787028"/>
                    <a:pt x="16793" y="820771"/>
                  </a:cubicBezTo>
                  <a:cubicBezTo>
                    <a:pt x="20441" y="857250"/>
                    <a:pt x="25913" y="890081"/>
                    <a:pt x="32297" y="925647"/>
                  </a:cubicBezTo>
                  <a:cubicBezTo>
                    <a:pt x="35945" y="948447"/>
                    <a:pt x="40504" y="973070"/>
                    <a:pt x="44152" y="995869"/>
                  </a:cubicBezTo>
                  <a:cubicBezTo>
                    <a:pt x="52360" y="1048763"/>
                    <a:pt x="64216" y="1102569"/>
                    <a:pt x="77895" y="1158199"/>
                  </a:cubicBezTo>
                  <a:cubicBezTo>
                    <a:pt x="86103" y="1191030"/>
                    <a:pt x="93398" y="1219301"/>
                    <a:pt x="100694" y="1250308"/>
                  </a:cubicBezTo>
                  <a:cubicBezTo>
                    <a:pt x="107990" y="1276755"/>
                    <a:pt x="114374" y="1295907"/>
                    <a:pt x="120758" y="1310498"/>
                  </a:cubicBezTo>
                  <a:cubicBezTo>
                    <a:pt x="125317" y="1320530"/>
                    <a:pt x="132613" y="1337857"/>
                    <a:pt x="139909" y="1353361"/>
                  </a:cubicBezTo>
                  <a:cubicBezTo>
                    <a:pt x="145381" y="1365216"/>
                    <a:pt x="153588" y="1377984"/>
                    <a:pt x="163620" y="1390751"/>
                  </a:cubicBezTo>
                  <a:cubicBezTo>
                    <a:pt x="173652" y="1403519"/>
                    <a:pt x="187331" y="1416287"/>
                    <a:pt x="202835" y="1426318"/>
                  </a:cubicBezTo>
                  <a:cubicBezTo>
                    <a:pt x="218338" y="1436350"/>
                    <a:pt x="234754" y="1443646"/>
                    <a:pt x="250257" y="1448206"/>
                  </a:cubicBezTo>
                  <a:cubicBezTo>
                    <a:pt x="265760" y="1453677"/>
                    <a:pt x="281264" y="1456413"/>
                    <a:pt x="294943" y="1459149"/>
                  </a:cubicBezTo>
                  <a:cubicBezTo>
                    <a:pt x="376109" y="1473741"/>
                    <a:pt x="461834" y="1484684"/>
                    <a:pt x="545735" y="1488332"/>
                  </a:cubicBezTo>
                  <a:cubicBezTo>
                    <a:pt x="553030" y="1488332"/>
                    <a:pt x="562150" y="1489244"/>
                    <a:pt x="567622" y="1489244"/>
                  </a:cubicBezTo>
                  <a:cubicBezTo>
                    <a:pt x="572182" y="1489244"/>
                    <a:pt x="574006" y="1489244"/>
                    <a:pt x="575830" y="1488332"/>
                  </a:cubicBezTo>
                  <a:cubicBezTo>
                    <a:pt x="575830" y="1488332"/>
                    <a:pt x="571270" y="1487420"/>
                    <a:pt x="567622" y="1487420"/>
                  </a:cubicBezTo>
                  <a:cubicBezTo>
                    <a:pt x="501048" y="1483772"/>
                    <a:pt x="436299" y="1475565"/>
                    <a:pt x="366077" y="1466445"/>
                  </a:cubicBezTo>
                  <a:cubicBezTo>
                    <a:pt x="358781" y="1465533"/>
                    <a:pt x="349662" y="1463709"/>
                    <a:pt x="342366" y="1462797"/>
                  </a:cubicBezTo>
                  <a:cubicBezTo>
                    <a:pt x="333246" y="1460973"/>
                    <a:pt x="323214" y="1459149"/>
                    <a:pt x="313183" y="1457325"/>
                  </a:cubicBezTo>
                  <a:cubicBezTo>
                    <a:pt x="303151" y="1455501"/>
                    <a:pt x="294031" y="1453677"/>
                    <a:pt x="283088" y="1450941"/>
                  </a:cubicBezTo>
                  <a:cubicBezTo>
                    <a:pt x="262113" y="1446382"/>
                    <a:pt x="239313" y="1440909"/>
                    <a:pt x="216514" y="1428142"/>
                  </a:cubicBezTo>
                  <a:cubicBezTo>
                    <a:pt x="198275" y="1419022"/>
                    <a:pt x="180035" y="1404431"/>
                    <a:pt x="168180" y="1389839"/>
                  </a:cubicBezTo>
                  <a:cubicBezTo>
                    <a:pt x="146293" y="1364304"/>
                    <a:pt x="134437" y="1336945"/>
                    <a:pt x="124405" y="1309586"/>
                  </a:cubicBezTo>
                  <a:cubicBezTo>
                    <a:pt x="114374" y="1282227"/>
                    <a:pt x="106166" y="1255780"/>
                    <a:pt x="98870" y="1227509"/>
                  </a:cubicBezTo>
                  <a:cubicBezTo>
                    <a:pt x="87015" y="1184647"/>
                    <a:pt x="77895" y="1142696"/>
                    <a:pt x="69687" y="1103481"/>
                  </a:cubicBezTo>
                  <a:cubicBezTo>
                    <a:pt x="68775" y="1098921"/>
                    <a:pt x="68775" y="1096186"/>
                    <a:pt x="69687" y="1098010"/>
                  </a:cubicBezTo>
                  <a:cubicBezTo>
                    <a:pt x="71511" y="1101658"/>
                    <a:pt x="76071" y="1119897"/>
                    <a:pt x="78807" y="1129928"/>
                  </a:cubicBezTo>
                  <a:cubicBezTo>
                    <a:pt x="84279" y="1155463"/>
                    <a:pt x="90663" y="1180087"/>
                    <a:pt x="97046" y="1203798"/>
                  </a:cubicBezTo>
                  <a:cubicBezTo>
                    <a:pt x="99782" y="1215654"/>
                    <a:pt x="103430" y="1228421"/>
                    <a:pt x="107078" y="1240276"/>
                  </a:cubicBezTo>
                  <a:cubicBezTo>
                    <a:pt x="110726" y="1252132"/>
                    <a:pt x="114374" y="1263988"/>
                    <a:pt x="118022" y="1275843"/>
                  </a:cubicBezTo>
                  <a:cubicBezTo>
                    <a:pt x="120758" y="1283139"/>
                    <a:pt x="125317" y="1299554"/>
                    <a:pt x="128965" y="1309586"/>
                  </a:cubicBezTo>
                  <a:cubicBezTo>
                    <a:pt x="138085" y="1335121"/>
                    <a:pt x="149029" y="1359745"/>
                    <a:pt x="168180" y="1384368"/>
                  </a:cubicBezTo>
                  <a:cubicBezTo>
                    <a:pt x="174564" y="1392575"/>
                    <a:pt x="184595" y="1401695"/>
                    <a:pt x="193715" y="1408990"/>
                  </a:cubicBezTo>
                  <a:cubicBezTo>
                    <a:pt x="202835" y="1416287"/>
                    <a:pt x="211954" y="1420847"/>
                    <a:pt x="215602" y="1421758"/>
                  </a:cubicBezTo>
                  <a:cubicBezTo>
                    <a:pt x="227458" y="1426318"/>
                    <a:pt x="216514" y="1419022"/>
                    <a:pt x="219250" y="1419022"/>
                  </a:cubicBezTo>
                  <a:cubicBezTo>
                    <a:pt x="221074" y="1419022"/>
                    <a:pt x="230194" y="1423582"/>
                    <a:pt x="246609" y="1429054"/>
                  </a:cubicBezTo>
                  <a:cubicBezTo>
                    <a:pt x="272144" y="1437262"/>
                    <a:pt x="294943" y="1440909"/>
                    <a:pt x="315919" y="1444557"/>
                  </a:cubicBezTo>
                  <a:cubicBezTo>
                    <a:pt x="337806" y="1448206"/>
                    <a:pt x="358781" y="1450941"/>
                    <a:pt x="381580" y="1453677"/>
                  </a:cubicBezTo>
                  <a:cubicBezTo>
                    <a:pt x="397084" y="1455501"/>
                    <a:pt x="414411" y="1458237"/>
                    <a:pt x="426267" y="1460061"/>
                  </a:cubicBezTo>
                  <a:cubicBezTo>
                    <a:pt x="455450" y="1464621"/>
                    <a:pt x="488281" y="1469181"/>
                    <a:pt x="523847" y="1472828"/>
                  </a:cubicBezTo>
                  <a:cubicBezTo>
                    <a:pt x="532055" y="1473741"/>
                    <a:pt x="529319" y="1474652"/>
                    <a:pt x="519288" y="1473741"/>
                  </a:cubicBezTo>
                  <a:cubicBezTo>
                    <a:pt x="511992" y="1473741"/>
                    <a:pt x="504696" y="1472828"/>
                    <a:pt x="496488" y="1472828"/>
                  </a:cubicBezTo>
                  <a:cubicBezTo>
                    <a:pt x="483721" y="1471916"/>
                    <a:pt x="471865" y="1471005"/>
                    <a:pt x="476425" y="1471916"/>
                  </a:cubicBezTo>
                  <a:cubicBezTo>
                    <a:pt x="479161" y="1472828"/>
                    <a:pt x="490105" y="1474652"/>
                    <a:pt x="500136" y="1475565"/>
                  </a:cubicBezTo>
                  <a:cubicBezTo>
                    <a:pt x="514728" y="1477388"/>
                    <a:pt x="531143" y="1478300"/>
                    <a:pt x="546647" y="1479212"/>
                  </a:cubicBezTo>
                  <a:cubicBezTo>
                    <a:pt x="568534" y="1481036"/>
                    <a:pt x="594069" y="1480124"/>
                    <a:pt x="590421" y="1478300"/>
                  </a:cubicBezTo>
                  <a:cubicBezTo>
                    <a:pt x="588597" y="1477388"/>
                    <a:pt x="586773" y="1476476"/>
                    <a:pt x="581302" y="1476476"/>
                  </a:cubicBezTo>
                  <a:cubicBezTo>
                    <a:pt x="566710" y="1474652"/>
                    <a:pt x="551207" y="1471916"/>
                    <a:pt x="536615" y="1470092"/>
                  </a:cubicBezTo>
                  <a:cubicBezTo>
                    <a:pt x="530231" y="1469181"/>
                    <a:pt x="533879" y="1468268"/>
                    <a:pt x="543911" y="1469181"/>
                  </a:cubicBezTo>
                  <a:cubicBezTo>
                    <a:pt x="591333" y="1470092"/>
                    <a:pt x="608661" y="1467357"/>
                    <a:pt x="606837" y="1464621"/>
                  </a:cubicBezTo>
                  <a:cubicBezTo>
                    <a:pt x="605925" y="1463709"/>
                    <a:pt x="610484" y="1462797"/>
                    <a:pt x="607749" y="1461885"/>
                  </a:cubicBezTo>
                  <a:cubicBezTo>
                    <a:pt x="605925" y="1460973"/>
                    <a:pt x="596805" y="1460061"/>
                    <a:pt x="589509" y="1460061"/>
                  </a:cubicBezTo>
                  <a:cubicBezTo>
                    <a:pt x="550295" y="1458237"/>
                    <a:pt x="526583" y="1455501"/>
                    <a:pt x="508344" y="1451853"/>
                  </a:cubicBezTo>
                  <a:cubicBezTo>
                    <a:pt x="499224" y="1450029"/>
                    <a:pt x="481897" y="1449117"/>
                    <a:pt x="466393" y="1447293"/>
                  </a:cubicBezTo>
                  <a:cubicBezTo>
                    <a:pt x="460010" y="1446382"/>
                    <a:pt x="453626" y="1446382"/>
                    <a:pt x="447242" y="1446382"/>
                  </a:cubicBezTo>
                  <a:cubicBezTo>
                    <a:pt x="397996" y="1441822"/>
                    <a:pt x="377021" y="1439086"/>
                    <a:pt x="331422" y="1429054"/>
                  </a:cubicBezTo>
                  <a:cubicBezTo>
                    <a:pt x="319567" y="1426318"/>
                    <a:pt x="307711" y="1423582"/>
                    <a:pt x="294943" y="1420847"/>
                  </a:cubicBezTo>
                  <a:cubicBezTo>
                    <a:pt x="263937" y="1414463"/>
                    <a:pt x="253905" y="1408990"/>
                    <a:pt x="249345" y="1406255"/>
                  </a:cubicBezTo>
                  <a:cubicBezTo>
                    <a:pt x="244785" y="1402607"/>
                    <a:pt x="226546" y="1395311"/>
                    <a:pt x="206483" y="1377072"/>
                  </a:cubicBezTo>
                  <a:cubicBezTo>
                    <a:pt x="196451" y="1367952"/>
                    <a:pt x="190067" y="1358832"/>
                    <a:pt x="186419" y="1352449"/>
                  </a:cubicBezTo>
                  <a:cubicBezTo>
                    <a:pt x="181859" y="1346065"/>
                    <a:pt x="180035" y="1341505"/>
                    <a:pt x="180035" y="1339681"/>
                  </a:cubicBezTo>
                  <a:cubicBezTo>
                    <a:pt x="179124" y="1335121"/>
                    <a:pt x="170004" y="1317794"/>
                    <a:pt x="160884" y="1286787"/>
                  </a:cubicBezTo>
                  <a:cubicBezTo>
                    <a:pt x="151764" y="1256692"/>
                    <a:pt x="154500" y="1255780"/>
                    <a:pt x="156324" y="1257604"/>
                  </a:cubicBezTo>
                  <a:cubicBezTo>
                    <a:pt x="158148" y="1258516"/>
                    <a:pt x="164532" y="1280403"/>
                    <a:pt x="170916" y="1296819"/>
                  </a:cubicBezTo>
                  <a:cubicBezTo>
                    <a:pt x="181859" y="1326913"/>
                    <a:pt x="194627" y="1349713"/>
                    <a:pt x="213778" y="1367952"/>
                  </a:cubicBezTo>
                  <a:cubicBezTo>
                    <a:pt x="215602" y="1369776"/>
                    <a:pt x="223810" y="1376160"/>
                    <a:pt x="229282" y="1378896"/>
                  </a:cubicBezTo>
                  <a:cubicBezTo>
                    <a:pt x="231106" y="1379808"/>
                    <a:pt x="232018" y="1380720"/>
                    <a:pt x="232018" y="1379808"/>
                  </a:cubicBezTo>
                  <a:cubicBezTo>
                    <a:pt x="229282" y="1377984"/>
                    <a:pt x="228370" y="1376160"/>
                    <a:pt x="222898" y="1371600"/>
                  </a:cubicBezTo>
                  <a:cubicBezTo>
                    <a:pt x="213778" y="1364304"/>
                    <a:pt x="203747" y="1352449"/>
                    <a:pt x="196451" y="1340593"/>
                  </a:cubicBezTo>
                  <a:cubicBezTo>
                    <a:pt x="187331" y="1325090"/>
                    <a:pt x="184595" y="1316882"/>
                    <a:pt x="189155" y="1323266"/>
                  </a:cubicBezTo>
                  <a:cubicBezTo>
                    <a:pt x="190979" y="1325090"/>
                    <a:pt x="191891" y="1326913"/>
                    <a:pt x="192803" y="1327826"/>
                  </a:cubicBezTo>
                  <a:cubicBezTo>
                    <a:pt x="194627" y="1328737"/>
                    <a:pt x="194627" y="1327826"/>
                    <a:pt x="191891" y="1322354"/>
                  </a:cubicBezTo>
                  <a:cubicBezTo>
                    <a:pt x="190067" y="1316882"/>
                    <a:pt x="185507" y="1308674"/>
                    <a:pt x="179124" y="1293171"/>
                  </a:cubicBezTo>
                  <a:cubicBezTo>
                    <a:pt x="173652" y="1278579"/>
                    <a:pt x="170004" y="1266724"/>
                    <a:pt x="171828" y="1268548"/>
                  </a:cubicBezTo>
                  <a:cubicBezTo>
                    <a:pt x="177300" y="1276755"/>
                    <a:pt x="177300" y="1267635"/>
                    <a:pt x="176388" y="1253044"/>
                  </a:cubicBezTo>
                  <a:cubicBezTo>
                    <a:pt x="175476" y="1242100"/>
                    <a:pt x="176388" y="1239365"/>
                    <a:pt x="177300" y="1232981"/>
                  </a:cubicBezTo>
                  <a:cubicBezTo>
                    <a:pt x="177300" y="1232981"/>
                    <a:pt x="175476" y="1226597"/>
                    <a:pt x="174564" y="1222949"/>
                  </a:cubicBezTo>
                  <a:cubicBezTo>
                    <a:pt x="173652" y="1219301"/>
                    <a:pt x="171828" y="1214741"/>
                    <a:pt x="171828" y="1212917"/>
                  </a:cubicBezTo>
                  <a:cubicBezTo>
                    <a:pt x="170004" y="1209270"/>
                    <a:pt x="168180" y="1203798"/>
                    <a:pt x="168180" y="1204710"/>
                  </a:cubicBezTo>
                  <a:cubicBezTo>
                    <a:pt x="167268" y="1214741"/>
                    <a:pt x="162708" y="1210182"/>
                    <a:pt x="155412" y="1193766"/>
                  </a:cubicBezTo>
                  <a:cubicBezTo>
                    <a:pt x="153588" y="1189206"/>
                    <a:pt x="151764" y="1187382"/>
                    <a:pt x="150853" y="1185558"/>
                  </a:cubicBezTo>
                  <a:cubicBezTo>
                    <a:pt x="148117" y="1181911"/>
                    <a:pt x="148117" y="1186471"/>
                    <a:pt x="150853" y="1203798"/>
                  </a:cubicBezTo>
                  <a:cubicBezTo>
                    <a:pt x="152676" y="1213830"/>
                    <a:pt x="154500" y="1224773"/>
                    <a:pt x="156324" y="1234805"/>
                  </a:cubicBezTo>
                  <a:cubicBezTo>
                    <a:pt x="158148" y="1245749"/>
                    <a:pt x="155412" y="1238453"/>
                    <a:pt x="149941" y="1219301"/>
                  </a:cubicBezTo>
                  <a:cubicBezTo>
                    <a:pt x="143557" y="1198326"/>
                    <a:pt x="138085" y="1176439"/>
                    <a:pt x="132613" y="1154552"/>
                  </a:cubicBezTo>
                  <a:cubicBezTo>
                    <a:pt x="132613" y="1146344"/>
                    <a:pt x="129877" y="1125369"/>
                    <a:pt x="121670" y="1086154"/>
                  </a:cubicBezTo>
                  <a:cubicBezTo>
                    <a:pt x="118022" y="1065179"/>
                    <a:pt x="118022" y="1059707"/>
                    <a:pt x="119846" y="1062443"/>
                  </a:cubicBezTo>
                  <a:cubicBezTo>
                    <a:pt x="121670" y="1064267"/>
                    <a:pt x="123493" y="1074299"/>
                    <a:pt x="129877" y="1101658"/>
                  </a:cubicBezTo>
                  <a:lnTo>
                    <a:pt x="129877" y="1102569"/>
                  </a:lnTo>
                  <a:lnTo>
                    <a:pt x="129877" y="1102569"/>
                  </a:lnTo>
                  <a:lnTo>
                    <a:pt x="129877" y="1100745"/>
                  </a:lnTo>
                  <a:cubicBezTo>
                    <a:pt x="142645" y="1148168"/>
                    <a:pt x="149029" y="1161847"/>
                    <a:pt x="152676" y="1164583"/>
                  </a:cubicBezTo>
                  <a:cubicBezTo>
                    <a:pt x="153588" y="1164583"/>
                    <a:pt x="152676" y="1161847"/>
                    <a:pt x="152676" y="1160023"/>
                  </a:cubicBezTo>
                  <a:cubicBezTo>
                    <a:pt x="152676" y="1154552"/>
                    <a:pt x="146293" y="1127193"/>
                    <a:pt x="141733" y="1108041"/>
                  </a:cubicBezTo>
                  <a:cubicBezTo>
                    <a:pt x="136261" y="1089802"/>
                    <a:pt x="132613" y="1073386"/>
                    <a:pt x="127141" y="1055147"/>
                  </a:cubicBezTo>
                  <a:cubicBezTo>
                    <a:pt x="125317" y="1046027"/>
                    <a:pt x="122581" y="1035996"/>
                    <a:pt x="119846" y="1025052"/>
                  </a:cubicBezTo>
                  <a:cubicBezTo>
                    <a:pt x="118022" y="1015021"/>
                    <a:pt x="115286" y="1000429"/>
                    <a:pt x="114374" y="994045"/>
                  </a:cubicBezTo>
                  <a:cubicBezTo>
                    <a:pt x="112550" y="981278"/>
                    <a:pt x="111638" y="972158"/>
                    <a:pt x="110726" y="961214"/>
                  </a:cubicBezTo>
                  <a:cubicBezTo>
                    <a:pt x="109814" y="952095"/>
                    <a:pt x="107078" y="933855"/>
                    <a:pt x="104342" y="919264"/>
                  </a:cubicBezTo>
                  <a:cubicBezTo>
                    <a:pt x="99782" y="894641"/>
                    <a:pt x="95222" y="870929"/>
                    <a:pt x="91575" y="846306"/>
                  </a:cubicBezTo>
                  <a:cubicBezTo>
                    <a:pt x="90663" y="841746"/>
                    <a:pt x="89751" y="833539"/>
                    <a:pt x="89751" y="828067"/>
                  </a:cubicBezTo>
                  <a:cubicBezTo>
                    <a:pt x="89751" y="826243"/>
                    <a:pt x="89751" y="826243"/>
                    <a:pt x="90663" y="828067"/>
                  </a:cubicBezTo>
                  <a:cubicBezTo>
                    <a:pt x="92487" y="836275"/>
                    <a:pt x="94310" y="846306"/>
                    <a:pt x="96134" y="854514"/>
                  </a:cubicBezTo>
                  <a:cubicBezTo>
                    <a:pt x="97046" y="859986"/>
                    <a:pt x="98870" y="866369"/>
                    <a:pt x="99782" y="868193"/>
                  </a:cubicBezTo>
                  <a:cubicBezTo>
                    <a:pt x="99782" y="869106"/>
                    <a:pt x="99782" y="859986"/>
                    <a:pt x="98870" y="856338"/>
                  </a:cubicBezTo>
                  <a:cubicBezTo>
                    <a:pt x="96134" y="837187"/>
                    <a:pt x="93398" y="818035"/>
                    <a:pt x="90663" y="798884"/>
                  </a:cubicBezTo>
                  <a:cubicBezTo>
                    <a:pt x="88839" y="781557"/>
                    <a:pt x="87015" y="771525"/>
                    <a:pt x="85191" y="764229"/>
                  </a:cubicBezTo>
                  <a:cubicBezTo>
                    <a:pt x="83367" y="755109"/>
                    <a:pt x="81543" y="751462"/>
                    <a:pt x="79719" y="734134"/>
                  </a:cubicBezTo>
                  <a:cubicBezTo>
                    <a:pt x="78807" y="726838"/>
                    <a:pt x="76983" y="705863"/>
                    <a:pt x="76983" y="703127"/>
                  </a:cubicBezTo>
                  <a:cubicBezTo>
                    <a:pt x="77895" y="697656"/>
                    <a:pt x="77895" y="694008"/>
                    <a:pt x="78807" y="689448"/>
                  </a:cubicBezTo>
                  <a:cubicBezTo>
                    <a:pt x="78807" y="686712"/>
                    <a:pt x="78807" y="673944"/>
                    <a:pt x="77895" y="662089"/>
                  </a:cubicBezTo>
                  <a:cubicBezTo>
                    <a:pt x="76983" y="656617"/>
                    <a:pt x="76983" y="648409"/>
                    <a:pt x="76071" y="645673"/>
                  </a:cubicBezTo>
                  <a:cubicBezTo>
                    <a:pt x="76071" y="641113"/>
                    <a:pt x="76071" y="636554"/>
                    <a:pt x="76071" y="631994"/>
                  </a:cubicBezTo>
                  <a:cubicBezTo>
                    <a:pt x="76983" y="622874"/>
                    <a:pt x="78807" y="612842"/>
                    <a:pt x="80631" y="604635"/>
                  </a:cubicBezTo>
                  <a:cubicBezTo>
                    <a:pt x="82455" y="595515"/>
                    <a:pt x="85191" y="588219"/>
                    <a:pt x="87015" y="580924"/>
                  </a:cubicBezTo>
                  <a:cubicBezTo>
                    <a:pt x="87927" y="579100"/>
                    <a:pt x="87927" y="577276"/>
                    <a:pt x="88839" y="576364"/>
                  </a:cubicBezTo>
                  <a:cubicBezTo>
                    <a:pt x="88839" y="575452"/>
                    <a:pt x="89751" y="574540"/>
                    <a:pt x="89751" y="573628"/>
                  </a:cubicBezTo>
                  <a:cubicBezTo>
                    <a:pt x="89751" y="572716"/>
                    <a:pt x="90663" y="571804"/>
                    <a:pt x="90663" y="570892"/>
                  </a:cubicBezTo>
                  <a:cubicBezTo>
                    <a:pt x="91575" y="569980"/>
                    <a:pt x="91575" y="569068"/>
                    <a:pt x="92487" y="568156"/>
                  </a:cubicBezTo>
                  <a:cubicBezTo>
                    <a:pt x="97958" y="559948"/>
                    <a:pt x="112550" y="544445"/>
                    <a:pt x="130789" y="529854"/>
                  </a:cubicBezTo>
                  <a:cubicBezTo>
                    <a:pt x="138085" y="524382"/>
                    <a:pt x="145381" y="517998"/>
                    <a:pt x="153588" y="512526"/>
                  </a:cubicBezTo>
                  <a:cubicBezTo>
                    <a:pt x="160884" y="507054"/>
                    <a:pt x="169092" y="502494"/>
                    <a:pt x="174564" y="498846"/>
                  </a:cubicBezTo>
                  <a:cubicBezTo>
                    <a:pt x="200099" y="486991"/>
                    <a:pt x="221074" y="476047"/>
                    <a:pt x="242961" y="464192"/>
                  </a:cubicBezTo>
                  <a:cubicBezTo>
                    <a:pt x="255729" y="457808"/>
                    <a:pt x="273968" y="449600"/>
                    <a:pt x="275792" y="449600"/>
                  </a:cubicBezTo>
                  <a:cubicBezTo>
                    <a:pt x="279440" y="449600"/>
                    <a:pt x="281264" y="450512"/>
                    <a:pt x="286736" y="449600"/>
                  </a:cubicBezTo>
                  <a:cubicBezTo>
                    <a:pt x="288560" y="449600"/>
                    <a:pt x="298591" y="445040"/>
                    <a:pt x="306799" y="441393"/>
                  </a:cubicBezTo>
                  <a:cubicBezTo>
                    <a:pt x="311359" y="439568"/>
                    <a:pt x="321391" y="435009"/>
                    <a:pt x="326862" y="432273"/>
                  </a:cubicBezTo>
                  <a:cubicBezTo>
                    <a:pt x="331422" y="429537"/>
                    <a:pt x="336894" y="426801"/>
                    <a:pt x="335070" y="427713"/>
                  </a:cubicBezTo>
                  <a:cubicBezTo>
                    <a:pt x="327774" y="429537"/>
                    <a:pt x="317743" y="433185"/>
                    <a:pt x="310447" y="435009"/>
                  </a:cubicBezTo>
                  <a:cubicBezTo>
                    <a:pt x="304975" y="436833"/>
                    <a:pt x="319567" y="429537"/>
                    <a:pt x="334158" y="423153"/>
                  </a:cubicBezTo>
                  <a:lnTo>
                    <a:pt x="360605" y="411298"/>
                  </a:lnTo>
                  <a:cubicBezTo>
                    <a:pt x="369725" y="407650"/>
                    <a:pt x="378845" y="404002"/>
                    <a:pt x="387052" y="400354"/>
                  </a:cubicBezTo>
                  <a:cubicBezTo>
                    <a:pt x="398908" y="395794"/>
                    <a:pt x="408940" y="391234"/>
                    <a:pt x="418971" y="387586"/>
                  </a:cubicBezTo>
                  <a:cubicBezTo>
                    <a:pt x="429003" y="383939"/>
                    <a:pt x="438122" y="381203"/>
                    <a:pt x="447242" y="377555"/>
                  </a:cubicBezTo>
                  <a:cubicBezTo>
                    <a:pt x="465481" y="371171"/>
                    <a:pt x="480985" y="364787"/>
                    <a:pt x="488281" y="360227"/>
                  </a:cubicBezTo>
                  <a:cubicBezTo>
                    <a:pt x="489193" y="359315"/>
                    <a:pt x="489193" y="359315"/>
                    <a:pt x="490105" y="359315"/>
                  </a:cubicBezTo>
                  <a:cubicBezTo>
                    <a:pt x="491017" y="358403"/>
                    <a:pt x="490105" y="357491"/>
                    <a:pt x="502872" y="352931"/>
                  </a:cubicBezTo>
                  <a:cubicBezTo>
                    <a:pt x="509256" y="350196"/>
                    <a:pt x="516552" y="348372"/>
                    <a:pt x="523847" y="345636"/>
                  </a:cubicBezTo>
                  <a:cubicBezTo>
                    <a:pt x="531143" y="342900"/>
                    <a:pt x="538439" y="340164"/>
                    <a:pt x="545735" y="338340"/>
                  </a:cubicBezTo>
                  <a:cubicBezTo>
                    <a:pt x="553942" y="335604"/>
                    <a:pt x="564886" y="331044"/>
                    <a:pt x="561238" y="331044"/>
                  </a:cubicBezTo>
                  <a:cubicBezTo>
                    <a:pt x="558502" y="331044"/>
                    <a:pt x="553942" y="332868"/>
                    <a:pt x="548471" y="334692"/>
                  </a:cubicBezTo>
                  <a:cubicBezTo>
                    <a:pt x="542087" y="336516"/>
                    <a:pt x="534791" y="339252"/>
                    <a:pt x="527495" y="341988"/>
                  </a:cubicBezTo>
                  <a:cubicBezTo>
                    <a:pt x="482809" y="357491"/>
                    <a:pt x="439946" y="373907"/>
                    <a:pt x="399820" y="389410"/>
                  </a:cubicBezTo>
                  <a:cubicBezTo>
                    <a:pt x="380668" y="396706"/>
                    <a:pt x="356045" y="407650"/>
                    <a:pt x="338718" y="414033"/>
                  </a:cubicBezTo>
                  <a:cubicBezTo>
                    <a:pt x="333246" y="415858"/>
                    <a:pt x="332334" y="416769"/>
                    <a:pt x="338718" y="413121"/>
                  </a:cubicBezTo>
                  <a:cubicBezTo>
                    <a:pt x="382492" y="392146"/>
                    <a:pt x="428091" y="373907"/>
                    <a:pt x="474601" y="356580"/>
                  </a:cubicBezTo>
                  <a:cubicBezTo>
                    <a:pt x="497400" y="348372"/>
                    <a:pt x="517464" y="341076"/>
                    <a:pt x="535703" y="333780"/>
                  </a:cubicBezTo>
                  <a:cubicBezTo>
                    <a:pt x="538439" y="332868"/>
                    <a:pt x="541175" y="331956"/>
                    <a:pt x="543911" y="330132"/>
                  </a:cubicBezTo>
                  <a:cubicBezTo>
                    <a:pt x="558502" y="324661"/>
                    <a:pt x="574918" y="318277"/>
                    <a:pt x="594069" y="311893"/>
                  </a:cubicBezTo>
                  <a:cubicBezTo>
                    <a:pt x="679794" y="283622"/>
                    <a:pt x="766431" y="258087"/>
                    <a:pt x="853980" y="235288"/>
                  </a:cubicBezTo>
                  <a:cubicBezTo>
                    <a:pt x="892283" y="225256"/>
                    <a:pt x="929673" y="216136"/>
                    <a:pt x="967976" y="207017"/>
                  </a:cubicBezTo>
                  <a:cubicBezTo>
                    <a:pt x="986215" y="203369"/>
                    <a:pt x="1008103" y="197897"/>
                    <a:pt x="1024518" y="193337"/>
                  </a:cubicBezTo>
                  <a:cubicBezTo>
                    <a:pt x="1070116" y="181482"/>
                    <a:pt x="1114803" y="171450"/>
                    <a:pt x="1160401" y="162330"/>
                  </a:cubicBezTo>
                  <a:cubicBezTo>
                    <a:pt x="1183201" y="157770"/>
                    <a:pt x="1206000" y="152299"/>
                    <a:pt x="1227887" y="146827"/>
                  </a:cubicBezTo>
                  <a:cubicBezTo>
                    <a:pt x="1239743" y="144091"/>
                    <a:pt x="1245214" y="141355"/>
                    <a:pt x="1236095" y="143179"/>
                  </a:cubicBezTo>
                  <a:cubicBezTo>
                    <a:pt x="1203264" y="148651"/>
                    <a:pt x="1165873" y="155035"/>
                    <a:pt x="1113891" y="167802"/>
                  </a:cubicBezTo>
                  <a:cubicBezTo>
                    <a:pt x="1086532" y="174186"/>
                    <a:pt x="1060085" y="180570"/>
                    <a:pt x="1033638" y="186041"/>
                  </a:cubicBezTo>
                  <a:cubicBezTo>
                    <a:pt x="991687" y="195161"/>
                    <a:pt x="950649" y="205193"/>
                    <a:pt x="908698" y="214313"/>
                  </a:cubicBezTo>
                  <a:cubicBezTo>
                    <a:pt x="893195" y="217960"/>
                    <a:pt x="877691" y="221608"/>
                    <a:pt x="864012" y="225256"/>
                  </a:cubicBezTo>
                  <a:cubicBezTo>
                    <a:pt x="801998" y="241672"/>
                    <a:pt x="742720" y="257175"/>
                    <a:pt x="686178" y="272678"/>
                  </a:cubicBezTo>
                  <a:cubicBezTo>
                    <a:pt x="662467" y="279974"/>
                    <a:pt x="640579" y="286358"/>
                    <a:pt x="619604" y="292742"/>
                  </a:cubicBezTo>
                  <a:cubicBezTo>
                    <a:pt x="598629" y="299125"/>
                    <a:pt x="578566" y="305509"/>
                    <a:pt x="557590" y="311893"/>
                  </a:cubicBezTo>
                  <a:cubicBezTo>
                    <a:pt x="558502" y="311893"/>
                    <a:pt x="558502" y="310981"/>
                    <a:pt x="559414" y="310981"/>
                  </a:cubicBezTo>
                  <a:cubicBezTo>
                    <a:pt x="567622" y="307333"/>
                    <a:pt x="576742" y="303685"/>
                    <a:pt x="588597" y="299125"/>
                  </a:cubicBezTo>
                  <a:cubicBezTo>
                    <a:pt x="613220" y="291830"/>
                    <a:pt x="638755" y="283622"/>
                    <a:pt x="663379" y="276326"/>
                  </a:cubicBezTo>
                  <a:cubicBezTo>
                    <a:pt x="688002" y="269031"/>
                    <a:pt x="708977" y="261735"/>
                    <a:pt x="716273" y="258999"/>
                  </a:cubicBezTo>
                  <a:cubicBezTo>
                    <a:pt x="724480" y="255351"/>
                    <a:pt x="709889" y="257175"/>
                    <a:pt x="686178" y="264471"/>
                  </a:cubicBezTo>
                  <a:cubicBezTo>
                    <a:pt x="673410" y="268119"/>
                    <a:pt x="661555" y="271766"/>
                    <a:pt x="648787" y="275414"/>
                  </a:cubicBezTo>
                  <a:cubicBezTo>
                    <a:pt x="636020" y="279062"/>
                    <a:pt x="623252" y="283622"/>
                    <a:pt x="611396" y="288182"/>
                  </a:cubicBezTo>
                  <a:cubicBezTo>
                    <a:pt x="590421" y="295478"/>
                    <a:pt x="570358" y="302773"/>
                    <a:pt x="551207" y="309157"/>
                  </a:cubicBezTo>
                  <a:cubicBezTo>
                    <a:pt x="532055" y="315541"/>
                    <a:pt x="513816" y="321925"/>
                    <a:pt x="496488" y="327397"/>
                  </a:cubicBezTo>
                  <a:cubicBezTo>
                    <a:pt x="479161" y="332868"/>
                    <a:pt x="470953" y="334692"/>
                    <a:pt x="458186" y="338340"/>
                  </a:cubicBezTo>
                  <a:cubicBezTo>
                    <a:pt x="521112" y="314629"/>
                    <a:pt x="583125" y="293654"/>
                    <a:pt x="646051" y="274502"/>
                  </a:cubicBezTo>
                  <a:cubicBezTo>
                    <a:pt x="676146" y="266295"/>
                    <a:pt x="705329" y="256263"/>
                    <a:pt x="735424" y="248967"/>
                  </a:cubicBezTo>
                  <a:cubicBezTo>
                    <a:pt x="767343" y="239848"/>
                    <a:pt x="779199" y="237112"/>
                    <a:pt x="781934" y="238935"/>
                  </a:cubicBezTo>
                  <a:cubicBezTo>
                    <a:pt x="781934" y="238935"/>
                    <a:pt x="781022" y="239848"/>
                    <a:pt x="781022" y="240760"/>
                  </a:cubicBezTo>
                  <a:cubicBezTo>
                    <a:pt x="781022" y="241672"/>
                    <a:pt x="791054" y="239848"/>
                    <a:pt x="810205" y="235288"/>
                  </a:cubicBezTo>
                  <a:cubicBezTo>
                    <a:pt x="823885" y="231640"/>
                    <a:pt x="837565" y="228904"/>
                    <a:pt x="851244" y="225256"/>
                  </a:cubicBezTo>
                  <a:cubicBezTo>
                    <a:pt x="864924" y="221608"/>
                    <a:pt x="884987" y="216136"/>
                    <a:pt x="883163" y="216136"/>
                  </a:cubicBezTo>
                  <a:cubicBezTo>
                    <a:pt x="879515" y="216136"/>
                    <a:pt x="874043" y="216136"/>
                    <a:pt x="871307" y="215225"/>
                  </a:cubicBezTo>
                  <a:cubicBezTo>
                    <a:pt x="870395" y="215225"/>
                    <a:pt x="878603" y="212488"/>
                    <a:pt x="884075" y="210665"/>
                  </a:cubicBezTo>
                  <a:cubicBezTo>
                    <a:pt x="893195" y="207929"/>
                    <a:pt x="911434" y="204281"/>
                    <a:pt x="914170" y="203369"/>
                  </a:cubicBezTo>
                  <a:cubicBezTo>
                    <a:pt x="920554" y="202457"/>
                    <a:pt x="925113" y="202457"/>
                    <a:pt x="931497" y="202457"/>
                  </a:cubicBezTo>
                  <a:cubicBezTo>
                    <a:pt x="941529" y="201545"/>
                    <a:pt x="978008" y="193337"/>
                    <a:pt x="997159" y="186953"/>
                  </a:cubicBezTo>
                  <a:cubicBezTo>
                    <a:pt x="1006279" y="184217"/>
                    <a:pt x="1016310" y="181482"/>
                    <a:pt x="1023606" y="178746"/>
                  </a:cubicBezTo>
                  <a:cubicBezTo>
                    <a:pt x="1039109" y="173274"/>
                    <a:pt x="1052789" y="168714"/>
                    <a:pt x="1068292" y="164154"/>
                  </a:cubicBezTo>
                  <a:cubicBezTo>
                    <a:pt x="1071028" y="163242"/>
                    <a:pt x="1081972" y="160506"/>
                    <a:pt x="1087444" y="159594"/>
                  </a:cubicBezTo>
                  <a:cubicBezTo>
                    <a:pt x="1093828" y="158682"/>
                    <a:pt x="1101123" y="156858"/>
                    <a:pt x="1102947" y="156858"/>
                  </a:cubicBezTo>
                  <a:cubicBezTo>
                    <a:pt x="1110243" y="156858"/>
                    <a:pt x="1113891" y="156858"/>
                    <a:pt x="1120275" y="156858"/>
                  </a:cubicBezTo>
                  <a:cubicBezTo>
                    <a:pt x="1123923" y="156858"/>
                    <a:pt x="1130306" y="155947"/>
                    <a:pt x="1137602" y="154123"/>
                  </a:cubicBezTo>
                  <a:cubicBezTo>
                    <a:pt x="1142162" y="153211"/>
                    <a:pt x="1153106" y="151387"/>
                    <a:pt x="1158577" y="149563"/>
                  </a:cubicBezTo>
                  <a:cubicBezTo>
                    <a:pt x="1186848" y="142267"/>
                    <a:pt x="1205088" y="136795"/>
                    <a:pt x="1226063" y="131323"/>
                  </a:cubicBezTo>
                  <a:cubicBezTo>
                    <a:pt x="1234271" y="129499"/>
                    <a:pt x="1229711" y="128588"/>
                    <a:pt x="1221503" y="129499"/>
                  </a:cubicBezTo>
                  <a:cubicBezTo>
                    <a:pt x="1206912" y="131323"/>
                    <a:pt x="1185936" y="135883"/>
                    <a:pt x="1164961" y="139531"/>
                  </a:cubicBezTo>
                  <a:cubicBezTo>
                    <a:pt x="1149458" y="142267"/>
                    <a:pt x="1143074" y="143179"/>
                    <a:pt x="1143986" y="142267"/>
                  </a:cubicBezTo>
                  <a:cubicBezTo>
                    <a:pt x="1144898" y="141355"/>
                    <a:pt x="1143074" y="140443"/>
                    <a:pt x="1144898" y="139531"/>
                  </a:cubicBezTo>
                  <a:cubicBezTo>
                    <a:pt x="1145810" y="138619"/>
                    <a:pt x="1154018" y="136795"/>
                    <a:pt x="1159489" y="134971"/>
                  </a:cubicBezTo>
                  <a:cubicBezTo>
                    <a:pt x="1165873" y="133147"/>
                    <a:pt x="1176817" y="131323"/>
                    <a:pt x="1180465" y="130411"/>
                  </a:cubicBezTo>
                  <a:cubicBezTo>
                    <a:pt x="1188672" y="129499"/>
                    <a:pt x="1193232" y="129499"/>
                    <a:pt x="1199616" y="128588"/>
                  </a:cubicBezTo>
                  <a:cubicBezTo>
                    <a:pt x="1212383" y="127676"/>
                    <a:pt x="1231535" y="124028"/>
                    <a:pt x="1263454" y="116732"/>
                  </a:cubicBezTo>
                  <a:cubicBezTo>
                    <a:pt x="1270749" y="114908"/>
                    <a:pt x="1278957" y="113084"/>
                    <a:pt x="1286253" y="112172"/>
                  </a:cubicBezTo>
                  <a:cubicBezTo>
                    <a:pt x="1296285" y="110348"/>
                    <a:pt x="1309052" y="108524"/>
                    <a:pt x="1309052" y="108524"/>
                  </a:cubicBezTo>
                  <a:cubicBezTo>
                    <a:pt x="1309052" y="109436"/>
                    <a:pt x="1307228" y="110348"/>
                    <a:pt x="1306316" y="111260"/>
                  </a:cubicBezTo>
                  <a:cubicBezTo>
                    <a:pt x="1306316" y="111260"/>
                    <a:pt x="1308140" y="112172"/>
                    <a:pt x="1309964" y="112172"/>
                  </a:cubicBezTo>
                  <a:cubicBezTo>
                    <a:pt x="1312700" y="112172"/>
                    <a:pt x="1334587" y="108524"/>
                    <a:pt x="1347355" y="105788"/>
                  </a:cubicBezTo>
                  <a:cubicBezTo>
                    <a:pt x="1356474" y="103964"/>
                    <a:pt x="1367418" y="101229"/>
                    <a:pt x="1369242" y="100316"/>
                  </a:cubicBezTo>
                  <a:cubicBezTo>
                    <a:pt x="1379274" y="94845"/>
                    <a:pt x="1357386" y="96669"/>
                    <a:pt x="1311788" y="103964"/>
                  </a:cubicBezTo>
                  <a:cubicBezTo>
                    <a:pt x="1309052" y="103964"/>
                    <a:pt x="1308140" y="103964"/>
                    <a:pt x="1309052" y="103964"/>
                  </a:cubicBezTo>
                  <a:cubicBezTo>
                    <a:pt x="1310876" y="103052"/>
                    <a:pt x="1316348" y="102140"/>
                    <a:pt x="1326379" y="100316"/>
                  </a:cubicBezTo>
                  <a:cubicBezTo>
                    <a:pt x="1336411" y="98492"/>
                    <a:pt x="1346443" y="96669"/>
                    <a:pt x="1356474" y="93933"/>
                  </a:cubicBezTo>
                  <a:cubicBezTo>
                    <a:pt x="1346443" y="95757"/>
                    <a:pt x="1336411" y="96669"/>
                    <a:pt x="1324556" y="98492"/>
                  </a:cubicBezTo>
                  <a:cubicBezTo>
                    <a:pt x="1288989" y="104876"/>
                    <a:pt x="1251598" y="112172"/>
                    <a:pt x="1212383" y="120380"/>
                  </a:cubicBezTo>
                  <a:cubicBezTo>
                    <a:pt x="1170433" y="129499"/>
                    <a:pt x="1128482" y="138619"/>
                    <a:pt x="1085620" y="147739"/>
                  </a:cubicBezTo>
                  <a:cubicBezTo>
                    <a:pt x="1059173" y="154123"/>
                    <a:pt x="1031814" y="159594"/>
                    <a:pt x="1005367" y="165978"/>
                  </a:cubicBezTo>
                  <a:cubicBezTo>
                    <a:pt x="957944" y="176922"/>
                    <a:pt x="913258" y="187865"/>
                    <a:pt x="868571" y="198809"/>
                  </a:cubicBezTo>
                  <a:cubicBezTo>
                    <a:pt x="817501" y="210665"/>
                    <a:pt x="764607" y="224344"/>
                    <a:pt x="710801" y="239848"/>
                  </a:cubicBezTo>
                  <a:cubicBezTo>
                    <a:pt x="646963" y="258087"/>
                    <a:pt x="583125" y="277238"/>
                    <a:pt x="519288" y="300037"/>
                  </a:cubicBezTo>
                  <a:cubicBezTo>
                    <a:pt x="508344" y="303685"/>
                    <a:pt x="496488" y="308245"/>
                    <a:pt x="486457" y="311893"/>
                  </a:cubicBezTo>
                  <a:cubicBezTo>
                    <a:pt x="439034" y="328309"/>
                    <a:pt x="391612" y="347460"/>
                    <a:pt x="344190" y="367523"/>
                  </a:cubicBezTo>
                  <a:cubicBezTo>
                    <a:pt x="329598" y="373907"/>
                    <a:pt x="315007" y="380291"/>
                    <a:pt x="301327" y="385762"/>
                  </a:cubicBezTo>
                  <a:cubicBezTo>
                    <a:pt x="296767" y="387586"/>
                    <a:pt x="294031" y="388498"/>
                    <a:pt x="292208" y="388498"/>
                  </a:cubicBezTo>
                  <a:cubicBezTo>
                    <a:pt x="291296" y="388498"/>
                    <a:pt x="295855" y="386674"/>
                    <a:pt x="298591" y="384850"/>
                  </a:cubicBezTo>
                  <a:cubicBezTo>
                    <a:pt x="311359" y="379379"/>
                    <a:pt x="323214" y="373907"/>
                    <a:pt x="335982" y="368435"/>
                  </a:cubicBezTo>
                  <a:cubicBezTo>
                    <a:pt x="348750" y="362963"/>
                    <a:pt x="361517" y="357491"/>
                    <a:pt x="373373" y="352931"/>
                  </a:cubicBezTo>
                  <a:cubicBezTo>
                    <a:pt x="377933" y="351108"/>
                    <a:pt x="381580" y="349284"/>
                    <a:pt x="384316" y="347460"/>
                  </a:cubicBezTo>
                  <a:cubicBezTo>
                    <a:pt x="385228" y="347460"/>
                    <a:pt x="380668" y="348372"/>
                    <a:pt x="377021" y="350196"/>
                  </a:cubicBezTo>
                  <a:cubicBezTo>
                    <a:pt x="354221" y="359315"/>
                    <a:pt x="330510" y="368435"/>
                    <a:pt x="306799" y="378467"/>
                  </a:cubicBezTo>
                  <a:cubicBezTo>
                    <a:pt x="294943" y="383027"/>
                    <a:pt x="283088" y="388498"/>
                    <a:pt x="271232" y="393058"/>
                  </a:cubicBezTo>
                  <a:cubicBezTo>
                    <a:pt x="259377" y="398530"/>
                    <a:pt x="247521" y="404002"/>
                    <a:pt x="235666" y="408562"/>
                  </a:cubicBezTo>
                  <a:cubicBezTo>
                    <a:pt x="211954" y="418593"/>
                    <a:pt x="188243" y="430449"/>
                    <a:pt x="164532" y="442305"/>
                  </a:cubicBezTo>
                  <a:cubicBezTo>
                    <a:pt x="158148" y="445040"/>
                    <a:pt x="152676" y="447776"/>
                    <a:pt x="146293" y="451424"/>
                  </a:cubicBezTo>
                  <a:cubicBezTo>
                    <a:pt x="139909" y="455072"/>
                    <a:pt x="132613" y="458720"/>
                    <a:pt x="127141" y="463280"/>
                  </a:cubicBezTo>
                  <a:cubicBezTo>
                    <a:pt x="115286" y="471487"/>
                    <a:pt x="104342" y="479695"/>
                    <a:pt x="92487" y="488815"/>
                  </a:cubicBezTo>
                  <a:cubicBezTo>
                    <a:pt x="82455" y="496111"/>
                    <a:pt x="73335" y="504318"/>
                    <a:pt x="64216" y="513438"/>
                  </a:cubicBezTo>
                  <a:cubicBezTo>
                    <a:pt x="55096" y="522558"/>
                    <a:pt x="45976" y="530765"/>
                    <a:pt x="36856" y="543533"/>
                  </a:cubicBezTo>
                  <a:cubicBezTo>
                    <a:pt x="35033" y="547181"/>
                    <a:pt x="31385" y="551741"/>
                    <a:pt x="30473" y="554477"/>
                  </a:cubicBezTo>
                  <a:cubicBezTo>
                    <a:pt x="28649" y="557213"/>
                    <a:pt x="27737" y="560860"/>
                    <a:pt x="25913" y="563596"/>
                  </a:cubicBezTo>
                  <a:cubicBezTo>
                    <a:pt x="23177" y="569980"/>
                    <a:pt x="21353" y="576364"/>
                    <a:pt x="19529" y="581836"/>
                  </a:cubicBezTo>
                  <a:cubicBezTo>
                    <a:pt x="15881" y="594603"/>
                    <a:pt x="12233" y="607371"/>
                    <a:pt x="10409" y="620138"/>
                  </a:cubicBezTo>
                  <a:cubicBezTo>
                    <a:pt x="9497" y="628346"/>
                    <a:pt x="8585" y="636554"/>
                    <a:pt x="8585" y="644761"/>
                  </a:cubicBezTo>
                  <a:cubicBezTo>
                    <a:pt x="8585" y="648409"/>
                    <a:pt x="8585" y="652969"/>
                    <a:pt x="9497" y="656617"/>
                  </a:cubicBezTo>
                  <a:cubicBezTo>
                    <a:pt x="9497" y="659353"/>
                    <a:pt x="10409" y="663001"/>
                    <a:pt x="10409" y="665737"/>
                  </a:cubicBezTo>
                  <a:cubicBezTo>
                    <a:pt x="11321" y="677592"/>
                    <a:pt x="13145" y="686712"/>
                    <a:pt x="14057" y="693096"/>
                  </a:cubicBezTo>
                  <a:cubicBezTo>
                    <a:pt x="14057" y="694920"/>
                    <a:pt x="14969" y="696744"/>
                    <a:pt x="14969" y="698568"/>
                  </a:cubicBezTo>
                  <a:cubicBezTo>
                    <a:pt x="15881" y="705863"/>
                    <a:pt x="17705" y="715895"/>
                    <a:pt x="18617" y="728662"/>
                  </a:cubicBezTo>
                  <a:cubicBezTo>
                    <a:pt x="19529" y="735046"/>
                    <a:pt x="19529" y="742342"/>
                    <a:pt x="19529" y="744166"/>
                  </a:cubicBezTo>
                  <a:cubicBezTo>
                    <a:pt x="19529" y="749638"/>
                    <a:pt x="18617" y="750550"/>
                    <a:pt x="18617" y="756022"/>
                  </a:cubicBezTo>
                  <a:cubicBezTo>
                    <a:pt x="18617" y="762405"/>
                    <a:pt x="19529" y="776085"/>
                    <a:pt x="21353" y="792500"/>
                  </a:cubicBezTo>
                  <a:cubicBezTo>
                    <a:pt x="22265" y="799796"/>
                    <a:pt x="23177" y="808916"/>
                    <a:pt x="24089" y="816211"/>
                  </a:cubicBezTo>
                  <a:cubicBezTo>
                    <a:pt x="35945" y="904672"/>
                    <a:pt x="48712" y="988573"/>
                    <a:pt x="66039" y="1073386"/>
                  </a:cubicBezTo>
                  <a:cubicBezTo>
                    <a:pt x="66951" y="1076122"/>
                    <a:pt x="66951" y="1079770"/>
                    <a:pt x="66951" y="1078858"/>
                  </a:cubicBezTo>
                  <a:cubicBezTo>
                    <a:pt x="66039" y="1076122"/>
                    <a:pt x="65127" y="1073386"/>
                    <a:pt x="63304" y="1068826"/>
                  </a:cubicBezTo>
                  <a:cubicBezTo>
                    <a:pt x="56920" y="1042380"/>
                    <a:pt x="52360" y="1015021"/>
                    <a:pt x="47800" y="987662"/>
                  </a:cubicBezTo>
                  <a:cubicBezTo>
                    <a:pt x="34121" y="906496"/>
                    <a:pt x="23177" y="824419"/>
                    <a:pt x="13145" y="740518"/>
                  </a:cubicBezTo>
                  <a:cubicBezTo>
                    <a:pt x="10409" y="718631"/>
                    <a:pt x="9497" y="701303"/>
                    <a:pt x="8585" y="684888"/>
                  </a:cubicBezTo>
                  <a:cubicBezTo>
                    <a:pt x="8585" y="679416"/>
                    <a:pt x="7673" y="673944"/>
                    <a:pt x="7673" y="669385"/>
                  </a:cubicBezTo>
                  <a:cubicBezTo>
                    <a:pt x="7673" y="663913"/>
                    <a:pt x="6762" y="658441"/>
                    <a:pt x="6762" y="652057"/>
                  </a:cubicBezTo>
                  <a:cubicBezTo>
                    <a:pt x="5850" y="638378"/>
                    <a:pt x="7673" y="625610"/>
                    <a:pt x="9497" y="611931"/>
                  </a:cubicBezTo>
                  <a:cubicBezTo>
                    <a:pt x="11321" y="600075"/>
                    <a:pt x="14057" y="589131"/>
                    <a:pt x="17705" y="578188"/>
                  </a:cubicBezTo>
                  <a:cubicBezTo>
                    <a:pt x="19529" y="572716"/>
                    <a:pt x="21353" y="567244"/>
                    <a:pt x="23177" y="561772"/>
                  </a:cubicBezTo>
                  <a:cubicBezTo>
                    <a:pt x="24089" y="559036"/>
                    <a:pt x="25001" y="556301"/>
                    <a:pt x="26825" y="553564"/>
                  </a:cubicBezTo>
                  <a:cubicBezTo>
                    <a:pt x="27737" y="551741"/>
                    <a:pt x="27737" y="550829"/>
                    <a:pt x="28649" y="549005"/>
                  </a:cubicBezTo>
                  <a:lnTo>
                    <a:pt x="31385" y="543533"/>
                  </a:lnTo>
                  <a:cubicBezTo>
                    <a:pt x="39592" y="530765"/>
                    <a:pt x="47800" y="523470"/>
                    <a:pt x="56008" y="515262"/>
                  </a:cubicBezTo>
                  <a:cubicBezTo>
                    <a:pt x="64216" y="507054"/>
                    <a:pt x="72423" y="500670"/>
                    <a:pt x="80631" y="493375"/>
                  </a:cubicBezTo>
                  <a:cubicBezTo>
                    <a:pt x="96134" y="481519"/>
                    <a:pt x="111638" y="468752"/>
                    <a:pt x="128965" y="456896"/>
                  </a:cubicBezTo>
                  <a:lnTo>
                    <a:pt x="135349" y="452336"/>
                  </a:lnTo>
                  <a:lnTo>
                    <a:pt x="142645" y="447776"/>
                  </a:lnTo>
                  <a:lnTo>
                    <a:pt x="154500" y="441393"/>
                  </a:lnTo>
                  <a:cubicBezTo>
                    <a:pt x="162708" y="436833"/>
                    <a:pt x="170916" y="433185"/>
                    <a:pt x="179124" y="428625"/>
                  </a:cubicBezTo>
                  <a:cubicBezTo>
                    <a:pt x="191891" y="422241"/>
                    <a:pt x="207395" y="414033"/>
                    <a:pt x="220162" y="408562"/>
                  </a:cubicBezTo>
                  <a:cubicBezTo>
                    <a:pt x="284000" y="378467"/>
                    <a:pt x="350574" y="349284"/>
                    <a:pt x="417147" y="323749"/>
                  </a:cubicBezTo>
                  <a:cubicBezTo>
                    <a:pt x="428091" y="319189"/>
                    <a:pt x="439034" y="315541"/>
                    <a:pt x="449978" y="310981"/>
                  </a:cubicBezTo>
                  <a:cubicBezTo>
                    <a:pt x="460922" y="306421"/>
                    <a:pt x="472777" y="302773"/>
                    <a:pt x="483721" y="298213"/>
                  </a:cubicBezTo>
                  <a:cubicBezTo>
                    <a:pt x="536615" y="278150"/>
                    <a:pt x="588597" y="260823"/>
                    <a:pt x="639667" y="246231"/>
                  </a:cubicBezTo>
                  <a:cubicBezTo>
                    <a:pt x="664291" y="239848"/>
                    <a:pt x="691650" y="230728"/>
                    <a:pt x="717185" y="223432"/>
                  </a:cubicBezTo>
                  <a:cubicBezTo>
                    <a:pt x="735424" y="217960"/>
                    <a:pt x="752751" y="212488"/>
                    <a:pt x="772815" y="207929"/>
                  </a:cubicBezTo>
                  <a:cubicBezTo>
                    <a:pt x="806558" y="198809"/>
                    <a:pt x="841212" y="190601"/>
                    <a:pt x="875867" y="181482"/>
                  </a:cubicBezTo>
                  <a:cubicBezTo>
                    <a:pt x="915082" y="171450"/>
                    <a:pt x="952473" y="162330"/>
                    <a:pt x="990775" y="154123"/>
                  </a:cubicBezTo>
                  <a:cubicBezTo>
                    <a:pt x="1005367" y="150475"/>
                    <a:pt x="1020870" y="147739"/>
                    <a:pt x="1036374" y="144091"/>
                  </a:cubicBezTo>
                  <a:cubicBezTo>
                    <a:pt x="1124834" y="124028"/>
                    <a:pt x="1212383" y="104876"/>
                    <a:pt x="1298108" y="89373"/>
                  </a:cubicBezTo>
                  <a:cubicBezTo>
                    <a:pt x="1305404" y="87549"/>
                    <a:pt x="1313612" y="86637"/>
                    <a:pt x="1320908" y="84813"/>
                  </a:cubicBezTo>
                  <a:cubicBezTo>
                    <a:pt x="1369242" y="74781"/>
                    <a:pt x="1413016" y="67486"/>
                    <a:pt x="1453143" y="62014"/>
                  </a:cubicBezTo>
                  <a:cubicBezTo>
                    <a:pt x="1472294" y="59278"/>
                    <a:pt x="1497830" y="55630"/>
                    <a:pt x="1520629" y="51070"/>
                  </a:cubicBezTo>
                  <a:cubicBezTo>
                    <a:pt x="1562579" y="43774"/>
                    <a:pt x="1596322" y="40127"/>
                    <a:pt x="1629153" y="37391"/>
                  </a:cubicBezTo>
                  <a:cubicBezTo>
                    <a:pt x="1646480" y="35567"/>
                    <a:pt x="1671103" y="33743"/>
                    <a:pt x="1690255" y="31919"/>
                  </a:cubicBezTo>
                  <a:cubicBezTo>
                    <a:pt x="1723998" y="30095"/>
                    <a:pt x="1765948" y="25535"/>
                    <a:pt x="1804251" y="24623"/>
                  </a:cubicBezTo>
                  <a:cubicBezTo>
                    <a:pt x="1843465" y="23711"/>
                    <a:pt x="1865353" y="26447"/>
                    <a:pt x="1908215" y="30095"/>
                  </a:cubicBezTo>
                  <a:cubicBezTo>
                    <a:pt x="1952902" y="34655"/>
                    <a:pt x="1993028" y="45598"/>
                    <a:pt x="2029507" y="62926"/>
                  </a:cubicBezTo>
                  <a:cubicBezTo>
                    <a:pt x="2034979" y="64750"/>
                    <a:pt x="2039539" y="67486"/>
                    <a:pt x="2045010" y="71133"/>
                  </a:cubicBezTo>
                  <a:cubicBezTo>
                    <a:pt x="2050482" y="73869"/>
                    <a:pt x="2055042" y="76605"/>
                    <a:pt x="2060514" y="80253"/>
                  </a:cubicBezTo>
                  <a:cubicBezTo>
                    <a:pt x="2070546" y="86637"/>
                    <a:pt x="2080577" y="93933"/>
                    <a:pt x="2090609" y="101229"/>
                  </a:cubicBezTo>
                  <a:cubicBezTo>
                    <a:pt x="2119792" y="124939"/>
                    <a:pt x="2140767" y="153211"/>
                    <a:pt x="2153535" y="184217"/>
                  </a:cubicBezTo>
                  <a:cubicBezTo>
                    <a:pt x="2169950" y="221608"/>
                    <a:pt x="2179070" y="264471"/>
                    <a:pt x="2185453" y="307333"/>
                  </a:cubicBezTo>
                  <a:cubicBezTo>
                    <a:pt x="2186366" y="310981"/>
                    <a:pt x="2186366" y="314629"/>
                    <a:pt x="2187277" y="318277"/>
                  </a:cubicBezTo>
                  <a:cubicBezTo>
                    <a:pt x="2193661" y="365699"/>
                    <a:pt x="2195485" y="405826"/>
                    <a:pt x="2194573" y="433185"/>
                  </a:cubicBezTo>
                  <a:cubicBezTo>
                    <a:pt x="2193661" y="463280"/>
                    <a:pt x="2194573" y="497935"/>
                    <a:pt x="2196397" y="546269"/>
                  </a:cubicBezTo>
                  <a:cubicBezTo>
                    <a:pt x="2197309" y="569980"/>
                    <a:pt x="2197309" y="594603"/>
                    <a:pt x="2196397" y="613754"/>
                  </a:cubicBezTo>
                  <a:cubicBezTo>
                    <a:pt x="2195485" y="653881"/>
                    <a:pt x="2195485" y="698568"/>
                    <a:pt x="2195485" y="747814"/>
                  </a:cubicBezTo>
                  <a:cubicBezTo>
                    <a:pt x="2195485" y="807092"/>
                    <a:pt x="2195485" y="866369"/>
                    <a:pt x="2196397" y="926560"/>
                  </a:cubicBezTo>
                  <a:cubicBezTo>
                    <a:pt x="2196397" y="953006"/>
                    <a:pt x="2196397" y="981278"/>
                    <a:pt x="2196397" y="1009549"/>
                  </a:cubicBezTo>
                  <a:cubicBezTo>
                    <a:pt x="2196397" y="1059707"/>
                    <a:pt x="2196397" y="1059707"/>
                    <a:pt x="2193661" y="1073386"/>
                  </a:cubicBezTo>
                  <a:cubicBezTo>
                    <a:pt x="2193661" y="1074299"/>
                    <a:pt x="2193661" y="1074299"/>
                    <a:pt x="2192749" y="1076122"/>
                  </a:cubicBezTo>
                  <a:cubicBezTo>
                    <a:pt x="2192749" y="1083418"/>
                    <a:pt x="2191837" y="1090714"/>
                    <a:pt x="2191837" y="1099834"/>
                  </a:cubicBezTo>
                  <a:cubicBezTo>
                    <a:pt x="2191837" y="1108953"/>
                    <a:pt x="2191837" y="1124457"/>
                    <a:pt x="2192749" y="1131753"/>
                  </a:cubicBezTo>
                  <a:cubicBezTo>
                    <a:pt x="2193661" y="1148168"/>
                    <a:pt x="2194573" y="1160936"/>
                    <a:pt x="2193661" y="1176439"/>
                  </a:cubicBezTo>
                  <a:cubicBezTo>
                    <a:pt x="2192749" y="1191030"/>
                    <a:pt x="2188189" y="1211094"/>
                    <a:pt x="2179070" y="1229333"/>
                  </a:cubicBezTo>
                  <a:cubicBezTo>
                    <a:pt x="2169950" y="1246660"/>
                    <a:pt x="2159006" y="1261252"/>
                    <a:pt x="2146239" y="1274019"/>
                  </a:cubicBezTo>
                  <a:cubicBezTo>
                    <a:pt x="2136207" y="1284963"/>
                    <a:pt x="2121616" y="1296819"/>
                    <a:pt x="2117968" y="1300467"/>
                  </a:cubicBezTo>
                  <a:cubicBezTo>
                    <a:pt x="2114320" y="1304114"/>
                    <a:pt x="2117056" y="1303202"/>
                    <a:pt x="2125264" y="1297731"/>
                  </a:cubicBezTo>
                  <a:cubicBezTo>
                    <a:pt x="2151711" y="1278579"/>
                    <a:pt x="2174510" y="1253044"/>
                    <a:pt x="2188189" y="1222949"/>
                  </a:cubicBezTo>
                  <a:cubicBezTo>
                    <a:pt x="2191837" y="1215654"/>
                    <a:pt x="2190013" y="1222037"/>
                    <a:pt x="2186366" y="1231157"/>
                  </a:cubicBezTo>
                  <a:cubicBezTo>
                    <a:pt x="2180894" y="1242100"/>
                    <a:pt x="2175422" y="1252132"/>
                    <a:pt x="2168126" y="1262164"/>
                  </a:cubicBezTo>
                  <a:cubicBezTo>
                    <a:pt x="2145327" y="1292259"/>
                    <a:pt x="2115232" y="1315058"/>
                    <a:pt x="2082401" y="1330561"/>
                  </a:cubicBezTo>
                  <a:cubicBezTo>
                    <a:pt x="2049570" y="1346065"/>
                    <a:pt x="2013092" y="1355185"/>
                    <a:pt x="1978437" y="1361569"/>
                  </a:cubicBezTo>
                  <a:cubicBezTo>
                    <a:pt x="1942870" y="1367952"/>
                    <a:pt x="1908215" y="1372512"/>
                    <a:pt x="1873560" y="1377072"/>
                  </a:cubicBezTo>
                  <a:cubicBezTo>
                    <a:pt x="1838906" y="1381631"/>
                    <a:pt x="1804251" y="1386191"/>
                    <a:pt x="1768684" y="1390751"/>
                  </a:cubicBezTo>
                  <a:cubicBezTo>
                    <a:pt x="1707582" y="1398959"/>
                    <a:pt x="1643744" y="1408079"/>
                    <a:pt x="1581731" y="1417198"/>
                  </a:cubicBezTo>
                  <a:cubicBezTo>
                    <a:pt x="1546164" y="1422670"/>
                    <a:pt x="1512421" y="1427230"/>
                    <a:pt x="1478678" y="1431790"/>
                  </a:cubicBezTo>
                  <a:cubicBezTo>
                    <a:pt x="1463175" y="1433614"/>
                    <a:pt x="1450407" y="1435438"/>
                    <a:pt x="1450407" y="1434526"/>
                  </a:cubicBezTo>
                  <a:cubicBezTo>
                    <a:pt x="1450407" y="1433614"/>
                    <a:pt x="1444023" y="1433614"/>
                    <a:pt x="1430344" y="1434526"/>
                  </a:cubicBezTo>
                  <a:cubicBezTo>
                    <a:pt x="1402073" y="1437262"/>
                    <a:pt x="1392041" y="1436350"/>
                    <a:pt x="1392953" y="1433614"/>
                  </a:cubicBezTo>
                  <a:cubicBezTo>
                    <a:pt x="1393865" y="1432702"/>
                    <a:pt x="1391129" y="1431790"/>
                    <a:pt x="1392041" y="1429966"/>
                  </a:cubicBezTo>
                  <a:cubicBezTo>
                    <a:pt x="1393865" y="1428142"/>
                    <a:pt x="1381098" y="1429054"/>
                    <a:pt x="1364682" y="1430878"/>
                  </a:cubicBezTo>
                  <a:cubicBezTo>
                    <a:pt x="1341883" y="1432702"/>
                    <a:pt x="1344619" y="1431790"/>
                    <a:pt x="1379274" y="1426318"/>
                  </a:cubicBezTo>
                  <a:cubicBezTo>
                    <a:pt x="1382921" y="1425406"/>
                    <a:pt x="1387481" y="1425406"/>
                    <a:pt x="1390217" y="1424494"/>
                  </a:cubicBezTo>
                  <a:cubicBezTo>
                    <a:pt x="1402073" y="1422670"/>
                    <a:pt x="1411193" y="1420847"/>
                    <a:pt x="1406633" y="1420847"/>
                  </a:cubicBezTo>
                  <a:cubicBezTo>
                    <a:pt x="1395689" y="1420847"/>
                    <a:pt x="1384745" y="1420847"/>
                    <a:pt x="1381098" y="1419934"/>
                  </a:cubicBezTo>
                  <a:cubicBezTo>
                    <a:pt x="1376538" y="1418110"/>
                    <a:pt x="1349179" y="1420847"/>
                    <a:pt x="1326379" y="1422670"/>
                  </a:cubicBezTo>
                  <a:cubicBezTo>
                    <a:pt x="1324556" y="1422670"/>
                    <a:pt x="1318172" y="1423582"/>
                    <a:pt x="1316348" y="1424494"/>
                  </a:cubicBezTo>
                  <a:cubicBezTo>
                    <a:pt x="1309964" y="1425406"/>
                    <a:pt x="1300844" y="1427230"/>
                    <a:pt x="1299020" y="1428142"/>
                  </a:cubicBezTo>
                  <a:cubicBezTo>
                    <a:pt x="1292637" y="1429966"/>
                    <a:pt x="1288989" y="1431790"/>
                    <a:pt x="1282605" y="1433614"/>
                  </a:cubicBezTo>
                  <a:cubicBezTo>
                    <a:pt x="1280781" y="1434526"/>
                    <a:pt x="1275309" y="1435438"/>
                    <a:pt x="1269837" y="1436350"/>
                  </a:cubicBezTo>
                  <a:cubicBezTo>
                    <a:pt x="1264366" y="1437262"/>
                    <a:pt x="1254334" y="1438174"/>
                    <a:pt x="1252510" y="1437262"/>
                  </a:cubicBezTo>
                  <a:cubicBezTo>
                    <a:pt x="1252510" y="1437262"/>
                    <a:pt x="1251598" y="1437262"/>
                    <a:pt x="1250686" y="1437262"/>
                  </a:cubicBezTo>
                  <a:cubicBezTo>
                    <a:pt x="1246126" y="1436350"/>
                    <a:pt x="1259806" y="1431790"/>
                    <a:pt x="1233359" y="1434526"/>
                  </a:cubicBezTo>
                  <a:cubicBezTo>
                    <a:pt x="1209648" y="1437262"/>
                    <a:pt x="1173169" y="1443646"/>
                    <a:pt x="1144898" y="1448206"/>
                  </a:cubicBezTo>
                  <a:cubicBezTo>
                    <a:pt x="1121187" y="1451853"/>
                    <a:pt x="1100211" y="1455501"/>
                    <a:pt x="1080148" y="1460061"/>
                  </a:cubicBezTo>
                  <a:cubicBezTo>
                    <a:pt x="1066469" y="1462797"/>
                    <a:pt x="1050053" y="1466445"/>
                    <a:pt x="1032726" y="1473741"/>
                  </a:cubicBezTo>
                  <a:cubicBezTo>
                    <a:pt x="1023606" y="1477388"/>
                    <a:pt x="1014486" y="1481948"/>
                    <a:pt x="1006279" y="1488332"/>
                  </a:cubicBezTo>
                  <a:cubicBezTo>
                    <a:pt x="997159" y="1494716"/>
                    <a:pt x="988951" y="1502924"/>
                    <a:pt x="983479" y="1512043"/>
                  </a:cubicBezTo>
                  <a:cubicBezTo>
                    <a:pt x="975272" y="1523899"/>
                    <a:pt x="969800" y="1536666"/>
                    <a:pt x="965240" y="1547610"/>
                  </a:cubicBezTo>
                  <a:cubicBezTo>
                    <a:pt x="959768" y="1563113"/>
                    <a:pt x="956120" y="1578617"/>
                    <a:pt x="957032" y="1578617"/>
                  </a:cubicBezTo>
                  <a:cubicBezTo>
                    <a:pt x="957944" y="1578617"/>
                    <a:pt x="958856" y="1578617"/>
                    <a:pt x="959768" y="1577705"/>
                  </a:cubicBezTo>
                  <a:cubicBezTo>
                    <a:pt x="960680" y="1576793"/>
                    <a:pt x="962504" y="1572233"/>
                    <a:pt x="963416" y="1572233"/>
                  </a:cubicBezTo>
                  <a:cubicBezTo>
                    <a:pt x="963416" y="1572233"/>
                    <a:pt x="962504" y="1576793"/>
                    <a:pt x="961592" y="1580441"/>
                  </a:cubicBezTo>
                  <a:cubicBezTo>
                    <a:pt x="960680" y="1585001"/>
                    <a:pt x="954296" y="1604152"/>
                    <a:pt x="950649" y="1610536"/>
                  </a:cubicBezTo>
                  <a:cubicBezTo>
                    <a:pt x="945177" y="1623303"/>
                    <a:pt x="939705" y="1634247"/>
                    <a:pt x="933321" y="1646102"/>
                  </a:cubicBezTo>
                  <a:cubicBezTo>
                    <a:pt x="928761" y="1654310"/>
                    <a:pt x="922378" y="1668901"/>
                    <a:pt x="920554" y="1672549"/>
                  </a:cubicBezTo>
                  <a:cubicBezTo>
                    <a:pt x="916906" y="1682581"/>
                    <a:pt x="913258" y="1693525"/>
                    <a:pt x="898666" y="1718148"/>
                  </a:cubicBezTo>
                  <a:cubicBezTo>
                    <a:pt x="893195" y="1727268"/>
                    <a:pt x="888635" y="1734563"/>
                    <a:pt x="884075" y="1742771"/>
                  </a:cubicBezTo>
                  <a:cubicBezTo>
                    <a:pt x="877691" y="1752803"/>
                    <a:pt x="874955" y="1757362"/>
                    <a:pt x="880427" y="1751891"/>
                  </a:cubicBezTo>
                  <a:cubicBezTo>
                    <a:pt x="885899" y="1745507"/>
                    <a:pt x="895931" y="1732739"/>
                    <a:pt x="892283" y="1740947"/>
                  </a:cubicBezTo>
                  <a:cubicBezTo>
                    <a:pt x="880427" y="1761922"/>
                    <a:pt x="885899" y="1760098"/>
                    <a:pt x="891371" y="1757362"/>
                  </a:cubicBezTo>
                  <a:cubicBezTo>
                    <a:pt x="895931" y="1754627"/>
                    <a:pt x="897754" y="1754627"/>
                    <a:pt x="904138" y="1746419"/>
                  </a:cubicBezTo>
                  <a:cubicBezTo>
                    <a:pt x="910522" y="1738211"/>
                    <a:pt x="921466" y="1722708"/>
                    <a:pt x="940617" y="1688965"/>
                  </a:cubicBezTo>
                  <a:cubicBezTo>
                    <a:pt x="944265" y="1682581"/>
                    <a:pt x="947913" y="1675285"/>
                    <a:pt x="950649" y="1668901"/>
                  </a:cubicBezTo>
                  <a:cubicBezTo>
                    <a:pt x="956120" y="1658870"/>
                    <a:pt x="957032" y="1656134"/>
                    <a:pt x="957944" y="1657046"/>
                  </a:cubicBezTo>
                  <a:cubicBezTo>
                    <a:pt x="958856" y="1660694"/>
                    <a:pt x="960680" y="1659782"/>
                    <a:pt x="976184" y="1623303"/>
                  </a:cubicBezTo>
                  <a:cubicBezTo>
                    <a:pt x="981655" y="1609623"/>
                    <a:pt x="987127" y="1595944"/>
                    <a:pt x="991687" y="1581353"/>
                  </a:cubicBezTo>
                  <a:cubicBezTo>
                    <a:pt x="996247" y="1567673"/>
                    <a:pt x="1000807" y="1553082"/>
                    <a:pt x="1007191" y="1541226"/>
                  </a:cubicBezTo>
                  <a:cubicBezTo>
                    <a:pt x="1009927" y="1536666"/>
                    <a:pt x="1012662" y="1533018"/>
                    <a:pt x="1012662" y="1533930"/>
                  </a:cubicBezTo>
                  <a:cubicBezTo>
                    <a:pt x="1012662" y="1534843"/>
                    <a:pt x="1009927" y="1540314"/>
                    <a:pt x="1007191" y="1545786"/>
                  </a:cubicBezTo>
                  <a:cubicBezTo>
                    <a:pt x="1002631" y="1554905"/>
                    <a:pt x="998983" y="1566761"/>
                    <a:pt x="996247" y="1577705"/>
                  </a:cubicBezTo>
                  <a:cubicBezTo>
                    <a:pt x="995335" y="1581353"/>
                    <a:pt x="993511" y="1586824"/>
                    <a:pt x="992599" y="1588648"/>
                  </a:cubicBezTo>
                  <a:cubicBezTo>
                    <a:pt x="990775" y="1595944"/>
                    <a:pt x="991687" y="1595032"/>
                    <a:pt x="994423" y="1585001"/>
                  </a:cubicBezTo>
                  <a:cubicBezTo>
                    <a:pt x="1000807" y="1566761"/>
                    <a:pt x="1005367" y="1552170"/>
                    <a:pt x="1011750" y="1543050"/>
                  </a:cubicBezTo>
                  <a:cubicBezTo>
                    <a:pt x="1017222" y="1533018"/>
                    <a:pt x="1023606" y="1528459"/>
                    <a:pt x="1028166" y="1525723"/>
                  </a:cubicBezTo>
                  <a:cubicBezTo>
                    <a:pt x="1036374" y="1520251"/>
                    <a:pt x="1050965" y="1511131"/>
                    <a:pt x="1091092" y="1504747"/>
                  </a:cubicBezTo>
                  <a:cubicBezTo>
                    <a:pt x="1106595" y="1502011"/>
                    <a:pt x="1122099" y="1499276"/>
                    <a:pt x="1136690" y="1496540"/>
                  </a:cubicBezTo>
                  <a:cubicBezTo>
                    <a:pt x="1151282" y="1493804"/>
                    <a:pt x="1167697" y="1491980"/>
                    <a:pt x="1180465" y="1490156"/>
                  </a:cubicBezTo>
                  <a:cubicBezTo>
                    <a:pt x="1196880" y="1488332"/>
                    <a:pt x="1213295" y="1485596"/>
                    <a:pt x="1224239" y="1484684"/>
                  </a:cubicBezTo>
                  <a:cubicBezTo>
                    <a:pt x="1273485" y="1481036"/>
                    <a:pt x="1347355" y="1469181"/>
                    <a:pt x="1427608" y="1457325"/>
                  </a:cubicBezTo>
                  <a:cubicBezTo>
                    <a:pt x="1459527" y="1452765"/>
                    <a:pt x="1488710" y="1448206"/>
                    <a:pt x="1516069" y="1445469"/>
                  </a:cubicBezTo>
                  <a:cubicBezTo>
                    <a:pt x="1547988" y="1441822"/>
                    <a:pt x="1584466" y="1437262"/>
                    <a:pt x="1614561" y="1434526"/>
                  </a:cubicBezTo>
                  <a:cubicBezTo>
                    <a:pt x="1652864" y="1430878"/>
                    <a:pt x="1689343" y="1425406"/>
                    <a:pt x="1730381" y="1418110"/>
                  </a:cubicBezTo>
                  <a:cubicBezTo>
                    <a:pt x="1736765" y="1417198"/>
                    <a:pt x="1744973" y="1415374"/>
                    <a:pt x="1752269" y="1414463"/>
                  </a:cubicBezTo>
                  <a:cubicBezTo>
                    <a:pt x="1767772" y="1412639"/>
                    <a:pt x="1784187" y="1409903"/>
                    <a:pt x="1796955" y="1408990"/>
                  </a:cubicBezTo>
                  <a:cubicBezTo>
                    <a:pt x="1810635" y="1407167"/>
                    <a:pt x="1822490" y="1406255"/>
                    <a:pt x="1832522" y="1405343"/>
                  </a:cubicBezTo>
                  <a:cubicBezTo>
                    <a:pt x="1859881" y="1403519"/>
                    <a:pt x="1889976" y="1399871"/>
                    <a:pt x="1926455" y="1393487"/>
                  </a:cubicBezTo>
                  <a:cubicBezTo>
                    <a:pt x="1941046" y="1390751"/>
                    <a:pt x="1958373" y="1388928"/>
                    <a:pt x="1971141" y="1387104"/>
                  </a:cubicBezTo>
                  <a:cubicBezTo>
                    <a:pt x="2001236" y="1383455"/>
                    <a:pt x="2036803" y="1376160"/>
                    <a:pt x="2074193" y="1361569"/>
                  </a:cubicBezTo>
                  <a:cubicBezTo>
                    <a:pt x="2094257" y="1353361"/>
                    <a:pt x="2114320" y="1343329"/>
                    <a:pt x="2132559" y="1330561"/>
                  </a:cubicBezTo>
                  <a:cubicBezTo>
                    <a:pt x="2161742" y="1309586"/>
                    <a:pt x="2188189" y="1283139"/>
                    <a:pt x="2206429" y="1249396"/>
                  </a:cubicBezTo>
                  <a:cubicBezTo>
                    <a:pt x="2215548" y="1232981"/>
                    <a:pt x="2221932" y="1214741"/>
                    <a:pt x="2225580" y="1195590"/>
                  </a:cubicBezTo>
                  <a:cubicBezTo>
                    <a:pt x="2229228" y="1177351"/>
                    <a:pt x="2230140" y="1160023"/>
                    <a:pt x="2230140" y="1142696"/>
                  </a:cubicBezTo>
                  <a:cubicBezTo>
                    <a:pt x="2230140" y="1079770"/>
                    <a:pt x="2230140" y="1017756"/>
                    <a:pt x="2231052" y="954830"/>
                  </a:cubicBezTo>
                  <a:cubicBezTo>
                    <a:pt x="2241084" y="936591"/>
                    <a:pt x="2241084" y="920176"/>
                    <a:pt x="2241084" y="904672"/>
                  </a:cubicBezTo>
                  <a:close/>
                  <a:moveTo>
                    <a:pt x="478249" y="1458237"/>
                  </a:moveTo>
                  <a:cubicBezTo>
                    <a:pt x="485545" y="1459149"/>
                    <a:pt x="492841" y="1460061"/>
                    <a:pt x="501048" y="1460973"/>
                  </a:cubicBezTo>
                  <a:lnTo>
                    <a:pt x="506520" y="1461885"/>
                  </a:lnTo>
                  <a:lnTo>
                    <a:pt x="498312" y="1460973"/>
                  </a:lnTo>
                  <a:cubicBezTo>
                    <a:pt x="491929" y="1460973"/>
                    <a:pt x="485545" y="1460061"/>
                    <a:pt x="479161" y="1460061"/>
                  </a:cubicBezTo>
                  <a:cubicBezTo>
                    <a:pt x="476425" y="1460061"/>
                    <a:pt x="470953" y="1459149"/>
                    <a:pt x="468217" y="1459149"/>
                  </a:cubicBezTo>
                  <a:cubicBezTo>
                    <a:pt x="465481" y="1459149"/>
                    <a:pt x="461834" y="1458237"/>
                    <a:pt x="462746" y="1458237"/>
                  </a:cubicBezTo>
                  <a:cubicBezTo>
                    <a:pt x="462746" y="1456413"/>
                    <a:pt x="469129" y="1457325"/>
                    <a:pt x="478249" y="1458237"/>
                  </a:cubicBezTo>
                  <a:close/>
                  <a:moveTo>
                    <a:pt x="418971" y="1445469"/>
                  </a:moveTo>
                  <a:cubicBezTo>
                    <a:pt x="420795" y="1445469"/>
                    <a:pt x="427179" y="1446382"/>
                    <a:pt x="429003" y="1446382"/>
                  </a:cubicBezTo>
                  <a:cubicBezTo>
                    <a:pt x="434475" y="1447293"/>
                    <a:pt x="439034" y="1448206"/>
                    <a:pt x="444506" y="1450029"/>
                  </a:cubicBezTo>
                  <a:cubicBezTo>
                    <a:pt x="437210" y="1449117"/>
                    <a:pt x="428091" y="1449117"/>
                    <a:pt x="427179" y="1448206"/>
                  </a:cubicBezTo>
                  <a:cubicBezTo>
                    <a:pt x="419883" y="1447293"/>
                    <a:pt x="412587" y="1445469"/>
                    <a:pt x="408028" y="1444557"/>
                  </a:cubicBezTo>
                  <a:cubicBezTo>
                    <a:pt x="407116" y="1444557"/>
                    <a:pt x="414411" y="1445469"/>
                    <a:pt x="418971" y="1445469"/>
                  </a:cubicBezTo>
                  <a:close/>
                  <a:moveTo>
                    <a:pt x="134437" y="1079770"/>
                  </a:moveTo>
                  <a:cubicBezTo>
                    <a:pt x="134437" y="1079770"/>
                    <a:pt x="135349" y="1085242"/>
                    <a:pt x="136261" y="1087066"/>
                  </a:cubicBezTo>
                  <a:cubicBezTo>
                    <a:pt x="136261" y="1089802"/>
                    <a:pt x="137173" y="1093450"/>
                    <a:pt x="137173" y="1094361"/>
                  </a:cubicBezTo>
                  <a:cubicBezTo>
                    <a:pt x="137173" y="1095274"/>
                    <a:pt x="136261" y="1093450"/>
                    <a:pt x="136261" y="1091626"/>
                  </a:cubicBezTo>
                  <a:cubicBezTo>
                    <a:pt x="134437" y="1083418"/>
                    <a:pt x="133525" y="1078858"/>
                    <a:pt x="134437" y="1079770"/>
                  </a:cubicBezTo>
                  <a:close/>
                  <a:moveTo>
                    <a:pt x="513816" y="326484"/>
                  </a:moveTo>
                  <a:cubicBezTo>
                    <a:pt x="515640" y="325572"/>
                    <a:pt x="521112" y="323749"/>
                    <a:pt x="523847" y="322837"/>
                  </a:cubicBezTo>
                  <a:cubicBezTo>
                    <a:pt x="537527" y="318277"/>
                    <a:pt x="550295" y="313717"/>
                    <a:pt x="563974" y="310069"/>
                  </a:cubicBezTo>
                  <a:cubicBezTo>
                    <a:pt x="549383" y="314629"/>
                    <a:pt x="534791" y="320101"/>
                    <a:pt x="520200" y="325572"/>
                  </a:cubicBezTo>
                  <a:cubicBezTo>
                    <a:pt x="510168" y="329221"/>
                    <a:pt x="507432" y="329221"/>
                    <a:pt x="513816" y="326484"/>
                  </a:cubicBezTo>
                  <a:close/>
                  <a:moveTo>
                    <a:pt x="991687" y="176922"/>
                  </a:moveTo>
                  <a:cubicBezTo>
                    <a:pt x="992599" y="176922"/>
                    <a:pt x="997159" y="175098"/>
                    <a:pt x="1000807" y="174186"/>
                  </a:cubicBezTo>
                  <a:cubicBezTo>
                    <a:pt x="1020870" y="169626"/>
                    <a:pt x="1033638" y="166890"/>
                    <a:pt x="1039109" y="166890"/>
                  </a:cubicBezTo>
                  <a:cubicBezTo>
                    <a:pt x="1034550" y="167802"/>
                    <a:pt x="1028166" y="170538"/>
                    <a:pt x="1026342" y="170538"/>
                  </a:cubicBezTo>
                  <a:cubicBezTo>
                    <a:pt x="1013574" y="173274"/>
                    <a:pt x="1000807" y="176010"/>
                    <a:pt x="990775" y="177834"/>
                  </a:cubicBezTo>
                  <a:cubicBezTo>
                    <a:pt x="987127" y="178746"/>
                    <a:pt x="989863" y="177834"/>
                    <a:pt x="991687" y="176922"/>
                  </a:cubicBezTo>
                  <a:close/>
                  <a:moveTo>
                    <a:pt x="471865" y="330132"/>
                  </a:moveTo>
                  <a:cubicBezTo>
                    <a:pt x="472777" y="329221"/>
                    <a:pt x="472777" y="329221"/>
                    <a:pt x="473689" y="328309"/>
                  </a:cubicBezTo>
                  <a:cubicBezTo>
                    <a:pt x="474601" y="327397"/>
                    <a:pt x="479161" y="326484"/>
                    <a:pt x="481897" y="325572"/>
                  </a:cubicBezTo>
                  <a:cubicBezTo>
                    <a:pt x="481897" y="325572"/>
                    <a:pt x="484633" y="325572"/>
                    <a:pt x="481897" y="326484"/>
                  </a:cubicBezTo>
                  <a:cubicBezTo>
                    <a:pt x="477337" y="328309"/>
                    <a:pt x="470953" y="331956"/>
                    <a:pt x="465481" y="334692"/>
                  </a:cubicBezTo>
                  <a:cubicBezTo>
                    <a:pt x="468217" y="332868"/>
                    <a:pt x="470041" y="331956"/>
                    <a:pt x="471865" y="330132"/>
                  </a:cubicBezTo>
                  <a:close/>
                  <a:moveTo>
                    <a:pt x="262113" y="420417"/>
                  </a:moveTo>
                  <a:cubicBezTo>
                    <a:pt x="264849" y="418593"/>
                    <a:pt x="276704" y="413121"/>
                    <a:pt x="282176" y="409474"/>
                  </a:cubicBezTo>
                  <a:cubicBezTo>
                    <a:pt x="289472" y="405826"/>
                    <a:pt x="293120" y="404002"/>
                    <a:pt x="296767" y="403090"/>
                  </a:cubicBezTo>
                  <a:cubicBezTo>
                    <a:pt x="313183" y="395794"/>
                    <a:pt x="329598" y="389410"/>
                    <a:pt x="346926" y="382115"/>
                  </a:cubicBezTo>
                  <a:cubicBezTo>
                    <a:pt x="363341" y="375731"/>
                    <a:pt x="380668" y="368435"/>
                    <a:pt x="399820" y="361139"/>
                  </a:cubicBezTo>
                  <a:cubicBezTo>
                    <a:pt x="406204" y="358403"/>
                    <a:pt x="415323" y="355668"/>
                    <a:pt x="415323" y="355668"/>
                  </a:cubicBezTo>
                  <a:cubicBezTo>
                    <a:pt x="415323" y="356580"/>
                    <a:pt x="408028" y="360227"/>
                    <a:pt x="400732" y="363875"/>
                  </a:cubicBezTo>
                  <a:cubicBezTo>
                    <a:pt x="388876" y="369347"/>
                    <a:pt x="372461" y="376643"/>
                    <a:pt x="359693" y="381203"/>
                  </a:cubicBezTo>
                  <a:cubicBezTo>
                    <a:pt x="324126" y="396706"/>
                    <a:pt x="290384" y="410386"/>
                    <a:pt x="265760" y="420417"/>
                  </a:cubicBezTo>
                  <a:cubicBezTo>
                    <a:pt x="260289" y="423153"/>
                    <a:pt x="259377" y="423153"/>
                    <a:pt x="262113" y="420417"/>
                  </a:cubicBezTo>
                  <a:close/>
                  <a:moveTo>
                    <a:pt x="30473" y="632906"/>
                  </a:moveTo>
                  <a:cubicBezTo>
                    <a:pt x="30473" y="637466"/>
                    <a:pt x="30473" y="642026"/>
                    <a:pt x="30473" y="645673"/>
                  </a:cubicBezTo>
                  <a:cubicBezTo>
                    <a:pt x="30473" y="647497"/>
                    <a:pt x="30473" y="650233"/>
                    <a:pt x="30473" y="652057"/>
                  </a:cubicBezTo>
                  <a:cubicBezTo>
                    <a:pt x="30473" y="653881"/>
                    <a:pt x="30473" y="655705"/>
                    <a:pt x="30473" y="657529"/>
                  </a:cubicBezTo>
                  <a:cubicBezTo>
                    <a:pt x="30473" y="663913"/>
                    <a:pt x="31385" y="670297"/>
                    <a:pt x="31385" y="674856"/>
                  </a:cubicBezTo>
                  <a:cubicBezTo>
                    <a:pt x="31385" y="683064"/>
                    <a:pt x="31385" y="684888"/>
                    <a:pt x="29561" y="676680"/>
                  </a:cubicBezTo>
                  <a:cubicBezTo>
                    <a:pt x="28649" y="670297"/>
                    <a:pt x="27737" y="658441"/>
                    <a:pt x="26825" y="652057"/>
                  </a:cubicBezTo>
                  <a:cubicBezTo>
                    <a:pt x="25913" y="636554"/>
                    <a:pt x="27737" y="624698"/>
                    <a:pt x="29561" y="618314"/>
                  </a:cubicBezTo>
                  <a:cubicBezTo>
                    <a:pt x="31385" y="611931"/>
                    <a:pt x="32297" y="610107"/>
                    <a:pt x="32297" y="614666"/>
                  </a:cubicBezTo>
                  <a:cubicBezTo>
                    <a:pt x="31385" y="616491"/>
                    <a:pt x="31385" y="626522"/>
                    <a:pt x="30473" y="632906"/>
                  </a:cubicBezTo>
                  <a:close/>
                  <a:moveTo>
                    <a:pt x="83367" y="843571"/>
                  </a:moveTo>
                  <a:cubicBezTo>
                    <a:pt x="89751" y="879137"/>
                    <a:pt x="93398" y="886433"/>
                    <a:pt x="96134" y="886433"/>
                  </a:cubicBezTo>
                  <a:cubicBezTo>
                    <a:pt x="96134" y="886433"/>
                    <a:pt x="97046" y="888257"/>
                    <a:pt x="97958" y="893728"/>
                  </a:cubicBezTo>
                  <a:cubicBezTo>
                    <a:pt x="98870" y="897377"/>
                    <a:pt x="100694" y="909232"/>
                    <a:pt x="101606" y="912880"/>
                  </a:cubicBezTo>
                  <a:cubicBezTo>
                    <a:pt x="103430" y="927471"/>
                    <a:pt x="104342" y="940239"/>
                    <a:pt x="106166" y="953919"/>
                  </a:cubicBezTo>
                  <a:cubicBezTo>
                    <a:pt x="110726" y="993133"/>
                    <a:pt x="109814" y="997693"/>
                    <a:pt x="103430" y="977630"/>
                  </a:cubicBezTo>
                  <a:cubicBezTo>
                    <a:pt x="98870" y="955743"/>
                    <a:pt x="95222" y="932944"/>
                    <a:pt x="91575" y="911056"/>
                  </a:cubicBezTo>
                  <a:cubicBezTo>
                    <a:pt x="88839" y="891905"/>
                    <a:pt x="86103" y="872753"/>
                    <a:pt x="83367" y="854514"/>
                  </a:cubicBezTo>
                  <a:cubicBezTo>
                    <a:pt x="82455" y="848130"/>
                    <a:pt x="82455" y="842658"/>
                    <a:pt x="83367" y="843571"/>
                  </a:cubicBezTo>
                  <a:close/>
                  <a:moveTo>
                    <a:pt x="87927" y="919264"/>
                  </a:moveTo>
                  <a:cubicBezTo>
                    <a:pt x="89751" y="927471"/>
                    <a:pt x="91575" y="936591"/>
                    <a:pt x="93398" y="945711"/>
                  </a:cubicBezTo>
                  <a:cubicBezTo>
                    <a:pt x="97958" y="967598"/>
                    <a:pt x="100694" y="974894"/>
                    <a:pt x="102518" y="977630"/>
                  </a:cubicBezTo>
                  <a:cubicBezTo>
                    <a:pt x="104342" y="991309"/>
                    <a:pt x="106166" y="1004077"/>
                    <a:pt x="107078" y="1017756"/>
                  </a:cubicBezTo>
                  <a:cubicBezTo>
                    <a:pt x="111638" y="1052411"/>
                    <a:pt x="119846" y="1096186"/>
                    <a:pt x="133525" y="1147256"/>
                  </a:cubicBezTo>
                  <a:cubicBezTo>
                    <a:pt x="134437" y="1149992"/>
                    <a:pt x="135349" y="1151816"/>
                    <a:pt x="135349" y="1154552"/>
                  </a:cubicBezTo>
                  <a:cubicBezTo>
                    <a:pt x="138085" y="1169143"/>
                    <a:pt x="140821" y="1183735"/>
                    <a:pt x="138085" y="1181911"/>
                  </a:cubicBezTo>
                  <a:cubicBezTo>
                    <a:pt x="135349" y="1179175"/>
                    <a:pt x="137173" y="1190118"/>
                    <a:pt x="138997" y="1204710"/>
                  </a:cubicBezTo>
                  <a:cubicBezTo>
                    <a:pt x="143557" y="1230245"/>
                    <a:pt x="147205" y="1257604"/>
                    <a:pt x="158148" y="1294994"/>
                  </a:cubicBezTo>
                  <a:cubicBezTo>
                    <a:pt x="175476" y="1347889"/>
                    <a:pt x="193715" y="1373424"/>
                    <a:pt x="211954" y="1391663"/>
                  </a:cubicBezTo>
                  <a:cubicBezTo>
                    <a:pt x="213778" y="1394399"/>
                    <a:pt x="201923" y="1386191"/>
                    <a:pt x="194627" y="1377984"/>
                  </a:cubicBezTo>
                  <a:cubicBezTo>
                    <a:pt x="189155" y="1372512"/>
                    <a:pt x="184595" y="1366128"/>
                    <a:pt x="180035" y="1360656"/>
                  </a:cubicBezTo>
                  <a:cubicBezTo>
                    <a:pt x="178212" y="1357920"/>
                    <a:pt x="176388" y="1355185"/>
                    <a:pt x="176388" y="1354272"/>
                  </a:cubicBezTo>
                  <a:cubicBezTo>
                    <a:pt x="172740" y="1344241"/>
                    <a:pt x="162708" y="1326002"/>
                    <a:pt x="150853" y="1289523"/>
                  </a:cubicBezTo>
                  <a:cubicBezTo>
                    <a:pt x="146293" y="1274932"/>
                    <a:pt x="143557" y="1263076"/>
                    <a:pt x="142645" y="1256692"/>
                  </a:cubicBezTo>
                  <a:cubicBezTo>
                    <a:pt x="140821" y="1243013"/>
                    <a:pt x="138085" y="1226597"/>
                    <a:pt x="128965" y="1187382"/>
                  </a:cubicBezTo>
                  <a:cubicBezTo>
                    <a:pt x="127141" y="1178263"/>
                    <a:pt x="125317" y="1170055"/>
                    <a:pt x="124405" y="1164583"/>
                  </a:cubicBezTo>
                  <a:cubicBezTo>
                    <a:pt x="122581" y="1149080"/>
                    <a:pt x="117110" y="1123545"/>
                    <a:pt x="118022" y="1117161"/>
                  </a:cubicBezTo>
                  <a:cubicBezTo>
                    <a:pt x="118022" y="1111689"/>
                    <a:pt x="115286" y="1090714"/>
                    <a:pt x="112550" y="1072475"/>
                  </a:cubicBezTo>
                  <a:cubicBezTo>
                    <a:pt x="109814" y="1055147"/>
                    <a:pt x="104342" y="1024140"/>
                    <a:pt x="98870" y="1000429"/>
                  </a:cubicBezTo>
                  <a:cubicBezTo>
                    <a:pt x="93398" y="977630"/>
                    <a:pt x="88839" y="956654"/>
                    <a:pt x="84279" y="934767"/>
                  </a:cubicBezTo>
                  <a:cubicBezTo>
                    <a:pt x="82455" y="924736"/>
                    <a:pt x="79719" y="910144"/>
                    <a:pt x="79719" y="905585"/>
                  </a:cubicBezTo>
                  <a:cubicBezTo>
                    <a:pt x="81543" y="893728"/>
                    <a:pt x="82455" y="893728"/>
                    <a:pt x="87927" y="919264"/>
                  </a:cubicBezTo>
                  <a:close/>
                  <a:moveTo>
                    <a:pt x="97046" y="528029"/>
                  </a:moveTo>
                  <a:cubicBezTo>
                    <a:pt x="96134" y="528942"/>
                    <a:pt x="93398" y="531677"/>
                    <a:pt x="90663" y="534413"/>
                  </a:cubicBezTo>
                  <a:cubicBezTo>
                    <a:pt x="88839" y="536237"/>
                    <a:pt x="85191" y="539885"/>
                    <a:pt x="84279" y="540797"/>
                  </a:cubicBezTo>
                  <a:cubicBezTo>
                    <a:pt x="81543" y="543533"/>
                    <a:pt x="82455" y="541709"/>
                    <a:pt x="87927" y="535325"/>
                  </a:cubicBezTo>
                  <a:cubicBezTo>
                    <a:pt x="91575" y="531677"/>
                    <a:pt x="96134" y="527117"/>
                    <a:pt x="99782" y="523470"/>
                  </a:cubicBezTo>
                  <a:cubicBezTo>
                    <a:pt x="99782" y="525294"/>
                    <a:pt x="98870" y="526205"/>
                    <a:pt x="97046" y="528029"/>
                  </a:cubicBezTo>
                  <a:close/>
                  <a:moveTo>
                    <a:pt x="105254" y="491551"/>
                  </a:moveTo>
                  <a:cubicBezTo>
                    <a:pt x="124405" y="476047"/>
                    <a:pt x="136261" y="468752"/>
                    <a:pt x="136261" y="470576"/>
                  </a:cubicBezTo>
                  <a:cubicBezTo>
                    <a:pt x="136261" y="471487"/>
                    <a:pt x="128965" y="476959"/>
                    <a:pt x="119846" y="484255"/>
                  </a:cubicBezTo>
                  <a:cubicBezTo>
                    <a:pt x="101606" y="498846"/>
                    <a:pt x="88839" y="509790"/>
                    <a:pt x="85191" y="510702"/>
                  </a:cubicBezTo>
                  <a:cubicBezTo>
                    <a:pt x="83367" y="511614"/>
                    <a:pt x="92487" y="502494"/>
                    <a:pt x="105254" y="491551"/>
                  </a:cubicBezTo>
                  <a:close/>
                  <a:moveTo>
                    <a:pt x="50536" y="570892"/>
                  </a:moveTo>
                  <a:cubicBezTo>
                    <a:pt x="53272" y="563596"/>
                    <a:pt x="57832" y="553564"/>
                    <a:pt x="61480" y="548093"/>
                  </a:cubicBezTo>
                  <a:cubicBezTo>
                    <a:pt x="67863" y="538973"/>
                    <a:pt x="75159" y="532589"/>
                    <a:pt x="82455" y="525294"/>
                  </a:cubicBezTo>
                  <a:cubicBezTo>
                    <a:pt x="89751" y="517998"/>
                    <a:pt x="97958" y="511614"/>
                    <a:pt x="106166" y="505230"/>
                  </a:cubicBezTo>
                  <a:cubicBezTo>
                    <a:pt x="122581" y="492463"/>
                    <a:pt x="138085" y="482431"/>
                    <a:pt x="149941" y="476047"/>
                  </a:cubicBezTo>
                  <a:cubicBezTo>
                    <a:pt x="159060" y="470576"/>
                    <a:pt x="164532" y="469664"/>
                    <a:pt x="163620" y="470576"/>
                  </a:cubicBezTo>
                  <a:cubicBezTo>
                    <a:pt x="162708" y="471487"/>
                    <a:pt x="156324" y="476047"/>
                    <a:pt x="144469" y="485167"/>
                  </a:cubicBezTo>
                  <a:cubicBezTo>
                    <a:pt x="130789" y="496111"/>
                    <a:pt x="117110" y="507966"/>
                    <a:pt x="103430" y="519822"/>
                  </a:cubicBezTo>
                  <a:cubicBezTo>
                    <a:pt x="99782" y="520734"/>
                    <a:pt x="97046" y="521646"/>
                    <a:pt x="93398" y="523470"/>
                  </a:cubicBezTo>
                  <a:cubicBezTo>
                    <a:pt x="90663" y="524382"/>
                    <a:pt x="87015" y="527117"/>
                    <a:pt x="80631" y="532589"/>
                  </a:cubicBezTo>
                  <a:cubicBezTo>
                    <a:pt x="76983" y="536237"/>
                    <a:pt x="67863" y="544445"/>
                    <a:pt x="62392" y="554477"/>
                  </a:cubicBezTo>
                  <a:cubicBezTo>
                    <a:pt x="57832" y="563596"/>
                    <a:pt x="52360" y="577276"/>
                    <a:pt x="51448" y="582748"/>
                  </a:cubicBezTo>
                  <a:cubicBezTo>
                    <a:pt x="48712" y="593691"/>
                    <a:pt x="48712" y="600075"/>
                    <a:pt x="47800" y="608283"/>
                  </a:cubicBezTo>
                  <a:cubicBezTo>
                    <a:pt x="46888" y="612842"/>
                    <a:pt x="44152" y="631994"/>
                    <a:pt x="44152" y="640201"/>
                  </a:cubicBezTo>
                  <a:cubicBezTo>
                    <a:pt x="44152" y="646585"/>
                    <a:pt x="44152" y="653881"/>
                    <a:pt x="44152" y="655705"/>
                  </a:cubicBezTo>
                  <a:cubicBezTo>
                    <a:pt x="43240" y="663001"/>
                    <a:pt x="40504" y="658441"/>
                    <a:pt x="38680" y="644761"/>
                  </a:cubicBezTo>
                  <a:cubicBezTo>
                    <a:pt x="36856" y="631082"/>
                    <a:pt x="38680" y="602811"/>
                    <a:pt x="50536" y="570892"/>
                  </a:cubicBezTo>
                  <a:close/>
                  <a:moveTo>
                    <a:pt x="76983" y="636554"/>
                  </a:moveTo>
                  <a:cubicBezTo>
                    <a:pt x="76983" y="638378"/>
                    <a:pt x="76983" y="643850"/>
                    <a:pt x="76983" y="644761"/>
                  </a:cubicBezTo>
                  <a:cubicBezTo>
                    <a:pt x="76983" y="647497"/>
                    <a:pt x="76983" y="653881"/>
                    <a:pt x="76983" y="659353"/>
                  </a:cubicBezTo>
                  <a:cubicBezTo>
                    <a:pt x="76983" y="664825"/>
                    <a:pt x="76983" y="669385"/>
                    <a:pt x="76983" y="674856"/>
                  </a:cubicBezTo>
                  <a:cubicBezTo>
                    <a:pt x="76983" y="684888"/>
                    <a:pt x="76983" y="694920"/>
                    <a:pt x="76983" y="704951"/>
                  </a:cubicBezTo>
                  <a:cubicBezTo>
                    <a:pt x="76983" y="706775"/>
                    <a:pt x="76071" y="702215"/>
                    <a:pt x="75159" y="697656"/>
                  </a:cubicBezTo>
                  <a:cubicBezTo>
                    <a:pt x="73335" y="682152"/>
                    <a:pt x="72423" y="664825"/>
                    <a:pt x="71511" y="650233"/>
                  </a:cubicBezTo>
                  <a:cubicBezTo>
                    <a:pt x="70599" y="638378"/>
                    <a:pt x="73335" y="629258"/>
                    <a:pt x="74247" y="625610"/>
                  </a:cubicBezTo>
                  <a:cubicBezTo>
                    <a:pt x="76071" y="621962"/>
                    <a:pt x="76983" y="620138"/>
                    <a:pt x="77895" y="618314"/>
                  </a:cubicBezTo>
                  <a:cubicBezTo>
                    <a:pt x="78807" y="619226"/>
                    <a:pt x="78807" y="618314"/>
                    <a:pt x="78807" y="621962"/>
                  </a:cubicBezTo>
                  <a:cubicBezTo>
                    <a:pt x="77895" y="624698"/>
                    <a:pt x="76983" y="631082"/>
                    <a:pt x="76983" y="636554"/>
                  </a:cubicBezTo>
                  <a:close/>
                  <a:moveTo>
                    <a:pt x="77895" y="847218"/>
                  </a:moveTo>
                  <a:cubicBezTo>
                    <a:pt x="76983" y="850866"/>
                    <a:pt x="74247" y="835363"/>
                    <a:pt x="71511" y="817123"/>
                  </a:cubicBezTo>
                  <a:cubicBezTo>
                    <a:pt x="69687" y="802532"/>
                    <a:pt x="68775" y="792500"/>
                    <a:pt x="69687" y="791588"/>
                  </a:cubicBezTo>
                  <a:cubicBezTo>
                    <a:pt x="70599" y="790676"/>
                    <a:pt x="72423" y="800708"/>
                    <a:pt x="74247" y="815299"/>
                  </a:cubicBezTo>
                  <a:cubicBezTo>
                    <a:pt x="76983" y="829891"/>
                    <a:pt x="77895" y="843571"/>
                    <a:pt x="77895" y="847218"/>
                  </a:cubicBezTo>
                  <a:close/>
                  <a:moveTo>
                    <a:pt x="56920" y="651145"/>
                  </a:moveTo>
                  <a:cubicBezTo>
                    <a:pt x="56008" y="632906"/>
                    <a:pt x="61480" y="616491"/>
                    <a:pt x="61480" y="618314"/>
                  </a:cubicBezTo>
                  <a:cubicBezTo>
                    <a:pt x="60568" y="622874"/>
                    <a:pt x="60568" y="627434"/>
                    <a:pt x="60568" y="632906"/>
                  </a:cubicBezTo>
                  <a:cubicBezTo>
                    <a:pt x="59656" y="639290"/>
                    <a:pt x="59656" y="645673"/>
                    <a:pt x="60568" y="651145"/>
                  </a:cubicBezTo>
                  <a:cubicBezTo>
                    <a:pt x="61480" y="657529"/>
                    <a:pt x="61480" y="663913"/>
                    <a:pt x="61480" y="670297"/>
                  </a:cubicBezTo>
                  <a:cubicBezTo>
                    <a:pt x="62392" y="683064"/>
                    <a:pt x="62392" y="694008"/>
                    <a:pt x="63304" y="704039"/>
                  </a:cubicBezTo>
                  <a:cubicBezTo>
                    <a:pt x="63304" y="710423"/>
                    <a:pt x="62392" y="711335"/>
                    <a:pt x="61480" y="704951"/>
                  </a:cubicBezTo>
                  <a:cubicBezTo>
                    <a:pt x="59656" y="689448"/>
                    <a:pt x="57832" y="671209"/>
                    <a:pt x="56920" y="651145"/>
                  </a:cubicBezTo>
                  <a:close/>
                  <a:moveTo>
                    <a:pt x="58744" y="733222"/>
                  </a:moveTo>
                  <a:cubicBezTo>
                    <a:pt x="59656" y="740518"/>
                    <a:pt x="60568" y="746902"/>
                    <a:pt x="60568" y="749638"/>
                  </a:cubicBezTo>
                  <a:cubicBezTo>
                    <a:pt x="60568" y="750550"/>
                    <a:pt x="59656" y="748726"/>
                    <a:pt x="59656" y="746902"/>
                  </a:cubicBezTo>
                  <a:cubicBezTo>
                    <a:pt x="58744" y="739606"/>
                    <a:pt x="57832" y="733222"/>
                    <a:pt x="57832" y="729574"/>
                  </a:cubicBezTo>
                  <a:cubicBezTo>
                    <a:pt x="58744" y="731398"/>
                    <a:pt x="58744" y="731398"/>
                    <a:pt x="58744" y="733222"/>
                  </a:cubicBezTo>
                  <a:close/>
                  <a:moveTo>
                    <a:pt x="52360" y="709511"/>
                  </a:moveTo>
                  <a:lnTo>
                    <a:pt x="51448" y="707687"/>
                  </a:lnTo>
                  <a:lnTo>
                    <a:pt x="51448" y="701303"/>
                  </a:lnTo>
                  <a:lnTo>
                    <a:pt x="52360" y="709511"/>
                  </a:lnTo>
                  <a:close/>
                  <a:moveTo>
                    <a:pt x="76071" y="972158"/>
                  </a:moveTo>
                  <a:cubicBezTo>
                    <a:pt x="71511" y="944799"/>
                    <a:pt x="66039" y="916528"/>
                    <a:pt x="62392" y="890081"/>
                  </a:cubicBezTo>
                  <a:cubicBezTo>
                    <a:pt x="56920" y="853602"/>
                    <a:pt x="52360" y="819859"/>
                    <a:pt x="47800" y="785205"/>
                  </a:cubicBezTo>
                  <a:cubicBezTo>
                    <a:pt x="45976" y="769701"/>
                    <a:pt x="44152" y="754197"/>
                    <a:pt x="42328" y="737782"/>
                  </a:cubicBezTo>
                  <a:cubicBezTo>
                    <a:pt x="40504" y="719543"/>
                    <a:pt x="39592" y="703127"/>
                    <a:pt x="40504" y="700391"/>
                  </a:cubicBezTo>
                  <a:cubicBezTo>
                    <a:pt x="41416" y="697656"/>
                    <a:pt x="43240" y="704039"/>
                    <a:pt x="45064" y="724103"/>
                  </a:cubicBezTo>
                  <a:cubicBezTo>
                    <a:pt x="45976" y="731398"/>
                    <a:pt x="46888" y="738694"/>
                    <a:pt x="47800" y="745990"/>
                  </a:cubicBezTo>
                  <a:cubicBezTo>
                    <a:pt x="48712" y="753286"/>
                    <a:pt x="49624" y="761493"/>
                    <a:pt x="50536" y="767877"/>
                  </a:cubicBezTo>
                  <a:cubicBezTo>
                    <a:pt x="52360" y="783381"/>
                    <a:pt x="54184" y="792500"/>
                    <a:pt x="55096" y="794324"/>
                  </a:cubicBezTo>
                  <a:cubicBezTo>
                    <a:pt x="56008" y="797060"/>
                    <a:pt x="57832" y="797060"/>
                    <a:pt x="58744" y="799796"/>
                  </a:cubicBezTo>
                  <a:cubicBezTo>
                    <a:pt x="59656" y="800708"/>
                    <a:pt x="62392" y="818035"/>
                    <a:pt x="63304" y="827155"/>
                  </a:cubicBezTo>
                  <a:cubicBezTo>
                    <a:pt x="66951" y="860898"/>
                    <a:pt x="74247" y="907408"/>
                    <a:pt x="71511" y="906496"/>
                  </a:cubicBezTo>
                  <a:cubicBezTo>
                    <a:pt x="70599" y="906496"/>
                    <a:pt x="72423" y="920176"/>
                    <a:pt x="74247" y="936591"/>
                  </a:cubicBezTo>
                  <a:cubicBezTo>
                    <a:pt x="77895" y="959390"/>
                    <a:pt x="80631" y="972158"/>
                    <a:pt x="83367" y="982189"/>
                  </a:cubicBezTo>
                  <a:cubicBezTo>
                    <a:pt x="85191" y="988573"/>
                    <a:pt x="87015" y="993133"/>
                    <a:pt x="88839" y="1001341"/>
                  </a:cubicBezTo>
                  <a:cubicBezTo>
                    <a:pt x="89751" y="1004989"/>
                    <a:pt x="91575" y="1015021"/>
                    <a:pt x="93398" y="1022316"/>
                  </a:cubicBezTo>
                  <a:cubicBezTo>
                    <a:pt x="94310" y="1025052"/>
                    <a:pt x="94310" y="1028700"/>
                    <a:pt x="94310" y="1029612"/>
                  </a:cubicBezTo>
                  <a:cubicBezTo>
                    <a:pt x="93398" y="1030524"/>
                    <a:pt x="91575" y="1030524"/>
                    <a:pt x="90663" y="1032348"/>
                  </a:cubicBezTo>
                  <a:cubicBezTo>
                    <a:pt x="90663" y="1033260"/>
                    <a:pt x="92487" y="1044203"/>
                    <a:pt x="93398" y="1049675"/>
                  </a:cubicBezTo>
                  <a:cubicBezTo>
                    <a:pt x="101606" y="1082506"/>
                    <a:pt x="107990" y="1109865"/>
                    <a:pt x="113462" y="1139960"/>
                  </a:cubicBezTo>
                  <a:cubicBezTo>
                    <a:pt x="116198" y="1157288"/>
                    <a:pt x="121670" y="1181911"/>
                    <a:pt x="126229" y="1201974"/>
                  </a:cubicBezTo>
                  <a:cubicBezTo>
                    <a:pt x="127141" y="1206534"/>
                    <a:pt x="127141" y="1207446"/>
                    <a:pt x="126229" y="1204710"/>
                  </a:cubicBezTo>
                  <a:cubicBezTo>
                    <a:pt x="125317" y="1201974"/>
                    <a:pt x="122581" y="1193766"/>
                    <a:pt x="120758" y="1187382"/>
                  </a:cubicBezTo>
                  <a:cubicBezTo>
                    <a:pt x="118022" y="1176439"/>
                    <a:pt x="114374" y="1164583"/>
                    <a:pt x="106166" y="1128104"/>
                  </a:cubicBezTo>
                  <a:cubicBezTo>
                    <a:pt x="105254" y="1123545"/>
                    <a:pt x="102518" y="1112601"/>
                    <a:pt x="98870" y="1094361"/>
                  </a:cubicBezTo>
                  <a:cubicBezTo>
                    <a:pt x="96134" y="1079770"/>
                    <a:pt x="92487" y="1065179"/>
                    <a:pt x="90663" y="1050587"/>
                  </a:cubicBezTo>
                  <a:cubicBezTo>
                    <a:pt x="86103" y="1026876"/>
                    <a:pt x="80631" y="999517"/>
                    <a:pt x="76071" y="972158"/>
                  </a:cubicBezTo>
                  <a:close/>
                  <a:moveTo>
                    <a:pt x="43240" y="935679"/>
                  </a:moveTo>
                  <a:lnTo>
                    <a:pt x="42328" y="933855"/>
                  </a:lnTo>
                  <a:lnTo>
                    <a:pt x="41416" y="926560"/>
                  </a:lnTo>
                  <a:lnTo>
                    <a:pt x="43240" y="935679"/>
                  </a:lnTo>
                  <a:close/>
                  <a:moveTo>
                    <a:pt x="32297" y="822595"/>
                  </a:moveTo>
                  <a:lnTo>
                    <a:pt x="33209" y="829891"/>
                  </a:lnTo>
                  <a:lnTo>
                    <a:pt x="32297" y="823507"/>
                  </a:lnTo>
                  <a:lnTo>
                    <a:pt x="32297" y="822595"/>
                  </a:lnTo>
                  <a:close/>
                  <a:moveTo>
                    <a:pt x="19529" y="759669"/>
                  </a:moveTo>
                  <a:cubicBezTo>
                    <a:pt x="19529" y="759669"/>
                    <a:pt x="19529" y="761493"/>
                    <a:pt x="19529" y="761493"/>
                  </a:cubicBezTo>
                  <a:cubicBezTo>
                    <a:pt x="18617" y="755109"/>
                    <a:pt x="17705" y="748726"/>
                    <a:pt x="17705" y="741430"/>
                  </a:cubicBezTo>
                  <a:cubicBezTo>
                    <a:pt x="17705" y="740518"/>
                    <a:pt x="17705" y="739606"/>
                    <a:pt x="17705" y="738694"/>
                  </a:cubicBezTo>
                  <a:cubicBezTo>
                    <a:pt x="17705" y="745990"/>
                    <a:pt x="18617" y="753286"/>
                    <a:pt x="19529" y="759669"/>
                  </a:cubicBezTo>
                  <a:close/>
                  <a:moveTo>
                    <a:pt x="45064" y="525294"/>
                  </a:moveTo>
                  <a:cubicBezTo>
                    <a:pt x="43240" y="528029"/>
                    <a:pt x="40504" y="531677"/>
                    <a:pt x="39592" y="533501"/>
                  </a:cubicBezTo>
                  <a:cubicBezTo>
                    <a:pt x="33209" y="543533"/>
                    <a:pt x="31385" y="549005"/>
                    <a:pt x="28649" y="554477"/>
                  </a:cubicBezTo>
                  <a:cubicBezTo>
                    <a:pt x="26825" y="559036"/>
                    <a:pt x="25913" y="560860"/>
                    <a:pt x="25913" y="558124"/>
                  </a:cubicBezTo>
                  <a:cubicBezTo>
                    <a:pt x="26825" y="556301"/>
                    <a:pt x="27737" y="553564"/>
                    <a:pt x="28649" y="549917"/>
                  </a:cubicBezTo>
                  <a:cubicBezTo>
                    <a:pt x="29561" y="548093"/>
                    <a:pt x="30473" y="546269"/>
                    <a:pt x="31385" y="544445"/>
                  </a:cubicBezTo>
                  <a:cubicBezTo>
                    <a:pt x="32297" y="543533"/>
                    <a:pt x="32297" y="542621"/>
                    <a:pt x="32297" y="541709"/>
                  </a:cubicBezTo>
                  <a:cubicBezTo>
                    <a:pt x="33209" y="540797"/>
                    <a:pt x="33209" y="538973"/>
                    <a:pt x="34121" y="538061"/>
                  </a:cubicBezTo>
                  <a:cubicBezTo>
                    <a:pt x="39592" y="528942"/>
                    <a:pt x="45976" y="522558"/>
                    <a:pt x="46888" y="521646"/>
                  </a:cubicBezTo>
                  <a:cubicBezTo>
                    <a:pt x="48712" y="521646"/>
                    <a:pt x="46888" y="523470"/>
                    <a:pt x="45064" y="525294"/>
                  </a:cubicBezTo>
                  <a:close/>
                  <a:moveTo>
                    <a:pt x="253905" y="389410"/>
                  </a:moveTo>
                  <a:cubicBezTo>
                    <a:pt x="232930" y="398530"/>
                    <a:pt x="211954" y="408562"/>
                    <a:pt x="191891" y="418593"/>
                  </a:cubicBezTo>
                  <a:cubicBezTo>
                    <a:pt x="189155" y="419505"/>
                    <a:pt x="187331" y="420417"/>
                    <a:pt x="185507" y="421329"/>
                  </a:cubicBezTo>
                  <a:cubicBezTo>
                    <a:pt x="191891" y="417681"/>
                    <a:pt x="199187" y="414033"/>
                    <a:pt x="203747" y="412209"/>
                  </a:cubicBezTo>
                  <a:cubicBezTo>
                    <a:pt x="220162" y="404002"/>
                    <a:pt x="235666" y="398530"/>
                    <a:pt x="252081" y="391234"/>
                  </a:cubicBezTo>
                  <a:lnTo>
                    <a:pt x="258465" y="388498"/>
                  </a:lnTo>
                  <a:lnTo>
                    <a:pt x="253905" y="389410"/>
                  </a:lnTo>
                  <a:close/>
                  <a:moveTo>
                    <a:pt x="938793" y="1692613"/>
                  </a:moveTo>
                  <a:cubicBezTo>
                    <a:pt x="935145" y="1699909"/>
                    <a:pt x="926937" y="1713588"/>
                    <a:pt x="924202" y="1717236"/>
                  </a:cubicBezTo>
                  <a:cubicBezTo>
                    <a:pt x="922378" y="1719060"/>
                    <a:pt x="922378" y="1719060"/>
                    <a:pt x="921466" y="1719972"/>
                  </a:cubicBezTo>
                  <a:cubicBezTo>
                    <a:pt x="921466" y="1718148"/>
                    <a:pt x="926937" y="1708116"/>
                    <a:pt x="932409" y="1699909"/>
                  </a:cubicBezTo>
                  <a:cubicBezTo>
                    <a:pt x="936057" y="1694437"/>
                    <a:pt x="939705" y="1688053"/>
                    <a:pt x="941529" y="1685317"/>
                  </a:cubicBezTo>
                  <a:cubicBezTo>
                    <a:pt x="943353" y="1682581"/>
                    <a:pt x="945177" y="1680757"/>
                    <a:pt x="944265" y="1681669"/>
                  </a:cubicBezTo>
                  <a:cubicBezTo>
                    <a:pt x="943353" y="1682581"/>
                    <a:pt x="941529" y="1687141"/>
                    <a:pt x="938793" y="1692613"/>
                  </a:cubicBezTo>
                  <a:close/>
                  <a:moveTo>
                    <a:pt x="1086532" y="1487420"/>
                  </a:moveTo>
                  <a:cubicBezTo>
                    <a:pt x="1083796" y="1487420"/>
                    <a:pt x="1080148" y="1488332"/>
                    <a:pt x="1080148" y="1488332"/>
                  </a:cubicBezTo>
                  <a:cubicBezTo>
                    <a:pt x="1079236" y="1488332"/>
                    <a:pt x="1081972" y="1487420"/>
                    <a:pt x="1082884" y="1487420"/>
                  </a:cubicBezTo>
                  <a:cubicBezTo>
                    <a:pt x="1085620" y="1487420"/>
                    <a:pt x="1089268" y="1486508"/>
                    <a:pt x="1090180" y="1486508"/>
                  </a:cubicBezTo>
                  <a:cubicBezTo>
                    <a:pt x="1090180" y="1486508"/>
                    <a:pt x="1088356" y="1487420"/>
                    <a:pt x="1086532" y="1487420"/>
                  </a:cubicBezTo>
                  <a:close/>
                  <a:moveTo>
                    <a:pt x="1297197" y="1440909"/>
                  </a:moveTo>
                  <a:cubicBezTo>
                    <a:pt x="1293549" y="1441822"/>
                    <a:pt x="1284429" y="1443646"/>
                    <a:pt x="1279869" y="1443646"/>
                  </a:cubicBezTo>
                  <a:cubicBezTo>
                    <a:pt x="1276221" y="1443646"/>
                    <a:pt x="1275309" y="1443646"/>
                    <a:pt x="1273485" y="1443646"/>
                  </a:cubicBezTo>
                  <a:cubicBezTo>
                    <a:pt x="1275309" y="1442733"/>
                    <a:pt x="1277133" y="1442733"/>
                    <a:pt x="1279869" y="1441822"/>
                  </a:cubicBezTo>
                  <a:cubicBezTo>
                    <a:pt x="1287165" y="1439998"/>
                    <a:pt x="1295373" y="1439086"/>
                    <a:pt x="1297197" y="1439086"/>
                  </a:cubicBezTo>
                  <a:cubicBezTo>
                    <a:pt x="1299020" y="1439998"/>
                    <a:pt x="1299932" y="1439998"/>
                    <a:pt x="1297197" y="1440909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13">
              <a:extLst>
                <a:ext uri="{FF2B5EF4-FFF2-40B4-BE49-F238E27FC236}">
                  <a16:creationId xmlns:a16="http://schemas.microsoft.com/office/drawing/2014/main" id="{9363D14C-5F1C-4B4D-8C0B-D1EF0625CFE2}"/>
                </a:ext>
              </a:extLst>
            </p:cNvPr>
            <p:cNvSpPr/>
            <p:nvPr/>
          </p:nvSpPr>
          <p:spPr>
            <a:xfrm>
              <a:off x="3199589" y="3897752"/>
              <a:ext cx="9120" cy="9120"/>
            </a:xfrm>
            <a:custGeom>
              <a:avLst/>
              <a:gdLst>
                <a:gd name="connsiteX0" fmla="*/ 4560 w 0"/>
                <a:gd name="connsiteY0" fmla="*/ 0 h 0"/>
                <a:gd name="connsiteX1" fmla="*/ 0 w 0"/>
                <a:gd name="connsiteY1" fmla="*/ 912 h 0"/>
                <a:gd name="connsiteX2" fmla="*/ 2736 w 0"/>
                <a:gd name="connsiteY2" fmla="*/ 912 h 0"/>
                <a:gd name="connsiteX3" fmla="*/ 4560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4560" y="0"/>
                  </a:moveTo>
                  <a:lnTo>
                    <a:pt x="0" y="912"/>
                  </a:lnTo>
                  <a:cubicBezTo>
                    <a:pt x="912" y="912"/>
                    <a:pt x="1824" y="912"/>
                    <a:pt x="2736" y="912"/>
                  </a:cubicBezTo>
                  <a:lnTo>
                    <a:pt x="4560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14">
              <a:extLst>
                <a:ext uri="{FF2B5EF4-FFF2-40B4-BE49-F238E27FC236}">
                  <a16:creationId xmlns:a16="http://schemas.microsoft.com/office/drawing/2014/main" id="{66A61B33-5647-4CEF-BB50-BF1BEEBECA03}"/>
                </a:ext>
              </a:extLst>
            </p:cNvPr>
            <p:cNvSpPr/>
            <p:nvPr/>
          </p:nvSpPr>
          <p:spPr>
            <a:xfrm>
              <a:off x="3208545" y="4218383"/>
              <a:ext cx="793412" cy="984926"/>
            </a:xfrm>
            <a:custGeom>
              <a:avLst/>
              <a:gdLst>
                <a:gd name="connsiteX0" fmla="*/ 1076 w 793412"/>
                <a:gd name="connsiteY0" fmla="*/ 990779 h 984925"/>
                <a:gd name="connsiteX1" fmla="*/ 43026 w 793412"/>
                <a:gd name="connsiteY1" fmla="*/ 986219 h 984925"/>
                <a:gd name="connsiteX2" fmla="*/ 178910 w 793412"/>
                <a:gd name="connsiteY2" fmla="*/ 964332 h 984925"/>
                <a:gd name="connsiteX3" fmla="*/ 210828 w 793412"/>
                <a:gd name="connsiteY3" fmla="*/ 959772 h 984925"/>
                <a:gd name="connsiteX4" fmla="*/ 297465 w 793412"/>
                <a:gd name="connsiteY4" fmla="*/ 948828 h 984925"/>
                <a:gd name="connsiteX5" fmla="*/ 390486 w 793412"/>
                <a:gd name="connsiteY5" fmla="*/ 935149 h 984925"/>
                <a:gd name="connsiteX6" fmla="*/ 460708 w 793412"/>
                <a:gd name="connsiteY6" fmla="*/ 925117 h 984925"/>
                <a:gd name="connsiteX7" fmla="*/ 557376 w 793412"/>
                <a:gd name="connsiteY7" fmla="*/ 912349 h 984925"/>
                <a:gd name="connsiteX8" fmla="*/ 648573 w 793412"/>
                <a:gd name="connsiteY8" fmla="*/ 895934 h 984925"/>
                <a:gd name="connsiteX9" fmla="*/ 727002 w 793412"/>
                <a:gd name="connsiteY9" fmla="*/ 863104 h 984925"/>
                <a:gd name="connsiteX10" fmla="*/ 781721 w 793412"/>
                <a:gd name="connsiteY10" fmla="*/ 805650 h 984925"/>
                <a:gd name="connsiteX11" fmla="*/ 794488 w 793412"/>
                <a:gd name="connsiteY11" fmla="*/ 773731 h 984925"/>
                <a:gd name="connsiteX12" fmla="*/ 799048 w 793412"/>
                <a:gd name="connsiteY12" fmla="*/ 736340 h 984925"/>
                <a:gd name="connsiteX13" fmla="*/ 799048 w 793412"/>
                <a:gd name="connsiteY13" fmla="*/ 692565 h 984925"/>
                <a:gd name="connsiteX14" fmla="*/ 799048 w 793412"/>
                <a:gd name="connsiteY14" fmla="*/ 647879 h 984925"/>
                <a:gd name="connsiteX15" fmla="*/ 796312 w 793412"/>
                <a:gd name="connsiteY15" fmla="*/ 486461 h 984925"/>
                <a:gd name="connsiteX16" fmla="*/ 796312 w 793412"/>
                <a:gd name="connsiteY16" fmla="*/ 452718 h 984925"/>
                <a:gd name="connsiteX17" fmla="*/ 795400 w 793412"/>
                <a:gd name="connsiteY17" fmla="*/ 373377 h 984925"/>
                <a:gd name="connsiteX18" fmla="*/ 794488 w 793412"/>
                <a:gd name="connsiteY18" fmla="*/ 316834 h 984925"/>
                <a:gd name="connsiteX19" fmla="*/ 790840 w 793412"/>
                <a:gd name="connsiteY19" fmla="*/ 56924 h 984925"/>
                <a:gd name="connsiteX20" fmla="*/ 789928 w 793412"/>
                <a:gd name="connsiteY20" fmla="*/ 34124 h 984925"/>
                <a:gd name="connsiteX21" fmla="*/ 785368 w 793412"/>
                <a:gd name="connsiteY21" fmla="*/ 1294 h 984925"/>
                <a:gd name="connsiteX22" fmla="*/ 784456 w 793412"/>
                <a:gd name="connsiteY22" fmla="*/ 20445 h 984925"/>
                <a:gd name="connsiteX23" fmla="*/ 786280 w 793412"/>
                <a:gd name="connsiteY23" fmla="*/ 57836 h 984925"/>
                <a:gd name="connsiteX24" fmla="*/ 788104 w 793412"/>
                <a:gd name="connsiteY24" fmla="*/ 76075 h 984925"/>
                <a:gd name="connsiteX25" fmla="*/ 788104 w 793412"/>
                <a:gd name="connsiteY25" fmla="*/ 104346 h 984925"/>
                <a:gd name="connsiteX26" fmla="*/ 786280 w 793412"/>
                <a:gd name="connsiteY26" fmla="*/ 116201 h 984925"/>
                <a:gd name="connsiteX27" fmla="*/ 786280 w 793412"/>
                <a:gd name="connsiteY27" fmla="*/ 207398 h 984925"/>
                <a:gd name="connsiteX28" fmla="*/ 788104 w 793412"/>
                <a:gd name="connsiteY28" fmla="*/ 236581 h 984925"/>
                <a:gd name="connsiteX29" fmla="*/ 788104 w 793412"/>
                <a:gd name="connsiteY29" fmla="*/ 273060 h 984925"/>
                <a:gd name="connsiteX30" fmla="*/ 787192 w 793412"/>
                <a:gd name="connsiteY30" fmla="*/ 282180 h 984925"/>
                <a:gd name="connsiteX31" fmla="*/ 787192 w 793412"/>
                <a:gd name="connsiteY31" fmla="*/ 319570 h 984925"/>
                <a:gd name="connsiteX32" fmla="*/ 789016 w 793412"/>
                <a:gd name="connsiteY32" fmla="*/ 331426 h 984925"/>
                <a:gd name="connsiteX33" fmla="*/ 789928 w 793412"/>
                <a:gd name="connsiteY33" fmla="*/ 357873 h 984925"/>
                <a:gd name="connsiteX34" fmla="*/ 791752 w 793412"/>
                <a:gd name="connsiteY34" fmla="*/ 535707 h 984925"/>
                <a:gd name="connsiteX35" fmla="*/ 792664 w 793412"/>
                <a:gd name="connsiteY35" fmla="*/ 636936 h 984925"/>
                <a:gd name="connsiteX36" fmla="*/ 792664 w 793412"/>
                <a:gd name="connsiteY36" fmla="*/ 687094 h 984925"/>
                <a:gd name="connsiteX37" fmla="*/ 792664 w 793412"/>
                <a:gd name="connsiteY37" fmla="*/ 735428 h 984925"/>
                <a:gd name="connsiteX38" fmla="*/ 789928 w 793412"/>
                <a:gd name="connsiteY38" fmla="*/ 764611 h 984925"/>
                <a:gd name="connsiteX39" fmla="*/ 782632 w 793412"/>
                <a:gd name="connsiteY39" fmla="*/ 789234 h 984925"/>
                <a:gd name="connsiteX40" fmla="*/ 752537 w 793412"/>
                <a:gd name="connsiteY40" fmla="*/ 831185 h 984925"/>
                <a:gd name="connsiteX41" fmla="*/ 698731 w 793412"/>
                <a:gd name="connsiteY41" fmla="*/ 867663 h 984925"/>
                <a:gd name="connsiteX42" fmla="*/ 648573 w 793412"/>
                <a:gd name="connsiteY42" fmla="*/ 883167 h 984925"/>
                <a:gd name="connsiteX43" fmla="*/ 618478 w 793412"/>
                <a:gd name="connsiteY43" fmla="*/ 889550 h 984925"/>
                <a:gd name="connsiteX44" fmla="*/ 559200 w 793412"/>
                <a:gd name="connsiteY44" fmla="*/ 900494 h 984925"/>
                <a:gd name="connsiteX45" fmla="*/ 524545 w 793412"/>
                <a:gd name="connsiteY45" fmla="*/ 907790 h 984925"/>
                <a:gd name="connsiteX46" fmla="*/ 492627 w 793412"/>
                <a:gd name="connsiteY46" fmla="*/ 912349 h 984925"/>
                <a:gd name="connsiteX47" fmla="*/ 271018 w 793412"/>
                <a:gd name="connsiteY47" fmla="*/ 940621 h 984925"/>
                <a:gd name="connsiteX48" fmla="*/ 229068 w 793412"/>
                <a:gd name="connsiteY48" fmla="*/ 948828 h 984925"/>
                <a:gd name="connsiteX49" fmla="*/ 224508 w 793412"/>
                <a:gd name="connsiteY49" fmla="*/ 949741 h 984925"/>
                <a:gd name="connsiteX50" fmla="*/ 229068 w 793412"/>
                <a:gd name="connsiteY50" fmla="*/ 948828 h 984925"/>
                <a:gd name="connsiteX51" fmla="*/ 95920 w 793412"/>
                <a:gd name="connsiteY51" fmla="*/ 970716 h 984925"/>
                <a:gd name="connsiteX52" fmla="*/ 29347 w 793412"/>
                <a:gd name="connsiteY52" fmla="*/ 981659 h 984925"/>
                <a:gd name="connsiteX53" fmla="*/ 1076 w 793412"/>
                <a:gd name="connsiteY53" fmla="*/ 990779 h 98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793412" h="984925">
                  <a:moveTo>
                    <a:pt x="1076" y="990779"/>
                  </a:moveTo>
                  <a:cubicBezTo>
                    <a:pt x="5636" y="990779"/>
                    <a:pt x="28435" y="988955"/>
                    <a:pt x="43026" y="986219"/>
                  </a:cubicBezTo>
                  <a:cubicBezTo>
                    <a:pt x="87713" y="978924"/>
                    <a:pt x="136047" y="972540"/>
                    <a:pt x="178910" y="964332"/>
                  </a:cubicBezTo>
                  <a:cubicBezTo>
                    <a:pt x="188941" y="962508"/>
                    <a:pt x="201709" y="960684"/>
                    <a:pt x="210828" y="959772"/>
                  </a:cubicBezTo>
                  <a:cubicBezTo>
                    <a:pt x="235452" y="957036"/>
                    <a:pt x="263723" y="953388"/>
                    <a:pt x="297465" y="948828"/>
                  </a:cubicBezTo>
                  <a:cubicBezTo>
                    <a:pt x="328472" y="944268"/>
                    <a:pt x="359479" y="939709"/>
                    <a:pt x="390486" y="935149"/>
                  </a:cubicBezTo>
                  <a:cubicBezTo>
                    <a:pt x="414197" y="931501"/>
                    <a:pt x="436997" y="928765"/>
                    <a:pt x="460708" y="925117"/>
                  </a:cubicBezTo>
                  <a:lnTo>
                    <a:pt x="557376" y="912349"/>
                  </a:lnTo>
                  <a:cubicBezTo>
                    <a:pt x="589295" y="907790"/>
                    <a:pt x="619390" y="903230"/>
                    <a:pt x="648573" y="895934"/>
                  </a:cubicBezTo>
                  <a:cubicBezTo>
                    <a:pt x="677756" y="888639"/>
                    <a:pt x="704203" y="877695"/>
                    <a:pt x="727002" y="863104"/>
                  </a:cubicBezTo>
                  <a:cubicBezTo>
                    <a:pt x="749802" y="847600"/>
                    <a:pt x="769865" y="828449"/>
                    <a:pt x="781721" y="805650"/>
                  </a:cubicBezTo>
                  <a:cubicBezTo>
                    <a:pt x="787192" y="795618"/>
                    <a:pt x="791752" y="784674"/>
                    <a:pt x="794488" y="773731"/>
                  </a:cubicBezTo>
                  <a:cubicBezTo>
                    <a:pt x="797224" y="762787"/>
                    <a:pt x="798136" y="750019"/>
                    <a:pt x="799048" y="736340"/>
                  </a:cubicBezTo>
                  <a:cubicBezTo>
                    <a:pt x="799048" y="722660"/>
                    <a:pt x="799048" y="708069"/>
                    <a:pt x="799048" y="692565"/>
                  </a:cubicBezTo>
                  <a:lnTo>
                    <a:pt x="799048" y="647879"/>
                  </a:lnTo>
                  <a:cubicBezTo>
                    <a:pt x="798136" y="592249"/>
                    <a:pt x="797224" y="539355"/>
                    <a:pt x="796312" y="486461"/>
                  </a:cubicBezTo>
                  <a:cubicBezTo>
                    <a:pt x="796312" y="475517"/>
                    <a:pt x="795400" y="461838"/>
                    <a:pt x="796312" y="452718"/>
                  </a:cubicBezTo>
                  <a:cubicBezTo>
                    <a:pt x="796312" y="423535"/>
                    <a:pt x="796312" y="398912"/>
                    <a:pt x="795400" y="373377"/>
                  </a:cubicBezTo>
                  <a:cubicBezTo>
                    <a:pt x="794488" y="356049"/>
                    <a:pt x="794488" y="336898"/>
                    <a:pt x="794488" y="316834"/>
                  </a:cubicBezTo>
                  <a:cubicBezTo>
                    <a:pt x="793576" y="230197"/>
                    <a:pt x="793576" y="142649"/>
                    <a:pt x="790840" y="56924"/>
                  </a:cubicBezTo>
                  <a:cubicBezTo>
                    <a:pt x="790840" y="49628"/>
                    <a:pt x="789928" y="41420"/>
                    <a:pt x="789928" y="34124"/>
                  </a:cubicBezTo>
                  <a:cubicBezTo>
                    <a:pt x="789016" y="13149"/>
                    <a:pt x="786280" y="-5090"/>
                    <a:pt x="785368" y="1294"/>
                  </a:cubicBezTo>
                  <a:cubicBezTo>
                    <a:pt x="784456" y="6765"/>
                    <a:pt x="784456" y="13149"/>
                    <a:pt x="784456" y="20445"/>
                  </a:cubicBezTo>
                  <a:cubicBezTo>
                    <a:pt x="784456" y="28653"/>
                    <a:pt x="784456" y="38684"/>
                    <a:pt x="786280" y="57836"/>
                  </a:cubicBezTo>
                  <a:cubicBezTo>
                    <a:pt x="787192" y="64219"/>
                    <a:pt x="787192" y="69691"/>
                    <a:pt x="788104" y="76075"/>
                  </a:cubicBezTo>
                  <a:cubicBezTo>
                    <a:pt x="789016" y="87019"/>
                    <a:pt x="789016" y="98874"/>
                    <a:pt x="788104" y="104346"/>
                  </a:cubicBezTo>
                  <a:cubicBezTo>
                    <a:pt x="788104" y="108906"/>
                    <a:pt x="787192" y="110730"/>
                    <a:pt x="786280" y="116201"/>
                  </a:cubicBezTo>
                  <a:cubicBezTo>
                    <a:pt x="785368" y="131705"/>
                    <a:pt x="785368" y="180039"/>
                    <a:pt x="786280" y="207398"/>
                  </a:cubicBezTo>
                  <a:cubicBezTo>
                    <a:pt x="787192" y="219254"/>
                    <a:pt x="788104" y="226550"/>
                    <a:pt x="788104" y="236581"/>
                  </a:cubicBezTo>
                  <a:cubicBezTo>
                    <a:pt x="789016" y="248437"/>
                    <a:pt x="789016" y="262116"/>
                    <a:pt x="788104" y="273060"/>
                  </a:cubicBezTo>
                  <a:cubicBezTo>
                    <a:pt x="788104" y="276708"/>
                    <a:pt x="787192" y="278532"/>
                    <a:pt x="787192" y="282180"/>
                  </a:cubicBezTo>
                  <a:cubicBezTo>
                    <a:pt x="786280" y="292211"/>
                    <a:pt x="786280" y="313187"/>
                    <a:pt x="787192" y="319570"/>
                  </a:cubicBezTo>
                  <a:cubicBezTo>
                    <a:pt x="788104" y="324130"/>
                    <a:pt x="788104" y="325042"/>
                    <a:pt x="789016" y="331426"/>
                  </a:cubicBezTo>
                  <a:cubicBezTo>
                    <a:pt x="789928" y="337810"/>
                    <a:pt x="789928" y="348753"/>
                    <a:pt x="789928" y="357873"/>
                  </a:cubicBezTo>
                  <a:cubicBezTo>
                    <a:pt x="790840" y="417151"/>
                    <a:pt x="790840" y="476429"/>
                    <a:pt x="791752" y="535707"/>
                  </a:cubicBezTo>
                  <a:lnTo>
                    <a:pt x="792664" y="636936"/>
                  </a:lnTo>
                  <a:lnTo>
                    <a:pt x="792664" y="687094"/>
                  </a:lnTo>
                  <a:cubicBezTo>
                    <a:pt x="792664" y="704421"/>
                    <a:pt x="792664" y="720836"/>
                    <a:pt x="792664" y="735428"/>
                  </a:cubicBezTo>
                  <a:cubicBezTo>
                    <a:pt x="792664" y="745459"/>
                    <a:pt x="791752" y="755491"/>
                    <a:pt x="789928" y="764611"/>
                  </a:cubicBezTo>
                  <a:cubicBezTo>
                    <a:pt x="788104" y="772818"/>
                    <a:pt x="785368" y="781026"/>
                    <a:pt x="782632" y="789234"/>
                  </a:cubicBezTo>
                  <a:cubicBezTo>
                    <a:pt x="776249" y="804737"/>
                    <a:pt x="765305" y="819329"/>
                    <a:pt x="752537" y="831185"/>
                  </a:cubicBezTo>
                  <a:cubicBezTo>
                    <a:pt x="738858" y="843952"/>
                    <a:pt x="718795" y="859455"/>
                    <a:pt x="698731" y="867663"/>
                  </a:cubicBezTo>
                  <a:cubicBezTo>
                    <a:pt x="683228" y="874047"/>
                    <a:pt x="666813" y="879519"/>
                    <a:pt x="648573" y="883167"/>
                  </a:cubicBezTo>
                  <a:cubicBezTo>
                    <a:pt x="639453" y="884990"/>
                    <a:pt x="628510" y="887727"/>
                    <a:pt x="618478" y="889550"/>
                  </a:cubicBezTo>
                  <a:cubicBezTo>
                    <a:pt x="595679" y="894110"/>
                    <a:pt x="574704" y="896846"/>
                    <a:pt x="559200" y="900494"/>
                  </a:cubicBezTo>
                  <a:cubicBezTo>
                    <a:pt x="547345" y="903230"/>
                    <a:pt x="536401" y="905054"/>
                    <a:pt x="524545" y="907790"/>
                  </a:cubicBezTo>
                  <a:cubicBezTo>
                    <a:pt x="518162" y="908702"/>
                    <a:pt x="499010" y="911438"/>
                    <a:pt x="492627" y="912349"/>
                  </a:cubicBezTo>
                  <a:cubicBezTo>
                    <a:pt x="433349" y="915998"/>
                    <a:pt x="355831" y="926941"/>
                    <a:pt x="271018" y="940621"/>
                  </a:cubicBezTo>
                  <a:cubicBezTo>
                    <a:pt x="250955" y="944268"/>
                    <a:pt x="237275" y="946092"/>
                    <a:pt x="229068" y="948828"/>
                  </a:cubicBezTo>
                  <a:cubicBezTo>
                    <a:pt x="229068" y="948828"/>
                    <a:pt x="224508" y="949741"/>
                    <a:pt x="224508" y="949741"/>
                  </a:cubicBezTo>
                  <a:lnTo>
                    <a:pt x="229068" y="948828"/>
                  </a:lnTo>
                  <a:cubicBezTo>
                    <a:pt x="188029" y="956124"/>
                    <a:pt x="144255" y="963420"/>
                    <a:pt x="95920" y="970716"/>
                  </a:cubicBezTo>
                  <a:cubicBezTo>
                    <a:pt x="71297" y="974364"/>
                    <a:pt x="49410" y="978011"/>
                    <a:pt x="29347" y="981659"/>
                  </a:cubicBezTo>
                  <a:cubicBezTo>
                    <a:pt x="6548" y="988043"/>
                    <a:pt x="-3484" y="990779"/>
                    <a:pt x="1076" y="99077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15">
              <a:extLst>
                <a:ext uri="{FF2B5EF4-FFF2-40B4-BE49-F238E27FC236}">
                  <a16:creationId xmlns:a16="http://schemas.microsoft.com/office/drawing/2014/main" id="{A804299C-ED8A-48B0-A3CF-2CB0A31DADA0}"/>
                </a:ext>
              </a:extLst>
            </p:cNvPr>
            <p:cNvSpPr/>
            <p:nvPr/>
          </p:nvSpPr>
          <p:spPr>
            <a:xfrm>
              <a:off x="3286484" y="3879968"/>
              <a:ext cx="702215" cy="282710"/>
            </a:xfrm>
            <a:custGeom>
              <a:avLst/>
              <a:gdLst>
                <a:gd name="connsiteX0" fmla="*/ 9774 w 702215"/>
                <a:gd name="connsiteY0" fmla="*/ 51526 h 282710"/>
                <a:gd name="connsiteX1" fmla="*/ 121946 w 702215"/>
                <a:gd name="connsiteY1" fmla="*/ 34199 h 282710"/>
                <a:gd name="connsiteX2" fmla="*/ 284277 w 702215"/>
                <a:gd name="connsiteY2" fmla="*/ 15048 h 282710"/>
                <a:gd name="connsiteX3" fmla="*/ 358146 w 702215"/>
                <a:gd name="connsiteY3" fmla="*/ 9576 h 282710"/>
                <a:gd name="connsiteX4" fmla="*/ 430192 w 702215"/>
                <a:gd name="connsiteY4" fmla="*/ 9576 h 282710"/>
                <a:gd name="connsiteX5" fmla="*/ 530508 w 702215"/>
                <a:gd name="connsiteY5" fmla="*/ 25991 h 282710"/>
                <a:gd name="connsiteX6" fmla="*/ 613497 w 702215"/>
                <a:gd name="connsiteY6" fmla="*/ 68854 h 282710"/>
                <a:gd name="connsiteX7" fmla="*/ 620793 w 702215"/>
                <a:gd name="connsiteY7" fmla="*/ 75238 h 282710"/>
                <a:gd name="connsiteX8" fmla="*/ 627177 w 702215"/>
                <a:gd name="connsiteY8" fmla="*/ 81621 h 282710"/>
                <a:gd name="connsiteX9" fmla="*/ 633560 w 702215"/>
                <a:gd name="connsiteY9" fmla="*/ 88005 h 282710"/>
                <a:gd name="connsiteX10" fmla="*/ 639032 w 702215"/>
                <a:gd name="connsiteY10" fmla="*/ 95301 h 282710"/>
                <a:gd name="connsiteX11" fmla="*/ 660008 w 702215"/>
                <a:gd name="connsiteY11" fmla="*/ 126308 h 282710"/>
                <a:gd name="connsiteX12" fmla="*/ 678247 w 702215"/>
                <a:gd name="connsiteY12" fmla="*/ 171906 h 282710"/>
                <a:gd name="connsiteX13" fmla="*/ 692838 w 702215"/>
                <a:gd name="connsiteY13" fmla="*/ 233008 h 282710"/>
                <a:gd name="connsiteX14" fmla="*/ 701046 w 702215"/>
                <a:gd name="connsiteY14" fmla="*/ 278606 h 282710"/>
                <a:gd name="connsiteX15" fmla="*/ 701046 w 702215"/>
                <a:gd name="connsiteY15" fmla="*/ 275871 h 282710"/>
                <a:gd name="connsiteX16" fmla="*/ 702870 w 702215"/>
                <a:gd name="connsiteY16" fmla="*/ 284078 h 282710"/>
                <a:gd name="connsiteX17" fmla="*/ 702870 w 702215"/>
                <a:gd name="connsiteY17" fmla="*/ 263103 h 282710"/>
                <a:gd name="connsiteX18" fmla="*/ 670039 w 702215"/>
                <a:gd name="connsiteY18" fmla="*/ 126308 h 282710"/>
                <a:gd name="connsiteX19" fmla="*/ 653624 w 702215"/>
                <a:gd name="connsiteY19" fmla="*/ 99860 h 282710"/>
                <a:gd name="connsiteX20" fmla="*/ 643592 w 702215"/>
                <a:gd name="connsiteY20" fmla="*/ 88005 h 282710"/>
                <a:gd name="connsiteX21" fmla="*/ 639032 w 702215"/>
                <a:gd name="connsiteY21" fmla="*/ 81621 h 282710"/>
                <a:gd name="connsiteX22" fmla="*/ 633560 w 702215"/>
                <a:gd name="connsiteY22" fmla="*/ 76149 h 282710"/>
                <a:gd name="connsiteX23" fmla="*/ 610761 w 702215"/>
                <a:gd name="connsiteY23" fmla="*/ 55174 h 282710"/>
                <a:gd name="connsiteX24" fmla="*/ 597994 w 702215"/>
                <a:gd name="connsiteY24" fmla="*/ 46054 h 282710"/>
                <a:gd name="connsiteX25" fmla="*/ 584314 w 702215"/>
                <a:gd name="connsiteY25" fmla="*/ 37847 h 282710"/>
                <a:gd name="connsiteX26" fmla="*/ 518652 w 702215"/>
                <a:gd name="connsiteY26" fmla="*/ 14136 h 282710"/>
                <a:gd name="connsiteX27" fmla="*/ 415600 w 702215"/>
                <a:gd name="connsiteY27" fmla="*/ 1368 h 282710"/>
                <a:gd name="connsiteX28" fmla="*/ 342643 w 702215"/>
                <a:gd name="connsiteY28" fmla="*/ 1368 h 282710"/>
                <a:gd name="connsiteX29" fmla="*/ 204023 w 702215"/>
                <a:gd name="connsiteY29" fmla="*/ 15048 h 282710"/>
                <a:gd name="connsiteX30" fmla="*/ 154777 w 702215"/>
                <a:gd name="connsiteY30" fmla="*/ 24167 h 282710"/>
                <a:gd name="connsiteX31" fmla="*/ 94587 w 702215"/>
                <a:gd name="connsiteY31" fmla="*/ 35111 h 282710"/>
                <a:gd name="connsiteX32" fmla="*/ 14334 w 702215"/>
                <a:gd name="connsiteY32" fmla="*/ 47878 h 282710"/>
                <a:gd name="connsiteX33" fmla="*/ 654 w 702215"/>
                <a:gd name="connsiteY33" fmla="*/ 51526 h 282710"/>
                <a:gd name="connsiteX34" fmla="*/ 9774 w 702215"/>
                <a:gd name="connsiteY34" fmla="*/ 51526 h 282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02215" h="282710">
                  <a:moveTo>
                    <a:pt x="9774" y="51526"/>
                  </a:moveTo>
                  <a:cubicBezTo>
                    <a:pt x="44429" y="46054"/>
                    <a:pt x="83644" y="40583"/>
                    <a:pt x="121946" y="34199"/>
                  </a:cubicBezTo>
                  <a:cubicBezTo>
                    <a:pt x="175752" y="25991"/>
                    <a:pt x="229559" y="19607"/>
                    <a:pt x="284277" y="15048"/>
                  </a:cubicBezTo>
                  <a:cubicBezTo>
                    <a:pt x="308900" y="13224"/>
                    <a:pt x="334435" y="10488"/>
                    <a:pt x="358146" y="9576"/>
                  </a:cubicBezTo>
                  <a:cubicBezTo>
                    <a:pt x="382769" y="8664"/>
                    <a:pt x="406480" y="8664"/>
                    <a:pt x="430192" y="9576"/>
                  </a:cubicBezTo>
                  <a:cubicBezTo>
                    <a:pt x="464846" y="11400"/>
                    <a:pt x="498589" y="16871"/>
                    <a:pt x="530508" y="25991"/>
                  </a:cubicBezTo>
                  <a:cubicBezTo>
                    <a:pt x="562427" y="35111"/>
                    <a:pt x="590698" y="49702"/>
                    <a:pt x="613497" y="68854"/>
                  </a:cubicBezTo>
                  <a:lnTo>
                    <a:pt x="620793" y="75238"/>
                  </a:lnTo>
                  <a:lnTo>
                    <a:pt x="627177" y="81621"/>
                  </a:lnTo>
                  <a:lnTo>
                    <a:pt x="633560" y="88005"/>
                  </a:lnTo>
                  <a:lnTo>
                    <a:pt x="639032" y="95301"/>
                  </a:lnTo>
                  <a:cubicBezTo>
                    <a:pt x="647240" y="104420"/>
                    <a:pt x="653624" y="115364"/>
                    <a:pt x="660008" y="126308"/>
                  </a:cubicBezTo>
                  <a:cubicBezTo>
                    <a:pt x="667303" y="139987"/>
                    <a:pt x="673687" y="155491"/>
                    <a:pt x="678247" y="171906"/>
                  </a:cubicBezTo>
                  <a:cubicBezTo>
                    <a:pt x="685543" y="199265"/>
                    <a:pt x="689190" y="216593"/>
                    <a:pt x="692838" y="233008"/>
                  </a:cubicBezTo>
                  <a:cubicBezTo>
                    <a:pt x="695574" y="245775"/>
                    <a:pt x="698310" y="263103"/>
                    <a:pt x="701046" y="278606"/>
                  </a:cubicBezTo>
                  <a:lnTo>
                    <a:pt x="701046" y="275871"/>
                  </a:lnTo>
                  <a:cubicBezTo>
                    <a:pt x="701958" y="278606"/>
                    <a:pt x="701958" y="281342"/>
                    <a:pt x="702870" y="284078"/>
                  </a:cubicBezTo>
                  <a:cubicBezTo>
                    <a:pt x="704694" y="289550"/>
                    <a:pt x="703782" y="276782"/>
                    <a:pt x="702870" y="263103"/>
                  </a:cubicBezTo>
                  <a:cubicBezTo>
                    <a:pt x="697398" y="213856"/>
                    <a:pt x="689190" y="165522"/>
                    <a:pt x="670039" y="126308"/>
                  </a:cubicBezTo>
                  <a:cubicBezTo>
                    <a:pt x="664567" y="117188"/>
                    <a:pt x="660008" y="108068"/>
                    <a:pt x="653624" y="99860"/>
                  </a:cubicBezTo>
                  <a:cubicBezTo>
                    <a:pt x="650888" y="95301"/>
                    <a:pt x="647240" y="91653"/>
                    <a:pt x="643592" y="88005"/>
                  </a:cubicBezTo>
                  <a:cubicBezTo>
                    <a:pt x="641768" y="86181"/>
                    <a:pt x="640856" y="84357"/>
                    <a:pt x="639032" y="81621"/>
                  </a:cubicBezTo>
                  <a:lnTo>
                    <a:pt x="633560" y="76149"/>
                  </a:lnTo>
                  <a:cubicBezTo>
                    <a:pt x="626265" y="68854"/>
                    <a:pt x="618057" y="62470"/>
                    <a:pt x="610761" y="55174"/>
                  </a:cubicBezTo>
                  <a:lnTo>
                    <a:pt x="597994" y="46054"/>
                  </a:lnTo>
                  <a:cubicBezTo>
                    <a:pt x="593434" y="43319"/>
                    <a:pt x="588874" y="40583"/>
                    <a:pt x="584314" y="37847"/>
                  </a:cubicBezTo>
                  <a:cubicBezTo>
                    <a:pt x="562427" y="25991"/>
                    <a:pt x="540540" y="18695"/>
                    <a:pt x="518652" y="14136"/>
                  </a:cubicBezTo>
                  <a:cubicBezTo>
                    <a:pt x="484910" y="6840"/>
                    <a:pt x="447519" y="3192"/>
                    <a:pt x="415600" y="1368"/>
                  </a:cubicBezTo>
                  <a:cubicBezTo>
                    <a:pt x="392801" y="-456"/>
                    <a:pt x="370914" y="-456"/>
                    <a:pt x="342643" y="1368"/>
                  </a:cubicBezTo>
                  <a:cubicBezTo>
                    <a:pt x="297044" y="5016"/>
                    <a:pt x="249622" y="9576"/>
                    <a:pt x="204023" y="15048"/>
                  </a:cubicBezTo>
                  <a:cubicBezTo>
                    <a:pt x="178488" y="18695"/>
                    <a:pt x="160249" y="21431"/>
                    <a:pt x="154777" y="24167"/>
                  </a:cubicBezTo>
                  <a:cubicBezTo>
                    <a:pt x="147481" y="26903"/>
                    <a:pt x="123770" y="30551"/>
                    <a:pt x="94587" y="35111"/>
                  </a:cubicBezTo>
                  <a:cubicBezTo>
                    <a:pt x="68140" y="39671"/>
                    <a:pt x="40781" y="43319"/>
                    <a:pt x="14334" y="47878"/>
                  </a:cubicBezTo>
                  <a:cubicBezTo>
                    <a:pt x="9774" y="48790"/>
                    <a:pt x="654" y="50614"/>
                    <a:pt x="654" y="51526"/>
                  </a:cubicBezTo>
                  <a:cubicBezTo>
                    <a:pt x="-2081" y="53350"/>
                    <a:pt x="4302" y="52438"/>
                    <a:pt x="9774" y="5152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16">
              <a:extLst>
                <a:ext uri="{FF2B5EF4-FFF2-40B4-BE49-F238E27FC236}">
                  <a16:creationId xmlns:a16="http://schemas.microsoft.com/office/drawing/2014/main" id="{FAFBF6D2-CCDE-4BD2-B728-B3BABD227C49}"/>
                </a:ext>
              </a:extLst>
            </p:cNvPr>
            <p:cNvSpPr/>
            <p:nvPr/>
          </p:nvSpPr>
          <p:spPr>
            <a:xfrm>
              <a:off x="4017625" y="4517852"/>
              <a:ext cx="9120" cy="428625"/>
            </a:xfrm>
            <a:custGeom>
              <a:avLst/>
              <a:gdLst>
                <a:gd name="connsiteX0" fmla="*/ 0 w 9119"/>
                <a:gd name="connsiteY0" fmla="*/ 157809 h 428625"/>
                <a:gd name="connsiteX1" fmla="*/ 0 w 9119"/>
                <a:gd name="connsiteY1" fmla="*/ 217087 h 428625"/>
                <a:gd name="connsiteX2" fmla="*/ 0 w 9119"/>
                <a:gd name="connsiteY2" fmla="*/ 217087 h 428625"/>
                <a:gd name="connsiteX3" fmla="*/ 0 w 9119"/>
                <a:gd name="connsiteY3" fmla="*/ 276365 h 428625"/>
                <a:gd name="connsiteX4" fmla="*/ 912 w 9119"/>
                <a:gd name="connsiteY4" fmla="*/ 308284 h 428625"/>
                <a:gd name="connsiteX5" fmla="*/ 4560 w 9119"/>
                <a:gd name="connsiteY5" fmla="*/ 396745 h 428625"/>
                <a:gd name="connsiteX6" fmla="*/ 6384 w 9119"/>
                <a:gd name="connsiteY6" fmla="*/ 433223 h 428625"/>
                <a:gd name="connsiteX7" fmla="*/ 9120 w 9119"/>
                <a:gd name="connsiteY7" fmla="*/ 420456 h 428625"/>
                <a:gd name="connsiteX8" fmla="*/ 12767 w 9119"/>
                <a:gd name="connsiteY8" fmla="*/ 334730 h 428625"/>
                <a:gd name="connsiteX9" fmla="*/ 12767 w 9119"/>
                <a:gd name="connsiteY9" fmla="*/ 301900 h 428625"/>
                <a:gd name="connsiteX10" fmla="*/ 11855 w 9119"/>
                <a:gd name="connsiteY10" fmla="*/ 283660 h 428625"/>
                <a:gd name="connsiteX11" fmla="*/ 10032 w 9119"/>
                <a:gd name="connsiteY11" fmla="*/ 218911 h 428625"/>
                <a:gd name="connsiteX12" fmla="*/ 10032 w 9119"/>
                <a:gd name="connsiteY12" fmla="*/ 160545 h 428625"/>
                <a:gd name="connsiteX13" fmla="*/ 7296 w 9119"/>
                <a:gd name="connsiteY13" fmla="*/ 99443 h 428625"/>
                <a:gd name="connsiteX14" fmla="*/ 4560 w 9119"/>
                <a:gd name="connsiteY14" fmla="*/ 42901 h 428625"/>
                <a:gd name="connsiteX15" fmla="*/ 4560 w 9119"/>
                <a:gd name="connsiteY15" fmla="*/ 31957 h 428625"/>
                <a:gd name="connsiteX16" fmla="*/ 1824 w 9119"/>
                <a:gd name="connsiteY16" fmla="*/ 38 h 428625"/>
                <a:gd name="connsiteX17" fmla="*/ 0 w 9119"/>
                <a:gd name="connsiteY17" fmla="*/ 32869 h 428625"/>
                <a:gd name="connsiteX18" fmla="*/ 0 w 9119"/>
                <a:gd name="connsiteY18" fmla="*/ 157809 h 428625"/>
                <a:gd name="connsiteX19" fmla="*/ 6384 w 9119"/>
                <a:gd name="connsiteY19" fmla="*/ 308284 h 428625"/>
                <a:gd name="connsiteX20" fmla="*/ 7296 w 9119"/>
                <a:gd name="connsiteY20" fmla="*/ 304636 h 428625"/>
                <a:gd name="connsiteX21" fmla="*/ 8208 w 9119"/>
                <a:gd name="connsiteY21" fmla="*/ 330171 h 428625"/>
                <a:gd name="connsiteX22" fmla="*/ 7296 w 9119"/>
                <a:gd name="connsiteY22" fmla="*/ 353882 h 428625"/>
                <a:gd name="connsiteX23" fmla="*/ 6384 w 9119"/>
                <a:gd name="connsiteY23" fmla="*/ 349322 h 428625"/>
                <a:gd name="connsiteX24" fmla="*/ 6384 w 9119"/>
                <a:gd name="connsiteY24" fmla="*/ 308284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119" h="428625">
                  <a:moveTo>
                    <a:pt x="0" y="157809"/>
                  </a:moveTo>
                  <a:cubicBezTo>
                    <a:pt x="0" y="177872"/>
                    <a:pt x="0" y="197023"/>
                    <a:pt x="0" y="217087"/>
                  </a:cubicBezTo>
                  <a:lnTo>
                    <a:pt x="0" y="217087"/>
                  </a:lnTo>
                  <a:cubicBezTo>
                    <a:pt x="0" y="237150"/>
                    <a:pt x="0" y="256301"/>
                    <a:pt x="0" y="276365"/>
                  </a:cubicBezTo>
                  <a:cubicBezTo>
                    <a:pt x="0" y="287309"/>
                    <a:pt x="0" y="301900"/>
                    <a:pt x="912" y="308284"/>
                  </a:cubicBezTo>
                  <a:cubicBezTo>
                    <a:pt x="2736" y="332907"/>
                    <a:pt x="3648" y="363002"/>
                    <a:pt x="4560" y="396745"/>
                  </a:cubicBezTo>
                  <a:cubicBezTo>
                    <a:pt x="5472" y="417720"/>
                    <a:pt x="6384" y="429575"/>
                    <a:pt x="6384" y="433223"/>
                  </a:cubicBezTo>
                  <a:cubicBezTo>
                    <a:pt x="7296" y="436871"/>
                    <a:pt x="8208" y="432311"/>
                    <a:pt x="9120" y="420456"/>
                  </a:cubicBezTo>
                  <a:cubicBezTo>
                    <a:pt x="10944" y="398568"/>
                    <a:pt x="11855" y="366649"/>
                    <a:pt x="12767" y="334730"/>
                  </a:cubicBezTo>
                  <a:cubicBezTo>
                    <a:pt x="12767" y="327435"/>
                    <a:pt x="12767" y="312844"/>
                    <a:pt x="12767" y="301900"/>
                  </a:cubicBezTo>
                  <a:cubicBezTo>
                    <a:pt x="12767" y="294604"/>
                    <a:pt x="11855" y="289132"/>
                    <a:pt x="11855" y="283660"/>
                  </a:cubicBezTo>
                  <a:cubicBezTo>
                    <a:pt x="10944" y="265421"/>
                    <a:pt x="10032" y="244446"/>
                    <a:pt x="10032" y="218911"/>
                  </a:cubicBezTo>
                  <a:cubicBezTo>
                    <a:pt x="10032" y="199759"/>
                    <a:pt x="10032" y="179696"/>
                    <a:pt x="10032" y="160545"/>
                  </a:cubicBezTo>
                  <a:cubicBezTo>
                    <a:pt x="10032" y="130450"/>
                    <a:pt x="9120" y="109474"/>
                    <a:pt x="7296" y="99443"/>
                  </a:cubicBezTo>
                  <a:cubicBezTo>
                    <a:pt x="5472" y="91235"/>
                    <a:pt x="4560" y="73908"/>
                    <a:pt x="4560" y="42901"/>
                  </a:cubicBezTo>
                  <a:cubicBezTo>
                    <a:pt x="4560" y="39253"/>
                    <a:pt x="4560" y="35605"/>
                    <a:pt x="4560" y="31957"/>
                  </a:cubicBezTo>
                  <a:cubicBezTo>
                    <a:pt x="3648" y="12806"/>
                    <a:pt x="2736" y="1862"/>
                    <a:pt x="1824" y="38"/>
                  </a:cubicBezTo>
                  <a:cubicBezTo>
                    <a:pt x="912" y="-874"/>
                    <a:pt x="0" y="14630"/>
                    <a:pt x="0" y="32869"/>
                  </a:cubicBezTo>
                  <a:cubicBezTo>
                    <a:pt x="0" y="72084"/>
                    <a:pt x="0" y="114034"/>
                    <a:pt x="0" y="157809"/>
                  </a:cubicBezTo>
                  <a:close/>
                  <a:moveTo>
                    <a:pt x="6384" y="308284"/>
                  </a:moveTo>
                  <a:cubicBezTo>
                    <a:pt x="6384" y="305548"/>
                    <a:pt x="6384" y="304636"/>
                    <a:pt x="7296" y="304636"/>
                  </a:cubicBezTo>
                  <a:cubicBezTo>
                    <a:pt x="8208" y="303724"/>
                    <a:pt x="8208" y="315579"/>
                    <a:pt x="8208" y="330171"/>
                  </a:cubicBezTo>
                  <a:cubicBezTo>
                    <a:pt x="8208" y="344762"/>
                    <a:pt x="8208" y="354794"/>
                    <a:pt x="7296" y="353882"/>
                  </a:cubicBezTo>
                  <a:cubicBezTo>
                    <a:pt x="7296" y="352058"/>
                    <a:pt x="7296" y="352058"/>
                    <a:pt x="6384" y="349322"/>
                  </a:cubicBezTo>
                  <a:cubicBezTo>
                    <a:pt x="5472" y="336554"/>
                    <a:pt x="5472" y="321051"/>
                    <a:pt x="6384" y="30828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17">
              <a:extLst>
                <a:ext uri="{FF2B5EF4-FFF2-40B4-BE49-F238E27FC236}">
                  <a16:creationId xmlns:a16="http://schemas.microsoft.com/office/drawing/2014/main" id="{4FCB1CDB-A74D-4B86-A1C4-2E387403E9AC}"/>
                </a:ext>
              </a:extLst>
            </p:cNvPr>
            <p:cNvSpPr/>
            <p:nvPr/>
          </p:nvSpPr>
          <p:spPr>
            <a:xfrm>
              <a:off x="2047986" y="5150796"/>
              <a:ext cx="127676" cy="54718"/>
            </a:xfrm>
            <a:custGeom>
              <a:avLst/>
              <a:gdLst>
                <a:gd name="connsiteX0" fmla="*/ 133846 w 127675"/>
                <a:gd name="connsiteY0" fmla="*/ 55630 h 54718"/>
                <a:gd name="connsiteX1" fmla="*/ 111047 w 127675"/>
                <a:gd name="connsiteY1" fmla="*/ 41039 h 54718"/>
                <a:gd name="connsiteX2" fmla="*/ 91896 w 127675"/>
                <a:gd name="connsiteY2" fmla="*/ 35567 h 54718"/>
                <a:gd name="connsiteX3" fmla="*/ 73656 w 127675"/>
                <a:gd name="connsiteY3" fmla="*/ 31007 h 54718"/>
                <a:gd name="connsiteX4" fmla="*/ 14378 w 127675"/>
                <a:gd name="connsiteY4" fmla="*/ 10032 h 54718"/>
                <a:gd name="connsiteX5" fmla="*/ 699 w 127675"/>
                <a:gd name="connsiteY5" fmla="*/ 0 h 54718"/>
                <a:gd name="connsiteX6" fmla="*/ 5259 w 127675"/>
                <a:gd name="connsiteY6" fmla="*/ 10032 h 54718"/>
                <a:gd name="connsiteX7" fmla="*/ 26234 w 127675"/>
                <a:gd name="connsiteY7" fmla="*/ 31007 h 54718"/>
                <a:gd name="connsiteX8" fmla="*/ 48121 w 127675"/>
                <a:gd name="connsiteY8" fmla="*/ 41951 h 54718"/>
                <a:gd name="connsiteX9" fmla="*/ 105575 w 127675"/>
                <a:gd name="connsiteY9" fmla="*/ 55630 h 54718"/>
                <a:gd name="connsiteX10" fmla="*/ 124727 w 127675"/>
                <a:gd name="connsiteY10" fmla="*/ 56542 h 54718"/>
                <a:gd name="connsiteX11" fmla="*/ 133846 w 127675"/>
                <a:gd name="connsiteY11" fmla="*/ 55630 h 5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675" h="54718">
                  <a:moveTo>
                    <a:pt x="133846" y="55630"/>
                  </a:moveTo>
                  <a:cubicBezTo>
                    <a:pt x="127462" y="51982"/>
                    <a:pt x="120167" y="46511"/>
                    <a:pt x="111047" y="41039"/>
                  </a:cubicBezTo>
                  <a:cubicBezTo>
                    <a:pt x="109223" y="40127"/>
                    <a:pt x="100103" y="38303"/>
                    <a:pt x="91896" y="35567"/>
                  </a:cubicBezTo>
                  <a:cubicBezTo>
                    <a:pt x="88248" y="34655"/>
                    <a:pt x="74568" y="31919"/>
                    <a:pt x="73656" y="31007"/>
                  </a:cubicBezTo>
                  <a:cubicBezTo>
                    <a:pt x="52681" y="28271"/>
                    <a:pt x="32618" y="23712"/>
                    <a:pt x="14378" y="10032"/>
                  </a:cubicBezTo>
                  <a:cubicBezTo>
                    <a:pt x="6171" y="3648"/>
                    <a:pt x="1611" y="0"/>
                    <a:pt x="699" y="0"/>
                  </a:cubicBezTo>
                  <a:cubicBezTo>
                    <a:pt x="-1125" y="0"/>
                    <a:pt x="699" y="3648"/>
                    <a:pt x="5259" y="10032"/>
                  </a:cubicBezTo>
                  <a:cubicBezTo>
                    <a:pt x="10731" y="16415"/>
                    <a:pt x="17114" y="23712"/>
                    <a:pt x="26234" y="31007"/>
                  </a:cubicBezTo>
                  <a:cubicBezTo>
                    <a:pt x="30794" y="34655"/>
                    <a:pt x="39914" y="39215"/>
                    <a:pt x="48121" y="41951"/>
                  </a:cubicBezTo>
                  <a:cubicBezTo>
                    <a:pt x="67273" y="50158"/>
                    <a:pt x="92808" y="53806"/>
                    <a:pt x="105575" y="55630"/>
                  </a:cubicBezTo>
                  <a:cubicBezTo>
                    <a:pt x="112871" y="56542"/>
                    <a:pt x="121079" y="57454"/>
                    <a:pt x="124727" y="56542"/>
                  </a:cubicBezTo>
                  <a:cubicBezTo>
                    <a:pt x="130198" y="57454"/>
                    <a:pt x="130198" y="56542"/>
                    <a:pt x="133846" y="5563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18">
              <a:extLst>
                <a:ext uri="{FF2B5EF4-FFF2-40B4-BE49-F238E27FC236}">
                  <a16:creationId xmlns:a16="http://schemas.microsoft.com/office/drawing/2014/main" id="{D2A1B07E-E094-4EC9-AE8E-0724C3E1BF7C}"/>
                </a:ext>
              </a:extLst>
            </p:cNvPr>
            <p:cNvSpPr/>
            <p:nvPr/>
          </p:nvSpPr>
          <p:spPr>
            <a:xfrm>
              <a:off x="3202325" y="3897752"/>
              <a:ext cx="9120" cy="9120"/>
            </a:xfrm>
            <a:custGeom>
              <a:avLst/>
              <a:gdLst>
                <a:gd name="connsiteX0" fmla="*/ 2736 w 0"/>
                <a:gd name="connsiteY0" fmla="*/ 0 h 0"/>
                <a:gd name="connsiteX1" fmla="*/ 2736 w 0"/>
                <a:gd name="connsiteY1" fmla="*/ 0 h 0"/>
                <a:gd name="connsiteX2" fmla="*/ 0 w 0"/>
                <a:gd name="connsiteY2" fmla="*/ 912 h 0"/>
                <a:gd name="connsiteX3" fmla="*/ 273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2736" y="0"/>
                  </a:moveTo>
                  <a:lnTo>
                    <a:pt x="2736" y="0"/>
                  </a:lnTo>
                  <a:cubicBezTo>
                    <a:pt x="1824" y="0"/>
                    <a:pt x="912" y="912"/>
                    <a:pt x="0" y="912"/>
                  </a:cubicBezTo>
                  <a:cubicBezTo>
                    <a:pt x="912" y="912"/>
                    <a:pt x="1824" y="912"/>
                    <a:pt x="2736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19">
              <a:extLst>
                <a:ext uri="{FF2B5EF4-FFF2-40B4-BE49-F238E27FC236}">
                  <a16:creationId xmlns:a16="http://schemas.microsoft.com/office/drawing/2014/main" id="{DDC92D24-78AF-4523-8E46-23FE521644C6}"/>
                </a:ext>
              </a:extLst>
            </p:cNvPr>
            <p:cNvSpPr/>
            <p:nvPr/>
          </p:nvSpPr>
          <p:spPr>
            <a:xfrm>
              <a:off x="3205061" y="3841210"/>
              <a:ext cx="383027" cy="54718"/>
            </a:xfrm>
            <a:custGeom>
              <a:avLst/>
              <a:gdLst>
                <a:gd name="connsiteX0" fmla="*/ 89373 w 383026"/>
                <a:gd name="connsiteY0" fmla="*/ 44686 h 54718"/>
                <a:gd name="connsiteX1" fmla="*/ 126764 w 383026"/>
                <a:gd name="connsiteY1" fmla="*/ 36479 h 54718"/>
                <a:gd name="connsiteX2" fmla="*/ 237112 w 383026"/>
                <a:gd name="connsiteY2" fmla="*/ 18239 h 54718"/>
                <a:gd name="connsiteX3" fmla="*/ 376643 w 383026"/>
                <a:gd name="connsiteY3" fmla="*/ 1824 h 54718"/>
                <a:gd name="connsiteX4" fmla="*/ 386674 w 383026"/>
                <a:gd name="connsiteY4" fmla="*/ 0 h 54718"/>
                <a:gd name="connsiteX5" fmla="*/ 381203 w 383026"/>
                <a:gd name="connsiteY5" fmla="*/ 0 h 54718"/>
                <a:gd name="connsiteX6" fmla="*/ 338340 w 383026"/>
                <a:gd name="connsiteY6" fmla="*/ 2736 h 54718"/>
                <a:gd name="connsiteX7" fmla="*/ 244407 w 383026"/>
                <a:gd name="connsiteY7" fmla="*/ 13680 h 54718"/>
                <a:gd name="connsiteX8" fmla="*/ 116732 w 383026"/>
                <a:gd name="connsiteY8" fmla="*/ 32831 h 54718"/>
                <a:gd name="connsiteX9" fmla="*/ 0 w 383026"/>
                <a:gd name="connsiteY9" fmla="*/ 55630 h 54718"/>
                <a:gd name="connsiteX10" fmla="*/ 48334 w 383026"/>
                <a:gd name="connsiteY10" fmla="*/ 51070 h 54718"/>
                <a:gd name="connsiteX11" fmla="*/ 89373 w 383026"/>
                <a:gd name="connsiteY11" fmla="*/ 44686 h 5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026" h="54718">
                  <a:moveTo>
                    <a:pt x="89373" y="44686"/>
                  </a:moveTo>
                  <a:cubicBezTo>
                    <a:pt x="102140" y="41950"/>
                    <a:pt x="113996" y="39215"/>
                    <a:pt x="126764" y="36479"/>
                  </a:cubicBezTo>
                  <a:cubicBezTo>
                    <a:pt x="160506" y="30095"/>
                    <a:pt x="195161" y="23711"/>
                    <a:pt x="237112" y="18239"/>
                  </a:cubicBezTo>
                  <a:cubicBezTo>
                    <a:pt x="282710" y="12767"/>
                    <a:pt x="331044" y="6384"/>
                    <a:pt x="376643" y="1824"/>
                  </a:cubicBezTo>
                  <a:cubicBezTo>
                    <a:pt x="382115" y="912"/>
                    <a:pt x="384851" y="912"/>
                    <a:pt x="386674" y="0"/>
                  </a:cubicBezTo>
                  <a:cubicBezTo>
                    <a:pt x="387586" y="0"/>
                    <a:pt x="383939" y="0"/>
                    <a:pt x="381203" y="0"/>
                  </a:cubicBezTo>
                  <a:cubicBezTo>
                    <a:pt x="367523" y="912"/>
                    <a:pt x="352932" y="1824"/>
                    <a:pt x="338340" y="2736"/>
                  </a:cubicBezTo>
                  <a:cubicBezTo>
                    <a:pt x="307333" y="5472"/>
                    <a:pt x="275414" y="9120"/>
                    <a:pt x="244407" y="13680"/>
                  </a:cubicBezTo>
                  <a:cubicBezTo>
                    <a:pt x="201545" y="20063"/>
                    <a:pt x="158682" y="26447"/>
                    <a:pt x="116732" y="32831"/>
                  </a:cubicBezTo>
                  <a:cubicBezTo>
                    <a:pt x="72957" y="39215"/>
                    <a:pt x="34655" y="47422"/>
                    <a:pt x="0" y="55630"/>
                  </a:cubicBezTo>
                  <a:cubicBezTo>
                    <a:pt x="16415" y="53806"/>
                    <a:pt x="31919" y="51982"/>
                    <a:pt x="48334" y="51070"/>
                  </a:cubicBezTo>
                  <a:cubicBezTo>
                    <a:pt x="56542" y="51070"/>
                    <a:pt x="75693" y="48334"/>
                    <a:pt x="89373" y="4468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20">
              <a:extLst>
                <a:ext uri="{FF2B5EF4-FFF2-40B4-BE49-F238E27FC236}">
                  <a16:creationId xmlns:a16="http://schemas.microsoft.com/office/drawing/2014/main" id="{8E631B74-B8D2-46C9-9A6F-A745BDB39035}"/>
                </a:ext>
              </a:extLst>
            </p:cNvPr>
            <p:cNvSpPr/>
            <p:nvPr/>
          </p:nvSpPr>
          <p:spPr>
            <a:xfrm>
              <a:off x="1960057" y="4305401"/>
              <a:ext cx="63838" cy="45598"/>
            </a:xfrm>
            <a:custGeom>
              <a:avLst/>
              <a:gdLst>
                <a:gd name="connsiteX0" fmla="*/ 57622 w 63837"/>
                <a:gd name="connsiteY0" fmla="*/ 5472 h 45598"/>
                <a:gd name="connsiteX1" fmla="*/ 64917 w 63837"/>
                <a:gd name="connsiteY1" fmla="*/ 0 h 45598"/>
                <a:gd name="connsiteX2" fmla="*/ 60357 w 63837"/>
                <a:gd name="connsiteY2" fmla="*/ 912 h 45598"/>
                <a:gd name="connsiteX3" fmla="*/ 53974 w 63837"/>
                <a:gd name="connsiteY3" fmla="*/ 3648 h 45598"/>
                <a:gd name="connsiteX4" fmla="*/ 33910 w 63837"/>
                <a:gd name="connsiteY4" fmla="*/ 15503 h 45598"/>
                <a:gd name="connsiteX5" fmla="*/ 10199 w 63837"/>
                <a:gd name="connsiteY5" fmla="*/ 33743 h 45598"/>
                <a:gd name="connsiteX6" fmla="*/ 168 w 63837"/>
                <a:gd name="connsiteY6" fmla="*/ 45598 h 45598"/>
                <a:gd name="connsiteX7" fmla="*/ 36646 w 63837"/>
                <a:gd name="connsiteY7" fmla="*/ 19151 h 45598"/>
                <a:gd name="connsiteX8" fmla="*/ 57622 w 63837"/>
                <a:gd name="connsiteY8" fmla="*/ 5472 h 4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37" h="45598">
                  <a:moveTo>
                    <a:pt x="57622" y="5472"/>
                  </a:moveTo>
                  <a:cubicBezTo>
                    <a:pt x="63093" y="1824"/>
                    <a:pt x="66741" y="0"/>
                    <a:pt x="64917" y="0"/>
                  </a:cubicBezTo>
                  <a:cubicBezTo>
                    <a:pt x="64005" y="0"/>
                    <a:pt x="62181" y="0"/>
                    <a:pt x="60357" y="912"/>
                  </a:cubicBezTo>
                  <a:cubicBezTo>
                    <a:pt x="58534" y="1824"/>
                    <a:pt x="55798" y="2736"/>
                    <a:pt x="53974" y="3648"/>
                  </a:cubicBezTo>
                  <a:cubicBezTo>
                    <a:pt x="49414" y="5472"/>
                    <a:pt x="42118" y="10032"/>
                    <a:pt x="33910" y="15503"/>
                  </a:cubicBezTo>
                  <a:cubicBezTo>
                    <a:pt x="26615" y="20063"/>
                    <a:pt x="13847" y="30095"/>
                    <a:pt x="10199" y="33743"/>
                  </a:cubicBezTo>
                  <a:cubicBezTo>
                    <a:pt x="1992" y="41039"/>
                    <a:pt x="-744" y="45598"/>
                    <a:pt x="168" y="45598"/>
                  </a:cubicBezTo>
                  <a:cubicBezTo>
                    <a:pt x="1992" y="45598"/>
                    <a:pt x="18407" y="32831"/>
                    <a:pt x="36646" y="19151"/>
                  </a:cubicBezTo>
                  <a:cubicBezTo>
                    <a:pt x="45766" y="13680"/>
                    <a:pt x="53974" y="8208"/>
                    <a:pt x="57622" y="5472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21">
              <a:extLst>
                <a:ext uri="{FF2B5EF4-FFF2-40B4-BE49-F238E27FC236}">
                  <a16:creationId xmlns:a16="http://schemas.microsoft.com/office/drawing/2014/main" id="{25561965-1EAF-4A51-B54A-A2508946CDF1}"/>
                </a:ext>
              </a:extLst>
            </p:cNvPr>
            <p:cNvSpPr/>
            <p:nvPr/>
          </p:nvSpPr>
          <p:spPr>
            <a:xfrm>
              <a:off x="2212508" y="5207089"/>
              <a:ext cx="63838" cy="9120"/>
            </a:xfrm>
            <a:custGeom>
              <a:avLst/>
              <a:gdLst>
                <a:gd name="connsiteX0" fmla="*/ 66906 w 63837"/>
                <a:gd name="connsiteY0" fmla="*/ 10280 h 9119"/>
                <a:gd name="connsiteX1" fmla="*/ 43194 w 63837"/>
                <a:gd name="connsiteY1" fmla="*/ 4808 h 9119"/>
                <a:gd name="connsiteX2" fmla="*/ 23131 w 63837"/>
                <a:gd name="connsiteY2" fmla="*/ 2073 h 9119"/>
                <a:gd name="connsiteX3" fmla="*/ 2156 w 63837"/>
                <a:gd name="connsiteY3" fmla="*/ 248 h 9119"/>
                <a:gd name="connsiteX4" fmla="*/ 21307 w 63837"/>
                <a:gd name="connsiteY4" fmla="*/ 8456 h 9119"/>
                <a:gd name="connsiteX5" fmla="*/ 40458 w 63837"/>
                <a:gd name="connsiteY5" fmla="*/ 11192 h 9119"/>
                <a:gd name="connsiteX6" fmla="*/ 49578 w 63837"/>
                <a:gd name="connsiteY6" fmla="*/ 12104 h 9119"/>
                <a:gd name="connsiteX7" fmla="*/ 66906 w 63837"/>
                <a:gd name="connsiteY7" fmla="*/ 102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837" h="9119">
                  <a:moveTo>
                    <a:pt x="66906" y="10280"/>
                  </a:moveTo>
                  <a:cubicBezTo>
                    <a:pt x="69641" y="9368"/>
                    <a:pt x="57786" y="7544"/>
                    <a:pt x="43194" y="4808"/>
                  </a:cubicBezTo>
                  <a:cubicBezTo>
                    <a:pt x="37723" y="3897"/>
                    <a:pt x="30427" y="2984"/>
                    <a:pt x="23131" y="2073"/>
                  </a:cubicBezTo>
                  <a:cubicBezTo>
                    <a:pt x="14011" y="1160"/>
                    <a:pt x="2156" y="-663"/>
                    <a:pt x="2156" y="248"/>
                  </a:cubicBezTo>
                  <a:cubicBezTo>
                    <a:pt x="-4228" y="1160"/>
                    <a:pt x="3980" y="4808"/>
                    <a:pt x="21307" y="8456"/>
                  </a:cubicBezTo>
                  <a:cubicBezTo>
                    <a:pt x="24043" y="9368"/>
                    <a:pt x="34075" y="10280"/>
                    <a:pt x="40458" y="11192"/>
                  </a:cubicBezTo>
                  <a:cubicBezTo>
                    <a:pt x="43194" y="11192"/>
                    <a:pt x="48666" y="12104"/>
                    <a:pt x="49578" y="12104"/>
                  </a:cubicBezTo>
                  <a:cubicBezTo>
                    <a:pt x="55962" y="11192"/>
                    <a:pt x="64170" y="11192"/>
                    <a:pt x="66906" y="102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22">
              <a:extLst>
                <a:ext uri="{FF2B5EF4-FFF2-40B4-BE49-F238E27FC236}">
                  <a16:creationId xmlns:a16="http://schemas.microsoft.com/office/drawing/2014/main" id="{FAF4635F-E8C0-4FF7-B569-E06BA449ABDC}"/>
                </a:ext>
              </a:extLst>
            </p:cNvPr>
            <p:cNvSpPr/>
            <p:nvPr/>
          </p:nvSpPr>
          <p:spPr>
            <a:xfrm>
              <a:off x="4035864" y="4695141"/>
              <a:ext cx="9120" cy="100316"/>
            </a:xfrm>
            <a:custGeom>
              <a:avLst/>
              <a:gdLst>
                <a:gd name="connsiteX0" fmla="*/ 2736 w 0"/>
                <a:gd name="connsiteY0" fmla="*/ 107282 h 100316"/>
                <a:gd name="connsiteX1" fmla="*/ 3648 w 0"/>
                <a:gd name="connsiteY1" fmla="*/ 95427 h 100316"/>
                <a:gd name="connsiteX2" fmla="*/ 3648 w 0"/>
                <a:gd name="connsiteY2" fmla="*/ 46181 h 100316"/>
                <a:gd name="connsiteX3" fmla="*/ 2736 w 0"/>
                <a:gd name="connsiteY3" fmla="*/ 14262 h 100316"/>
                <a:gd name="connsiteX4" fmla="*/ 912 w 0"/>
                <a:gd name="connsiteY4" fmla="*/ 583 h 100316"/>
                <a:gd name="connsiteX5" fmla="*/ 0 w 0"/>
                <a:gd name="connsiteY5" fmla="*/ 25205 h 100316"/>
                <a:gd name="connsiteX6" fmla="*/ 1824 w 0"/>
                <a:gd name="connsiteY6" fmla="*/ 100899 h 100316"/>
                <a:gd name="connsiteX7" fmla="*/ 2736 w 0"/>
                <a:gd name="connsiteY7" fmla="*/ 107282 h 10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h="100316">
                  <a:moveTo>
                    <a:pt x="2736" y="107282"/>
                  </a:moveTo>
                  <a:cubicBezTo>
                    <a:pt x="3648" y="109106"/>
                    <a:pt x="3648" y="104547"/>
                    <a:pt x="3648" y="95427"/>
                  </a:cubicBezTo>
                  <a:cubicBezTo>
                    <a:pt x="3648" y="83571"/>
                    <a:pt x="3648" y="71716"/>
                    <a:pt x="3648" y="46181"/>
                  </a:cubicBezTo>
                  <a:cubicBezTo>
                    <a:pt x="3648" y="44357"/>
                    <a:pt x="3648" y="28853"/>
                    <a:pt x="2736" y="14262"/>
                  </a:cubicBezTo>
                  <a:cubicBezTo>
                    <a:pt x="2736" y="5142"/>
                    <a:pt x="1824" y="-2154"/>
                    <a:pt x="912" y="583"/>
                  </a:cubicBezTo>
                  <a:cubicBezTo>
                    <a:pt x="0" y="2406"/>
                    <a:pt x="0" y="16086"/>
                    <a:pt x="0" y="25205"/>
                  </a:cubicBezTo>
                  <a:cubicBezTo>
                    <a:pt x="0" y="54388"/>
                    <a:pt x="912" y="77188"/>
                    <a:pt x="1824" y="100899"/>
                  </a:cubicBezTo>
                  <a:cubicBezTo>
                    <a:pt x="1824" y="103635"/>
                    <a:pt x="2736" y="106371"/>
                    <a:pt x="2736" y="107282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23">
              <a:extLst>
                <a:ext uri="{FF2B5EF4-FFF2-40B4-BE49-F238E27FC236}">
                  <a16:creationId xmlns:a16="http://schemas.microsoft.com/office/drawing/2014/main" id="{F16328E1-99B6-41B7-B6FF-2AD119DBD25B}"/>
                </a:ext>
              </a:extLst>
            </p:cNvPr>
            <p:cNvSpPr/>
            <p:nvPr/>
          </p:nvSpPr>
          <p:spPr>
            <a:xfrm>
              <a:off x="4017625" y="4367502"/>
              <a:ext cx="9120" cy="82077"/>
            </a:xfrm>
            <a:custGeom>
              <a:avLst/>
              <a:gdLst>
                <a:gd name="connsiteX0" fmla="*/ 3648 w 0"/>
                <a:gd name="connsiteY0" fmla="*/ 74694 h 82077"/>
                <a:gd name="connsiteX1" fmla="*/ 3648 w 0"/>
                <a:gd name="connsiteY1" fmla="*/ 54631 h 82077"/>
                <a:gd name="connsiteX2" fmla="*/ 1824 w 0"/>
                <a:gd name="connsiteY2" fmla="*/ 4473 h 82077"/>
                <a:gd name="connsiteX3" fmla="*/ 0 w 0"/>
                <a:gd name="connsiteY3" fmla="*/ 10857 h 82077"/>
                <a:gd name="connsiteX4" fmla="*/ 0 w 0"/>
                <a:gd name="connsiteY4" fmla="*/ 43687 h 82077"/>
                <a:gd name="connsiteX5" fmla="*/ 912 w 0"/>
                <a:gd name="connsiteY5" fmla="*/ 73782 h 82077"/>
                <a:gd name="connsiteX6" fmla="*/ 3648 w 0"/>
                <a:gd name="connsiteY6" fmla="*/ 74694 h 8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h="82077">
                  <a:moveTo>
                    <a:pt x="3648" y="74694"/>
                  </a:moveTo>
                  <a:cubicBezTo>
                    <a:pt x="3648" y="70134"/>
                    <a:pt x="3648" y="61927"/>
                    <a:pt x="3648" y="54631"/>
                  </a:cubicBezTo>
                  <a:cubicBezTo>
                    <a:pt x="3648" y="34568"/>
                    <a:pt x="2736" y="19064"/>
                    <a:pt x="1824" y="4473"/>
                  </a:cubicBezTo>
                  <a:cubicBezTo>
                    <a:pt x="912" y="-3735"/>
                    <a:pt x="912" y="-87"/>
                    <a:pt x="0" y="10857"/>
                  </a:cubicBezTo>
                  <a:cubicBezTo>
                    <a:pt x="0" y="21800"/>
                    <a:pt x="0" y="32744"/>
                    <a:pt x="0" y="43687"/>
                  </a:cubicBezTo>
                  <a:cubicBezTo>
                    <a:pt x="0" y="53719"/>
                    <a:pt x="0" y="66487"/>
                    <a:pt x="912" y="73782"/>
                  </a:cubicBezTo>
                  <a:cubicBezTo>
                    <a:pt x="1824" y="84726"/>
                    <a:pt x="2736" y="84726"/>
                    <a:pt x="3648" y="7469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24">
              <a:extLst>
                <a:ext uri="{FF2B5EF4-FFF2-40B4-BE49-F238E27FC236}">
                  <a16:creationId xmlns:a16="http://schemas.microsoft.com/office/drawing/2014/main" id="{8E53FF98-8923-47BD-96FC-51C6FE9A4033}"/>
                </a:ext>
              </a:extLst>
            </p:cNvPr>
            <p:cNvSpPr/>
            <p:nvPr/>
          </p:nvSpPr>
          <p:spPr>
            <a:xfrm>
              <a:off x="2027815" y="5095395"/>
              <a:ext cx="18239" cy="36479"/>
            </a:xfrm>
            <a:custGeom>
              <a:avLst/>
              <a:gdLst>
                <a:gd name="connsiteX0" fmla="*/ 19047 w 18239"/>
                <a:gd name="connsiteY0" fmla="*/ 37161 h 36478"/>
                <a:gd name="connsiteX1" fmla="*/ 13575 w 18239"/>
                <a:gd name="connsiteY1" fmla="*/ 25306 h 36478"/>
                <a:gd name="connsiteX2" fmla="*/ 2631 w 18239"/>
                <a:gd name="connsiteY2" fmla="*/ 3418 h 36478"/>
                <a:gd name="connsiteX3" fmla="*/ 3543 w 18239"/>
                <a:gd name="connsiteY3" fmla="*/ 11626 h 36478"/>
                <a:gd name="connsiteX4" fmla="*/ 11751 w 18239"/>
                <a:gd name="connsiteY4" fmla="*/ 28042 h 36478"/>
                <a:gd name="connsiteX5" fmla="*/ 19959 w 18239"/>
                <a:gd name="connsiteY5" fmla="*/ 38985 h 36478"/>
                <a:gd name="connsiteX6" fmla="*/ 21783 w 18239"/>
                <a:gd name="connsiteY6" fmla="*/ 38985 h 36478"/>
                <a:gd name="connsiteX7" fmla="*/ 19047 w 18239"/>
                <a:gd name="connsiteY7" fmla="*/ 37161 h 3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39" h="36478">
                  <a:moveTo>
                    <a:pt x="19047" y="37161"/>
                  </a:moveTo>
                  <a:cubicBezTo>
                    <a:pt x="18135" y="34425"/>
                    <a:pt x="15399" y="30777"/>
                    <a:pt x="13575" y="25306"/>
                  </a:cubicBezTo>
                  <a:cubicBezTo>
                    <a:pt x="9927" y="18922"/>
                    <a:pt x="4455" y="6155"/>
                    <a:pt x="2631" y="3418"/>
                  </a:cubicBezTo>
                  <a:cubicBezTo>
                    <a:pt x="-105" y="-2053"/>
                    <a:pt x="-1929" y="-2053"/>
                    <a:pt x="3543" y="11626"/>
                  </a:cubicBezTo>
                  <a:cubicBezTo>
                    <a:pt x="5367" y="16186"/>
                    <a:pt x="9015" y="23482"/>
                    <a:pt x="11751" y="28042"/>
                  </a:cubicBezTo>
                  <a:cubicBezTo>
                    <a:pt x="14487" y="32601"/>
                    <a:pt x="18135" y="38074"/>
                    <a:pt x="19959" y="38985"/>
                  </a:cubicBezTo>
                  <a:cubicBezTo>
                    <a:pt x="21783" y="40809"/>
                    <a:pt x="20871" y="38985"/>
                    <a:pt x="21783" y="38985"/>
                  </a:cubicBezTo>
                  <a:cubicBezTo>
                    <a:pt x="19959" y="39897"/>
                    <a:pt x="20871" y="39897"/>
                    <a:pt x="19047" y="37161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25">
              <a:extLst>
                <a:ext uri="{FF2B5EF4-FFF2-40B4-BE49-F238E27FC236}">
                  <a16:creationId xmlns:a16="http://schemas.microsoft.com/office/drawing/2014/main" id="{9F47FA2F-51CC-475E-AA4E-775AC0D8A7B5}"/>
                </a:ext>
              </a:extLst>
            </p:cNvPr>
            <p:cNvSpPr/>
            <p:nvPr/>
          </p:nvSpPr>
          <p:spPr>
            <a:xfrm>
              <a:off x="1962048" y="4824311"/>
              <a:ext cx="9120" cy="45598"/>
            </a:xfrm>
            <a:custGeom>
              <a:avLst/>
              <a:gdLst>
                <a:gd name="connsiteX0" fmla="*/ 912 w 9119"/>
                <a:gd name="connsiteY0" fmla="*/ 0 h 45598"/>
                <a:gd name="connsiteX1" fmla="*/ 0 w 9119"/>
                <a:gd name="connsiteY1" fmla="*/ 8208 h 45598"/>
                <a:gd name="connsiteX2" fmla="*/ 5472 w 9119"/>
                <a:gd name="connsiteY2" fmla="*/ 35567 h 45598"/>
                <a:gd name="connsiteX3" fmla="*/ 9120 w 9119"/>
                <a:gd name="connsiteY3" fmla="*/ 47422 h 45598"/>
                <a:gd name="connsiteX4" fmla="*/ 10032 w 9119"/>
                <a:gd name="connsiteY4" fmla="*/ 48334 h 45598"/>
                <a:gd name="connsiteX5" fmla="*/ 10944 w 9119"/>
                <a:gd name="connsiteY5" fmla="*/ 46510 h 45598"/>
                <a:gd name="connsiteX6" fmla="*/ 6384 w 9119"/>
                <a:gd name="connsiteY6" fmla="*/ 18239 h 45598"/>
                <a:gd name="connsiteX7" fmla="*/ 912 w 9119"/>
                <a:gd name="connsiteY7" fmla="*/ 0 h 4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9" h="45598">
                  <a:moveTo>
                    <a:pt x="912" y="0"/>
                  </a:moveTo>
                  <a:cubicBezTo>
                    <a:pt x="0" y="912"/>
                    <a:pt x="0" y="3648"/>
                    <a:pt x="0" y="8208"/>
                  </a:cubicBezTo>
                  <a:cubicBezTo>
                    <a:pt x="0" y="10944"/>
                    <a:pt x="3648" y="29183"/>
                    <a:pt x="5472" y="35567"/>
                  </a:cubicBezTo>
                  <a:cubicBezTo>
                    <a:pt x="6384" y="41039"/>
                    <a:pt x="8208" y="45598"/>
                    <a:pt x="9120" y="47422"/>
                  </a:cubicBezTo>
                  <a:cubicBezTo>
                    <a:pt x="10032" y="49247"/>
                    <a:pt x="10032" y="48334"/>
                    <a:pt x="10032" y="48334"/>
                  </a:cubicBezTo>
                  <a:cubicBezTo>
                    <a:pt x="10032" y="47422"/>
                    <a:pt x="10032" y="47422"/>
                    <a:pt x="10944" y="46510"/>
                  </a:cubicBezTo>
                  <a:cubicBezTo>
                    <a:pt x="10944" y="43774"/>
                    <a:pt x="9120" y="31007"/>
                    <a:pt x="6384" y="18239"/>
                  </a:cubicBezTo>
                  <a:cubicBezTo>
                    <a:pt x="3648" y="6384"/>
                    <a:pt x="912" y="0"/>
                    <a:pt x="912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26">
              <a:extLst>
                <a:ext uri="{FF2B5EF4-FFF2-40B4-BE49-F238E27FC236}">
                  <a16:creationId xmlns:a16="http://schemas.microsoft.com/office/drawing/2014/main" id="{3D0E626C-F89C-4148-B98E-4F7E96B3A303}"/>
                </a:ext>
              </a:extLst>
            </p:cNvPr>
            <p:cNvSpPr/>
            <p:nvPr/>
          </p:nvSpPr>
          <p:spPr>
            <a:xfrm>
              <a:off x="3288363" y="3891368"/>
              <a:ext cx="82077" cy="9120"/>
            </a:xfrm>
            <a:custGeom>
              <a:avLst/>
              <a:gdLst>
                <a:gd name="connsiteX0" fmla="*/ 89972 w 82077"/>
                <a:gd name="connsiteY0" fmla="*/ 0 h 9119"/>
                <a:gd name="connsiteX1" fmla="*/ 60789 w 82077"/>
                <a:gd name="connsiteY1" fmla="*/ 3648 h 9119"/>
                <a:gd name="connsiteX2" fmla="*/ 1511 w 82077"/>
                <a:gd name="connsiteY2" fmla="*/ 15503 h 9119"/>
                <a:gd name="connsiteX3" fmla="*/ 599 w 82077"/>
                <a:gd name="connsiteY3" fmla="*/ 16415 h 9119"/>
                <a:gd name="connsiteX4" fmla="*/ 7895 w 82077"/>
                <a:gd name="connsiteY4" fmla="*/ 15503 h 9119"/>
                <a:gd name="connsiteX5" fmla="*/ 83588 w 82077"/>
                <a:gd name="connsiteY5" fmla="*/ 1824 h 9119"/>
                <a:gd name="connsiteX6" fmla="*/ 89972 w 82077"/>
                <a:gd name="connsiteY6" fmla="*/ 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077" h="9119">
                  <a:moveTo>
                    <a:pt x="89972" y="0"/>
                  </a:moveTo>
                  <a:cubicBezTo>
                    <a:pt x="79940" y="912"/>
                    <a:pt x="70820" y="2736"/>
                    <a:pt x="60789" y="3648"/>
                  </a:cubicBezTo>
                  <a:cubicBezTo>
                    <a:pt x="37990" y="7296"/>
                    <a:pt x="18838" y="10943"/>
                    <a:pt x="1511" y="15503"/>
                  </a:cubicBezTo>
                  <a:cubicBezTo>
                    <a:pt x="-313" y="15503"/>
                    <a:pt x="-313" y="16415"/>
                    <a:pt x="599" y="16415"/>
                  </a:cubicBezTo>
                  <a:cubicBezTo>
                    <a:pt x="1511" y="16415"/>
                    <a:pt x="5159" y="16415"/>
                    <a:pt x="7895" y="15503"/>
                  </a:cubicBezTo>
                  <a:cubicBezTo>
                    <a:pt x="34342" y="10943"/>
                    <a:pt x="58965" y="6384"/>
                    <a:pt x="83588" y="1824"/>
                  </a:cubicBezTo>
                  <a:cubicBezTo>
                    <a:pt x="87236" y="912"/>
                    <a:pt x="87236" y="912"/>
                    <a:pt x="89972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27">
              <a:extLst>
                <a:ext uri="{FF2B5EF4-FFF2-40B4-BE49-F238E27FC236}">
                  <a16:creationId xmlns:a16="http://schemas.microsoft.com/office/drawing/2014/main" id="{2BD31329-F62F-4EF2-9FD1-9508B6A7C17B}"/>
                </a:ext>
              </a:extLst>
            </p:cNvPr>
            <p:cNvSpPr/>
            <p:nvPr/>
          </p:nvSpPr>
          <p:spPr>
            <a:xfrm>
              <a:off x="3129700" y="3923287"/>
              <a:ext cx="63838" cy="9120"/>
            </a:xfrm>
            <a:custGeom>
              <a:avLst/>
              <a:gdLst>
                <a:gd name="connsiteX0" fmla="*/ 65329 w 63837"/>
                <a:gd name="connsiteY0" fmla="*/ 0 h 9119"/>
                <a:gd name="connsiteX1" fmla="*/ 39794 w 63837"/>
                <a:gd name="connsiteY1" fmla="*/ 4560 h 9119"/>
                <a:gd name="connsiteX2" fmla="*/ 15171 w 63837"/>
                <a:gd name="connsiteY2" fmla="*/ 10031 h 9119"/>
                <a:gd name="connsiteX3" fmla="*/ 580 w 63837"/>
                <a:gd name="connsiteY3" fmla="*/ 14591 h 9119"/>
                <a:gd name="connsiteX4" fmla="*/ 24291 w 63837"/>
                <a:gd name="connsiteY4" fmla="*/ 10943 h 9119"/>
                <a:gd name="connsiteX5" fmla="*/ 64417 w 63837"/>
                <a:gd name="connsiteY5" fmla="*/ 1824 h 9119"/>
                <a:gd name="connsiteX6" fmla="*/ 65329 w 63837"/>
                <a:gd name="connsiteY6" fmla="*/ 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837" h="9119">
                  <a:moveTo>
                    <a:pt x="65329" y="0"/>
                  </a:moveTo>
                  <a:cubicBezTo>
                    <a:pt x="58034" y="912"/>
                    <a:pt x="47090" y="2736"/>
                    <a:pt x="39794" y="4560"/>
                  </a:cubicBezTo>
                  <a:cubicBezTo>
                    <a:pt x="29763" y="6384"/>
                    <a:pt x="21555" y="8208"/>
                    <a:pt x="15171" y="10031"/>
                  </a:cubicBezTo>
                  <a:cubicBezTo>
                    <a:pt x="5139" y="12767"/>
                    <a:pt x="-2156" y="14591"/>
                    <a:pt x="580" y="14591"/>
                  </a:cubicBezTo>
                  <a:cubicBezTo>
                    <a:pt x="3316" y="14591"/>
                    <a:pt x="12435" y="12767"/>
                    <a:pt x="24291" y="10943"/>
                  </a:cubicBezTo>
                  <a:cubicBezTo>
                    <a:pt x="39794" y="8208"/>
                    <a:pt x="54386" y="4560"/>
                    <a:pt x="64417" y="1824"/>
                  </a:cubicBezTo>
                  <a:cubicBezTo>
                    <a:pt x="68065" y="912"/>
                    <a:pt x="68977" y="0"/>
                    <a:pt x="65329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28">
              <a:extLst>
                <a:ext uri="{FF2B5EF4-FFF2-40B4-BE49-F238E27FC236}">
                  <a16:creationId xmlns:a16="http://schemas.microsoft.com/office/drawing/2014/main" id="{82B667E7-BAAA-49CF-9F61-B637EE520D61}"/>
                </a:ext>
              </a:extLst>
            </p:cNvPr>
            <p:cNvSpPr/>
            <p:nvPr/>
          </p:nvSpPr>
          <p:spPr>
            <a:xfrm>
              <a:off x="3993913" y="4906311"/>
              <a:ext cx="9120" cy="63838"/>
            </a:xfrm>
            <a:custGeom>
              <a:avLst/>
              <a:gdLst>
                <a:gd name="connsiteX0" fmla="*/ 0 w 0"/>
                <a:gd name="connsiteY0" fmla="*/ 55708 h 63837"/>
                <a:gd name="connsiteX1" fmla="*/ 0 w 0"/>
                <a:gd name="connsiteY1" fmla="*/ 63916 h 63837"/>
                <a:gd name="connsiteX2" fmla="*/ 912 w 0"/>
                <a:gd name="connsiteY2" fmla="*/ 57532 h 63837"/>
                <a:gd name="connsiteX3" fmla="*/ 1824 w 0"/>
                <a:gd name="connsiteY3" fmla="*/ 15581 h 63837"/>
                <a:gd name="connsiteX4" fmla="*/ 912 w 0"/>
                <a:gd name="connsiteY4" fmla="*/ 78 h 63837"/>
                <a:gd name="connsiteX5" fmla="*/ 0 w 0"/>
                <a:gd name="connsiteY5" fmla="*/ 11933 h 63837"/>
                <a:gd name="connsiteX6" fmla="*/ 0 w 0"/>
                <a:gd name="connsiteY6" fmla="*/ 33821 h 63837"/>
                <a:gd name="connsiteX7" fmla="*/ 0 w 0"/>
                <a:gd name="connsiteY7" fmla="*/ 55708 h 6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h="63837">
                  <a:moveTo>
                    <a:pt x="0" y="55708"/>
                  </a:moveTo>
                  <a:cubicBezTo>
                    <a:pt x="0" y="63004"/>
                    <a:pt x="0" y="66651"/>
                    <a:pt x="0" y="63916"/>
                  </a:cubicBezTo>
                  <a:cubicBezTo>
                    <a:pt x="0" y="63004"/>
                    <a:pt x="912" y="60267"/>
                    <a:pt x="912" y="57532"/>
                  </a:cubicBezTo>
                  <a:cubicBezTo>
                    <a:pt x="1824" y="44764"/>
                    <a:pt x="1824" y="31085"/>
                    <a:pt x="1824" y="15581"/>
                  </a:cubicBezTo>
                  <a:cubicBezTo>
                    <a:pt x="1824" y="10109"/>
                    <a:pt x="912" y="990"/>
                    <a:pt x="912" y="78"/>
                  </a:cubicBezTo>
                  <a:cubicBezTo>
                    <a:pt x="912" y="-834"/>
                    <a:pt x="0" y="6462"/>
                    <a:pt x="0" y="11933"/>
                  </a:cubicBezTo>
                  <a:cubicBezTo>
                    <a:pt x="0" y="18317"/>
                    <a:pt x="0" y="26525"/>
                    <a:pt x="0" y="33821"/>
                  </a:cubicBezTo>
                  <a:cubicBezTo>
                    <a:pt x="0" y="42028"/>
                    <a:pt x="0" y="49324"/>
                    <a:pt x="0" y="55708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29">
              <a:extLst>
                <a:ext uri="{FF2B5EF4-FFF2-40B4-BE49-F238E27FC236}">
                  <a16:creationId xmlns:a16="http://schemas.microsoft.com/office/drawing/2014/main" id="{F982A589-478A-4A11-913C-67D8F9D11404}"/>
                </a:ext>
              </a:extLst>
            </p:cNvPr>
            <p:cNvSpPr/>
            <p:nvPr/>
          </p:nvSpPr>
          <p:spPr>
            <a:xfrm>
              <a:off x="2502802" y="4089265"/>
              <a:ext cx="45598" cy="9120"/>
            </a:xfrm>
            <a:custGeom>
              <a:avLst/>
              <a:gdLst>
                <a:gd name="connsiteX0" fmla="*/ 46554 w 45598"/>
                <a:gd name="connsiteY0" fmla="*/ 0 h 9119"/>
                <a:gd name="connsiteX1" fmla="*/ 955 w 45598"/>
                <a:gd name="connsiteY1" fmla="*/ 13680 h 9119"/>
                <a:gd name="connsiteX2" fmla="*/ 5515 w 45598"/>
                <a:gd name="connsiteY2" fmla="*/ 13680 h 9119"/>
                <a:gd name="connsiteX3" fmla="*/ 36522 w 45598"/>
                <a:gd name="connsiteY3" fmla="*/ 4560 h 9119"/>
                <a:gd name="connsiteX4" fmla="*/ 46554 w 45598"/>
                <a:gd name="connsiteY4" fmla="*/ 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8" h="9119">
                  <a:moveTo>
                    <a:pt x="46554" y="0"/>
                  </a:moveTo>
                  <a:cubicBezTo>
                    <a:pt x="39258" y="912"/>
                    <a:pt x="13723" y="9120"/>
                    <a:pt x="955" y="13680"/>
                  </a:cubicBezTo>
                  <a:cubicBezTo>
                    <a:pt x="-1781" y="14592"/>
                    <a:pt x="1867" y="14592"/>
                    <a:pt x="5515" y="13680"/>
                  </a:cubicBezTo>
                  <a:cubicBezTo>
                    <a:pt x="14635" y="10944"/>
                    <a:pt x="26490" y="8208"/>
                    <a:pt x="36522" y="4560"/>
                  </a:cubicBezTo>
                  <a:cubicBezTo>
                    <a:pt x="40170" y="2736"/>
                    <a:pt x="43818" y="912"/>
                    <a:pt x="46554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30">
              <a:extLst>
                <a:ext uri="{FF2B5EF4-FFF2-40B4-BE49-F238E27FC236}">
                  <a16:creationId xmlns:a16="http://schemas.microsoft.com/office/drawing/2014/main" id="{86E3040E-2DAF-4F5B-9A04-62FAB3B0D8B3}"/>
                </a:ext>
              </a:extLst>
            </p:cNvPr>
            <p:cNvSpPr/>
            <p:nvPr/>
          </p:nvSpPr>
          <p:spPr>
            <a:xfrm>
              <a:off x="3263199" y="5204602"/>
              <a:ext cx="54718" cy="9120"/>
            </a:xfrm>
            <a:custGeom>
              <a:avLst/>
              <a:gdLst>
                <a:gd name="connsiteX0" fmla="*/ 39443 w 54718"/>
                <a:gd name="connsiteY0" fmla="*/ 3648 h 9119"/>
                <a:gd name="connsiteX1" fmla="*/ 56770 w 54718"/>
                <a:gd name="connsiteY1" fmla="*/ 0 h 9119"/>
                <a:gd name="connsiteX2" fmla="*/ 42179 w 54718"/>
                <a:gd name="connsiteY2" fmla="*/ 1824 h 9119"/>
                <a:gd name="connsiteX3" fmla="*/ 9348 w 54718"/>
                <a:gd name="connsiteY3" fmla="*/ 6384 h 9119"/>
                <a:gd name="connsiteX4" fmla="*/ 1140 w 54718"/>
                <a:gd name="connsiteY4" fmla="*/ 8207 h 9119"/>
                <a:gd name="connsiteX5" fmla="*/ 228 w 54718"/>
                <a:gd name="connsiteY5" fmla="*/ 9120 h 9119"/>
                <a:gd name="connsiteX6" fmla="*/ 39443 w 54718"/>
                <a:gd name="connsiteY6" fmla="*/ 3648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718" h="9119">
                  <a:moveTo>
                    <a:pt x="39443" y="3648"/>
                  </a:moveTo>
                  <a:cubicBezTo>
                    <a:pt x="45826" y="2736"/>
                    <a:pt x="51298" y="1824"/>
                    <a:pt x="56770" y="0"/>
                  </a:cubicBezTo>
                  <a:cubicBezTo>
                    <a:pt x="52210" y="0"/>
                    <a:pt x="48562" y="912"/>
                    <a:pt x="42179" y="1824"/>
                  </a:cubicBezTo>
                  <a:cubicBezTo>
                    <a:pt x="32147" y="3648"/>
                    <a:pt x="20291" y="4560"/>
                    <a:pt x="9348" y="6384"/>
                  </a:cubicBezTo>
                  <a:cubicBezTo>
                    <a:pt x="6612" y="6384"/>
                    <a:pt x="2964" y="7296"/>
                    <a:pt x="1140" y="8207"/>
                  </a:cubicBezTo>
                  <a:cubicBezTo>
                    <a:pt x="-684" y="8207"/>
                    <a:pt x="228" y="9120"/>
                    <a:pt x="228" y="9120"/>
                  </a:cubicBezTo>
                  <a:cubicBezTo>
                    <a:pt x="9348" y="8207"/>
                    <a:pt x="23939" y="6384"/>
                    <a:pt x="39443" y="3648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31">
              <a:extLst>
                <a:ext uri="{FF2B5EF4-FFF2-40B4-BE49-F238E27FC236}">
                  <a16:creationId xmlns:a16="http://schemas.microsoft.com/office/drawing/2014/main" id="{B160C415-A377-48E1-A4D7-109406226C72}"/>
                </a:ext>
              </a:extLst>
            </p:cNvPr>
            <p:cNvSpPr/>
            <p:nvPr/>
          </p:nvSpPr>
          <p:spPr>
            <a:xfrm>
              <a:off x="2263910" y="5208250"/>
              <a:ext cx="54718" cy="9120"/>
            </a:xfrm>
            <a:custGeom>
              <a:avLst/>
              <a:gdLst>
                <a:gd name="connsiteX0" fmla="*/ 46510 w 54718"/>
                <a:gd name="connsiteY0" fmla="*/ 7296 h 0"/>
                <a:gd name="connsiteX1" fmla="*/ 55630 w 54718"/>
                <a:gd name="connsiteY1" fmla="*/ 7296 h 0"/>
                <a:gd name="connsiteX2" fmla="*/ 49246 w 54718"/>
                <a:gd name="connsiteY2" fmla="*/ 5472 h 0"/>
                <a:gd name="connsiteX3" fmla="*/ 17327 w 54718"/>
                <a:gd name="connsiteY3" fmla="*/ 1824 h 0"/>
                <a:gd name="connsiteX4" fmla="*/ 0 w 54718"/>
                <a:gd name="connsiteY4" fmla="*/ 0 h 0"/>
                <a:gd name="connsiteX5" fmla="*/ 14592 w 54718"/>
                <a:gd name="connsiteY5" fmla="*/ 2736 h 0"/>
                <a:gd name="connsiteX6" fmla="*/ 46510 w 54718"/>
                <a:gd name="connsiteY6" fmla="*/ 72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718">
                  <a:moveTo>
                    <a:pt x="46510" y="7296"/>
                  </a:moveTo>
                  <a:cubicBezTo>
                    <a:pt x="50158" y="7296"/>
                    <a:pt x="55630" y="8208"/>
                    <a:pt x="55630" y="7296"/>
                  </a:cubicBezTo>
                  <a:cubicBezTo>
                    <a:pt x="54718" y="7296"/>
                    <a:pt x="53806" y="6384"/>
                    <a:pt x="49246" y="5472"/>
                  </a:cubicBezTo>
                  <a:cubicBezTo>
                    <a:pt x="40127" y="4560"/>
                    <a:pt x="28271" y="2736"/>
                    <a:pt x="17327" y="1824"/>
                  </a:cubicBezTo>
                  <a:cubicBezTo>
                    <a:pt x="11856" y="912"/>
                    <a:pt x="5472" y="912"/>
                    <a:pt x="0" y="0"/>
                  </a:cubicBezTo>
                  <a:cubicBezTo>
                    <a:pt x="4560" y="912"/>
                    <a:pt x="9120" y="1824"/>
                    <a:pt x="14592" y="2736"/>
                  </a:cubicBezTo>
                  <a:cubicBezTo>
                    <a:pt x="25535" y="4560"/>
                    <a:pt x="36479" y="5472"/>
                    <a:pt x="46510" y="729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32">
              <a:extLst>
                <a:ext uri="{FF2B5EF4-FFF2-40B4-BE49-F238E27FC236}">
                  <a16:creationId xmlns:a16="http://schemas.microsoft.com/office/drawing/2014/main" id="{3FD1D4B6-9D31-4FD8-B18F-ACF4AEFE623A}"/>
                </a:ext>
              </a:extLst>
            </p:cNvPr>
            <p:cNvSpPr/>
            <p:nvPr/>
          </p:nvSpPr>
          <p:spPr>
            <a:xfrm>
              <a:off x="3992624" y="4708505"/>
              <a:ext cx="9120" cy="27359"/>
            </a:xfrm>
            <a:custGeom>
              <a:avLst/>
              <a:gdLst>
                <a:gd name="connsiteX0" fmla="*/ 378 w 0"/>
                <a:gd name="connsiteY0" fmla="*/ 21874 h 27359"/>
                <a:gd name="connsiteX1" fmla="*/ 1290 w 0"/>
                <a:gd name="connsiteY1" fmla="*/ 32818 h 27359"/>
                <a:gd name="connsiteX2" fmla="*/ 2202 w 0"/>
                <a:gd name="connsiteY2" fmla="*/ 18226 h 27359"/>
                <a:gd name="connsiteX3" fmla="*/ 1290 w 0"/>
                <a:gd name="connsiteY3" fmla="*/ 899 h 27359"/>
                <a:gd name="connsiteX4" fmla="*/ 378 w 0"/>
                <a:gd name="connsiteY4" fmla="*/ 21874 h 2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27359">
                  <a:moveTo>
                    <a:pt x="378" y="21874"/>
                  </a:moveTo>
                  <a:cubicBezTo>
                    <a:pt x="378" y="27346"/>
                    <a:pt x="1290" y="33729"/>
                    <a:pt x="1290" y="32818"/>
                  </a:cubicBezTo>
                  <a:cubicBezTo>
                    <a:pt x="1290" y="31905"/>
                    <a:pt x="1290" y="23698"/>
                    <a:pt x="2202" y="18226"/>
                  </a:cubicBezTo>
                  <a:cubicBezTo>
                    <a:pt x="2202" y="12754"/>
                    <a:pt x="2202" y="4546"/>
                    <a:pt x="1290" y="899"/>
                  </a:cubicBezTo>
                  <a:cubicBezTo>
                    <a:pt x="378" y="-3661"/>
                    <a:pt x="-534" y="10019"/>
                    <a:pt x="378" y="2187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33">
              <a:extLst>
                <a:ext uri="{FF2B5EF4-FFF2-40B4-BE49-F238E27FC236}">
                  <a16:creationId xmlns:a16="http://schemas.microsoft.com/office/drawing/2014/main" id="{2388B11C-2884-47B8-9CC4-40BFE0982CD4}"/>
                </a:ext>
              </a:extLst>
            </p:cNvPr>
            <p:cNvSpPr/>
            <p:nvPr/>
          </p:nvSpPr>
          <p:spPr>
            <a:xfrm>
              <a:off x="3142556" y="3950646"/>
              <a:ext cx="45598" cy="9120"/>
            </a:xfrm>
            <a:custGeom>
              <a:avLst/>
              <a:gdLst>
                <a:gd name="connsiteX0" fmla="*/ 5051 w 45598"/>
                <a:gd name="connsiteY0" fmla="*/ 9120 h 9119"/>
                <a:gd name="connsiteX1" fmla="*/ 45177 w 45598"/>
                <a:gd name="connsiteY1" fmla="*/ 912 h 9119"/>
                <a:gd name="connsiteX2" fmla="*/ 46089 w 45598"/>
                <a:gd name="connsiteY2" fmla="*/ 0 h 9119"/>
                <a:gd name="connsiteX3" fmla="*/ 491 w 45598"/>
                <a:gd name="connsiteY3" fmla="*/ 9120 h 9119"/>
                <a:gd name="connsiteX4" fmla="*/ 5051 w 45598"/>
                <a:gd name="connsiteY4" fmla="*/ 912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8" h="9119">
                  <a:moveTo>
                    <a:pt x="5051" y="9120"/>
                  </a:moveTo>
                  <a:cubicBezTo>
                    <a:pt x="18730" y="6384"/>
                    <a:pt x="32410" y="3648"/>
                    <a:pt x="45177" y="912"/>
                  </a:cubicBezTo>
                  <a:cubicBezTo>
                    <a:pt x="47001" y="912"/>
                    <a:pt x="46089" y="0"/>
                    <a:pt x="46089" y="0"/>
                  </a:cubicBezTo>
                  <a:cubicBezTo>
                    <a:pt x="34234" y="1824"/>
                    <a:pt x="2315" y="8208"/>
                    <a:pt x="491" y="9120"/>
                  </a:cubicBezTo>
                  <a:cubicBezTo>
                    <a:pt x="-1333" y="10031"/>
                    <a:pt x="2315" y="9120"/>
                    <a:pt x="5051" y="912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34">
              <a:extLst>
                <a:ext uri="{FF2B5EF4-FFF2-40B4-BE49-F238E27FC236}">
                  <a16:creationId xmlns:a16="http://schemas.microsoft.com/office/drawing/2014/main" id="{E6C8E678-CFEE-4F2E-AAA6-BB2CAB0D2ACA}"/>
                </a:ext>
              </a:extLst>
            </p:cNvPr>
            <p:cNvSpPr/>
            <p:nvPr/>
          </p:nvSpPr>
          <p:spPr>
            <a:xfrm>
              <a:off x="4033128" y="4244323"/>
              <a:ext cx="9120" cy="27359"/>
            </a:xfrm>
            <a:custGeom>
              <a:avLst/>
              <a:gdLst>
                <a:gd name="connsiteX0" fmla="*/ 2736 w 0"/>
                <a:gd name="connsiteY0" fmla="*/ 18216 h 27359"/>
                <a:gd name="connsiteX1" fmla="*/ 912 w 0"/>
                <a:gd name="connsiteY1" fmla="*/ 889 h 27359"/>
                <a:gd name="connsiteX2" fmla="*/ 0 w 0"/>
                <a:gd name="connsiteY2" fmla="*/ 10920 h 27359"/>
                <a:gd name="connsiteX3" fmla="*/ 1824 w 0"/>
                <a:gd name="connsiteY3" fmla="*/ 28248 h 27359"/>
                <a:gd name="connsiteX4" fmla="*/ 2736 w 0"/>
                <a:gd name="connsiteY4" fmla="*/ 18216 h 2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27359">
                  <a:moveTo>
                    <a:pt x="2736" y="18216"/>
                  </a:moveTo>
                  <a:cubicBezTo>
                    <a:pt x="2736" y="9096"/>
                    <a:pt x="1824" y="3624"/>
                    <a:pt x="912" y="889"/>
                  </a:cubicBezTo>
                  <a:cubicBezTo>
                    <a:pt x="0" y="-1847"/>
                    <a:pt x="0" y="1801"/>
                    <a:pt x="0" y="10920"/>
                  </a:cubicBezTo>
                  <a:cubicBezTo>
                    <a:pt x="0" y="20040"/>
                    <a:pt x="912" y="26424"/>
                    <a:pt x="1824" y="28248"/>
                  </a:cubicBezTo>
                  <a:cubicBezTo>
                    <a:pt x="2736" y="30072"/>
                    <a:pt x="2736" y="27336"/>
                    <a:pt x="2736" y="1821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35">
              <a:extLst>
                <a:ext uri="{FF2B5EF4-FFF2-40B4-BE49-F238E27FC236}">
                  <a16:creationId xmlns:a16="http://schemas.microsoft.com/office/drawing/2014/main" id="{5D94353A-D048-4A7F-9A42-7C72E2DAEA06}"/>
                </a:ext>
              </a:extLst>
            </p:cNvPr>
            <p:cNvSpPr/>
            <p:nvPr/>
          </p:nvSpPr>
          <p:spPr>
            <a:xfrm>
              <a:off x="1966608" y="4911860"/>
              <a:ext cx="9120" cy="18239"/>
            </a:xfrm>
            <a:custGeom>
              <a:avLst/>
              <a:gdLst>
                <a:gd name="connsiteX0" fmla="*/ 912 w 0"/>
                <a:gd name="connsiteY0" fmla="*/ 10944 h 18239"/>
                <a:gd name="connsiteX1" fmla="*/ 4560 w 0"/>
                <a:gd name="connsiteY1" fmla="*/ 21887 h 18239"/>
                <a:gd name="connsiteX2" fmla="*/ 1824 w 0"/>
                <a:gd name="connsiteY2" fmla="*/ 0 h 18239"/>
                <a:gd name="connsiteX3" fmla="*/ 0 w 0"/>
                <a:gd name="connsiteY3" fmla="*/ 3648 h 18239"/>
                <a:gd name="connsiteX4" fmla="*/ 912 w 0"/>
                <a:gd name="connsiteY4" fmla="*/ 10944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8239">
                  <a:moveTo>
                    <a:pt x="912" y="10944"/>
                  </a:moveTo>
                  <a:cubicBezTo>
                    <a:pt x="2736" y="20063"/>
                    <a:pt x="4560" y="25536"/>
                    <a:pt x="4560" y="21887"/>
                  </a:cubicBezTo>
                  <a:cubicBezTo>
                    <a:pt x="3648" y="16416"/>
                    <a:pt x="2736" y="8208"/>
                    <a:pt x="1824" y="0"/>
                  </a:cubicBezTo>
                  <a:cubicBezTo>
                    <a:pt x="912" y="912"/>
                    <a:pt x="912" y="1824"/>
                    <a:pt x="0" y="3648"/>
                  </a:cubicBezTo>
                  <a:cubicBezTo>
                    <a:pt x="0" y="4560"/>
                    <a:pt x="912" y="9120"/>
                    <a:pt x="912" y="109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36">
              <a:extLst>
                <a:ext uri="{FF2B5EF4-FFF2-40B4-BE49-F238E27FC236}">
                  <a16:creationId xmlns:a16="http://schemas.microsoft.com/office/drawing/2014/main" id="{A2475E28-B493-4493-B9DE-D5C68C4902A4}"/>
                </a:ext>
              </a:extLst>
            </p:cNvPr>
            <p:cNvSpPr/>
            <p:nvPr/>
          </p:nvSpPr>
          <p:spPr>
            <a:xfrm>
              <a:off x="2272682" y="4183198"/>
              <a:ext cx="18239" cy="9120"/>
            </a:xfrm>
            <a:custGeom>
              <a:avLst/>
              <a:gdLst>
                <a:gd name="connsiteX0" fmla="*/ 9467 w 18239"/>
                <a:gd name="connsiteY0" fmla="*/ 7296 h 9119"/>
                <a:gd name="connsiteX1" fmla="*/ 26794 w 18239"/>
                <a:gd name="connsiteY1" fmla="*/ 0 h 9119"/>
                <a:gd name="connsiteX2" fmla="*/ 11291 w 18239"/>
                <a:gd name="connsiteY2" fmla="*/ 5472 h 9119"/>
                <a:gd name="connsiteX3" fmla="*/ 1259 w 18239"/>
                <a:gd name="connsiteY3" fmla="*/ 10031 h 9119"/>
                <a:gd name="connsiteX4" fmla="*/ 9467 w 18239"/>
                <a:gd name="connsiteY4" fmla="*/ 7296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39" h="9119">
                  <a:moveTo>
                    <a:pt x="9467" y="7296"/>
                  </a:moveTo>
                  <a:cubicBezTo>
                    <a:pt x="15851" y="4560"/>
                    <a:pt x="21323" y="2736"/>
                    <a:pt x="26794" y="0"/>
                  </a:cubicBezTo>
                  <a:cubicBezTo>
                    <a:pt x="21323" y="1824"/>
                    <a:pt x="16763" y="3648"/>
                    <a:pt x="11291" y="5472"/>
                  </a:cubicBezTo>
                  <a:cubicBezTo>
                    <a:pt x="2171" y="9120"/>
                    <a:pt x="-2389" y="10943"/>
                    <a:pt x="1259" y="10031"/>
                  </a:cubicBezTo>
                  <a:cubicBezTo>
                    <a:pt x="1259" y="10031"/>
                    <a:pt x="6731" y="8208"/>
                    <a:pt x="9467" y="729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37">
              <a:extLst>
                <a:ext uri="{FF2B5EF4-FFF2-40B4-BE49-F238E27FC236}">
                  <a16:creationId xmlns:a16="http://schemas.microsoft.com/office/drawing/2014/main" id="{2950175B-B944-4C5B-B6DB-44BDB986474B}"/>
                </a:ext>
              </a:extLst>
            </p:cNvPr>
            <p:cNvSpPr/>
            <p:nvPr/>
          </p:nvSpPr>
          <p:spPr>
            <a:xfrm>
              <a:off x="3361008" y="3915079"/>
              <a:ext cx="9120" cy="9120"/>
            </a:xfrm>
            <a:custGeom>
              <a:avLst/>
              <a:gdLst>
                <a:gd name="connsiteX0" fmla="*/ 8208 w 0"/>
                <a:gd name="connsiteY0" fmla="*/ 0 h 0"/>
                <a:gd name="connsiteX1" fmla="*/ 5472 w 0"/>
                <a:gd name="connsiteY1" fmla="*/ 0 h 0"/>
                <a:gd name="connsiteX2" fmla="*/ 0 w 0"/>
                <a:gd name="connsiteY2" fmla="*/ 91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8208" y="0"/>
                  </a:moveTo>
                  <a:lnTo>
                    <a:pt x="5472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38">
              <a:extLst>
                <a:ext uri="{FF2B5EF4-FFF2-40B4-BE49-F238E27FC236}">
                  <a16:creationId xmlns:a16="http://schemas.microsoft.com/office/drawing/2014/main" id="{E79A9E01-5D0C-4892-B136-8566B808A16C}"/>
                </a:ext>
              </a:extLst>
            </p:cNvPr>
            <p:cNvSpPr/>
            <p:nvPr/>
          </p:nvSpPr>
          <p:spPr>
            <a:xfrm>
              <a:off x="3439437" y="5198218"/>
              <a:ext cx="9120" cy="9120"/>
            </a:xfrm>
            <a:custGeom>
              <a:avLst/>
              <a:gdLst>
                <a:gd name="connsiteX0" fmla="*/ 0 w 0"/>
                <a:gd name="connsiteY0" fmla="*/ 912 h 0"/>
                <a:gd name="connsiteX1" fmla="*/ 912 w 0"/>
                <a:gd name="connsiteY1" fmla="*/ 912 h 0"/>
                <a:gd name="connsiteX2" fmla="*/ 6384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912"/>
                  </a:moveTo>
                  <a:lnTo>
                    <a:pt x="912" y="912"/>
                  </a:lnTo>
                  <a:lnTo>
                    <a:pt x="6384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39">
              <a:extLst>
                <a:ext uri="{FF2B5EF4-FFF2-40B4-BE49-F238E27FC236}">
                  <a16:creationId xmlns:a16="http://schemas.microsoft.com/office/drawing/2014/main" id="{A1AAE777-A9C7-4AF1-9E75-7503FE84D756}"/>
                </a:ext>
              </a:extLst>
            </p:cNvPr>
            <p:cNvSpPr/>
            <p:nvPr/>
          </p:nvSpPr>
          <p:spPr>
            <a:xfrm>
              <a:off x="3347328" y="5207338"/>
              <a:ext cx="9120" cy="9120"/>
            </a:xfrm>
            <a:custGeom>
              <a:avLst/>
              <a:gdLst>
                <a:gd name="connsiteX0" fmla="*/ 0 w 0"/>
                <a:gd name="connsiteY0" fmla="*/ 1824 h 0"/>
                <a:gd name="connsiteX1" fmla="*/ 2736 w 0"/>
                <a:gd name="connsiteY1" fmla="*/ 912 h 0"/>
                <a:gd name="connsiteX2" fmla="*/ 6384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1824"/>
                  </a:moveTo>
                  <a:lnTo>
                    <a:pt x="2736" y="912"/>
                  </a:lnTo>
                  <a:lnTo>
                    <a:pt x="6384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40">
              <a:extLst>
                <a:ext uri="{FF2B5EF4-FFF2-40B4-BE49-F238E27FC236}">
                  <a16:creationId xmlns:a16="http://schemas.microsoft.com/office/drawing/2014/main" id="{0BA1FD01-B635-41D6-B172-3290A4BB2413}"/>
                </a:ext>
              </a:extLst>
            </p:cNvPr>
            <p:cNvSpPr/>
            <p:nvPr/>
          </p:nvSpPr>
          <p:spPr>
            <a:xfrm>
              <a:off x="2550268" y="4097472"/>
              <a:ext cx="9120" cy="9120"/>
            </a:xfrm>
            <a:custGeom>
              <a:avLst/>
              <a:gdLst>
                <a:gd name="connsiteX0" fmla="*/ 0 w 0"/>
                <a:gd name="connsiteY0" fmla="*/ 1824 h 0"/>
                <a:gd name="connsiteX1" fmla="*/ 7296 w 0"/>
                <a:gd name="connsiteY1" fmla="*/ 0 h 0"/>
                <a:gd name="connsiteX2" fmla="*/ 6384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1824"/>
                  </a:moveTo>
                  <a:lnTo>
                    <a:pt x="7296" y="0"/>
                  </a:lnTo>
                  <a:lnTo>
                    <a:pt x="6384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41">
              <a:extLst>
                <a:ext uri="{FF2B5EF4-FFF2-40B4-BE49-F238E27FC236}">
                  <a16:creationId xmlns:a16="http://schemas.microsoft.com/office/drawing/2014/main" id="{BADF69CF-DFA7-48C3-995B-DF71EB9DFB6F}"/>
                </a:ext>
              </a:extLst>
            </p:cNvPr>
            <p:cNvSpPr/>
            <p:nvPr/>
          </p:nvSpPr>
          <p:spPr>
            <a:xfrm>
              <a:off x="2910495" y="4009012"/>
              <a:ext cx="9120" cy="9120"/>
            </a:xfrm>
            <a:custGeom>
              <a:avLst/>
              <a:gdLst>
                <a:gd name="connsiteX0" fmla="*/ 0 w 0"/>
                <a:gd name="connsiteY0" fmla="*/ 912 h 0"/>
                <a:gd name="connsiteX1" fmla="*/ 2736 w 0"/>
                <a:gd name="connsiteY1" fmla="*/ 912 h 0"/>
                <a:gd name="connsiteX2" fmla="*/ 7296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912"/>
                  </a:moveTo>
                  <a:lnTo>
                    <a:pt x="2736" y="912"/>
                  </a:lnTo>
                  <a:lnTo>
                    <a:pt x="7296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42">
              <a:extLst>
                <a:ext uri="{FF2B5EF4-FFF2-40B4-BE49-F238E27FC236}">
                  <a16:creationId xmlns:a16="http://schemas.microsoft.com/office/drawing/2014/main" id="{6D1119CC-098F-4DAA-BC83-4E50227D32C4}"/>
                </a:ext>
              </a:extLst>
            </p:cNvPr>
            <p:cNvSpPr/>
            <p:nvPr/>
          </p:nvSpPr>
          <p:spPr>
            <a:xfrm>
              <a:off x="1895097" y="4659245"/>
              <a:ext cx="9120" cy="18239"/>
            </a:xfrm>
            <a:custGeom>
              <a:avLst/>
              <a:gdLst>
                <a:gd name="connsiteX0" fmla="*/ 378 w 0"/>
                <a:gd name="connsiteY0" fmla="*/ 0 h 18239"/>
                <a:gd name="connsiteX1" fmla="*/ 1290 w 0"/>
                <a:gd name="connsiteY1" fmla="*/ 13680 h 18239"/>
                <a:gd name="connsiteX2" fmla="*/ 2202 w 0"/>
                <a:gd name="connsiteY2" fmla="*/ 20063 h 18239"/>
                <a:gd name="connsiteX3" fmla="*/ 1290 w 0"/>
                <a:gd name="connsiteY3" fmla="*/ 6384 h 18239"/>
                <a:gd name="connsiteX4" fmla="*/ 378 w 0"/>
                <a:gd name="connsiteY4" fmla="*/ 0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8239">
                  <a:moveTo>
                    <a:pt x="378" y="0"/>
                  </a:moveTo>
                  <a:cubicBezTo>
                    <a:pt x="-534" y="0"/>
                    <a:pt x="378" y="4560"/>
                    <a:pt x="1290" y="13680"/>
                  </a:cubicBezTo>
                  <a:cubicBezTo>
                    <a:pt x="1290" y="16416"/>
                    <a:pt x="2202" y="20063"/>
                    <a:pt x="2202" y="20063"/>
                  </a:cubicBezTo>
                  <a:cubicBezTo>
                    <a:pt x="3114" y="20975"/>
                    <a:pt x="2202" y="15503"/>
                    <a:pt x="1290" y="6384"/>
                  </a:cubicBezTo>
                  <a:cubicBezTo>
                    <a:pt x="1290" y="4560"/>
                    <a:pt x="378" y="2736"/>
                    <a:pt x="378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43">
              <a:extLst>
                <a:ext uri="{FF2B5EF4-FFF2-40B4-BE49-F238E27FC236}">
                  <a16:creationId xmlns:a16="http://schemas.microsoft.com/office/drawing/2014/main" id="{829F398A-80D1-489D-B924-FDBB00F99958}"/>
                </a:ext>
              </a:extLst>
            </p:cNvPr>
            <p:cNvSpPr/>
            <p:nvPr/>
          </p:nvSpPr>
          <p:spPr>
            <a:xfrm>
              <a:off x="1933777" y="4754090"/>
              <a:ext cx="9120" cy="912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912 w 0"/>
                <a:gd name="connsiteY2" fmla="*/ 638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912" y="6384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A1F9164E-A40A-48A8-AF92-B12006DFD660}"/>
              </a:ext>
            </a:extLst>
          </p:cNvPr>
          <p:cNvSpPr/>
          <p:nvPr/>
        </p:nvSpPr>
        <p:spPr>
          <a:xfrm>
            <a:off x="6121886" y="1848325"/>
            <a:ext cx="2355364" cy="5771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922590C-5838-4EE2-A33F-2F66366F5F38}"/>
              </a:ext>
            </a:extLst>
          </p:cNvPr>
          <p:cNvSpPr/>
          <p:nvPr/>
        </p:nvSpPr>
        <p:spPr>
          <a:xfrm>
            <a:off x="1370226" y="3056230"/>
            <a:ext cx="1321403" cy="5771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7D38A81-16D3-4A1A-BF19-73C9A1C927FF}"/>
              </a:ext>
            </a:extLst>
          </p:cNvPr>
          <p:cNvSpPr/>
          <p:nvPr/>
        </p:nvSpPr>
        <p:spPr>
          <a:xfrm>
            <a:off x="2949131" y="2763485"/>
            <a:ext cx="6037866" cy="9898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24">
                <a:extLst>
                  <a:ext uri="{FF2B5EF4-FFF2-40B4-BE49-F238E27FC236}">
                    <a16:creationId xmlns:a16="http://schemas.microsoft.com/office/drawing/2014/main" id="{070C57B0-BCC7-47E9-832C-0ED1403E02F0}"/>
                  </a:ext>
                </a:extLst>
              </p:cNvPr>
              <p:cNvSpPr txBox="1"/>
              <p:nvPr/>
            </p:nvSpPr>
            <p:spPr>
              <a:xfrm>
                <a:off x="1485148" y="1731480"/>
                <a:ext cx="7540386" cy="3484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CN" sz="3200" b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 hình chữ nhật có nửa chu vi là 125m, chiều rộng bằng</a:t>
                </a:r>
                <a14:m>
                  <m:oMath xmlns:m="http://schemas.openxmlformats.org/officeDocument/2006/math">
                    <m:r>
                      <a:rPr lang="en-US" altLang="zh-CN" sz="3200" b="1" i="0" smtClean="0">
                        <a:solidFill>
                          <a:srgbClr val="DF6C8C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  <m:f>
                      <m:fPr>
                        <m:ctrlPr>
                          <a:rPr lang="en-US" altLang="zh-CN" sz="3200" b="1" i="1" smtClean="0">
                            <a:solidFill>
                              <a:srgbClr val="339590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339590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339590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3200" b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chiều dài. Tìm chiều dài, chiều rộng của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altLang="zh-CN" sz="3200" b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hình đó.</a:t>
                </a:r>
              </a:p>
            </p:txBody>
          </p:sp>
        </mc:Choice>
        <mc:Fallback xmlns="">
          <p:sp>
            <p:nvSpPr>
              <p:cNvPr id="61" name="文本框 24">
                <a:extLst>
                  <a:ext uri="{FF2B5EF4-FFF2-40B4-BE49-F238E27FC236}">
                    <a16:creationId xmlns:a16="http://schemas.microsoft.com/office/drawing/2014/main" id="{070C57B0-BCC7-47E9-832C-0ED1403E0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148" y="1731480"/>
                <a:ext cx="7540386" cy="3484480"/>
              </a:xfrm>
              <a:prstGeom prst="rect">
                <a:avLst/>
              </a:prstGeom>
              <a:blipFill>
                <a:blip r:embed="rId5"/>
                <a:stretch>
                  <a:fillRect l="-2102" r="-3638" b="-4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04FF942A-B4EC-4ACC-A8D7-79BF926A020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433" y="1231088"/>
            <a:ext cx="7273411" cy="513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50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accel="22000" decel="5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97" grpId="0" animBg="1"/>
      <p:bldP spid="98" grpId="0" animBg="1"/>
      <p:bldP spid="99" grpId="0" animBg="1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6">
            <a:extLst>
              <a:ext uri="{FF2B5EF4-FFF2-40B4-BE49-F238E27FC236}">
                <a16:creationId xmlns:a16="http://schemas.microsoft.com/office/drawing/2014/main" id="{2696A0F5-3F5E-47E1-B365-EBE526BBA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7428" y="-1023940"/>
            <a:ext cx="10957929" cy="820570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ED2A3BD-9730-415C-A632-71DD09213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858" y="557375"/>
            <a:ext cx="5989453" cy="59894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B41FBBE-02FF-4C23-A8B3-ACCA50F086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6" t="69153" r="15031" b="11151"/>
          <a:stretch/>
        </p:blipFill>
        <p:spPr>
          <a:xfrm rot="19254130">
            <a:off x="6851155" y="2256789"/>
            <a:ext cx="7374417" cy="3041887"/>
          </a:xfrm>
          <a:prstGeom prst="rect">
            <a:avLst/>
          </a:prstGeom>
        </p:spPr>
      </p:pic>
      <p:sp>
        <p:nvSpPr>
          <p:cNvPr id="13" name="矩形 6">
            <a:extLst>
              <a:ext uri="{FF2B5EF4-FFF2-40B4-BE49-F238E27FC236}">
                <a16:creationId xmlns:a16="http://schemas.microsoft.com/office/drawing/2014/main" id="{D157EF3F-C3F5-4DA1-9527-1D9AF5198C04}"/>
              </a:ext>
            </a:extLst>
          </p:cNvPr>
          <p:cNvSpPr/>
          <p:nvPr/>
        </p:nvSpPr>
        <p:spPr>
          <a:xfrm>
            <a:off x="5957644" y="2345131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9CA0590D-0A63-4107-9A00-3EAA18C8E6CE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49C0B9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33959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4</a:t>
            </a:r>
            <a:endParaRPr lang="en-US" altLang="zh-CN" sz="3200" b="1" dirty="0">
              <a:solidFill>
                <a:srgbClr val="33959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16" name="矩形 6">
            <a:extLst>
              <a:ext uri="{FF2B5EF4-FFF2-40B4-BE49-F238E27FC236}">
                <a16:creationId xmlns:a16="http://schemas.microsoft.com/office/drawing/2014/main" id="{7DB06344-D132-49C2-91D7-E151FD542058}"/>
              </a:ext>
            </a:extLst>
          </p:cNvPr>
          <p:cNvSpPr/>
          <p:nvPr/>
        </p:nvSpPr>
        <p:spPr>
          <a:xfrm>
            <a:off x="3564961" y="3442941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B24BCD-6029-43F0-9FDC-E166BED60167}"/>
              </a:ext>
            </a:extLst>
          </p:cNvPr>
          <p:cNvGrpSpPr/>
          <p:nvPr/>
        </p:nvGrpSpPr>
        <p:grpSpPr>
          <a:xfrm>
            <a:off x="6258308" y="4408750"/>
            <a:ext cx="1918970" cy="343783"/>
            <a:chOff x="3246711" y="3505593"/>
            <a:chExt cx="1918970" cy="34378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B38044-B9B9-42AF-90A7-9CC65CCF37B3}"/>
                </a:ext>
              </a:extLst>
            </p:cNvPr>
            <p:cNvGrpSpPr/>
            <p:nvPr/>
          </p:nvGrpSpPr>
          <p:grpSpPr>
            <a:xfrm>
              <a:off x="3246711" y="3505593"/>
              <a:ext cx="1918244" cy="343783"/>
              <a:chOff x="3246711" y="3505593"/>
              <a:chExt cx="1918244" cy="34378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995C563-B8DF-405E-855A-46A3A400756A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8C0FE204-C6D1-48B4-B67E-C87B5AD5DECB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9ECE49D4-A8EB-48DF-9A5A-9ECAE617F1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8C5BE18D-B790-4827-B38D-597D6C5F0112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81998A9-D42A-4A69-8255-FE77C7E35C3C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74202217-28FE-43CA-ACDD-887FDB1BB97F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0211EB2C-FB88-4F42-8093-1FBD4FE8AA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BA94B7B7-ACEA-4DB8-9BDC-35314DB272FB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D15BE75-931D-4A6F-9219-43AFE62F9235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EDD633C2-AEC6-49C7-A2C1-90D1CA022136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4085A4B0-7E43-4551-B8E0-8A850EA2D3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71060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0D03A139-2C3D-42BF-A47C-D4474A8E99D4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E111FA5-9B2F-48EE-A3E8-C937C4F2CAE1}"/>
                </a:ext>
              </a:extLst>
            </p:cNvPr>
            <p:cNvCxnSpPr/>
            <p:nvPr/>
          </p:nvCxnSpPr>
          <p:spPr>
            <a:xfrm>
              <a:off x="5165681" y="3528195"/>
              <a:ext cx="0" cy="3175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Left Bracket 51">
            <a:extLst>
              <a:ext uri="{FF2B5EF4-FFF2-40B4-BE49-F238E27FC236}">
                <a16:creationId xmlns:a16="http://schemas.microsoft.com/office/drawing/2014/main" id="{F275FA1C-7E03-418E-A376-06C4190B9E86}"/>
              </a:ext>
            </a:extLst>
          </p:cNvPr>
          <p:cNvSpPr/>
          <p:nvPr/>
        </p:nvSpPr>
        <p:spPr>
          <a:xfrm rot="16200000">
            <a:off x="7061643" y="3791423"/>
            <a:ext cx="317501" cy="1867200"/>
          </a:xfrm>
          <a:prstGeom prst="leftBracket">
            <a:avLst>
              <a:gd name="adj" fmla="val 292332"/>
            </a:avLst>
          </a:prstGeom>
          <a:ln>
            <a:solidFill>
              <a:srgbClr val="0160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53" name="Left Bracket 52">
            <a:extLst>
              <a:ext uri="{FF2B5EF4-FFF2-40B4-BE49-F238E27FC236}">
                <a16:creationId xmlns:a16="http://schemas.microsoft.com/office/drawing/2014/main" id="{9D6CC756-4276-4956-9744-BD98F2DFC1D5}"/>
              </a:ext>
            </a:extLst>
          </p:cNvPr>
          <p:cNvSpPr/>
          <p:nvPr/>
        </p:nvSpPr>
        <p:spPr>
          <a:xfrm rot="5400000" flipV="1">
            <a:off x="6800972" y="3123636"/>
            <a:ext cx="194302" cy="1276692"/>
          </a:xfrm>
          <a:prstGeom prst="leftBracket">
            <a:avLst>
              <a:gd name="adj" fmla="val 100253"/>
            </a:avLst>
          </a:prstGeom>
          <a:ln>
            <a:solidFill>
              <a:srgbClr val="0160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54" name="矩形 6">
            <a:extLst>
              <a:ext uri="{FF2B5EF4-FFF2-40B4-BE49-F238E27FC236}">
                <a16:creationId xmlns:a16="http://schemas.microsoft.com/office/drawing/2014/main" id="{D8B1F6B8-073B-4392-AC6C-5804E4BF52B9}"/>
              </a:ext>
            </a:extLst>
          </p:cNvPr>
          <p:cNvSpPr/>
          <p:nvPr/>
        </p:nvSpPr>
        <p:spPr>
          <a:xfrm>
            <a:off x="3820844" y="4099458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dài:</a:t>
            </a:r>
          </a:p>
        </p:txBody>
      </p:sp>
      <p:sp>
        <p:nvSpPr>
          <p:cNvPr id="55" name="矩形 6">
            <a:extLst>
              <a:ext uri="{FF2B5EF4-FFF2-40B4-BE49-F238E27FC236}">
                <a16:creationId xmlns:a16="http://schemas.microsoft.com/office/drawing/2014/main" id="{461050BA-9834-41A5-8D9B-2BB87738611E}"/>
              </a:ext>
            </a:extLst>
          </p:cNvPr>
          <p:cNvSpPr/>
          <p:nvPr/>
        </p:nvSpPr>
        <p:spPr>
          <a:xfrm>
            <a:off x="6418983" y="2960890"/>
            <a:ext cx="954821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?m</a:t>
            </a:r>
          </a:p>
        </p:txBody>
      </p:sp>
      <p:sp>
        <p:nvSpPr>
          <p:cNvPr id="56" name="矩形 6">
            <a:extLst>
              <a:ext uri="{FF2B5EF4-FFF2-40B4-BE49-F238E27FC236}">
                <a16:creationId xmlns:a16="http://schemas.microsoft.com/office/drawing/2014/main" id="{10D0E4B6-AF03-4AD5-A7F7-87D215430F20}"/>
              </a:ext>
            </a:extLst>
          </p:cNvPr>
          <p:cNvSpPr/>
          <p:nvPr/>
        </p:nvSpPr>
        <p:spPr>
          <a:xfrm>
            <a:off x="6708422" y="4765773"/>
            <a:ext cx="1034091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?m</a:t>
            </a:r>
          </a:p>
        </p:txBody>
      </p:sp>
      <p:sp>
        <p:nvSpPr>
          <p:cNvPr id="57" name="Right Brace 56">
            <a:extLst>
              <a:ext uri="{FF2B5EF4-FFF2-40B4-BE49-F238E27FC236}">
                <a16:creationId xmlns:a16="http://schemas.microsoft.com/office/drawing/2014/main" id="{17289CF8-3037-4E7C-A4E9-1DA811EF7237}"/>
              </a:ext>
            </a:extLst>
          </p:cNvPr>
          <p:cNvSpPr/>
          <p:nvPr/>
        </p:nvSpPr>
        <p:spPr>
          <a:xfrm>
            <a:off x="8127023" y="3580359"/>
            <a:ext cx="528787" cy="1321928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0160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58" name="矩形 6">
            <a:extLst>
              <a:ext uri="{FF2B5EF4-FFF2-40B4-BE49-F238E27FC236}">
                <a16:creationId xmlns:a16="http://schemas.microsoft.com/office/drawing/2014/main" id="{3BA3D8D6-4C8D-41BB-BB6C-65100A202072}"/>
              </a:ext>
            </a:extLst>
          </p:cNvPr>
          <p:cNvSpPr/>
          <p:nvPr/>
        </p:nvSpPr>
        <p:spPr>
          <a:xfrm>
            <a:off x="8643110" y="3744483"/>
            <a:ext cx="147818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125m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3F3DF6-053C-45A5-A6A0-26EF7703220C}"/>
              </a:ext>
            </a:extLst>
          </p:cNvPr>
          <p:cNvGrpSpPr/>
          <p:nvPr/>
        </p:nvGrpSpPr>
        <p:grpSpPr>
          <a:xfrm>
            <a:off x="6256313" y="3718716"/>
            <a:ext cx="1280160" cy="341298"/>
            <a:chOff x="6455745" y="2376732"/>
            <a:chExt cx="1280160" cy="34129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CD59AAB-B4CC-4181-B333-4E1E202C1921}"/>
                </a:ext>
              </a:extLst>
            </p:cNvPr>
            <p:cNvGrpSpPr/>
            <p:nvPr/>
          </p:nvGrpSpPr>
          <p:grpSpPr>
            <a:xfrm>
              <a:off x="6455745" y="2383008"/>
              <a:ext cx="640080" cy="335022"/>
              <a:chOff x="3244716" y="2821835"/>
              <a:chExt cx="640080" cy="335022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2B81F20-A1A4-4B9A-AD26-1D0A346BB5EA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674664D-C622-4A79-B498-A8F94DEDA4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D85916E-C772-441C-9332-B97717C7CA04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8DD5EBB-C91E-4ED8-BADC-CCCD3F7AE8F1}"/>
                </a:ext>
              </a:extLst>
            </p:cNvPr>
            <p:cNvGrpSpPr/>
            <p:nvPr/>
          </p:nvGrpSpPr>
          <p:grpSpPr>
            <a:xfrm>
              <a:off x="7095825" y="2376732"/>
              <a:ext cx="640080" cy="335022"/>
              <a:chOff x="3244716" y="2821835"/>
              <a:chExt cx="640080" cy="335022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FCAEF07-654A-4439-A335-2C046AEBBEE7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168CF71-C477-43A0-AF7F-EBA294AAC6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90110"/>
                <a:ext cx="64008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9B35205-555D-4AA8-93A6-E9708FBF0598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9ACF222-2DC3-46CF-B678-F4CB6132B2B7}"/>
                  </a:ext>
                </a:extLst>
              </p:cNvPr>
              <p:cNvSpPr/>
              <p:nvPr/>
            </p:nvSpPr>
            <p:spPr>
              <a:xfrm>
                <a:off x="4157355" y="1173582"/>
                <a:ext cx="5478074" cy="11232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b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 hình chữ nhật có nửa chu vi là 125m, chiều rộng bằng</a:t>
                </a:r>
                <a14:m>
                  <m:oMath xmlns:m="http://schemas.openxmlformats.org/officeDocument/2006/math">
                    <m:r>
                      <a:rPr lang="en-US" altLang="zh-CN" b="1">
                        <a:solidFill>
                          <a:srgbClr val="DF6C8C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  <m:f>
                      <m:fPr>
                        <m:ctrlPr>
                          <a:rPr lang="en-US" altLang="zh-CN" b="1" i="1">
                            <a:solidFill>
                              <a:srgbClr val="339590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b="1">
                            <a:solidFill>
                              <a:srgbClr val="339590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b="1">
                            <a:solidFill>
                              <a:srgbClr val="339590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b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chiều dài. Tìm chiều dài, chiều rộng của hình đó.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9ACF222-2DC3-46CF-B678-F4CB6132B2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355" y="1173582"/>
                <a:ext cx="5478074" cy="1123256"/>
              </a:xfrm>
              <a:prstGeom prst="rect">
                <a:avLst/>
              </a:prstGeom>
              <a:blipFill>
                <a:blip r:embed="rId6"/>
                <a:stretch>
                  <a:fillRect l="-1001" t="-3261" r="-779" b="-7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4010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"/>
                            </p:stCondLst>
                            <p:childTnLst>
                              <p:par>
                                <p:cTn id="60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/>
      <p:bldP spid="52" grpId="0" animBg="1"/>
      <p:bldP spid="53" grpId="0" animBg="1"/>
      <p:bldP spid="54" grpId="0"/>
      <p:bldP spid="55" grpId="0"/>
      <p:bldP spid="56" grpId="0"/>
      <p:bldP spid="57" grpId="0" animBg="1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6">
            <a:extLst>
              <a:ext uri="{FF2B5EF4-FFF2-40B4-BE49-F238E27FC236}">
                <a16:creationId xmlns:a16="http://schemas.microsoft.com/office/drawing/2014/main" id="{2696A0F5-3F5E-47E1-B365-EBE526BBA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4071" y="-1360610"/>
            <a:ext cx="10957929" cy="91330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B41FBBE-02FF-4C23-A8B3-ACCA50F086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6" t="69153" r="15031" b="11151"/>
          <a:stretch/>
        </p:blipFill>
        <p:spPr>
          <a:xfrm rot="19254130">
            <a:off x="8133621" y="1824706"/>
            <a:ext cx="7374417" cy="3041887"/>
          </a:xfrm>
          <a:prstGeom prst="rect">
            <a:avLst/>
          </a:prstGeom>
        </p:spPr>
      </p:pic>
      <p:sp>
        <p:nvSpPr>
          <p:cNvPr id="13" name="矩形 6">
            <a:extLst>
              <a:ext uri="{FF2B5EF4-FFF2-40B4-BE49-F238E27FC236}">
                <a16:creationId xmlns:a16="http://schemas.microsoft.com/office/drawing/2014/main" id="{D157EF3F-C3F5-4DA1-9527-1D9AF5198C04}"/>
              </a:ext>
            </a:extLst>
          </p:cNvPr>
          <p:cNvSpPr/>
          <p:nvPr/>
        </p:nvSpPr>
        <p:spPr>
          <a:xfrm>
            <a:off x="5798639" y="544574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</a:t>
            </a: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9CA0590D-0A63-4107-9A00-3EAA18C8E6CE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49C0B9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33959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4</a:t>
            </a:r>
            <a:endParaRPr lang="en-US" altLang="zh-CN" sz="3200" b="1" dirty="0">
              <a:solidFill>
                <a:srgbClr val="33959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63" name="矩形 6">
            <a:extLst>
              <a:ext uri="{FF2B5EF4-FFF2-40B4-BE49-F238E27FC236}">
                <a16:creationId xmlns:a16="http://schemas.microsoft.com/office/drawing/2014/main" id="{9BACC110-70C3-4752-AD9B-18BA1D2666EC}"/>
              </a:ext>
            </a:extLst>
          </p:cNvPr>
          <p:cNvSpPr/>
          <p:nvPr/>
        </p:nvSpPr>
        <p:spPr>
          <a:xfrm>
            <a:off x="2336007" y="1413063"/>
            <a:ext cx="8243746" cy="4031873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Tổng số phần bằng nhau là: </a:t>
            </a:r>
            <a:b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</a:br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 + 3 = 5 (phần)</a:t>
            </a:r>
          </a:p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 hình chữ nhật là: </a:t>
            </a:r>
          </a:p>
          <a:p>
            <a:pPr algn="ctr"/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125 : 5 x 2 = 50 (m)</a:t>
            </a:r>
          </a:p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dài hình chữ nhật là: </a:t>
            </a:r>
          </a:p>
          <a:p>
            <a:pPr algn="ctr"/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125 - 50 = 75 (m)</a:t>
            </a:r>
          </a:p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3200" u="sng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</a:t>
            </a:r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Chiều dài: </a:t>
            </a:r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75m</a:t>
            </a:r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; </a:t>
            </a:r>
          </a:p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		Chiều rộng: </a:t>
            </a:r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50m</a:t>
            </a:r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.</a:t>
            </a:r>
          </a:p>
        </p:txBody>
      </p:sp>
      <p:sp>
        <p:nvSpPr>
          <p:cNvPr id="64" name="矩形 6">
            <a:extLst>
              <a:ext uri="{FF2B5EF4-FFF2-40B4-BE49-F238E27FC236}">
                <a16:creationId xmlns:a16="http://schemas.microsoft.com/office/drawing/2014/main" id="{F791E565-48C7-4377-8DB8-A99331329793}"/>
              </a:ext>
            </a:extLst>
          </p:cNvPr>
          <p:cNvSpPr/>
          <p:nvPr/>
        </p:nvSpPr>
        <p:spPr>
          <a:xfrm>
            <a:off x="343293" y="4203694"/>
            <a:ext cx="1898868" cy="57438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D62461-8C97-45C3-BB7C-E75295297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75" y="4641264"/>
            <a:ext cx="4767861" cy="193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16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892059" y="-494390"/>
            <a:ext cx="178125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7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3</a:t>
            </a:r>
            <a:endParaRPr lang="zh-CN" altLang="en-US" sz="287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3084848" y="3067999"/>
            <a:ext cx="50686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solidFill>
                  <a:srgbClr val="2C3590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VẬN DỤNG</a:t>
            </a:r>
          </a:p>
        </p:txBody>
      </p:sp>
      <p:pic>
        <p:nvPicPr>
          <p:cNvPr id="90" name="图片 1">
            <a:extLst>
              <a:ext uri="{FF2B5EF4-FFF2-40B4-BE49-F238E27FC236}">
                <a16:creationId xmlns:a16="http://schemas.microsoft.com/office/drawing/2014/main" id="{F2C47D21-0254-41E7-9C6A-14777585B09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0112">
            <a:off x="283591" y="2433799"/>
            <a:ext cx="3668573" cy="36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59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9">
            <a:extLst>
              <a:ext uri="{FF2B5EF4-FFF2-40B4-BE49-F238E27FC236}">
                <a16:creationId xmlns:a16="http://schemas.microsoft.com/office/drawing/2014/main" id="{DB6D7548-48E4-42C6-8926-5EDEB1F84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273370" flipH="1">
            <a:off x="-2825963" y="4426825"/>
            <a:ext cx="11386180" cy="298191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4371218-EA4F-49B8-83EA-18566BF48535}"/>
              </a:ext>
            </a:extLst>
          </p:cNvPr>
          <p:cNvGrpSpPr/>
          <p:nvPr/>
        </p:nvGrpSpPr>
        <p:grpSpPr>
          <a:xfrm flipH="1">
            <a:off x="2714169" y="367684"/>
            <a:ext cx="8788497" cy="2738373"/>
            <a:chOff x="7056439" y="4040188"/>
            <a:chExt cx="3008313" cy="2109788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63D31568-EFBF-4D63-98BE-94101914F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9" y="4221163"/>
              <a:ext cx="2700338" cy="1928813"/>
            </a:xfrm>
            <a:custGeom>
              <a:avLst/>
              <a:gdLst>
                <a:gd name="T0" fmla="*/ 1701 w 1701"/>
                <a:gd name="T1" fmla="*/ 959 h 1215"/>
                <a:gd name="T2" fmla="*/ 621 w 1701"/>
                <a:gd name="T3" fmla="*/ 959 h 1215"/>
                <a:gd name="T4" fmla="*/ 709 w 1701"/>
                <a:gd name="T5" fmla="*/ 1215 h 1215"/>
                <a:gd name="T6" fmla="*/ 381 w 1701"/>
                <a:gd name="T7" fmla="*/ 959 h 1215"/>
                <a:gd name="T8" fmla="*/ 0 w 1701"/>
                <a:gd name="T9" fmla="*/ 959 h 1215"/>
                <a:gd name="T10" fmla="*/ 0 w 1701"/>
                <a:gd name="T11" fmla="*/ 0 h 1215"/>
                <a:gd name="T12" fmla="*/ 1701 w 1701"/>
                <a:gd name="T13" fmla="*/ 0 h 1215"/>
                <a:gd name="T14" fmla="*/ 1701 w 1701"/>
                <a:gd name="T15" fmla="*/ 959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01" h="1215">
                  <a:moveTo>
                    <a:pt x="1701" y="959"/>
                  </a:moveTo>
                  <a:lnTo>
                    <a:pt x="621" y="959"/>
                  </a:lnTo>
                  <a:lnTo>
                    <a:pt x="709" y="1215"/>
                  </a:lnTo>
                  <a:lnTo>
                    <a:pt x="381" y="959"/>
                  </a:lnTo>
                  <a:lnTo>
                    <a:pt x="0" y="959"/>
                  </a:lnTo>
                  <a:lnTo>
                    <a:pt x="0" y="0"/>
                  </a:lnTo>
                  <a:lnTo>
                    <a:pt x="1701" y="0"/>
                  </a:lnTo>
                  <a:lnTo>
                    <a:pt x="1701" y="959"/>
                  </a:lnTo>
                  <a:close/>
                </a:path>
              </a:pathLst>
            </a:custGeom>
            <a:solidFill>
              <a:srgbClr val="FFFFFF"/>
            </a:solidFill>
            <a:ln w="57150" cap="flat">
              <a:solidFill>
                <a:srgbClr val="2C359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767F120B-8E63-4ECB-A4EE-7C24634B0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6439" y="5429251"/>
              <a:ext cx="468313" cy="482600"/>
            </a:xfrm>
            <a:custGeom>
              <a:avLst/>
              <a:gdLst>
                <a:gd name="T0" fmla="*/ 0 w 295"/>
                <a:gd name="T1" fmla="*/ 304 h 304"/>
                <a:gd name="T2" fmla="*/ 295 w 295"/>
                <a:gd name="T3" fmla="*/ 304 h 304"/>
                <a:gd name="T4" fmla="*/ 295 w 295"/>
                <a:gd name="T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5" h="304">
                  <a:moveTo>
                    <a:pt x="0" y="304"/>
                  </a:moveTo>
                  <a:lnTo>
                    <a:pt x="295" y="304"/>
                  </a:lnTo>
                  <a:lnTo>
                    <a:pt x="295" y="0"/>
                  </a:lnTo>
                </a:path>
              </a:pathLst>
            </a:custGeom>
            <a:noFill/>
            <a:ln w="57150" cap="flat">
              <a:solidFill>
                <a:srgbClr val="2C35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4910DEB2-5D56-4163-919E-1AC399F0A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9" y="4040188"/>
              <a:ext cx="466725" cy="482600"/>
            </a:xfrm>
            <a:custGeom>
              <a:avLst/>
              <a:gdLst>
                <a:gd name="T0" fmla="*/ 294 w 294"/>
                <a:gd name="T1" fmla="*/ 0 h 304"/>
                <a:gd name="T2" fmla="*/ 0 w 294"/>
                <a:gd name="T3" fmla="*/ 0 h 304"/>
                <a:gd name="T4" fmla="*/ 0 w 294"/>
                <a:gd name="T5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4" h="304">
                  <a:moveTo>
                    <a:pt x="294" y="0"/>
                  </a:moveTo>
                  <a:lnTo>
                    <a:pt x="0" y="0"/>
                  </a:lnTo>
                  <a:lnTo>
                    <a:pt x="0" y="304"/>
                  </a:lnTo>
                </a:path>
              </a:pathLst>
            </a:custGeom>
            <a:noFill/>
            <a:ln w="57150" cap="flat">
              <a:solidFill>
                <a:srgbClr val="2C35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6" name="文本框 22">
            <a:extLst>
              <a:ext uri="{FF2B5EF4-FFF2-40B4-BE49-F238E27FC236}">
                <a16:creationId xmlns:a16="http://schemas.microsoft.com/office/drawing/2014/main" id="{B0F1ED8D-A2FA-4114-88C0-BC6956B7431F}"/>
              </a:ext>
            </a:extLst>
          </p:cNvPr>
          <p:cNvSpPr txBox="1"/>
          <p:nvPr/>
        </p:nvSpPr>
        <p:spPr>
          <a:xfrm>
            <a:off x="689333" y="380140"/>
            <a:ext cx="2257068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2C3590"/>
            </a:solidFill>
          </a:ln>
        </p:spPr>
        <p:txBody>
          <a:bodyPr wrap="square" rtlCol="0" anchor="ctr" anchorCtr="1">
            <a:normAutofit/>
          </a:bodyPr>
          <a:lstStyle/>
          <a:p>
            <a:r>
              <a:rPr lang="en-US" altLang="zh-CN" sz="3200">
                <a:solidFill>
                  <a:srgbClr val="2C3590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VẬN DỤNG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8FF0AE-64C3-4E61-974A-2E6E71EE0F49}"/>
              </a:ext>
            </a:extLst>
          </p:cNvPr>
          <p:cNvSpPr/>
          <p:nvPr/>
        </p:nvSpPr>
        <p:spPr>
          <a:xfrm>
            <a:off x="7689621" y="811090"/>
            <a:ext cx="28504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tròn trăm</a:t>
            </a:r>
            <a:endParaRPr lang="en-US" sz="3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9FE267-15FF-4132-8162-2B39EE2F5B1C}"/>
              </a:ext>
            </a:extLst>
          </p:cNvPr>
          <p:cNvSpPr/>
          <p:nvPr/>
        </p:nvSpPr>
        <p:spPr>
          <a:xfrm>
            <a:off x="3287403" y="1316285"/>
            <a:ext cx="2092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 nhất:</a:t>
            </a:r>
            <a:endParaRPr lang="en-US" sz="3600"/>
          </a:p>
        </p:txBody>
      </p:sp>
      <p:sp>
        <p:nvSpPr>
          <p:cNvPr id="19" name="文本框 29">
            <a:extLst>
              <a:ext uri="{FF2B5EF4-FFF2-40B4-BE49-F238E27FC236}">
                <a16:creationId xmlns:a16="http://schemas.microsoft.com/office/drawing/2014/main" id="{6CA791F5-0B3B-4AE4-8867-DC207C9D74A0}"/>
              </a:ext>
            </a:extLst>
          </p:cNvPr>
          <p:cNvSpPr txBox="1"/>
          <p:nvPr/>
        </p:nvSpPr>
        <p:spPr>
          <a:xfrm>
            <a:off x="5564585" y="3105613"/>
            <a:ext cx="1173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100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5A9355-7486-46BE-BC83-C1B1B0993430}"/>
              </a:ext>
            </a:extLst>
          </p:cNvPr>
          <p:cNvSpPr/>
          <p:nvPr/>
        </p:nvSpPr>
        <p:spPr>
          <a:xfrm>
            <a:off x="3287403" y="762288"/>
            <a:ext cx="1214977" cy="62638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29">
            <a:extLst>
              <a:ext uri="{FF2B5EF4-FFF2-40B4-BE49-F238E27FC236}">
                <a16:creationId xmlns:a16="http://schemas.microsoft.com/office/drawing/2014/main" id="{CCBFC5A7-0DD5-42A7-9472-91DF3A2A018F}"/>
              </a:ext>
            </a:extLst>
          </p:cNvPr>
          <p:cNvSpPr txBox="1"/>
          <p:nvPr/>
        </p:nvSpPr>
        <p:spPr>
          <a:xfrm>
            <a:off x="6543236" y="3086094"/>
            <a:ext cx="367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+16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2" name="文本框 29">
            <a:extLst>
              <a:ext uri="{FF2B5EF4-FFF2-40B4-BE49-F238E27FC236}">
                <a16:creationId xmlns:a16="http://schemas.microsoft.com/office/drawing/2014/main" id="{EF7A1AEC-DE0B-425A-9814-5395BEC7931F}"/>
              </a:ext>
            </a:extLst>
          </p:cNvPr>
          <p:cNvSpPr txBox="1"/>
          <p:nvPr/>
        </p:nvSpPr>
        <p:spPr>
          <a:xfrm>
            <a:off x="7533369" y="3086094"/>
            <a:ext cx="367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= 116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3" name="文本框 29">
            <a:extLst>
              <a:ext uri="{FF2B5EF4-FFF2-40B4-BE49-F238E27FC236}">
                <a16:creationId xmlns:a16="http://schemas.microsoft.com/office/drawing/2014/main" id="{09566127-ABDF-42ED-A543-F1CAB97F992E}"/>
              </a:ext>
            </a:extLst>
          </p:cNvPr>
          <p:cNvSpPr txBox="1"/>
          <p:nvPr/>
        </p:nvSpPr>
        <p:spPr>
          <a:xfrm>
            <a:off x="5585421" y="3958723"/>
            <a:ext cx="367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Tổng: 116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9E1CF2-A9C3-4144-B1FE-8AB4E158D07A}"/>
              </a:ext>
            </a:extLst>
          </p:cNvPr>
          <p:cNvSpPr/>
          <p:nvPr/>
        </p:nvSpPr>
        <p:spPr>
          <a:xfrm>
            <a:off x="3305135" y="1861530"/>
            <a:ext cx="3622607" cy="62638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29">
            <a:extLst>
              <a:ext uri="{FF2B5EF4-FFF2-40B4-BE49-F238E27FC236}">
                <a16:creationId xmlns:a16="http://schemas.microsoft.com/office/drawing/2014/main" id="{698A2DF4-5055-45EC-8A31-6C6B230A42EC}"/>
              </a:ext>
            </a:extLst>
          </p:cNvPr>
          <p:cNvSpPr txBox="1"/>
          <p:nvPr/>
        </p:nvSpPr>
        <p:spPr>
          <a:xfrm>
            <a:off x="3287403" y="762288"/>
            <a:ext cx="7642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Tổng hai số lớn hơn số tròn trăm bé nhất 16 đơn vị. Số bé </a:t>
            </a:r>
            <a:b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</a:br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kém số lớn 3 lần. Tìm hai số đó.</a:t>
            </a:r>
            <a:endParaRPr lang="zh-CN" altLang="en-US" sz="3600" dirty="0">
              <a:solidFill>
                <a:srgbClr val="2C359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9">
                <a:extLst>
                  <a:ext uri="{FF2B5EF4-FFF2-40B4-BE49-F238E27FC236}">
                    <a16:creationId xmlns:a16="http://schemas.microsoft.com/office/drawing/2014/main" id="{ECD918E2-C8C7-48D0-8244-10BD40CDEE53}"/>
                  </a:ext>
                </a:extLst>
              </p:cNvPr>
              <p:cNvSpPr txBox="1"/>
              <p:nvPr/>
            </p:nvSpPr>
            <p:spPr>
              <a:xfrm>
                <a:off x="5585421" y="4831352"/>
                <a:ext cx="3672138" cy="1046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b="1">
                    <a:solidFill>
                      <a:srgbClr val="FF0066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600" b="1" i="0" smtClean="0">
                            <a:solidFill>
                              <a:srgbClr val="FF0066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600" b="1">
                            <a:solidFill>
                              <a:srgbClr val="FF0066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den>
                    </m:f>
                  </m:oMath>
                </a14:m>
                <a:endParaRPr lang="zh-CN" altLang="en-US" sz="3600" b="1" dirty="0">
                  <a:solidFill>
                    <a:srgbClr val="FF0066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5" name="文本框 29">
                <a:extLst>
                  <a:ext uri="{FF2B5EF4-FFF2-40B4-BE49-F238E27FC236}">
                    <a16:creationId xmlns:a16="http://schemas.microsoft.com/office/drawing/2014/main" id="{ECD918E2-C8C7-48D0-8244-10BD40CDE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421" y="4831352"/>
                <a:ext cx="3672138" cy="1046248"/>
              </a:xfrm>
              <a:prstGeom prst="rect">
                <a:avLst/>
              </a:prstGeom>
              <a:blipFill>
                <a:blip r:embed="rId5"/>
                <a:stretch>
                  <a:fillRect l="-4975" b="-4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">
            <a:extLst>
              <a:ext uri="{FF2B5EF4-FFF2-40B4-BE49-F238E27FC236}">
                <a16:creationId xmlns:a16="http://schemas.microsoft.com/office/drawing/2014/main" id="{FF481620-4C36-447C-8A9D-FB287749353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888" y="2274861"/>
            <a:ext cx="4660385" cy="4660385"/>
          </a:xfrm>
          <a:prstGeom prst="rect">
            <a:avLst/>
          </a:prstGeom>
        </p:spPr>
      </p:pic>
      <p:pic>
        <p:nvPicPr>
          <p:cNvPr id="27" name="图片 4">
            <a:extLst>
              <a:ext uri="{FF2B5EF4-FFF2-40B4-BE49-F238E27FC236}">
                <a16:creationId xmlns:a16="http://schemas.microsoft.com/office/drawing/2014/main" id="{E6786347-9AAD-442D-8CCE-AC81693E0F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4603" y="3476346"/>
            <a:ext cx="2394857" cy="324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72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56159 0.334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86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02864 0.2611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  <p:bldP spid="18" grpId="0"/>
      <p:bldP spid="18" grpId="1"/>
      <p:bldP spid="19" grpId="0"/>
      <p:bldP spid="20" grpId="0" animBg="1"/>
      <p:bldP spid="21" grpId="0"/>
      <p:bldP spid="22" grpId="0"/>
      <p:bldP spid="23" grpId="0"/>
      <p:bldP spid="24" grpId="0" animBg="1"/>
      <p:bldP spid="17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347583-4AC5-4C21-A665-1DF8CFF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5775" y="-5420032"/>
            <a:ext cx="7300452" cy="172556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9DF9A1-21BA-4422-824D-4B3C7F7F21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022" y="3126659"/>
            <a:ext cx="4285842" cy="4285842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D36D9BCD-F23C-4088-9E6F-336020289A85}"/>
              </a:ext>
            </a:extLst>
          </p:cNvPr>
          <p:cNvSpPr txBox="1"/>
          <p:nvPr/>
        </p:nvSpPr>
        <p:spPr>
          <a:xfrm>
            <a:off x="689333" y="380140"/>
            <a:ext cx="2257068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2C3590"/>
            </a:solidFill>
          </a:ln>
        </p:spPr>
        <p:txBody>
          <a:bodyPr wrap="square" rtlCol="0" anchor="ctr" anchorCtr="1">
            <a:normAutofit/>
          </a:bodyPr>
          <a:lstStyle/>
          <a:p>
            <a:r>
              <a:rPr lang="en-US" altLang="zh-CN" sz="3200">
                <a:solidFill>
                  <a:srgbClr val="2C3590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VẬN DỤNG</a:t>
            </a:r>
          </a:p>
        </p:txBody>
      </p:sp>
      <p:sp>
        <p:nvSpPr>
          <p:cNvPr id="12" name="矩形 6">
            <a:extLst>
              <a:ext uri="{FF2B5EF4-FFF2-40B4-BE49-F238E27FC236}">
                <a16:creationId xmlns:a16="http://schemas.microsoft.com/office/drawing/2014/main" id="{6A9E185D-6A66-4BBF-9B22-00CDB9E4FA78}"/>
              </a:ext>
            </a:extLst>
          </p:cNvPr>
          <p:cNvSpPr/>
          <p:nvPr/>
        </p:nvSpPr>
        <p:spPr>
          <a:xfrm>
            <a:off x="5134681" y="480502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8EBAFD1E-F271-4533-9D85-194AE57B5EA9}"/>
              </a:ext>
            </a:extLst>
          </p:cNvPr>
          <p:cNvSpPr/>
          <p:nvPr/>
        </p:nvSpPr>
        <p:spPr>
          <a:xfrm>
            <a:off x="1358534" y="1588420"/>
            <a:ext cx="9451162" cy="3238707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 +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4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(phần)</a:t>
            </a:r>
          </a:p>
          <a:p>
            <a:pPr algn="ctr">
              <a:lnSpc>
                <a:spcPct val="150000"/>
              </a:lnSpc>
            </a:pP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16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: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4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29</a:t>
            </a:r>
            <a:endParaRPr lang="vi-VN" altLang="zh-CN" sz="2800" b="1">
              <a:solidFill>
                <a:srgbClr val="0C9C7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lớn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116 - 29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87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2800" u="sng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29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;</a:t>
            </a:r>
            <a:endParaRPr lang="vi-VN" altLang="zh-CN" sz="2800">
              <a:solidFill>
                <a:srgbClr val="0C9C7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lớn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87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.</a:t>
            </a:r>
          </a:p>
        </p:txBody>
      </p:sp>
      <p:pic>
        <p:nvPicPr>
          <p:cNvPr id="14" name="图片 12">
            <a:extLst>
              <a:ext uri="{FF2B5EF4-FFF2-40B4-BE49-F238E27FC236}">
                <a16:creationId xmlns:a16="http://schemas.microsoft.com/office/drawing/2014/main" id="{DDDE4BBA-4195-4E90-B100-099C7B7B63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1" t="45174" r="14986" b="35130"/>
          <a:stretch/>
        </p:blipFill>
        <p:spPr>
          <a:xfrm rot="2565083" flipH="1">
            <a:off x="-1569647" y="3589945"/>
            <a:ext cx="8918610" cy="247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29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892059" y="-494390"/>
            <a:ext cx="186621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7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4</a:t>
            </a:r>
            <a:endParaRPr lang="zh-CN" altLang="en-US" sz="287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3638392" y="3131121"/>
            <a:ext cx="37785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solidFill>
                  <a:srgbClr val="9900CC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DẶN DÒ</a:t>
            </a:r>
          </a:p>
        </p:txBody>
      </p:sp>
      <p:pic>
        <p:nvPicPr>
          <p:cNvPr id="91" name="图片 6">
            <a:extLst>
              <a:ext uri="{FF2B5EF4-FFF2-40B4-BE49-F238E27FC236}">
                <a16:creationId xmlns:a16="http://schemas.microsoft.com/office/drawing/2014/main" id="{0B07C50F-6C30-43C6-BC09-DE198E79F9DA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6" y="3207725"/>
            <a:ext cx="2869032" cy="453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55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56A5DE2D-ACAB-4317-9164-0852AB13A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7100" flipH="1">
            <a:off x="-1008089" y="-826181"/>
            <a:ext cx="10547978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7FE09D5-978B-4A38-A4DF-189AEE9FCD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2505" y="4402537"/>
            <a:ext cx="2180131" cy="21733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C81C565-EFE7-4DDA-A2BA-86AF0EAF1F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03"/>
          <a:stretch/>
        </p:blipFill>
        <p:spPr>
          <a:xfrm>
            <a:off x="12524655" y="407173"/>
            <a:ext cx="2180131" cy="37724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2344" y="-2548931"/>
            <a:ext cx="6708247" cy="12356313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3C2DE26F-C196-4DA5-AE29-C0F6E324EB17}"/>
              </a:ext>
            </a:extLst>
          </p:cNvPr>
          <p:cNvGrpSpPr/>
          <p:nvPr/>
        </p:nvGrpSpPr>
        <p:grpSpPr>
          <a:xfrm>
            <a:off x="3536797" y="2364547"/>
            <a:ext cx="2699063" cy="968986"/>
            <a:chOff x="5585228" y="2564190"/>
            <a:chExt cx="2525050" cy="968986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73050CC6-3251-4B06-8985-E4ABFC98FCF2}"/>
                </a:ext>
              </a:extLst>
            </p:cNvPr>
            <p:cNvSpPr txBox="1"/>
            <p:nvPr/>
          </p:nvSpPr>
          <p:spPr>
            <a:xfrm>
              <a:off x="5585228" y="2564190"/>
              <a:ext cx="25250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solidFill>
                    <a:srgbClr val="FB582F"/>
                  </a:solidFill>
                  <a:latin typeface="UTM American Sans" panose="02040603050506020204" pitchFamily="18" charset="0"/>
                  <a:ea typeface="字魂7号-温暖童稚体" panose="00000500000000000000" pitchFamily="2" charset="-122"/>
                </a:rPr>
                <a:t>KHỞI ĐỘNG</a:t>
              </a:r>
              <a:endParaRPr lang="zh-CN" altLang="en-US" sz="3600" dirty="0">
                <a:solidFill>
                  <a:srgbClr val="FB582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EBB49749-37BE-47D2-85C0-0D5CBEDE3AD2}"/>
                </a:ext>
              </a:extLst>
            </p:cNvPr>
            <p:cNvSpPr txBox="1"/>
            <p:nvPr/>
          </p:nvSpPr>
          <p:spPr>
            <a:xfrm>
              <a:off x="5585228" y="316384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FB582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5104B14E-2BB3-4FFF-9ACF-D80FA6ABF6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6431" y="2658280"/>
            <a:ext cx="3404634" cy="4617822"/>
          </a:xfrm>
          <a:prstGeom prst="rect">
            <a:avLst/>
          </a:prstGeom>
        </p:spPr>
      </p:pic>
      <p:grpSp>
        <p:nvGrpSpPr>
          <p:cNvPr id="34" name="组合 22">
            <a:extLst>
              <a:ext uri="{FF2B5EF4-FFF2-40B4-BE49-F238E27FC236}">
                <a16:creationId xmlns:a16="http://schemas.microsoft.com/office/drawing/2014/main" id="{5706B771-2793-427C-871C-64E33C07CD21}"/>
              </a:ext>
            </a:extLst>
          </p:cNvPr>
          <p:cNvGrpSpPr/>
          <p:nvPr/>
        </p:nvGrpSpPr>
        <p:grpSpPr>
          <a:xfrm>
            <a:off x="6619211" y="2325470"/>
            <a:ext cx="2382255" cy="968986"/>
            <a:chOff x="5585228" y="2564190"/>
            <a:chExt cx="2382255" cy="968986"/>
          </a:xfrm>
        </p:grpSpPr>
        <p:sp>
          <p:nvSpPr>
            <p:cNvPr id="35" name="文本框 23">
              <a:extLst>
                <a:ext uri="{FF2B5EF4-FFF2-40B4-BE49-F238E27FC236}">
                  <a16:creationId xmlns:a16="http://schemas.microsoft.com/office/drawing/2014/main" id="{8E50A812-838B-47B7-A3F7-6FB399C8A8CB}"/>
                </a:ext>
              </a:extLst>
            </p:cNvPr>
            <p:cNvSpPr txBox="1"/>
            <p:nvPr/>
          </p:nvSpPr>
          <p:spPr>
            <a:xfrm>
              <a:off x="5585228" y="2564190"/>
              <a:ext cx="23822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solidFill>
                    <a:srgbClr val="04B609"/>
                  </a:solidFill>
                  <a:latin typeface="UTM American Sans" panose="02040603050506020204" pitchFamily="18" charset="0"/>
                  <a:ea typeface="字魂7号-温暖童稚体" panose="00000500000000000000" pitchFamily="2" charset="-122"/>
                </a:rPr>
                <a:t>LUYỆN TẬP</a:t>
              </a:r>
              <a:endParaRPr lang="zh-CN" altLang="en-US" sz="3600" dirty="0">
                <a:solidFill>
                  <a:srgbClr val="04B609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36" name="文本框 24">
              <a:extLst>
                <a:ext uri="{FF2B5EF4-FFF2-40B4-BE49-F238E27FC236}">
                  <a16:creationId xmlns:a16="http://schemas.microsoft.com/office/drawing/2014/main" id="{9826F169-932F-49DE-97E4-C9D061E20F63}"/>
                </a:ext>
              </a:extLst>
            </p:cNvPr>
            <p:cNvSpPr txBox="1"/>
            <p:nvPr/>
          </p:nvSpPr>
          <p:spPr>
            <a:xfrm>
              <a:off x="5585228" y="316384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04B609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38" name="组合 22">
            <a:extLst>
              <a:ext uri="{FF2B5EF4-FFF2-40B4-BE49-F238E27FC236}">
                <a16:creationId xmlns:a16="http://schemas.microsoft.com/office/drawing/2014/main" id="{ACAD44BD-1E63-44C2-968E-21442C6A3B1B}"/>
              </a:ext>
            </a:extLst>
          </p:cNvPr>
          <p:cNvGrpSpPr/>
          <p:nvPr/>
        </p:nvGrpSpPr>
        <p:grpSpPr>
          <a:xfrm>
            <a:off x="3536798" y="3735740"/>
            <a:ext cx="2337499" cy="968986"/>
            <a:chOff x="5585228" y="2564190"/>
            <a:chExt cx="2337499" cy="968986"/>
          </a:xfrm>
        </p:grpSpPr>
        <p:sp>
          <p:nvSpPr>
            <p:cNvPr id="39" name="文本框 23">
              <a:extLst>
                <a:ext uri="{FF2B5EF4-FFF2-40B4-BE49-F238E27FC236}">
                  <a16:creationId xmlns:a16="http://schemas.microsoft.com/office/drawing/2014/main" id="{2E7EE790-BF83-4EAB-8D04-FE237B022195}"/>
                </a:ext>
              </a:extLst>
            </p:cNvPr>
            <p:cNvSpPr txBox="1"/>
            <p:nvPr/>
          </p:nvSpPr>
          <p:spPr>
            <a:xfrm>
              <a:off x="5585228" y="2564190"/>
              <a:ext cx="23374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solidFill>
                    <a:srgbClr val="04057F"/>
                  </a:solidFill>
                  <a:latin typeface="UTM American Sans" panose="02040603050506020204" pitchFamily="18" charset="0"/>
                  <a:ea typeface="字魂7号-温暖童稚体" panose="00000500000000000000" pitchFamily="2" charset="-122"/>
                </a:rPr>
                <a:t>VẬN DỤNG</a:t>
              </a:r>
              <a:endParaRPr lang="zh-CN" altLang="en-US" sz="3600" dirty="0">
                <a:solidFill>
                  <a:srgbClr val="04057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40" name="文本框 24">
              <a:extLst>
                <a:ext uri="{FF2B5EF4-FFF2-40B4-BE49-F238E27FC236}">
                  <a16:creationId xmlns:a16="http://schemas.microsoft.com/office/drawing/2014/main" id="{5E2C30D6-A23D-4FF9-8057-2D92127EDB56}"/>
                </a:ext>
              </a:extLst>
            </p:cNvPr>
            <p:cNvSpPr txBox="1"/>
            <p:nvPr/>
          </p:nvSpPr>
          <p:spPr>
            <a:xfrm>
              <a:off x="5585228" y="316384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04057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41" name="组合 22">
            <a:extLst>
              <a:ext uri="{FF2B5EF4-FFF2-40B4-BE49-F238E27FC236}">
                <a16:creationId xmlns:a16="http://schemas.microsoft.com/office/drawing/2014/main" id="{2B1DA325-C58B-4924-A8BC-ED9674D5386B}"/>
              </a:ext>
            </a:extLst>
          </p:cNvPr>
          <p:cNvGrpSpPr/>
          <p:nvPr/>
        </p:nvGrpSpPr>
        <p:grpSpPr>
          <a:xfrm>
            <a:off x="6711576" y="3816561"/>
            <a:ext cx="1802096" cy="968986"/>
            <a:chOff x="5585228" y="2564190"/>
            <a:chExt cx="1802096" cy="968986"/>
          </a:xfrm>
        </p:grpSpPr>
        <p:sp>
          <p:nvSpPr>
            <p:cNvPr id="42" name="文本框 23">
              <a:extLst>
                <a:ext uri="{FF2B5EF4-FFF2-40B4-BE49-F238E27FC236}">
                  <a16:creationId xmlns:a16="http://schemas.microsoft.com/office/drawing/2014/main" id="{CE2B152A-D221-4D4A-A50D-C77F12F11279}"/>
                </a:ext>
              </a:extLst>
            </p:cNvPr>
            <p:cNvSpPr txBox="1"/>
            <p:nvPr/>
          </p:nvSpPr>
          <p:spPr>
            <a:xfrm>
              <a:off x="5585228" y="2564190"/>
              <a:ext cx="18020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solidFill>
                    <a:srgbClr val="744C92"/>
                  </a:solidFill>
                  <a:latin typeface="UTM American Sans" panose="02040603050506020204" pitchFamily="18" charset="0"/>
                  <a:ea typeface="字魂7号-温暖童稚体" panose="00000500000000000000" pitchFamily="2" charset="-122"/>
                </a:rPr>
                <a:t>DẶN DÒ</a:t>
              </a:r>
              <a:endParaRPr lang="zh-CN" altLang="en-US" sz="3600" dirty="0">
                <a:solidFill>
                  <a:srgbClr val="744C92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43" name="文本框 24">
              <a:extLst>
                <a:ext uri="{FF2B5EF4-FFF2-40B4-BE49-F238E27FC236}">
                  <a16:creationId xmlns:a16="http://schemas.microsoft.com/office/drawing/2014/main" id="{480C6C9A-60E4-47DD-A620-5BA402459CCB}"/>
                </a:ext>
              </a:extLst>
            </p:cNvPr>
            <p:cNvSpPr txBox="1"/>
            <p:nvPr/>
          </p:nvSpPr>
          <p:spPr>
            <a:xfrm>
              <a:off x="5585228" y="316384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744C92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</p:grpSp>
      <p:sp>
        <p:nvSpPr>
          <p:cNvPr id="2" name="Heart 1">
            <a:extLst>
              <a:ext uri="{FF2B5EF4-FFF2-40B4-BE49-F238E27FC236}">
                <a16:creationId xmlns:a16="http://schemas.microsoft.com/office/drawing/2014/main" id="{EF78DC96-EEBC-45EC-AB4F-D54E57675850}"/>
              </a:ext>
            </a:extLst>
          </p:cNvPr>
          <p:cNvSpPr/>
          <p:nvPr/>
        </p:nvSpPr>
        <p:spPr>
          <a:xfrm rot="19406852">
            <a:off x="3192234" y="2611506"/>
            <a:ext cx="344564" cy="338554"/>
          </a:xfrm>
          <a:prstGeom prst="heart">
            <a:avLst/>
          </a:prstGeom>
          <a:solidFill>
            <a:srgbClr val="FC7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BA3CB63-F742-44F1-A42C-7E78A7541416}"/>
              </a:ext>
            </a:extLst>
          </p:cNvPr>
          <p:cNvSpPr/>
          <p:nvPr/>
        </p:nvSpPr>
        <p:spPr>
          <a:xfrm>
            <a:off x="3457574" y="2860675"/>
            <a:ext cx="2551423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FB582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eart 43">
            <a:extLst>
              <a:ext uri="{FF2B5EF4-FFF2-40B4-BE49-F238E27FC236}">
                <a16:creationId xmlns:a16="http://schemas.microsoft.com/office/drawing/2014/main" id="{743E7D58-DD21-407D-B369-BEC4EAD6C190}"/>
              </a:ext>
            </a:extLst>
          </p:cNvPr>
          <p:cNvSpPr/>
          <p:nvPr/>
        </p:nvSpPr>
        <p:spPr>
          <a:xfrm rot="19406852">
            <a:off x="6318686" y="2587695"/>
            <a:ext cx="344564" cy="338554"/>
          </a:xfrm>
          <a:prstGeom prst="heart">
            <a:avLst/>
          </a:prstGeom>
          <a:solidFill>
            <a:srgbClr val="2EF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5EF6B0D-9D8D-4046-8636-11A3252DBFD8}"/>
              </a:ext>
            </a:extLst>
          </p:cNvPr>
          <p:cNvSpPr/>
          <p:nvPr/>
        </p:nvSpPr>
        <p:spPr>
          <a:xfrm>
            <a:off x="6584026" y="2836864"/>
            <a:ext cx="2382255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04B60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eart 45">
            <a:extLst>
              <a:ext uri="{FF2B5EF4-FFF2-40B4-BE49-F238E27FC236}">
                <a16:creationId xmlns:a16="http://schemas.microsoft.com/office/drawing/2014/main" id="{953A2B39-D971-4304-8AC4-445450634042}"/>
              </a:ext>
            </a:extLst>
          </p:cNvPr>
          <p:cNvSpPr/>
          <p:nvPr/>
        </p:nvSpPr>
        <p:spPr>
          <a:xfrm rot="19406852">
            <a:off x="3239738" y="3979972"/>
            <a:ext cx="344564" cy="338554"/>
          </a:xfrm>
          <a:prstGeom prst="heart">
            <a:avLst/>
          </a:prstGeom>
          <a:solidFill>
            <a:srgbClr val="454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773E5E32-58E0-4E95-B89F-272746F23F62}"/>
              </a:ext>
            </a:extLst>
          </p:cNvPr>
          <p:cNvSpPr/>
          <p:nvPr/>
        </p:nvSpPr>
        <p:spPr>
          <a:xfrm>
            <a:off x="3505078" y="4229141"/>
            <a:ext cx="2337499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14158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eart 50">
            <a:extLst>
              <a:ext uri="{FF2B5EF4-FFF2-40B4-BE49-F238E27FC236}">
                <a16:creationId xmlns:a16="http://schemas.microsoft.com/office/drawing/2014/main" id="{FA466C53-5C6B-4DA6-901F-6C1D40C35B40}"/>
              </a:ext>
            </a:extLst>
          </p:cNvPr>
          <p:cNvSpPr/>
          <p:nvPr/>
        </p:nvSpPr>
        <p:spPr>
          <a:xfrm rot="19406852">
            <a:off x="6407807" y="4031337"/>
            <a:ext cx="344564" cy="338554"/>
          </a:xfrm>
          <a:prstGeom prst="heart">
            <a:avLst/>
          </a:prstGeom>
          <a:solidFill>
            <a:srgbClr val="9E7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BB5E2068-67B6-48E1-AAC1-4DCB42A08EE8}"/>
              </a:ext>
            </a:extLst>
          </p:cNvPr>
          <p:cNvSpPr/>
          <p:nvPr/>
        </p:nvSpPr>
        <p:spPr>
          <a:xfrm>
            <a:off x="6673147" y="4280506"/>
            <a:ext cx="1848641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744C9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692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4" grpId="0" animBg="1"/>
      <p:bldP spid="45" grpId="0" animBg="1"/>
      <p:bldP spid="46" grpId="0" animBg="1"/>
      <p:bldP spid="47" grpId="0" animBg="1"/>
      <p:bldP spid="51" grpId="0" animBg="1"/>
      <p:bldP spid="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1849960-BBC3-493C-845C-F83A4CE66C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1" t="45174" r="14986" b="35130"/>
          <a:stretch/>
        </p:blipFill>
        <p:spPr>
          <a:xfrm rot="1624336">
            <a:off x="-1521967" y="2232339"/>
            <a:ext cx="12096959" cy="247436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EABB1809-06A7-4749-8DDD-6412055B4965}"/>
              </a:ext>
            </a:extLst>
          </p:cNvPr>
          <p:cNvGrpSpPr/>
          <p:nvPr/>
        </p:nvGrpSpPr>
        <p:grpSpPr>
          <a:xfrm rot="18400784">
            <a:off x="676667" y="1557580"/>
            <a:ext cx="3319185" cy="3561653"/>
            <a:chOff x="9000277" y="1652157"/>
            <a:chExt cx="1440910" cy="1915133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E3808582-8709-431D-982D-38C700A81888}"/>
                </a:ext>
              </a:extLst>
            </p:cNvPr>
            <p:cNvSpPr/>
            <p:nvPr/>
          </p:nvSpPr>
          <p:spPr>
            <a:xfrm>
              <a:off x="9052267" y="1693201"/>
              <a:ext cx="1358833" cy="1869535"/>
            </a:xfrm>
            <a:custGeom>
              <a:avLst/>
              <a:gdLst>
                <a:gd name="connsiteX0" fmla="*/ 860320 w 1358832"/>
                <a:gd name="connsiteY0" fmla="*/ 1872594 h 1869534"/>
                <a:gd name="connsiteX1" fmla="*/ 863968 w 1358832"/>
                <a:gd name="connsiteY1" fmla="*/ 1694760 h 1869534"/>
                <a:gd name="connsiteX2" fmla="*/ 380625 w 1358832"/>
                <a:gd name="connsiteY2" fmla="*/ 1644602 h 1869534"/>
                <a:gd name="connsiteX3" fmla="*/ 66908 w 1358832"/>
                <a:gd name="connsiteY3" fmla="*/ 1299878 h 1869534"/>
                <a:gd name="connsiteX4" fmla="*/ 334 w 1358832"/>
                <a:gd name="connsiteY4" fmla="*/ 851190 h 1869534"/>
                <a:gd name="connsiteX5" fmla="*/ 119802 w 1358832"/>
                <a:gd name="connsiteY5" fmla="*/ 291241 h 1869534"/>
                <a:gd name="connsiteX6" fmla="*/ 716229 w 1358832"/>
                <a:gd name="connsiteY6" fmla="*/ 323 h 1869534"/>
                <a:gd name="connsiteX7" fmla="*/ 1020826 w 1358832"/>
                <a:gd name="connsiteY7" fmla="*/ 68721 h 1869534"/>
                <a:gd name="connsiteX8" fmla="*/ 1228755 w 1358832"/>
                <a:gd name="connsiteY8" fmla="*/ 205516 h 1869534"/>
                <a:gd name="connsiteX9" fmla="*/ 1316304 w 1358832"/>
                <a:gd name="connsiteY9" fmla="*/ 372406 h 1869534"/>
                <a:gd name="connsiteX10" fmla="*/ 1362814 w 1358832"/>
                <a:gd name="connsiteY10" fmla="*/ 942386 h 1869534"/>
                <a:gd name="connsiteX11" fmla="*/ 1241523 w 1358832"/>
                <a:gd name="connsiteY11" fmla="*/ 1471328 h 1869534"/>
                <a:gd name="connsiteX12" fmla="*/ 964285 w 1358832"/>
                <a:gd name="connsiteY12" fmla="*/ 1670137 h 1869534"/>
                <a:gd name="connsiteX13" fmla="*/ 921422 w 1358832"/>
                <a:gd name="connsiteY13" fmla="*/ 1700232 h 1869534"/>
                <a:gd name="connsiteX14" fmla="*/ 905007 w 1358832"/>
                <a:gd name="connsiteY14" fmla="*/ 1744006 h 1869534"/>
                <a:gd name="connsiteX15" fmla="*/ 858496 w 1358832"/>
                <a:gd name="connsiteY15" fmla="*/ 1878066 h 186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832" h="1869534">
                  <a:moveTo>
                    <a:pt x="860320" y="1872594"/>
                  </a:moveTo>
                  <a:cubicBezTo>
                    <a:pt x="886767" y="1813316"/>
                    <a:pt x="863968" y="1749478"/>
                    <a:pt x="863968" y="1694760"/>
                  </a:cubicBezTo>
                  <a:cubicBezTo>
                    <a:pt x="700726" y="1707528"/>
                    <a:pt x="527452" y="1710264"/>
                    <a:pt x="380625" y="1644602"/>
                  </a:cubicBezTo>
                  <a:cubicBezTo>
                    <a:pt x="227414" y="1577116"/>
                    <a:pt x="121626" y="1443057"/>
                    <a:pt x="66908" y="1299878"/>
                  </a:cubicBezTo>
                  <a:cubicBezTo>
                    <a:pt x="12190" y="1156699"/>
                    <a:pt x="2158" y="1002576"/>
                    <a:pt x="334" y="851190"/>
                  </a:cubicBezTo>
                  <a:cubicBezTo>
                    <a:pt x="-2402" y="658764"/>
                    <a:pt x="9454" y="457219"/>
                    <a:pt x="119802" y="291241"/>
                  </a:cubicBezTo>
                  <a:cubicBezTo>
                    <a:pt x="240182" y="109760"/>
                    <a:pt x="478205" y="-6972"/>
                    <a:pt x="716229" y="323"/>
                  </a:cubicBezTo>
                  <a:cubicBezTo>
                    <a:pt x="823841" y="3971"/>
                    <a:pt x="924158" y="25859"/>
                    <a:pt x="1020826" y="68721"/>
                  </a:cubicBezTo>
                  <a:cubicBezTo>
                    <a:pt x="1088312" y="98816"/>
                    <a:pt x="1174037" y="144414"/>
                    <a:pt x="1228755" y="205516"/>
                  </a:cubicBezTo>
                  <a:cubicBezTo>
                    <a:pt x="1270706" y="252939"/>
                    <a:pt x="1302625" y="313128"/>
                    <a:pt x="1316304" y="372406"/>
                  </a:cubicBezTo>
                  <a:cubicBezTo>
                    <a:pt x="1360078" y="567568"/>
                    <a:pt x="1364638" y="743578"/>
                    <a:pt x="1362814" y="942386"/>
                  </a:cubicBezTo>
                  <a:cubicBezTo>
                    <a:pt x="1360991" y="1125692"/>
                    <a:pt x="1362814" y="1322677"/>
                    <a:pt x="1241523" y="1471328"/>
                  </a:cubicBezTo>
                  <a:cubicBezTo>
                    <a:pt x="1171301" y="1557965"/>
                    <a:pt x="1068249" y="1617243"/>
                    <a:pt x="964285" y="1670137"/>
                  </a:cubicBezTo>
                  <a:cubicBezTo>
                    <a:pt x="948781" y="1678345"/>
                    <a:pt x="932366" y="1686553"/>
                    <a:pt x="921422" y="1700232"/>
                  </a:cubicBezTo>
                  <a:cubicBezTo>
                    <a:pt x="911390" y="1713000"/>
                    <a:pt x="908654" y="1728503"/>
                    <a:pt x="905007" y="1744006"/>
                  </a:cubicBezTo>
                  <a:cubicBezTo>
                    <a:pt x="894975" y="1795077"/>
                    <a:pt x="868528" y="1826996"/>
                    <a:pt x="858496" y="1878066"/>
                  </a:cubicBezTo>
                </a:path>
              </a:pathLst>
            </a:custGeom>
            <a:solidFill>
              <a:srgbClr val="FFFFFF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52A88E8F-949C-422A-820E-B65FAFAC7ACB}"/>
                </a:ext>
              </a:extLst>
            </p:cNvPr>
            <p:cNvSpPr/>
            <p:nvPr/>
          </p:nvSpPr>
          <p:spPr>
            <a:xfrm>
              <a:off x="9000277" y="1652157"/>
              <a:ext cx="1440910" cy="1915133"/>
            </a:xfrm>
            <a:custGeom>
              <a:avLst/>
              <a:gdLst>
                <a:gd name="connsiteX0" fmla="*/ 1360086 w 1440909"/>
                <a:gd name="connsiteY0" fmla="*/ 564837 h 1915132"/>
                <a:gd name="connsiteX1" fmla="*/ 1336375 w 1440909"/>
                <a:gd name="connsiteY1" fmla="*/ 441722 h 1915132"/>
                <a:gd name="connsiteX2" fmla="*/ 1331815 w 1440909"/>
                <a:gd name="connsiteY2" fmla="*/ 423482 h 1915132"/>
                <a:gd name="connsiteX3" fmla="*/ 1326344 w 1440909"/>
                <a:gd name="connsiteY3" fmla="*/ 401595 h 1915132"/>
                <a:gd name="connsiteX4" fmla="*/ 1301721 w 1440909"/>
                <a:gd name="connsiteY4" fmla="*/ 343229 h 1915132"/>
                <a:gd name="connsiteX5" fmla="*/ 1262506 w 1440909"/>
                <a:gd name="connsiteY5" fmla="*/ 284863 h 1915132"/>
                <a:gd name="connsiteX6" fmla="*/ 1232411 w 1440909"/>
                <a:gd name="connsiteY6" fmla="*/ 252944 h 1915132"/>
                <a:gd name="connsiteX7" fmla="*/ 1199580 w 1440909"/>
                <a:gd name="connsiteY7" fmla="*/ 225585 h 1915132"/>
                <a:gd name="connsiteX8" fmla="*/ 1105647 w 1440909"/>
                <a:gd name="connsiteY8" fmla="*/ 167219 h 1915132"/>
                <a:gd name="connsiteX9" fmla="*/ 1090144 w 1440909"/>
                <a:gd name="connsiteY9" fmla="*/ 159011 h 1915132"/>
                <a:gd name="connsiteX10" fmla="*/ 1028130 w 1440909"/>
                <a:gd name="connsiteY10" fmla="*/ 131652 h 1915132"/>
                <a:gd name="connsiteX11" fmla="*/ 1011715 w 1440909"/>
                <a:gd name="connsiteY11" fmla="*/ 125268 h 1915132"/>
                <a:gd name="connsiteX12" fmla="*/ 835705 w 1440909"/>
                <a:gd name="connsiteY12" fmla="*/ 84230 h 1915132"/>
                <a:gd name="connsiteX13" fmla="*/ 756364 w 1440909"/>
                <a:gd name="connsiteY13" fmla="*/ 79670 h 1915132"/>
                <a:gd name="connsiteX14" fmla="*/ 722621 w 1440909"/>
                <a:gd name="connsiteY14" fmla="*/ 80582 h 1915132"/>
                <a:gd name="connsiteX15" fmla="*/ 688878 w 1440909"/>
                <a:gd name="connsiteY15" fmla="*/ 83318 h 1915132"/>
                <a:gd name="connsiteX16" fmla="*/ 653311 w 1440909"/>
                <a:gd name="connsiteY16" fmla="*/ 86966 h 1915132"/>
                <a:gd name="connsiteX17" fmla="*/ 651487 w 1440909"/>
                <a:gd name="connsiteY17" fmla="*/ 86054 h 1915132"/>
                <a:gd name="connsiteX18" fmla="*/ 670639 w 1440909"/>
                <a:gd name="connsiteY18" fmla="*/ 83318 h 1915132"/>
                <a:gd name="connsiteX19" fmla="*/ 683406 w 1440909"/>
                <a:gd name="connsiteY19" fmla="*/ 81494 h 1915132"/>
                <a:gd name="connsiteX20" fmla="*/ 697086 w 1440909"/>
                <a:gd name="connsiteY20" fmla="*/ 80582 h 1915132"/>
                <a:gd name="connsiteX21" fmla="*/ 731740 w 1440909"/>
                <a:gd name="connsiteY21" fmla="*/ 78758 h 1915132"/>
                <a:gd name="connsiteX22" fmla="*/ 766395 w 1440909"/>
                <a:gd name="connsiteY22" fmla="*/ 78758 h 1915132"/>
                <a:gd name="connsiteX23" fmla="*/ 794666 w 1440909"/>
                <a:gd name="connsiteY23" fmla="*/ 79670 h 1915132"/>
                <a:gd name="connsiteX24" fmla="*/ 800138 w 1440909"/>
                <a:gd name="connsiteY24" fmla="*/ 79670 h 1915132"/>
                <a:gd name="connsiteX25" fmla="*/ 792842 w 1440909"/>
                <a:gd name="connsiteY25" fmla="*/ 78758 h 1915132"/>
                <a:gd name="connsiteX26" fmla="*/ 764571 w 1440909"/>
                <a:gd name="connsiteY26" fmla="*/ 76934 h 1915132"/>
                <a:gd name="connsiteX27" fmla="*/ 724445 w 1440909"/>
                <a:gd name="connsiteY27" fmla="*/ 76934 h 1915132"/>
                <a:gd name="connsiteX28" fmla="*/ 684318 w 1440909"/>
                <a:gd name="connsiteY28" fmla="*/ 79670 h 1915132"/>
                <a:gd name="connsiteX29" fmla="*/ 528372 w 1440909"/>
                <a:gd name="connsiteY29" fmla="*/ 113413 h 1915132"/>
                <a:gd name="connsiteX30" fmla="*/ 395224 w 1440909"/>
                <a:gd name="connsiteY30" fmla="*/ 175427 h 1915132"/>
                <a:gd name="connsiteX31" fmla="*/ 376073 w 1440909"/>
                <a:gd name="connsiteY31" fmla="*/ 187282 h 1915132"/>
                <a:gd name="connsiteX32" fmla="*/ 359658 w 1440909"/>
                <a:gd name="connsiteY32" fmla="*/ 199138 h 1915132"/>
                <a:gd name="connsiteX33" fmla="*/ 348714 w 1440909"/>
                <a:gd name="connsiteY33" fmla="*/ 208258 h 1915132"/>
                <a:gd name="connsiteX34" fmla="*/ 373337 w 1440909"/>
                <a:gd name="connsiteY34" fmla="*/ 191842 h 1915132"/>
                <a:gd name="connsiteX35" fmla="*/ 432615 w 1440909"/>
                <a:gd name="connsiteY35" fmla="*/ 157187 h 1915132"/>
                <a:gd name="connsiteX36" fmla="*/ 448118 w 1440909"/>
                <a:gd name="connsiteY36" fmla="*/ 148980 h 1915132"/>
                <a:gd name="connsiteX37" fmla="*/ 463622 w 1440909"/>
                <a:gd name="connsiteY37" fmla="*/ 141684 h 1915132"/>
                <a:gd name="connsiteX38" fmla="*/ 495540 w 1440909"/>
                <a:gd name="connsiteY38" fmla="*/ 128004 h 1915132"/>
                <a:gd name="connsiteX39" fmla="*/ 526548 w 1440909"/>
                <a:gd name="connsiteY39" fmla="*/ 117061 h 1915132"/>
                <a:gd name="connsiteX40" fmla="*/ 539315 w 1440909"/>
                <a:gd name="connsiteY40" fmla="*/ 114325 h 1915132"/>
                <a:gd name="connsiteX41" fmla="*/ 528372 w 1440909"/>
                <a:gd name="connsiteY41" fmla="*/ 117973 h 1915132"/>
                <a:gd name="connsiteX42" fmla="*/ 504660 w 1440909"/>
                <a:gd name="connsiteY42" fmla="*/ 127093 h 1915132"/>
                <a:gd name="connsiteX43" fmla="*/ 489157 w 1440909"/>
                <a:gd name="connsiteY43" fmla="*/ 133476 h 1915132"/>
                <a:gd name="connsiteX44" fmla="*/ 473654 w 1440909"/>
                <a:gd name="connsiteY44" fmla="*/ 140772 h 1915132"/>
                <a:gd name="connsiteX45" fmla="*/ 442646 w 1440909"/>
                <a:gd name="connsiteY45" fmla="*/ 155363 h 1915132"/>
                <a:gd name="connsiteX46" fmla="*/ 314971 w 1440909"/>
                <a:gd name="connsiteY46" fmla="*/ 240177 h 1915132"/>
                <a:gd name="connsiteX47" fmla="*/ 287612 w 1440909"/>
                <a:gd name="connsiteY47" fmla="*/ 265712 h 1915132"/>
                <a:gd name="connsiteX48" fmla="*/ 261165 w 1440909"/>
                <a:gd name="connsiteY48" fmla="*/ 293071 h 1915132"/>
                <a:gd name="connsiteX49" fmla="*/ 243838 w 1440909"/>
                <a:gd name="connsiteY49" fmla="*/ 313134 h 1915132"/>
                <a:gd name="connsiteX50" fmla="*/ 235630 w 1440909"/>
                <a:gd name="connsiteY50" fmla="*/ 323166 h 1915132"/>
                <a:gd name="connsiteX51" fmla="*/ 228334 w 1440909"/>
                <a:gd name="connsiteY51" fmla="*/ 334109 h 1915132"/>
                <a:gd name="connsiteX52" fmla="*/ 212830 w 1440909"/>
                <a:gd name="connsiteY52" fmla="*/ 355085 h 1915132"/>
                <a:gd name="connsiteX53" fmla="*/ 199151 w 1440909"/>
                <a:gd name="connsiteY53" fmla="*/ 376972 h 1915132"/>
                <a:gd name="connsiteX54" fmla="*/ 153552 w 1440909"/>
                <a:gd name="connsiteY54" fmla="*/ 471816 h 1915132"/>
                <a:gd name="connsiteX55" fmla="*/ 144433 w 1440909"/>
                <a:gd name="connsiteY55" fmla="*/ 497352 h 1915132"/>
                <a:gd name="connsiteX56" fmla="*/ 133489 w 1440909"/>
                <a:gd name="connsiteY56" fmla="*/ 530182 h 1915132"/>
                <a:gd name="connsiteX57" fmla="*/ 132577 w 1440909"/>
                <a:gd name="connsiteY57" fmla="*/ 533830 h 1915132"/>
                <a:gd name="connsiteX58" fmla="*/ 124369 w 1440909"/>
                <a:gd name="connsiteY58" fmla="*/ 558453 h 1915132"/>
                <a:gd name="connsiteX59" fmla="*/ 113426 w 1440909"/>
                <a:gd name="connsiteY59" fmla="*/ 604052 h 1915132"/>
                <a:gd name="connsiteX60" fmla="*/ 97923 w 1440909"/>
                <a:gd name="connsiteY60" fmla="*/ 749055 h 1915132"/>
                <a:gd name="connsiteX61" fmla="*/ 97010 w 1440909"/>
                <a:gd name="connsiteY61" fmla="*/ 783710 h 1915132"/>
                <a:gd name="connsiteX62" fmla="*/ 97010 w 1440909"/>
                <a:gd name="connsiteY62" fmla="*/ 820188 h 1915132"/>
                <a:gd name="connsiteX63" fmla="*/ 97010 w 1440909"/>
                <a:gd name="connsiteY63" fmla="*/ 915033 h 1915132"/>
                <a:gd name="connsiteX64" fmla="*/ 96099 w 1440909"/>
                <a:gd name="connsiteY64" fmla="*/ 951512 h 1915132"/>
                <a:gd name="connsiteX65" fmla="*/ 96099 w 1440909"/>
                <a:gd name="connsiteY65" fmla="*/ 999846 h 1915132"/>
                <a:gd name="connsiteX66" fmla="*/ 101570 w 1440909"/>
                <a:gd name="connsiteY66" fmla="*/ 1083747 h 1915132"/>
                <a:gd name="connsiteX67" fmla="*/ 103394 w 1440909"/>
                <a:gd name="connsiteY67" fmla="*/ 1101074 h 1915132"/>
                <a:gd name="connsiteX68" fmla="*/ 106130 w 1440909"/>
                <a:gd name="connsiteY68" fmla="*/ 1125698 h 1915132"/>
                <a:gd name="connsiteX69" fmla="*/ 114338 w 1440909"/>
                <a:gd name="connsiteY69" fmla="*/ 1215982 h 1915132"/>
                <a:gd name="connsiteX70" fmla="*/ 123458 w 1440909"/>
                <a:gd name="connsiteY70" fmla="*/ 1258845 h 1915132"/>
                <a:gd name="connsiteX71" fmla="*/ 143521 w 1440909"/>
                <a:gd name="connsiteY71" fmla="*/ 1320859 h 1915132"/>
                <a:gd name="connsiteX72" fmla="*/ 190943 w 1440909"/>
                <a:gd name="connsiteY72" fmla="*/ 1422999 h 1915132"/>
                <a:gd name="connsiteX73" fmla="*/ 249309 w 1440909"/>
                <a:gd name="connsiteY73" fmla="*/ 1509636 h 1915132"/>
                <a:gd name="connsiteX74" fmla="*/ 324091 w 1440909"/>
                <a:gd name="connsiteY74" fmla="*/ 1587154 h 1915132"/>
                <a:gd name="connsiteX75" fmla="*/ 403432 w 1440909"/>
                <a:gd name="connsiteY75" fmla="*/ 1643695 h 1915132"/>
                <a:gd name="connsiteX76" fmla="*/ 502836 w 1440909"/>
                <a:gd name="connsiteY76" fmla="*/ 1689294 h 1915132"/>
                <a:gd name="connsiteX77" fmla="*/ 502836 w 1440909"/>
                <a:gd name="connsiteY77" fmla="*/ 1691118 h 1915132"/>
                <a:gd name="connsiteX78" fmla="*/ 480949 w 1440909"/>
                <a:gd name="connsiteY78" fmla="*/ 1684734 h 1915132"/>
                <a:gd name="connsiteX79" fmla="*/ 470006 w 1440909"/>
                <a:gd name="connsiteY79" fmla="*/ 1681086 h 1915132"/>
                <a:gd name="connsiteX80" fmla="*/ 459974 w 1440909"/>
                <a:gd name="connsiteY80" fmla="*/ 1677438 h 1915132"/>
                <a:gd name="connsiteX81" fmla="*/ 460886 w 1440909"/>
                <a:gd name="connsiteY81" fmla="*/ 1679262 h 1915132"/>
                <a:gd name="connsiteX82" fmla="*/ 479125 w 1440909"/>
                <a:gd name="connsiteY82" fmla="*/ 1686558 h 1915132"/>
                <a:gd name="connsiteX83" fmla="*/ 499189 w 1440909"/>
                <a:gd name="connsiteY83" fmla="*/ 1693854 h 1915132"/>
                <a:gd name="connsiteX84" fmla="*/ 718973 w 1440909"/>
                <a:gd name="connsiteY84" fmla="*/ 1729420 h 1915132"/>
                <a:gd name="connsiteX85" fmla="*/ 796490 w 1440909"/>
                <a:gd name="connsiteY85" fmla="*/ 1731244 h 1915132"/>
                <a:gd name="connsiteX86" fmla="*/ 848472 w 1440909"/>
                <a:gd name="connsiteY86" fmla="*/ 1731244 h 1915132"/>
                <a:gd name="connsiteX87" fmla="*/ 867623 w 1440909"/>
                <a:gd name="connsiteY87" fmla="*/ 1731244 h 1915132"/>
                <a:gd name="connsiteX88" fmla="*/ 875831 w 1440909"/>
                <a:gd name="connsiteY88" fmla="*/ 1732156 h 1915132"/>
                <a:gd name="connsiteX89" fmla="*/ 862152 w 1440909"/>
                <a:gd name="connsiteY89" fmla="*/ 1734892 h 1915132"/>
                <a:gd name="connsiteX90" fmla="*/ 844824 w 1440909"/>
                <a:gd name="connsiteY90" fmla="*/ 1736716 h 1915132"/>
                <a:gd name="connsiteX91" fmla="*/ 814729 w 1440909"/>
                <a:gd name="connsiteY91" fmla="*/ 1741276 h 1915132"/>
                <a:gd name="connsiteX92" fmla="*/ 874920 w 1440909"/>
                <a:gd name="connsiteY92" fmla="*/ 1741276 h 1915132"/>
                <a:gd name="connsiteX93" fmla="*/ 896806 w 1440909"/>
                <a:gd name="connsiteY93" fmla="*/ 1740364 h 1915132"/>
                <a:gd name="connsiteX94" fmla="*/ 906838 w 1440909"/>
                <a:gd name="connsiteY94" fmla="*/ 1739452 h 1915132"/>
                <a:gd name="connsiteX95" fmla="*/ 911398 w 1440909"/>
                <a:gd name="connsiteY95" fmla="*/ 1739452 h 1915132"/>
                <a:gd name="connsiteX96" fmla="*/ 914134 w 1440909"/>
                <a:gd name="connsiteY96" fmla="*/ 1739452 h 1915132"/>
                <a:gd name="connsiteX97" fmla="*/ 915046 w 1440909"/>
                <a:gd name="connsiteY97" fmla="*/ 1739452 h 1915132"/>
                <a:gd name="connsiteX98" fmla="*/ 915046 w 1440909"/>
                <a:gd name="connsiteY98" fmla="*/ 1740364 h 1915132"/>
                <a:gd name="connsiteX99" fmla="*/ 917782 w 1440909"/>
                <a:gd name="connsiteY99" fmla="*/ 1788698 h 1915132"/>
                <a:gd name="connsiteX100" fmla="*/ 921430 w 1440909"/>
                <a:gd name="connsiteY100" fmla="*/ 1835209 h 1915132"/>
                <a:gd name="connsiteX101" fmla="*/ 915958 w 1440909"/>
                <a:gd name="connsiteY101" fmla="*/ 1886279 h 1915132"/>
                <a:gd name="connsiteX102" fmla="*/ 905014 w 1440909"/>
                <a:gd name="connsiteY102" fmla="*/ 1910902 h 1915132"/>
                <a:gd name="connsiteX103" fmla="*/ 904102 w 1440909"/>
                <a:gd name="connsiteY103" fmla="*/ 1909990 h 1915132"/>
                <a:gd name="connsiteX104" fmla="*/ 906838 w 1440909"/>
                <a:gd name="connsiteY104" fmla="*/ 1870775 h 1915132"/>
                <a:gd name="connsiteX105" fmla="*/ 905926 w 1440909"/>
                <a:gd name="connsiteY105" fmla="*/ 1845240 h 1915132"/>
                <a:gd name="connsiteX106" fmla="*/ 902279 w 1440909"/>
                <a:gd name="connsiteY106" fmla="*/ 1810586 h 1915132"/>
                <a:gd name="connsiteX107" fmla="*/ 897719 w 1440909"/>
                <a:gd name="connsiteY107" fmla="*/ 1789610 h 1915132"/>
                <a:gd name="connsiteX108" fmla="*/ 899542 w 1440909"/>
                <a:gd name="connsiteY108" fmla="*/ 1820617 h 1915132"/>
                <a:gd name="connsiteX109" fmla="*/ 900455 w 1440909"/>
                <a:gd name="connsiteY109" fmla="*/ 1851624 h 1915132"/>
                <a:gd name="connsiteX110" fmla="*/ 897719 w 1440909"/>
                <a:gd name="connsiteY110" fmla="*/ 1879895 h 1915132"/>
                <a:gd name="connsiteX111" fmla="*/ 894071 w 1440909"/>
                <a:gd name="connsiteY111" fmla="*/ 1889927 h 1915132"/>
                <a:gd name="connsiteX112" fmla="*/ 896806 w 1440909"/>
                <a:gd name="connsiteY112" fmla="*/ 1870775 h 1915132"/>
                <a:gd name="connsiteX113" fmla="*/ 894982 w 1440909"/>
                <a:gd name="connsiteY113" fmla="*/ 1810586 h 1915132"/>
                <a:gd name="connsiteX114" fmla="*/ 891335 w 1440909"/>
                <a:gd name="connsiteY114" fmla="*/ 1770459 h 1915132"/>
                <a:gd name="connsiteX115" fmla="*/ 891335 w 1440909"/>
                <a:gd name="connsiteY115" fmla="*/ 1767723 h 1915132"/>
                <a:gd name="connsiteX116" fmla="*/ 890423 w 1440909"/>
                <a:gd name="connsiteY116" fmla="*/ 1766811 h 1915132"/>
                <a:gd name="connsiteX117" fmla="*/ 888599 w 1440909"/>
                <a:gd name="connsiteY117" fmla="*/ 1766811 h 1915132"/>
                <a:gd name="connsiteX118" fmla="*/ 884951 w 1440909"/>
                <a:gd name="connsiteY118" fmla="*/ 1766811 h 1915132"/>
                <a:gd name="connsiteX119" fmla="*/ 878567 w 1440909"/>
                <a:gd name="connsiteY119" fmla="*/ 1766811 h 1915132"/>
                <a:gd name="connsiteX120" fmla="*/ 863064 w 1440909"/>
                <a:gd name="connsiteY120" fmla="*/ 1767723 h 1915132"/>
                <a:gd name="connsiteX121" fmla="*/ 838441 w 1440909"/>
                <a:gd name="connsiteY121" fmla="*/ 1768635 h 1915132"/>
                <a:gd name="connsiteX122" fmla="*/ 810170 w 1440909"/>
                <a:gd name="connsiteY122" fmla="*/ 1769547 h 1915132"/>
                <a:gd name="connsiteX123" fmla="*/ 661519 w 1440909"/>
                <a:gd name="connsiteY123" fmla="*/ 1768635 h 1915132"/>
                <a:gd name="connsiteX124" fmla="*/ 634160 w 1440909"/>
                <a:gd name="connsiteY124" fmla="*/ 1766811 h 1915132"/>
                <a:gd name="connsiteX125" fmla="*/ 646015 w 1440909"/>
                <a:gd name="connsiteY125" fmla="*/ 1768635 h 1915132"/>
                <a:gd name="connsiteX126" fmla="*/ 666079 w 1440909"/>
                <a:gd name="connsiteY126" fmla="*/ 1770459 h 1915132"/>
                <a:gd name="connsiteX127" fmla="*/ 788283 w 1440909"/>
                <a:gd name="connsiteY127" fmla="*/ 1774107 h 1915132"/>
                <a:gd name="connsiteX128" fmla="*/ 846648 w 1440909"/>
                <a:gd name="connsiteY128" fmla="*/ 1772283 h 1915132"/>
                <a:gd name="connsiteX129" fmla="*/ 879479 w 1440909"/>
                <a:gd name="connsiteY129" fmla="*/ 1770459 h 1915132"/>
                <a:gd name="connsiteX130" fmla="*/ 882215 w 1440909"/>
                <a:gd name="connsiteY130" fmla="*/ 1770459 h 1915132"/>
                <a:gd name="connsiteX131" fmla="*/ 883127 w 1440909"/>
                <a:gd name="connsiteY131" fmla="*/ 1770459 h 1915132"/>
                <a:gd name="connsiteX132" fmla="*/ 884039 w 1440909"/>
                <a:gd name="connsiteY132" fmla="*/ 1771371 h 1915132"/>
                <a:gd name="connsiteX133" fmla="*/ 884039 w 1440909"/>
                <a:gd name="connsiteY133" fmla="*/ 1775019 h 1915132"/>
                <a:gd name="connsiteX134" fmla="*/ 883127 w 1440909"/>
                <a:gd name="connsiteY134" fmla="*/ 1775931 h 1915132"/>
                <a:gd name="connsiteX135" fmla="*/ 883127 w 1440909"/>
                <a:gd name="connsiteY135" fmla="*/ 1773195 h 1915132"/>
                <a:gd name="connsiteX136" fmla="*/ 882215 w 1440909"/>
                <a:gd name="connsiteY136" fmla="*/ 1773195 h 1915132"/>
                <a:gd name="connsiteX137" fmla="*/ 881303 w 1440909"/>
                <a:gd name="connsiteY137" fmla="*/ 1773195 h 1915132"/>
                <a:gd name="connsiteX138" fmla="*/ 878567 w 1440909"/>
                <a:gd name="connsiteY138" fmla="*/ 1773195 h 1915132"/>
                <a:gd name="connsiteX139" fmla="*/ 874007 w 1440909"/>
                <a:gd name="connsiteY139" fmla="*/ 1774107 h 1915132"/>
                <a:gd name="connsiteX140" fmla="*/ 863976 w 1440909"/>
                <a:gd name="connsiteY140" fmla="*/ 1775019 h 1915132"/>
                <a:gd name="connsiteX141" fmla="*/ 858504 w 1440909"/>
                <a:gd name="connsiteY141" fmla="*/ 1775019 h 1915132"/>
                <a:gd name="connsiteX142" fmla="*/ 846648 w 1440909"/>
                <a:gd name="connsiteY142" fmla="*/ 1775931 h 1915132"/>
                <a:gd name="connsiteX143" fmla="*/ 798314 w 1440909"/>
                <a:gd name="connsiteY143" fmla="*/ 1777755 h 1915132"/>
                <a:gd name="connsiteX144" fmla="*/ 673374 w 1440909"/>
                <a:gd name="connsiteY144" fmla="*/ 1777755 h 1915132"/>
                <a:gd name="connsiteX145" fmla="*/ 642368 w 1440909"/>
                <a:gd name="connsiteY145" fmla="*/ 1775931 h 1915132"/>
                <a:gd name="connsiteX146" fmla="*/ 528372 w 1440909"/>
                <a:gd name="connsiteY146" fmla="*/ 1759515 h 1915132"/>
                <a:gd name="connsiteX147" fmla="*/ 507396 w 1440909"/>
                <a:gd name="connsiteY147" fmla="*/ 1754044 h 1915132"/>
                <a:gd name="connsiteX148" fmla="*/ 486421 w 1440909"/>
                <a:gd name="connsiteY148" fmla="*/ 1748572 h 1915132"/>
                <a:gd name="connsiteX149" fmla="*/ 456326 w 1440909"/>
                <a:gd name="connsiteY149" fmla="*/ 1738540 h 1915132"/>
                <a:gd name="connsiteX150" fmla="*/ 431703 w 1440909"/>
                <a:gd name="connsiteY150" fmla="*/ 1729420 h 1915132"/>
                <a:gd name="connsiteX151" fmla="*/ 403432 w 1440909"/>
                <a:gd name="connsiteY151" fmla="*/ 1718477 h 1915132"/>
                <a:gd name="connsiteX152" fmla="*/ 394312 w 1440909"/>
                <a:gd name="connsiteY152" fmla="*/ 1714829 h 1915132"/>
                <a:gd name="connsiteX153" fmla="*/ 352361 w 1440909"/>
                <a:gd name="connsiteY153" fmla="*/ 1693854 h 1915132"/>
                <a:gd name="connsiteX154" fmla="*/ 325002 w 1440909"/>
                <a:gd name="connsiteY154" fmla="*/ 1676526 h 1915132"/>
                <a:gd name="connsiteX155" fmla="*/ 240189 w 1440909"/>
                <a:gd name="connsiteY155" fmla="*/ 1610865 h 1915132"/>
                <a:gd name="connsiteX156" fmla="*/ 221950 w 1440909"/>
                <a:gd name="connsiteY156" fmla="*/ 1593537 h 1915132"/>
                <a:gd name="connsiteX157" fmla="*/ 198239 w 1440909"/>
                <a:gd name="connsiteY157" fmla="*/ 1568914 h 1915132"/>
                <a:gd name="connsiteX158" fmla="*/ 86979 w 1440909"/>
                <a:gd name="connsiteY158" fmla="*/ 1396552 h 1915132"/>
                <a:gd name="connsiteX159" fmla="*/ 75123 w 1440909"/>
                <a:gd name="connsiteY159" fmla="*/ 1368281 h 1915132"/>
                <a:gd name="connsiteX160" fmla="*/ 64180 w 1440909"/>
                <a:gd name="connsiteY160" fmla="*/ 1339098 h 1915132"/>
                <a:gd name="connsiteX161" fmla="*/ 3990 w 1440909"/>
                <a:gd name="connsiteY161" fmla="*/ 997110 h 1915132"/>
                <a:gd name="connsiteX162" fmla="*/ 342 w 1440909"/>
                <a:gd name="connsiteY162" fmla="*/ 891322 h 1915132"/>
                <a:gd name="connsiteX163" fmla="*/ 3078 w 1440909"/>
                <a:gd name="connsiteY163" fmla="*/ 739023 h 1915132"/>
                <a:gd name="connsiteX164" fmla="*/ 57796 w 1440909"/>
                <a:gd name="connsiteY164" fmla="*/ 449017 h 1915132"/>
                <a:gd name="connsiteX165" fmla="*/ 66915 w 1440909"/>
                <a:gd name="connsiteY165" fmla="*/ 425306 h 1915132"/>
                <a:gd name="connsiteX166" fmla="*/ 76947 w 1440909"/>
                <a:gd name="connsiteY166" fmla="*/ 401595 h 1915132"/>
                <a:gd name="connsiteX167" fmla="*/ 90627 w 1440909"/>
                <a:gd name="connsiteY167" fmla="*/ 373324 h 1915132"/>
                <a:gd name="connsiteX168" fmla="*/ 105218 w 1440909"/>
                <a:gd name="connsiteY168" fmla="*/ 346877 h 1915132"/>
                <a:gd name="connsiteX169" fmla="*/ 119810 w 1440909"/>
                <a:gd name="connsiteY169" fmla="*/ 323166 h 1915132"/>
                <a:gd name="connsiteX170" fmla="*/ 128017 w 1440909"/>
                <a:gd name="connsiteY170" fmla="*/ 309486 h 1915132"/>
                <a:gd name="connsiteX171" fmla="*/ 137137 w 1440909"/>
                <a:gd name="connsiteY171" fmla="*/ 295807 h 1915132"/>
                <a:gd name="connsiteX172" fmla="*/ 157201 w 1440909"/>
                <a:gd name="connsiteY172" fmla="*/ 268448 h 1915132"/>
                <a:gd name="connsiteX173" fmla="*/ 179087 w 1440909"/>
                <a:gd name="connsiteY173" fmla="*/ 242000 h 1915132"/>
                <a:gd name="connsiteX174" fmla="*/ 203711 w 1440909"/>
                <a:gd name="connsiteY174" fmla="*/ 215553 h 1915132"/>
                <a:gd name="connsiteX175" fmla="*/ 275756 w 1440909"/>
                <a:gd name="connsiteY175" fmla="*/ 150804 h 1915132"/>
                <a:gd name="connsiteX176" fmla="*/ 297643 w 1440909"/>
                <a:gd name="connsiteY176" fmla="*/ 134388 h 1915132"/>
                <a:gd name="connsiteX177" fmla="*/ 320443 w 1440909"/>
                <a:gd name="connsiteY177" fmla="*/ 118885 h 1915132"/>
                <a:gd name="connsiteX178" fmla="*/ 343242 w 1440909"/>
                <a:gd name="connsiteY178" fmla="*/ 106117 h 1915132"/>
                <a:gd name="connsiteX179" fmla="*/ 273932 w 1440909"/>
                <a:gd name="connsiteY179" fmla="*/ 157187 h 1915132"/>
                <a:gd name="connsiteX180" fmla="*/ 245662 w 1440909"/>
                <a:gd name="connsiteY180" fmla="*/ 179987 h 1915132"/>
                <a:gd name="connsiteX181" fmla="*/ 218303 w 1440909"/>
                <a:gd name="connsiteY181" fmla="*/ 205522 h 1915132"/>
                <a:gd name="connsiteX182" fmla="*/ 134401 w 1440909"/>
                <a:gd name="connsiteY182" fmla="*/ 307662 h 1915132"/>
                <a:gd name="connsiteX183" fmla="*/ 78771 w 1440909"/>
                <a:gd name="connsiteY183" fmla="*/ 416186 h 1915132"/>
                <a:gd name="connsiteX184" fmla="*/ 65091 w 1440909"/>
                <a:gd name="connsiteY184" fmla="*/ 454489 h 1915132"/>
                <a:gd name="connsiteX185" fmla="*/ 58708 w 1440909"/>
                <a:gd name="connsiteY185" fmla="*/ 477288 h 1915132"/>
                <a:gd name="connsiteX186" fmla="*/ 59620 w 1440909"/>
                <a:gd name="connsiteY186" fmla="*/ 479112 h 1915132"/>
                <a:gd name="connsiteX187" fmla="*/ 67828 w 1440909"/>
                <a:gd name="connsiteY187" fmla="*/ 457225 h 1915132"/>
                <a:gd name="connsiteX188" fmla="*/ 128017 w 1440909"/>
                <a:gd name="connsiteY188" fmla="*/ 331373 h 1915132"/>
                <a:gd name="connsiteX189" fmla="*/ 137137 w 1440909"/>
                <a:gd name="connsiteY189" fmla="*/ 315870 h 1915132"/>
                <a:gd name="connsiteX190" fmla="*/ 235630 w 1440909"/>
                <a:gd name="connsiteY190" fmla="*/ 199138 h 1915132"/>
                <a:gd name="connsiteX191" fmla="*/ 253869 w 1440909"/>
                <a:gd name="connsiteY191" fmla="*/ 182723 h 1915132"/>
                <a:gd name="connsiteX192" fmla="*/ 273021 w 1440909"/>
                <a:gd name="connsiteY192" fmla="*/ 167219 h 1915132"/>
                <a:gd name="connsiteX193" fmla="*/ 292172 w 1440909"/>
                <a:gd name="connsiteY193" fmla="*/ 152628 h 1915132"/>
                <a:gd name="connsiteX194" fmla="*/ 312235 w 1440909"/>
                <a:gd name="connsiteY194" fmla="*/ 138948 h 1915132"/>
                <a:gd name="connsiteX195" fmla="*/ 467270 w 1440909"/>
                <a:gd name="connsiteY195" fmla="*/ 56871 h 1915132"/>
                <a:gd name="connsiteX196" fmla="*/ 639631 w 1440909"/>
                <a:gd name="connsiteY196" fmla="*/ 10361 h 1915132"/>
                <a:gd name="connsiteX197" fmla="*/ 682494 w 1440909"/>
                <a:gd name="connsiteY197" fmla="*/ 4889 h 1915132"/>
                <a:gd name="connsiteX198" fmla="*/ 714413 w 1440909"/>
                <a:gd name="connsiteY198" fmla="*/ 2153 h 1915132"/>
                <a:gd name="connsiteX199" fmla="*/ 751804 w 1440909"/>
                <a:gd name="connsiteY199" fmla="*/ 329 h 1915132"/>
                <a:gd name="connsiteX200" fmla="*/ 843001 w 1440909"/>
                <a:gd name="connsiteY200" fmla="*/ 3977 h 1915132"/>
                <a:gd name="connsiteX201" fmla="*/ 943317 w 1440909"/>
                <a:gd name="connsiteY201" fmla="*/ 21304 h 1915132"/>
                <a:gd name="connsiteX202" fmla="*/ 960644 w 1440909"/>
                <a:gd name="connsiteY202" fmla="*/ 26776 h 1915132"/>
                <a:gd name="connsiteX203" fmla="*/ 920518 w 1440909"/>
                <a:gd name="connsiteY203" fmla="*/ 19480 h 1915132"/>
                <a:gd name="connsiteX204" fmla="*/ 916870 w 1440909"/>
                <a:gd name="connsiteY204" fmla="*/ 18568 h 1915132"/>
                <a:gd name="connsiteX205" fmla="*/ 889511 w 1440909"/>
                <a:gd name="connsiteY205" fmla="*/ 14920 h 1915132"/>
                <a:gd name="connsiteX206" fmla="*/ 881303 w 1440909"/>
                <a:gd name="connsiteY206" fmla="*/ 14920 h 1915132"/>
                <a:gd name="connsiteX207" fmla="*/ 928725 w 1440909"/>
                <a:gd name="connsiteY207" fmla="*/ 24040 h 1915132"/>
                <a:gd name="connsiteX208" fmla="*/ 1015362 w 1440909"/>
                <a:gd name="connsiteY208" fmla="*/ 46839 h 1915132"/>
                <a:gd name="connsiteX209" fmla="*/ 1128447 w 1440909"/>
                <a:gd name="connsiteY209" fmla="*/ 92438 h 1915132"/>
                <a:gd name="connsiteX210" fmla="*/ 1233323 w 1440909"/>
                <a:gd name="connsiteY210" fmla="*/ 152628 h 1915132"/>
                <a:gd name="connsiteX211" fmla="*/ 1294425 w 1440909"/>
                <a:gd name="connsiteY211" fmla="*/ 200962 h 1915132"/>
                <a:gd name="connsiteX212" fmla="*/ 1344583 w 1440909"/>
                <a:gd name="connsiteY212" fmla="*/ 258416 h 1915132"/>
                <a:gd name="connsiteX213" fmla="*/ 1356439 w 1440909"/>
                <a:gd name="connsiteY213" fmla="*/ 275743 h 1915132"/>
                <a:gd name="connsiteX214" fmla="*/ 1401125 w 1440909"/>
                <a:gd name="connsiteY214" fmla="*/ 376972 h 1915132"/>
                <a:gd name="connsiteX215" fmla="*/ 1379238 w 1440909"/>
                <a:gd name="connsiteY215" fmla="*/ 330461 h 1915132"/>
                <a:gd name="connsiteX216" fmla="*/ 1345495 w 1440909"/>
                <a:gd name="connsiteY216" fmla="*/ 273919 h 1915132"/>
                <a:gd name="connsiteX217" fmla="*/ 1292601 w 1440909"/>
                <a:gd name="connsiteY217" fmla="*/ 211905 h 1915132"/>
                <a:gd name="connsiteX218" fmla="*/ 1171309 w 1440909"/>
                <a:gd name="connsiteY218" fmla="*/ 127093 h 1915132"/>
                <a:gd name="connsiteX219" fmla="*/ 1141214 w 1440909"/>
                <a:gd name="connsiteY219" fmla="*/ 111589 h 1915132"/>
                <a:gd name="connsiteX220" fmla="*/ 1071905 w 1440909"/>
                <a:gd name="connsiteY220" fmla="*/ 81494 h 1915132"/>
                <a:gd name="connsiteX221" fmla="*/ 992563 w 1440909"/>
                <a:gd name="connsiteY221" fmla="*/ 55047 h 1915132"/>
                <a:gd name="connsiteX222" fmla="*/ 845736 w 1440909"/>
                <a:gd name="connsiteY222" fmla="*/ 26776 h 1915132"/>
                <a:gd name="connsiteX223" fmla="*/ 757275 w 1440909"/>
                <a:gd name="connsiteY223" fmla="*/ 21304 h 1915132"/>
                <a:gd name="connsiteX224" fmla="*/ 749980 w 1440909"/>
                <a:gd name="connsiteY224" fmla="*/ 21304 h 1915132"/>
                <a:gd name="connsiteX225" fmla="*/ 723533 w 1440909"/>
                <a:gd name="connsiteY225" fmla="*/ 21304 h 1915132"/>
                <a:gd name="connsiteX226" fmla="*/ 705293 w 1440909"/>
                <a:gd name="connsiteY226" fmla="*/ 23128 h 1915132"/>
                <a:gd name="connsiteX227" fmla="*/ 690702 w 1440909"/>
                <a:gd name="connsiteY227" fmla="*/ 25864 h 1915132"/>
                <a:gd name="connsiteX228" fmla="*/ 679758 w 1440909"/>
                <a:gd name="connsiteY228" fmla="*/ 26776 h 1915132"/>
                <a:gd name="connsiteX229" fmla="*/ 664255 w 1440909"/>
                <a:gd name="connsiteY229" fmla="*/ 29512 h 1915132"/>
                <a:gd name="connsiteX230" fmla="*/ 623216 w 1440909"/>
                <a:gd name="connsiteY230" fmla="*/ 35896 h 1915132"/>
                <a:gd name="connsiteX231" fmla="*/ 593121 w 1440909"/>
                <a:gd name="connsiteY231" fmla="*/ 41367 h 1915132"/>
                <a:gd name="connsiteX232" fmla="*/ 563026 w 1440909"/>
                <a:gd name="connsiteY232" fmla="*/ 48663 h 1915132"/>
                <a:gd name="connsiteX233" fmla="*/ 546611 w 1440909"/>
                <a:gd name="connsiteY233" fmla="*/ 52311 h 1915132"/>
                <a:gd name="connsiteX234" fmla="*/ 532019 w 1440909"/>
                <a:gd name="connsiteY234" fmla="*/ 56871 h 1915132"/>
                <a:gd name="connsiteX235" fmla="*/ 507396 w 1440909"/>
                <a:gd name="connsiteY235" fmla="*/ 65079 h 1915132"/>
                <a:gd name="connsiteX236" fmla="*/ 501013 w 1440909"/>
                <a:gd name="connsiteY236" fmla="*/ 68727 h 1915132"/>
                <a:gd name="connsiteX237" fmla="*/ 540227 w 1440909"/>
                <a:gd name="connsiteY237" fmla="*/ 56871 h 1915132"/>
                <a:gd name="connsiteX238" fmla="*/ 672463 w 1440909"/>
                <a:gd name="connsiteY238" fmla="*/ 31336 h 1915132"/>
                <a:gd name="connsiteX239" fmla="*/ 704381 w 1440909"/>
                <a:gd name="connsiteY239" fmla="*/ 28600 h 1915132"/>
                <a:gd name="connsiteX240" fmla="*/ 734476 w 1440909"/>
                <a:gd name="connsiteY240" fmla="*/ 26776 h 1915132"/>
                <a:gd name="connsiteX241" fmla="*/ 868536 w 1440909"/>
                <a:gd name="connsiteY241" fmla="*/ 33160 h 1915132"/>
                <a:gd name="connsiteX242" fmla="*/ 918694 w 1440909"/>
                <a:gd name="connsiteY242" fmla="*/ 41367 h 1915132"/>
                <a:gd name="connsiteX243" fmla="*/ 1041810 w 1440909"/>
                <a:gd name="connsiteY243" fmla="*/ 75110 h 1915132"/>
                <a:gd name="connsiteX244" fmla="*/ 1182252 w 1440909"/>
                <a:gd name="connsiteY244" fmla="*/ 139860 h 1915132"/>
                <a:gd name="connsiteX245" fmla="*/ 1304456 w 1440909"/>
                <a:gd name="connsiteY245" fmla="*/ 233793 h 1915132"/>
                <a:gd name="connsiteX246" fmla="*/ 1371942 w 1440909"/>
                <a:gd name="connsiteY246" fmla="*/ 334109 h 1915132"/>
                <a:gd name="connsiteX247" fmla="*/ 1389269 w 1440909"/>
                <a:gd name="connsiteY247" fmla="*/ 375148 h 1915132"/>
                <a:gd name="connsiteX248" fmla="*/ 1402037 w 1440909"/>
                <a:gd name="connsiteY248" fmla="*/ 420746 h 1915132"/>
                <a:gd name="connsiteX249" fmla="*/ 1431220 w 1440909"/>
                <a:gd name="connsiteY249" fmla="*/ 575781 h 1915132"/>
                <a:gd name="connsiteX250" fmla="*/ 1437604 w 1440909"/>
                <a:gd name="connsiteY250" fmla="*/ 628675 h 1915132"/>
                <a:gd name="connsiteX251" fmla="*/ 1447635 w 1440909"/>
                <a:gd name="connsiteY251" fmla="*/ 818364 h 1915132"/>
                <a:gd name="connsiteX252" fmla="*/ 1447635 w 1440909"/>
                <a:gd name="connsiteY252" fmla="*/ 842075 h 1915132"/>
                <a:gd name="connsiteX253" fmla="*/ 1443987 w 1440909"/>
                <a:gd name="connsiteY253" fmla="*/ 823836 h 1915132"/>
                <a:gd name="connsiteX254" fmla="*/ 1440340 w 1440909"/>
                <a:gd name="connsiteY254" fmla="*/ 791917 h 1915132"/>
                <a:gd name="connsiteX255" fmla="*/ 1438516 w 1440909"/>
                <a:gd name="connsiteY255" fmla="*/ 785533 h 1915132"/>
                <a:gd name="connsiteX256" fmla="*/ 1437604 w 1440909"/>
                <a:gd name="connsiteY256" fmla="*/ 801949 h 1915132"/>
                <a:gd name="connsiteX257" fmla="*/ 1436692 w 1440909"/>
                <a:gd name="connsiteY257" fmla="*/ 901353 h 1915132"/>
                <a:gd name="connsiteX258" fmla="*/ 1435780 w 1440909"/>
                <a:gd name="connsiteY258" fmla="*/ 1013525 h 1915132"/>
                <a:gd name="connsiteX259" fmla="*/ 1432132 w 1440909"/>
                <a:gd name="connsiteY259" fmla="*/ 1164912 h 1915132"/>
                <a:gd name="connsiteX260" fmla="*/ 1419364 w 1440909"/>
                <a:gd name="connsiteY260" fmla="*/ 1274348 h 1915132"/>
                <a:gd name="connsiteX261" fmla="*/ 1391093 w 1440909"/>
                <a:gd name="connsiteY261" fmla="*/ 1382872 h 1915132"/>
                <a:gd name="connsiteX262" fmla="*/ 1376502 w 1440909"/>
                <a:gd name="connsiteY262" fmla="*/ 1419351 h 1915132"/>
                <a:gd name="connsiteX263" fmla="*/ 1360086 w 1440909"/>
                <a:gd name="connsiteY263" fmla="*/ 1451270 h 1915132"/>
                <a:gd name="connsiteX264" fmla="*/ 1343671 w 1440909"/>
                <a:gd name="connsiteY264" fmla="*/ 1476805 h 1915132"/>
                <a:gd name="connsiteX265" fmla="*/ 1336375 w 1440909"/>
                <a:gd name="connsiteY265" fmla="*/ 1485013 h 1915132"/>
                <a:gd name="connsiteX266" fmla="*/ 1341847 w 1440909"/>
                <a:gd name="connsiteY266" fmla="*/ 1472246 h 1915132"/>
                <a:gd name="connsiteX267" fmla="*/ 1350055 w 1440909"/>
                <a:gd name="connsiteY267" fmla="*/ 1455830 h 1915132"/>
                <a:gd name="connsiteX268" fmla="*/ 1361910 w 1440909"/>
                <a:gd name="connsiteY268" fmla="*/ 1431207 h 1915132"/>
                <a:gd name="connsiteX269" fmla="*/ 1372854 w 1440909"/>
                <a:gd name="connsiteY269" fmla="*/ 1404760 h 1915132"/>
                <a:gd name="connsiteX270" fmla="*/ 1380150 w 1440909"/>
                <a:gd name="connsiteY270" fmla="*/ 1383785 h 1915132"/>
                <a:gd name="connsiteX271" fmla="*/ 1386534 w 1440909"/>
                <a:gd name="connsiteY271" fmla="*/ 1364633 h 1915132"/>
                <a:gd name="connsiteX272" fmla="*/ 1395653 w 1440909"/>
                <a:gd name="connsiteY272" fmla="*/ 1329978 h 1915132"/>
                <a:gd name="connsiteX273" fmla="*/ 1401125 w 1440909"/>
                <a:gd name="connsiteY273" fmla="*/ 1300795 h 1915132"/>
                <a:gd name="connsiteX274" fmla="*/ 1408421 w 1440909"/>
                <a:gd name="connsiteY274" fmla="*/ 1261581 h 1915132"/>
                <a:gd name="connsiteX275" fmla="*/ 1418452 w 1440909"/>
                <a:gd name="connsiteY275" fmla="*/ 1163088 h 1915132"/>
                <a:gd name="connsiteX276" fmla="*/ 1420276 w 1440909"/>
                <a:gd name="connsiteY276" fmla="*/ 1101074 h 1915132"/>
                <a:gd name="connsiteX277" fmla="*/ 1421188 w 1440909"/>
                <a:gd name="connsiteY277" fmla="*/ 998934 h 1915132"/>
                <a:gd name="connsiteX278" fmla="*/ 1420276 w 1440909"/>
                <a:gd name="connsiteY278" fmla="*/ 903177 h 1915132"/>
                <a:gd name="connsiteX279" fmla="*/ 1418452 w 1440909"/>
                <a:gd name="connsiteY279" fmla="*/ 822012 h 1915132"/>
                <a:gd name="connsiteX280" fmla="*/ 1416628 w 1440909"/>
                <a:gd name="connsiteY280" fmla="*/ 764558 h 1915132"/>
                <a:gd name="connsiteX281" fmla="*/ 1412981 w 1440909"/>
                <a:gd name="connsiteY281" fmla="*/ 708016 h 1915132"/>
                <a:gd name="connsiteX282" fmla="*/ 1401125 w 1440909"/>
                <a:gd name="connsiteY282" fmla="*/ 594932 h 1915132"/>
                <a:gd name="connsiteX283" fmla="*/ 1399301 w 1440909"/>
                <a:gd name="connsiteY283" fmla="*/ 580341 h 1915132"/>
                <a:gd name="connsiteX284" fmla="*/ 1396565 w 1440909"/>
                <a:gd name="connsiteY284" fmla="*/ 571221 h 1915132"/>
                <a:gd name="connsiteX285" fmla="*/ 1399301 w 1440909"/>
                <a:gd name="connsiteY285" fmla="*/ 600404 h 1915132"/>
                <a:gd name="connsiteX286" fmla="*/ 1402949 w 1440909"/>
                <a:gd name="connsiteY286" fmla="*/ 637795 h 1915132"/>
                <a:gd name="connsiteX287" fmla="*/ 1412981 w 1440909"/>
                <a:gd name="connsiteY287" fmla="*/ 762734 h 1915132"/>
                <a:gd name="connsiteX288" fmla="*/ 1413893 w 1440909"/>
                <a:gd name="connsiteY288" fmla="*/ 797389 h 1915132"/>
                <a:gd name="connsiteX289" fmla="*/ 1414804 w 1440909"/>
                <a:gd name="connsiteY289" fmla="*/ 874906 h 1915132"/>
                <a:gd name="connsiteX290" fmla="*/ 1414804 w 1440909"/>
                <a:gd name="connsiteY290" fmla="*/ 903177 h 1915132"/>
                <a:gd name="connsiteX291" fmla="*/ 1414804 w 1440909"/>
                <a:gd name="connsiteY291" fmla="*/ 1025381 h 1915132"/>
                <a:gd name="connsiteX292" fmla="*/ 1414804 w 1440909"/>
                <a:gd name="connsiteY292" fmla="*/ 1076451 h 1915132"/>
                <a:gd name="connsiteX293" fmla="*/ 1414804 w 1440909"/>
                <a:gd name="connsiteY293" fmla="*/ 1089219 h 1915132"/>
                <a:gd name="connsiteX294" fmla="*/ 1408421 w 1440909"/>
                <a:gd name="connsiteY294" fmla="*/ 1221454 h 1915132"/>
                <a:gd name="connsiteX295" fmla="*/ 1392917 w 1440909"/>
                <a:gd name="connsiteY295" fmla="*/ 1313563 h 1915132"/>
                <a:gd name="connsiteX296" fmla="*/ 1381062 w 1440909"/>
                <a:gd name="connsiteY296" fmla="*/ 1359162 h 1915132"/>
                <a:gd name="connsiteX297" fmla="*/ 1367382 w 1440909"/>
                <a:gd name="connsiteY297" fmla="*/ 1397464 h 1915132"/>
                <a:gd name="connsiteX298" fmla="*/ 1356439 w 1440909"/>
                <a:gd name="connsiteY298" fmla="*/ 1424823 h 1915132"/>
                <a:gd name="connsiteX299" fmla="*/ 1303545 w 1440909"/>
                <a:gd name="connsiteY299" fmla="*/ 1510548 h 1915132"/>
                <a:gd name="connsiteX300" fmla="*/ 1270713 w 1440909"/>
                <a:gd name="connsiteY300" fmla="*/ 1546115 h 1915132"/>
                <a:gd name="connsiteX301" fmla="*/ 1236059 w 1440909"/>
                <a:gd name="connsiteY301" fmla="*/ 1577122 h 1915132"/>
                <a:gd name="connsiteX302" fmla="*/ 1187725 w 1440909"/>
                <a:gd name="connsiteY302" fmla="*/ 1614513 h 1915132"/>
                <a:gd name="connsiteX303" fmla="*/ 1078288 w 1440909"/>
                <a:gd name="connsiteY303" fmla="*/ 1681998 h 1915132"/>
                <a:gd name="connsiteX304" fmla="*/ 1022658 w 1440909"/>
                <a:gd name="connsiteY304" fmla="*/ 1711181 h 1915132"/>
                <a:gd name="connsiteX305" fmla="*/ 975236 w 1440909"/>
                <a:gd name="connsiteY305" fmla="*/ 1746748 h 1915132"/>
                <a:gd name="connsiteX306" fmla="*/ 957908 w 1440909"/>
                <a:gd name="connsiteY306" fmla="*/ 1804202 h 1915132"/>
                <a:gd name="connsiteX307" fmla="*/ 934198 w 1440909"/>
                <a:gd name="connsiteY307" fmla="*/ 1862568 h 1915132"/>
                <a:gd name="connsiteX308" fmla="*/ 918694 w 1440909"/>
                <a:gd name="connsiteY308" fmla="*/ 1906342 h 1915132"/>
                <a:gd name="connsiteX309" fmla="*/ 915958 w 1440909"/>
                <a:gd name="connsiteY309" fmla="*/ 1912726 h 1915132"/>
                <a:gd name="connsiteX310" fmla="*/ 918694 w 1440909"/>
                <a:gd name="connsiteY310" fmla="*/ 1899959 h 1915132"/>
                <a:gd name="connsiteX311" fmla="*/ 941493 w 1440909"/>
                <a:gd name="connsiteY311" fmla="*/ 1835209 h 1915132"/>
                <a:gd name="connsiteX312" fmla="*/ 956084 w 1440909"/>
                <a:gd name="connsiteY312" fmla="*/ 1781403 h 1915132"/>
                <a:gd name="connsiteX313" fmla="*/ 966116 w 1440909"/>
                <a:gd name="connsiteY313" fmla="*/ 1743100 h 1915132"/>
                <a:gd name="connsiteX314" fmla="*/ 982532 w 1440909"/>
                <a:gd name="connsiteY314" fmla="*/ 1722125 h 1915132"/>
                <a:gd name="connsiteX315" fmla="*/ 1007155 w 1440909"/>
                <a:gd name="connsiteY315" fmla="*/ 1705709 h 1915132"/>
                <a:gd name="connsiteX316" fmla="*/ 1151246 w 1440909"/>
                <a:gd name="connsiteY316" fmla="*/ 1620896 h 1915132"/>
                <a:gd name="connsiteX317" fmla="*/ 1241530 w 1440909"/>
                <a:gd name="connsiteY317" fmla="*/ 1549763 h 1915132"/>
                <a:gd name="connsiteX318" fmla="*/ 1279833 w 1440909"/>
                <a:gd name="connsiteY318" fmla="*/ 1509636 h 1915132"/>
                <a:gd name="connsiteX319" fmla="*/ 1295337 w 1440909"/>
                <a:gd name="connsiteY319" fmla="*/ 1489573 h 1915132"/>
                <a:gd name="connsiteX320" fmla="*/ 1309016 w 1440909"/>
                <a:gd name="connsiteY320" fmla="*/ 1469509 h 1915132"/>
                <a:gd name="connsiteX321" fmla="*/ 1319048 w 1440909"/>
                <a:gd name="connsiteY321" fmla="*/ 1452182 h 1915132"/>
                <a:gd name="connsiteX322" fmla="*/ 1324520 w 1440909"/>
                <a:gd name="connsiteY322" fmla="*/ 1443974 h 1915132"/>
                <a:gd name="connsiteX323" fmla="*/ 1329080 w 1440909"/>
                <a:gd name="connsiteY323" fmla="*/ 1434855 h 1915132"/>
                <a:gd name="connsiteX324" fmla="*/ 1338199 w 1440909"/>
                <a:gd name="connsiteY324" fmla="*/ 1416615 h 1915132"/>
                <a:gd name="connsiteX325" fmla="*/ 1346407 w 1440909"/>
                <a:gd name="connsiteY325" fmla="*/ 1397464 h 1915132"/>
                <a:gd name="connsiteX326" fmla="*/ 1369206 w 1440909"/>
                <a:gd name="connsiteY326" fmla="*/ 1327243 h 1915132"/>
                <a:gd name="connsiteX327" fmla="*/ 1378326 w 1440909"/>
                <a:gd name="connsiteY327" fmla="*/ 1283468 h 1915132"/>
                <a:gd name="connsiteX328" fmla="*/ 1384709 w 1440909"/>
                <a:gd name="connsiteY328" fmla="*/ 1236046 h 1915132"/>
                <a:gd name="connsiteX329" fmla="*/ 1385622 w 1440909"/>
                <a:gd name="connsiteY329" fmla="*/ 1207775 h 1915132"/>
                <a:gd name="connsiteX330" fmla="*/ 1387445 w 1440909"/>
                <a:gd name="connsiteY330" fmla="*/ 1158529 h 1915132"/>
                <a:gd name="connsiteX331" fmla="*/ 1388358 w 1440909"/>
                <a:gd name="connsiteY331" fmla="*/ 1127521 h 1915132"/>
                <a:gd name="connsiteX332" fmla="*/ 1387445 w 1440909"/>
                <a:gd name="connsiteY332" fmla="*/ 1094691 h 1915132"/>
                <a:gd name="connsiteX333" fmla="*/ 1384709 w 1440909"/>
                <a:gd name="connsiteY333" fmla="*/ 1026293 h 1915132"/>
                <a:gd name="connsiteX334" fmla="*/ 1383798 w 1440909"/>
                <a:gd name="connsiteY334" fmla="*/ 967927 h 1915132"/>
                <a:gd name="connsiteX335" fmla="*/ 1382885 w 1440909"/>
                <a:gd name="connsiteY335" fmla="*/ 860315 h 1915132"/>
                <a:gd name="connsiteX336" fmla="*/ 1380150 w 1440909"/>
                <a:gd name="connsiteY336" fmla="*/ 776414 h 1915132"/>
                <a:gd name="connsiteX337" fmla="*/ 1380150 w 1440909"/>
                <a:gd name="connsiteY337" fmla="*/ 729904 h 1915132"/>
                <a:gd name="connsiteX338" fmla="*/ 1382885 w 1440909"/>
                <a:gd name="connsiteY338" fmla="*/ 739935 h 1915132"/>
                <a:gd name="connsiteX339" fmla="*/ 1381974 w 1440909"/>
                <a:gd name="connsiteY339" fmla="*/ 715312 h 1915132"/>
                <a:gd name="connsiteX340" fmla="*/ 1380150 w 1440909"/>
                <a:gd name="connsiteY340" fmla="*/ 687041 h 1915132"/>
                <a:gd name="connsiteX341" fmla="*/ 1374678 w 1440909"/>
                <a:gd name="connsiteY341" fmla="*/ 633235 h 1915132"/>
                <a:gd name="connsiteX342" fmla="*/ 1353703 w 1440909"/>
                <a:gd name="connsiteY342" fmla="*/ 491880 h 1915132"/>
                <a:gd name="connsiteX343" fmla="*/ 1347319 w 1440909"/>
                <a:gd name="connsiteY343" fmla="*/ 461785 h 1915132"/>
                <a:gd name="connsiteX344" fmla="*/ 1346407 w 1440909"/>
                <a:gd name="connsiteY344" fmla="*/ 458137 h 1915132"/>
                <a:gd name="connsiteX345" fmla="*/ 1348231 w 1440909"/>
                <a:gd name="connsiteY345" fmla="*/ 469081 h 1915132"/>
                <a:gd name="connsiteX346" fmla="*/ 1352791 w 1440909"/>
                <a:gd name="connsiteY346" fmla="*/ 495528 h 1915132"/>
                <a:gd name="connsiteX347" fmla="*/ 1360086 w 1440909"/>
                <a:gd name="connsiteY347" fmla="*/ 541126 h 1915132"/>
                <a:gd name="connsiteX348" fmla="*/ 1365558 w 1440909"/>
                <a:gd name="connsiteY348" fmla="*/ 577605 h 1915132"/>
                <a:gd name="connsiteX349" fmla="*/ 1369206 w 1440909"/>
                <a:gd name="connsiteY349" fmla="*/ 609524 h 1915132"/>
                <a:gd name="connsiteX350" fmla="*/ 1366470 w 1440909"/>
                <a:gd name="connsiteY350" fmla="*/ 594020 h 1915132"/>
                <a:gd name="connsiteX351" fmla="*/ 1360086 w 1440909"/>
                <a:gd name="connsiteY351" fmla="*/ 564837 h 1915132"/>
                <a:gd name="connsiteX352" fmla="*/ 1163101 w 1440909"/>
                <a:gd name="connsiteY352" fmla="*/ 1628192 h 1915132"/>
                <a:gd name="connsiteX353" fmla="*/ 1156717 w 1440909"/>
                <a:gd name="connsiteY353" fmla="*/ 1630928 h 1915132"/>
                <a:gd name="connsiteX354" fmla="*/ 1093792 w 1440909"/>
                <a:gd name="connsiteY354" fmla="*/ 1670142 h 1915132"/>
                <a:gd name="connsiteX355" fmla="*/ 1099264 w 1440909"/>
                <a:gd name="connsiteY355" fmla="*/ 1668319 h 1915132"/>
                <a:gd name="connsiteX356" fmla="*/ 1163101 w 1440909"/>
                <a:gd name="connsiteY356" fmla="*/ 1628192 h 1915132"/>
                <a:gd name="connsiteX357" fmla="*/ 1384709 w 1440909"/>
                <a:gd name="connsiteY357" fmla="*/ 886762 h 1915132"/>
                <a:gd name="connsiteX358" fmla="*/ 1385622 w 1440909"/>
                <a:gd name="connsiteY358" fmla="*/ 879466 h 1915132"/>
                <a:gd name="connsiteX359" fmla="*/ 1384709 w 1440909"/>
                <a:gd name="connsiteY359" fmla="*/ 839340 h 1915132"/>
                <a:gd name="connsiteX360" fmla="*/ 1383798 w 1440909"/>
                <a:gd name="connsiteY360" fmla="*/ 845723 h 1915132"/>
                <a:gd name="connsiteX361" fmla="*/ 1384709 w 1440909"/>
                <a:gd name="connsiteY361" fmla="*/ 886762 h 1915132"/>
                <a:gd name="connsiteX362" fmla="*/ 1391093 w 1440909"/>
                <a:gd name="connsiteY362" fmla="*/ 996198 h 1915132"/>
                <a:gd name="connsiteX363" fmla="*/ 1391093 w 1440909"/>
                <a:gd name="connsiteY363" fmla="*/ 994374 h 1915132"/>
                <a:gd name="connsiteX364" fmla="*/ 1391093 w 1440909"/>
                <a:gd name="connsiteY364" fmla="*/ 990726 h 1915132"/>
                <a:gd name="connsiteX365" fmla="*/ 1391093 w 1440909"/>
                <a:gd name="connsiteY365" fmla="*/ 996198 h 1915132"/>
                <a:gd name="connsiteX366" fmla="*/ 1389269 w 1440909"/>
                <a:gd name="connsiteY366" fmla="*/ 1259757 h 1915132"/>
                <a:gd name="connsiteX367" fmla="*/ 1389269 w 1440909"/>
                <a:gd name="connsiteY367" fmla="*/ 1254285 h 1915132"/>
                <a:gd name="connsiteX368" fmla="*/ 1385622 w 1440909"/>
                <a:gd name="connsiteY368" fmla="*/ 1272525 h 1915132"/>
                <a:gd name="connsiteX369" fmla="*/ 1383798 w 1440909"/>
                <a:gd name="connsiteY369" fmla="*/ 1281644 h 1915132"/>
                <a:gd name="connsiteX370" fmla="*/ 1345495 w 1440909"/>
                <a:gd name="connsiteY370" fmla="*/ 1411144 h 1915132"/>
                <a:gd name="connsiteX371" fmla="*/ 1343671 w 1440909"/>
                <a:gd name="connsiteY371" fmla="*/ 1415703 h 1915132"/>
                <a:gd name="connsiteX372" fmla="*/ 1344583 w 1440909"/>
                <a:gd name="connsiteY372" fmla="*/ 1415703 h 1915132"/>
                <a:gd name="connsiteX373" fmla="*/ 1350967 w 1440909"/>
                <a:gd name="connsiteY373" fmla="*/ 1401112 h 1915132"/>
                <a:gd name="connsiteX374" fmla="*/ 1386534 w 1440909"/>
                <a:gd name="connsiteY374" fmla="*/ 1273436 h 1915132"/>
                <a:gd name="connsiteX375" fmla="*/ 1389269 w 1440909"/>
                <a:gd name="connsiteY375" fmla="*/ 1259757 h 1915132"/>
                <a:gd name="connsiteX376" fmla="*/ 1388358 w 1440909"/>
                <a:gd name="connsiteY376" fmla="*/ 794653 h 1915132"/>
                <a:gd name="connsiteX377" fmla="*/ 1388358 w 1440909"/>
                <a:gd name="connsiteY377" fmla="*/ 791917 h 1915132"/>
                <a:gd name="connsiteX378" fmla="*/ 1388358 w 1440909"/>
                <a:gd name="connsiteY378" fmla="*/ 805597 h 1915132"/>
                <a:gd name="connsiteX379" fmla="*/ 1391093 w 1440909"/>
                <a:gd name="connsiteY379" fmla="*/ 881290 h 1915132"/>
                <a:gd name="connsiteX380" fmla="*/ 1391093 w 1440909"/>
                <a:gd name="connsiteY380" fmla="*/ 880378 h 1915132"/>
                <a:gd name="connsiteX381" fmla="*/ 1391093 w 1440909"/>
                <a:gd name="connsiteY381" fmla="*/ 873082 h 1915132"/>
                <a:gd name="connsiteX382" fmla="*/ 1388358 w 1440909"/>
                <a:gd name="connsiteY382" fmla="*/ 794653 h 1915132"/>
                <a:gd name="connsiteX383" fmla="*/ 885863 w 1440909"/>
                <a:gd name="connsiteY383" fmla="*/ 1746748 h 1915132"/>
                <a:gd name="connsiteX384" fmla="*/ 888599 w 1440909"/>
                <a:gd name="connsiteY384" fmla="*/ 1746748 h 1915132"/>
                <a:gd name="connsiteX385" fmla="*/ 895895 w 1440909"/>
                <a:gd name="connsiteY385" fmla="*/ 1745836 h 1915132"/>
                <a:gd name="connsiteX386" fmla="*/ 892247 w 1440909"/>
                <a:gd name="connsiteY386" fmla="*/ 1745836 h 1915132"/>
                <a:gd name="connsiteX387" fmla="*/ 885863 w 1440909"/>
                <a:gd name="connsiteY387" fmla="*/ 1746748 h 1915132"/>
                <a:gd name="connsiteX388" fmla="*/ 43205 w 1440909"/>
                <a:gd name="connsiteY388" fmla="*/ 1254285 h 1915132"/>
                <a:gd name="connsiteX389" fmla="*/ 15845 w 1440909"/>
                <a:gd name="connsiteY389" fmla="*/ 1100162 h 1915132"/>
                <a:gd name="connsiteX390" fmla="*/ 10373 w 1440909"/>
                <a:gd name="connsiteY390" fmla="*/ 1048180 h 1915132"/>
                <a:gd name="connsiteX391" fmla="*/ 9462 w 1440909"/>
                <a:gd name="connsiteY391" fmla="*/ 1054564 h 1915132"/>
                <a:gd name="connsiteX392" fmla="*/ 10373 w 1440909"/>
                <a:gd name="connsiteY392" fmla="*/ 1071892 h 1915132"/>
                <a:gd name="connsiteX393" fmla="*/ 34085 w 1440909"/>
                <a:gd name="connsiteY393" fmla="*/ 1233310 h 1915132"/>
                <a:gd name="connsiteX394" fmla="*/ 59620 w 1440909"/>
                <a:gd name="connsiteY394" fmla="*/ 1324507 h 1915132"/>
                <a:gd name="connsiteX395" fmla="*/ 97010 w 1440909"/>
                <a:gd name="connsiteY395" fmla="*/ 1414791 h 1915132"/>
                <a:gd name="connsiteX396" fmla="*/ 154465 w 1440909"/>
                <a:gd name="connsiteY396" fmla="*/ 1508724 h 1915132"/>
                <a:gd name="connsiteX397" fmla="*/ 223774 w 1440909"/>
                <a:gd name="connsiteY397" fmla="*/ 1588977 h 1915132"/>
                <a:gd name="connsiteX398" fmla="*/ 237454 w 1440909"/>
                <a:gd name="connsiteY398" fmla="*/ 1599009 h 1915132"/>
                <a:gd name="connsiteX399" fmla="*/ 216478 w 1440909"/>
                <a:gd name="connsiteY399" fmla="*/ 1574386 h 1915132"/>
                <a:gd name="connsiteX400" fmla="*/ 194591 w 1440909"/>
                <a:gd name="connsiteY400" fmla="*/ 1546115 h 1915132"/>
                <a:gd name="connsiteX401" fmla="*/ 180000 w 1440909"/>
                <a:gd name="connsiteY401" fmla="*/ 1526052 h 1915132"/>
                <a:gd name="connsiteX402" fmla="*/ 170880 w 1440909"/>
                <a:gd name="connsiteY402" fmla="*/ 1513284 h 1915132"/>
                <a:gd name="connsiteX403" fmla="*/ 161760 w 1440909"/>
                <a:gd name="connsiteY403" fmla="*/ 1499605 h 1915132"/>
                <a:gd name="connsiteX404" fmla="*/ 141697 w 1440909"/>
                <a:gd name="connsiteY404" fmla="*/ 1470421 h 1915132"/>
                <a:gd name="connsiteX405" fmla="*/ 138961 w 1440909"/>
                <a:gd name="connsiteY405" fmla="*/ 1467686 h 1915132"/>
                <a:gd name="connsiteX406" fmla="*/ 128929 w 1440909"/>
                <a:gd name="connsiteY406" fmla="*/ 1454006 h 1915132"/>
                <a:gd name="connsiteX407" fmla="*/ 117986 w 1440909"/>
                <a:gd name="connsiteY407" fmla="*/ 1436679 h 1915132"/>
                <a:gd name="connsiteX408" fmla="*/ 105218 w 1440909"/>
                <a:gd name="connsiteY408" fmla="*/ 1413880 h 1915132"/>
                <a:gd name="connsiteX409" fmla="*/ 62356 w 1440909"/>
                <a:gd name="connsiteY409" fmla="*/ 1309915 h 1915132"/>
                <a:gd name="connsiteX410" fmla="*/ 53236 w 1440909"/>
                <a:gd name="connsiteY410" fmla="*/ 1280732 h 1915132"/>
                <a:gd name="connsiteX411" fmla="*/ 43205 w 1440909"/>
                <a:gd name="connsiteY411" fmla="*/ 1254285 h 1915132"/>
                <a:gd name="connsiteX412" fmla="*/ 163584 w 1440909"/>
                <a:gd name="connsiteY412" fmla="*/ 1461302 h 1915132"/>
                <a:gd name="connsiteX413" fmla="*/ 172704 w 1440909"/>
                <a:gd name="connsiteY413" fmla="*/ 1476805 h 1915132"/>
                <a:gd name="connsiteX414" fmla="*/ 182736 w 1440909"/>
                <a:gd name="connsiteY414" fmla="*/ 1492309 h 1915132"/>
                <a:gd name="connsiteX415" fmla="*/ 202799 w 1440909"/>
                <a:gd name="connsiteY415" fmla="*/ 1522404 h 1915132"/>
                <a:gd name="connsiteX416" fmla="*/ 332299 w 1440909"/>
                <a:gd name="connsiteY416" fmla="*/ 1650079 h 1915132"/>
                <a:gd name="connsiteX417" fmla="*/ 422583 w 1440909"/>
                <a:gd name="connsiteY417" fmla="*/ 1702061 h 1915132"/>
                <a:gd name="connsiteX418" fmla="*/ 522900 w 1440909"/>
                <a:gd name="connsiteY418" fmla="*/ 1734892 h 1915132"/>
                <a:gd name="connsiteX419" fmla="*/ 533843 w 1440909"/>
                <a:gd name="connsiteY419" fmla="*/ 1734892 h 1915132"/>
                <a:gd name="connsiteX420" fmla="*/ 512868 w 1440909"/>
                <a:gd name="connsiteY420" fmla="*/ 1728509 h 1915132"/>
                <a:gd name="connsiteX421" fmla="*/ 490069 w 1440909"/>
                <a:gd name="connsiteY421" fmla="*/ 1721213 h 1915132"/>
                <a:gd name="connsiteX422" fmla="*/ 429879 w 1440909"/>
                <a:gd name="connsiteY422" fmla="*/ 1697501 h 1915132"/>
                <a:gd name="connsiteX423" fmla="*/ 345978 w 1440909"/>
                <a:gd name="connsiteY423" fmla="*/ 1651903 h 1915132"/>
                <a:gd name="connsiteX424" fmla="*/ 285788 w 1440909"/>
                <a:gd name="connsiteY424" fmla="*/ 1603569 h 1915132"/>
                <a:gd name="connsiteX425" fmla="*/ 224686 w 1440909"/>
                <a:gd name="connsiteY425" fmla="*/ 1540643 h 1915132"/>
                <a:gd name="connsiteX426" fmla="*/ 173616 w 1440909"/>
                <a:gd name="connsiteY426" fmla="*/ 1473158 h 1915132"/>
                <a:gd name="connsiteX427" fmla="*/ 163584 w 1440909"/>
                <a:gd name="connsiteY427" fmla="*/ 1461302 h 1915132"/>
                <a:gd name="connsiteX428" fmla="*/ 34085 w 1440909"/>
                <a:gd name="connsiteY428" fmla="*/ 583988 h 1915132"/>
                <a:gd name="connsiteX429" fmla="*/ 33173 w 1440909"/>
                <a:gd name="connsiteY429" fmla="*/ 589460 h 1915132"/>
                <a:gd name="connsiteX430" fmla="*/ 33173 w 1440909"/>
                <a:gd name="connsiteY430" fmla="*/ 589460 h 1915132"/>
                <a:gd name="connsiteX431" fmla="*/ 34085 w 1440909"/>
                <a:gd name="connsiteY431" fmla="*/ 583988 h 1915132"/>
                <a:gd name="connsiteX432" fmla="*/ 69651 w 1440909"/>
                <a:gd name="connsiteY432" fmla="*/ 462697 h 1915132"/>
                <a:gd name="connsiteX433" fmla="*/ 68740 w 1440909"/>
                <a:gd name="connsiteY433" fmla="*/ 463609 h 1915132"/>
                <a:gd name="connsiteX434" fmla="*/ 60532 w 1440909"/>
                <a:gd name="connsiteY434" fmla="*/ 488232 h 1915132"/>
                <a:gd name="connsiteX435" fmla="*/ 61444 w 1440909"/>
                <a:gd name="connsiteY435" fmla="*/ 487320 h 1915132"/>
                <a:gd name="connsiteX436" fmla="*/ 69651 w 1440909"/>
                <a:gd name="connsiteY436" fmla="*/ 462697 h 1915132"/>
                <a:gd name="connsiteX437" fmla="*/ 741772 w 1440909"/>
                <a:gd name="connsiteY437" fmla="*/ 32248 h 1915132"/>
                <a:gd name="connsiteX438" fmla="*/ 758187 w 1440909"/>
                <a:gd name="connsiteY438" fmla="*/ 33160 h 1915132"/>
                <a:gd name="connsiteX439" fmla="*/ 775515 w 1440909"/>
                <a:gd name="connsiteY439" fmla="*/ 33160 h 1915132"/>
                <a:gd name="connsiteX440" fmla="*/ 760924 w 1440909"/>
                <a:gd name="connsiteY440" fmla="*/ 32248 h 1915132"/>
                <a:gd name="connsiteX441" fmla="*/ 741772 w 1440909"/>
                <a:gd name="connsiteY441" fmla="*/ 32248 h 1915132"/>
                <a:gd name="connsiteX442" fmla="*/ 880391 w 1440909"/>
                <a:gd name="connsiteY442" fmla="*/ 52311 h 1915132"/>
                <a:gd name="connsiteX443" fmla="*/ 903190 w 1440909"/>
                <a:gd name="connsiteY443" fmla="*/ 55959 h 1915132"/>
                <a:gd name="connsiteX444" fmla="*/ 892247 w 1440909"/>
                <a:gd name="connsiteY444" fmla="*/ 52311 h 1915132"/>
                <a:gd name="connsiteX445" fmla="*/ 862152 w 1440909"/>
                <a:gd name="connsiteY445" fmla="*/ 46839 h 1915132"/>
                <a:gd name="connsiteX446" fmla="*/ 755451 w 1440909"/>
                <a:gd name="connsiteY446" fmla="*/ 38632 h 1915132"/>
                <a:gd name="connsiteX447" fmla="*/ 718061 w 1440909"/>
                <a:gd name="connsiteY447" fmla="*/ 39544 h 1915132"/>
                <a:gd name="connsiteX448" fmla="*/ 680670 w 1440909"/>
                <a:gd name="connsiteY448" fmla="*/ 42279 h 1915132"/>
                <a:gd name="connsiteX449" fmla="*/ 675198 w 1440909"/>
                <a:gd name="connsiteY449" fmla="*/ 43191 h 1915132"/>
                <a:gd name="connsiteX450" fmla="*/ 672463 w 1440909"/>
                <a:gd name="connsiteY450" fmla="*/ 43191 h 1915132"/>
                <a:gd name="connsiteX451" fmla="*/ 676110 w 1440909"/>
                <a:gd name="connsiteY451" fmla="*/ 42279 h 1915132"/>
                <a:gd name="connsiteX452" fmla="*/ 725357 w 1440909"/>
                <a:gd name="connsiteY452" fmla="*/ 38632 h 1915132"/>
                <a:gd name="connsiteX453" fmla="*/ 874920 w 1440909"/>
                <a:gd name="connsiteY453" fmla="*/ 47751 h 1915132"/>
                <a:gd name="connsiteX454" fmla="*/ 924166 w 1440909"/>
                <a:gd name="connsiteY454" fmla="*/ 56871 h 1915132"/>
                <a:gd name="connsiteX455" fmla="*/ 932373 w 1440909"/>
                <a:gd name="connsiteY455" fmla="*/ 58695 h 1915132"/>
                <a:gd name="connsiteX456" fmla="*/ 922341 w 1440909"/>
                <a:gd name="connsiteY456" fmla="*/ 55959 h 1915132"/>
                <a:gd name="connsiteX457" fmla="*/ 903190 w 1440909"/>
                <a:gd name="connsiteY457" fmla="*/ 51399 h 1915132"/>
                <a:gd name="connsiteX458" fmla="*/ 738124 w 1440909"/>
                <a:gd name="connsiteY458" fmla="*/ 36808 h 1915132"/>
                <a:gd name="connsiteX459" fmla="*/ 586737 w 1440909"/>
                <a:gd name="connsiteY459" fmla="*/ 55959 h 1915132"/>
                <a:gd name="connsiteX460" fmla="*/ 438087 w 1440909"/>
                <a:gd name="connsiteY460" fmla="*/ 108853 h 1915132"/>
                <a:gd name="connsiteX461" fmla="*/ 269373 w 1440909"/>
                <a:gd name="connsiteY461" fmla="*/ 220113 h 1915132"/>
                <a:gd name="connsiteX462" fmla="*/ 245662 w 1440909"/>
                <a:gd name="connsiteY462" fmla="*/ 242912 h 1915132"/>
                <a:gd name="connsiteX463" fmla="*/ 252957 w 1440909"/>
                <a:gd name="connsiteY463" fmla="*/ 237441 h 1915132"/>
                <a:gd name="connsiteX464" fmla="*/ 268461 w 1440909"/>
                <a:gd name="connsiteY464" fmla="*/ 223761 h 1915132"/>
                <a:gd name="connsiteX465" fmla="*/ 348714 w 1440909"/>
                <a:gd name="connsiteY465" fmla="*/ 161747 h 1915132"/>
                <a:gd name="connsiteX466" fmla="*/ 384280 w 1440909"/>
                <a:gd name="connsiteY466" fmla="*/ 139860 h 1915132"/>
                <a:gd name="connsiteX467" fmla="*/ 419847 w 1440909"/>
                <a:gd name="connsiteY467" fmla="*/ 120709 h 1915132"/>
                <a:gd name="connsiteX468" fmla="*/ 616832 w 1440909"/>
                <a:gd name="connsiteY468" fmla="*/ 55959 h 1915132"/>
                <a:gd name="connsiteX469" fmla="*/ 637808 w 1440909"/>
                <a:gd name="connsiteY469" fmla="*/ 52311 h 1915132"/>
                <a:gd name="connsiteX470" fmla="*/ 763659 w 1440909"/>
                <a:gd name="connsiteY470" fmla="*/ 43191 h 1915132"/>
                <a:gd name="connsiteX471" fmla="*/ 880391 w 1440909"/>
                <a:gd name="connsiteY471" fmla="*/ 52311 h 1915132"/>
                <a:gd name="connsiteX472" fmla="*/ 358745 w 1440909"/>
                <a:gd name="connsiteY472" fmla="*/ 181811 h 1915132"/>
                <a:gd name="connsiteX473" fmla="*/ 353274 w 1440909"/>
                <a:gd name="connsiteY473" fmla="*/ 184546 h 1915132"/>
                <a:gd name="connsiteX474" fmla="*/ 333210 w 1440909"/>
                <a:gd name="connsiteY474" fmla="*/ 199138 h 1915132"/>
                <a:gd name="connsiteX475" fmla="*/ 337770 w 1440909"/>
                <a:gd name="connsiteY475" fmla="*/ 196402 h 1915132"/>
                <a:gd name="connsiteX476" fmla="*/ 358745 w 1440909"/>
                <a:gd name="connsiteY476" fmla="*/ 181811 h 1915132"/>
                <a:gd name="connsiteX477" fmla="*/ 777339 w 1440909"/>
                <a:gd name="connsiteY477" fmla="*/ 50487 h 1915132"/>
                <a:gd name="connsiteX478" fmla="*/ 780075 w 1440909"/>
                <a:gd name="connsiteY478" fmla="*/ 50487 h 1915132"/>
                <a:gd name="connsiteX479" fmla="*/ 762747 w 1440909"/>
                <a:gd name="connsiteY479" fmla="*/ 49575 h 1915132"/>
                <a:gd name="connsiteX480" fmla="*/ 754540 w 1440909"/>
                <a:gd name="connsiteY480" fmla="*/ 49575 h 1915132"/>
                <a:gd name="connsiteX481" fmla="*/ 757275 w 1440909"/>
                <a:gd name="connsiteY481" fmla="*/ 49575 h 1915132"/>
                <a:gd name="connsiteX482" fmla="*/ 763659 w 1440909"/>
                <a:gd name="connsiteY482" fmla="*/ 49575 h 1915132"/>
                <a:gd name="connsiteX483" fmla="*/ 777339 w 1440909"/>
                <a:gd name="connsiteY483" fmla="*/ 50487 h 1915132"/>
                <a:gd name="connsiteX484" fmla="*/ 897719 w 1440909"/>
                <a:gd name="connsiteY484" fmla="*/ 64167 h 1915132"/>
                <a:gd name="connsiteX485" fmla="*/ 897719 w 1440909"/>
                <a:gd name="connsiteY485" fmla="*/ 64167 h 1915132"/>
                <a:gd name="connsiteX486" fmla="*/ 881303 w 1440909"/>
                <a:gd name="connsiteY486" fmla="*/ 60519 h 1915132"/>
                <a:gd name="connsiteX487" fmla="*/ 880391 w 1440909"/>
                <a:gd name="connsiteY487" fmla="*/ 60519 h 1915132"/>
                <a:gd name="connsiteX488" fmla="*/ 897719 w 1440909"/>
                <a:gd name="connsiteY488" fmla="*/ 64167 h 1915132"/>
                <a:gd name="connsiteX489" fmla="*/ 1326344 w 1440909"/>
                <a:gd name="connsiteY489" fmla="*/ 319518 h 1915132"/>
                <a:gd name="connsiteX490" fmla="*/ 1333639 w 1440909"/>
                <a:gd name="connsiteY490" fmla="*/ 332285 h 1915132"/>
                <a:gd name="connsiteX491" fmla="*/ 1335464 w 1440909"/>
                <a:gd name="connsiteY491" fmla="*/ 335933 h 1915132"/>
                <a:gd name="connsiteX492" fmla="*/ 1334551 w 1440909"/>
                <a:gd name="connsiteY492" fmla="*/ 334109 h 1915132"/>
                <a:gd name="connsiteX493" fmla="*/ 1327256 w 1440909"/>
                <a:gd name="connsiteY493" fmla="*/ 319518 h 1915132"/>
                <a:gd name="connsiteX494" fmla="*/ 1256122 w 1440909"/>
                <a:gd name="connsiteY494" fmla="*/ 228321 h 1915132"/>
                <a:gd name="connsiteX495" fmla="*/ 1159453 w 1440909"/>
                <a:gd name="connsiteY495" fmla="*/ 159923 h 1915132"/>
                <a:gd name="connsiteX496" fmla="*/ 1050017 w 1440909"/>
                <a:gd name="connsiteY496" fmla="*/ 107029 h 1915132"/>
                <a:gd name="connsiteX497" fmla="*/ 1014451 w 1440909"/>
                <a:gd name="connsiteY497" fmla="*/ 93350 h 1915132"/>
                <a:gd name="connsiteX498" fmla="*/ 1002595 w 1440909"/>
                <a:gd name="connsiteY498" fmla="*/ 90614 h 1915132"/>
                <a:gd name="connsiteX499" fmla="*/ 1019010 w 1440909"/>
                <a:gd name="connsiteY499" fmla="*/ 96998 h 1915132"/>
                <a:gd name="connsiteX500" fmla="*/ 1056401 w 1440909"/>
                <a:gd name="connsiteY500" fmla="*/ 111589 h 1915132"/>
                <a:gd name="connsiteX501" fmla="*/ 1156717 w 1440909"/>
                <a:gd name="connsiteY501" fmla="*/ 160835 h 1915132"/>
                <a:gd name="connsiteX502" fmla="*/ 1255210 w 1440909"/>
                <a:gd name="connsiteY502" fmla="*/ 229233 h 1915132"/>
                <a:gd name="connsiteX503" fmla="*/ 1326344 w 1440909"/>
                <a:gd name="connsiteY503" fmla="*/ 319518 h 1915132"/>
                <a:gd name="connsiteX504" fmla="*/ 938757 w 1440909"/>
                <a:gd name="connsiteY504" fmla="*/ 89702 h 1915132"/>
                <a:gd name="connsiteX505" fmla="*/ 941493 w 1440909"/>
                <a:gd name="connsiteY505" fmla="*/ 89702 h 1915132"/>
                <a:gd name="connsiteX506" fmla="*/ 907750 w 1440909"/>
                <a:gd name="connsiteY506" fmla="*/ 81494 h 1915132"/>
                <a:gd name="connsiteX507" fmla="*/ 905014 w 1440909"/>
                <a:gd name="connsiteY507" fmla="*/ 81494 h 1915132"/>
                <a:gd name="connsiteX508" fmla="*/ 938757 w 1440909"/>
                <a:gd name="connsiteY508" fmla="*/ 89702 h 1915132"/>
                <a:gd name="connsiteX509" fmla="*/ 1374678 w 1440909"/>
                <a:gd name="connsiteY509" fmla="*/ 468169 h 1915132"/>
                <a:gd name="connsiteX510" fmla="*/ 1375590 w 1440909"/>
                <a:gd name="connsiteY510" fmla="*/ 476376 h 1915132"/>
                <a:gd name="connsiteX511" fmla="*/ 1378326 w 1440909"/>
                <a:gd name="connsiteY511" fmla="*/ 489144 h 1915132"/>
                <a:gd name="connsiteX512" fmla="*/ 1377414 w 1440909"/>
                <a:gd name="connsiteY512" fmla="*/ 483672 h 1915132"/>
                <a:gd name="connsiteX513" fmla="*/ 1374678 w 1440909"/>
                <a:gd name="connsiteY513" fmla="*/ 468169 h 1915132"/>
                <a:gd name="connsiteX514" fmla="*/ 1109295 w 1440909"/>
                <a:gd name="connsiteY514" fmla="*/ 153540 h 1915132"/>
                <a:gd name="connsiteX515" fmla="*/ 1113855 w 1440909"/>
                <a:gd name="connsiteY515" fmla="*/ 155363 h 1915132"/>
                <a:gd name="connsiteX516" fmla="*/ 1081936 w 1440909"/>
                <a:gd name="connsiteY516" fmla="*/ 139860 h 1915132"/>
                <a:gd name="connsiteX517" fmla="*/ 1077376 w 1440909"/>
                <a:gd name="connsiteY517" fmla="*/ 138948 h 1915132"/>
                <a:gd name="connsiteX518" fmla="*/ 1109295 w 1440909"/>
                <a:gd name="connsiteY518" fmla="*/ 153540 h 1915132"/>
                <a:gd name="connsiteX519" fmla="*/ 1083760 w 1440909"/>
                <a:gd name="connsiteY519" fmla="*/ 147156 h 1915132"/>
                <a:gd name="connsiteX520" fmla="*/ 1079200 w 1440909"/>
                <a:gd name="connsiteY520" fmla="*/ 145332 h 1915132"/>
                <a:gd name="connsiteX521" fmla="*/ 1078288 w 1440909"/>
                <a:gd name="connsiteY521" fmla="*/ 145332 h 1915132"/>
                <a:gd name="connsiteX522" fmla="*/ 1083760 w 1440909"/>
                <a:gd name="connsiteY522" fmla="*/ 147156 h 1915132"/>
                <a:gd name="connsiteX523" fmla="*/ 1164925 w 1440909"/>
                <a:gd name="connsiteY523" fmla="*/ 190018 h 1915132"/>
                <a:gd name="connsiteX524" fmla="*/ 1166749 w 1440909"/>
                <a:gd name="connsiteY524" fmla="*/ 190930 h 1915132"/>
                <a:gd name="connsiteX525" fmla="*/ 1161277 w 1440909"/>
                <a:gd name="connsiteY525" fmla="*/ 187282 h 1915132"/>
                <a:gd name="connsiteX526" fmla="*/ 1158541 w 1440909"/>
                <a:gd name="connsiteY526" fmla="*/ 185458 h 1915132"/>
                <a:gd name="connsiteX527" fmla="*/ 1164925 w 1440909"/>
                <a:gd name="connsiteY527" fmla="*/ 190018 h 1915132"/>
                <a:gd name="connsiteX528" fmla="*/ 1393829 w 1440909"/>
                <a:gd name="connsiteY528" fmla="*/ 690689 h 1915132"/>
                <a:gd name="connsiteX529" fmla="*/ 1392917 w 1440909"/>
                <a:gd name="connsiteY529" fmla="*/ 681569 h 1915132"/>
                <a:gd name="connsiteX530" fmla="*/ 1393829 w 1440909"/>
                <a:gd name="connsiteY530" fmla="*/ 694337 h 1915132"/>
                <a:gd name="connsiteX531" fmla="*/ 1400213 w 1440909"/>
                <a:gd name="connsiteY531" fmla="*/ 810157 h 1915132"/>
                <a:gd name="connsiteX532" fmla="*/ 1401125 w 1440909"/>
                <a:gd name="connsiteY532" fmla="*/ 820188 h 1915132"/>
                <a:gd name="connsiteX533" fmla="*/ 1401125 w 1440909"/>
                <a:gd name="connsiteY533" fmla="*/ 804685 h 1915132"/>
                <a:gd name="connsiteX534" fmla="*/ 1393829 w 1440909"/>
                <a:gd name="connsiteY534" fmla="*/ 690689 h 1915132"/>
                <a:gd name="connsiteX535" fmla="*/ 1373766 w 1440909"/>
                <a:gd name="connsiteY535" fmla="*/ 580341 h 1915132"/>
                <a:gd name="connsiteX536" fmla="*/ 1371942 w 1440909"/>
                <a:gd name="connsiteY536" fmla="*/ 566661 h 1915132"/>
                <a:gd name="connsiteX537" fmla="*/ 1371942 w 1440909"/>
                <a:gd name="connsiteY537" fmla="*/ 573045 h 1915132"/>
                <a:gd name="connsiteX538" fmla="*/ 1373766 w 1440909"/>
                <a:gd name="connsiteY538" fmla="*/ 587636 h 1915132"/>
                <a:gd name="connsiteX539" fmla="*/ 1373766 w 1440909"/>
                <a:gd name="connsiteY539" fmla="*/ 580341 h 1915132"/>
                <a:gd name="connsiteX540" fmla="*/ 1272538 w 1440909"/>
                <a:gd name="connsiteY540" fmla="*/ 279391 h 1915132"/>
                <a:gd name="connsiteX541" fmla="*/ 1275273 w 1440909"/>
                <a:gd name="connsiteY541" fmla="*/ 282127 h 1915132"/>
                <a:gd name="connsiteX542" fmla="*/ 1268889 w 1440909"/>
                <a:gd name="connsiteY542" fmla="*/ 273919 h 1915132"/>
                <a:gd name="connsiteX543" fmla="*/ 1268889 w 1440909"/>
                <a:gd name="connsiteY543" fmla="*/ 273919 h 1915132"/>
                <a:gd name="connsiteX544" fmla="*/ 1272538 w 1440909"/>
                <a:gd name="connsiteY544" fmla="*/ 279391 h 1915132"/>
                <a:gd name="connsiteX545" fmla="*/ 1187725 w 1440909"/>
                <a:gd name="connsiteY545" fmla="*/ 210082 h 1915132"/>
                <a:gd name="connsiteX546" fmla="*/ 1197756 w 1440909"/>
                <a:gd name="connsiteY546" fmla="*/ 217377 h 1915132"/>
                <a:gd name="connsiteX547" fmla="*/ 1188636 w 1440909"/>
                <a:gd name="connsiteY547" fmla="*/ 210994 h 1915132"/>
                <a:gd name="connsiteX548" fmla="*/ 1180429 w 1440909"/>
                <a:gd name="connsiteY548" fmla="*/ 205522 h 1915132"/>
                <a:gd name="connsiteX549" fmla="*/ 1187725 w 1440909"/>
                <a:gd name="connsiteY549" fmla="*/ 210082 h 1915132"/>
                <a:gd name="connsiteX550" fmla="*/ 1317224 w 1440909"/>
                <a:gd name="connsiteY550" fmla="*/ 366940 h 1915132"/>
                <a:gd name="connsiteX551" fmla="*/ 1322696 w 1440909"/>
                <a:gd name="connsiteY551" fmla="*/ 377884 h 1915132"/>
                <a:gd name="connsiteX552" fmla="*/ 1318136 w 1440909"/>
                <a:gd name="connsiteY552" fmla="*/ 365116 h 1915132"/>
                <a:gd name="connsiteX553" fmla="*/ 1279833 w 1440909"/>
                <a:gd name="connsiteY553" fmla="*/ 295807 h 1915132"/>
                <a:gd name="connsiteX554" fmla="*/ 1235147 w 1440909"/>
                <a:gd name="connsiteY554" fmla="*/ 246560 h 1915132"/>
                <a:gd name="connsiteX555" fmla="*/ 1204140 w 1440909"/>
                <a:gd name="connsiteY555" fmla="*/ 222849 h 1915132"/>
                <a:gd name="connsiteX556" fmla="*/ 1251562 w 1440909"/>
                <a:gd name="connsiteY556" fmla="*/ 265712 h 1915132"/>
                <a:gd name="connsiteX557" fmla="*/ 1289865 w 1440909"/>
                <a:gd name="connsiteY557" fmla="*/ 315870 h 1915132"/>
                <a:gd name="connsiteX558" fmla="*/ 1317224 w 1440909"/>
                <a:gd name="connsiteY558" fmla="*/ 366940 h 191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</a:cxnLst>
              <a:rect l="l" t="t" r="r" b="b"/>
              <a:pathLst>
                <a:path w="1440909" h="1915132">
                  <a:moveTo>
                    <a:pt x="1360086" y="564837"/>
                  </a:moveTo>
                  <a:cubicBezTo>
                    <a:pt x="1352791" y="514679"/>
                    <a:pt x="1343671" y="471816"/>
                    <a:pt x="1336375" y="441722"/>
                  </a:cubicBezTo>
                  <a:cubicBezTo>
                    <a:pt x="1335464" y="437162"/>
                    <a:pt x="1333639" y="430778"/>
                    <a:pt x="1331815" y="423482"/>
                  </a:cubicBezTo>
                  <a:cubicBezTo>
                    <a:pt x="1329991" y="416186"/>
                    <a:pt x="1328167" y="408891"/>
                    <a:pt x="1326344" y="401595"/>
                  </a:cubicBezTo>
                  <a:cubicBezTo>
                    <a:pt x="1319048" y="377884"/>
                    <a:pt x="1309928" y="358732"/>
                    <a:pt x="1301721" y="343229"/>
                  </a:cubicBezTo>
                  <a:cubicBezTo>
                    <a:pt x="1292601" y="326814"/>
                    <a:pt x="1279833" y="306750"/>
                    <a:pt x="1262506" y="284863"/>
                  </a:cubicBezTo>
                  <a:cubicBezTo>
                    <a:pt x="1253386" y="273007"/>
                    <a:pt x="1243354" y="262064"/>
                    <a:pt x="1232411" y="252944"/>
                  </a:cubicBezTo>
                  <a:cubicBezTo>
                    <a:pt x="1221468" y="242912"/>
                    <a:pt x="1210524" y="233793"/>
                    <a:pt x="1199580" y="225585"/>
                  </a:cubicBezTo>
                  <a:cubicBezTo>
                    <a:pt x="1170397" y="203698"/>
                    <a:pt x="1138478" y="185458"/>
                    <a:pt x="1105647" y="167219"/>
                  </a:cubicBezTo>
                  <a:cubicBezTo>
                    <a:pt x="1101088" y="164483"/>
                    <a:pt x="1095615" y="161747"/>
                    <a:pt x="1090144" y="159011"/>
                  </a:cubicBezTo>
                  <a:cubicBezTo>
                    <a:pt x="1070080" y="148980"/>
                    <a:pt x="1049105" y="139860"/>
                    <a:pt x="1028130" y="131652"/>
                  </a:cubicBezTo>
                  <a:cubicBezTo>
                    <a:pt x="1022658" y="129828"/>
                    <a:pt x="1016275" y="127093"/>
                    <a:pt x="1011715" y="125268"/>
                  </a:cubicBezTo>
                  <a:cubicBezTo>
                    <a:pt x="960644" y="107029"/>
                    <a:pt x="902279" y="92438"/>
                    <a:pt x="835705" y="84230"/>
                  </a:cubicBezTo>
                  <a:cubicBezTo>
                    <a:pt x="809258" y="81494"/>
                    <a:pt x="781899" y="79670"/>
                    <a:pt x="756364" y="79670"/>
                  </a:cubicBezTo>
                  <a:cubicBezTo>
                    <a:pt x="745420" y="79670"/>
                    <a:pt x="734476" y="79670"/>
                    <a:pt x="722621" y="80582"/>
                  </a:cubicBezTo>
                  <a:cubicBezTo>
                    <a:pt x="711677" y="81494"/>
                    <a:pt x="699822" y="82406"/>
                    <a:pt x="688878" y="83318"/>
                  </a:cubicBezTo>
                  <a:cubicBezTo>
                    <a:pt x="675198" y="84230"/>
                    <a:pt x="662431" y="86054"/>
                    <a:pt x="653311" y="86966"/>
                  </a:cubicBezTo>
                  <a:cubicBezTo>
                    <a:pt x="644191" y="87878"/>
                    <a:pt x="643279" y="86966"/>
                    <a:pt x="651487" y="86054"/>
                  </a:cubicBezTo>
                  <a:cubicBezTo>
                    <a:pt x="656959" y="85142"/>
                    <a:pt x="663343" y="84230"/>
                    <a:pt x="670639" y="83318"/>
                  </a:cubicBezTo>
                  <a:cubicBezTo>
                    <a:pt x="674287" y="82406"/>
                    <a:pt x="678846" y="82406"/>
                    <a:pt x="683406" y="81494"/>
                  </a:cubicBezTo>
                  <a:cubicBezTo>
                    <a:pt x="687966" y="80582"/>
                    <a:pt x="692526" y="80582"/>
                    <a:pt x="697086" y="80582"/>
                  </a:cubicBezTo>
                  <a:cubicBezTo>
                    <a:pt x="708029" y="79670"/>
                    <a:pt x="719885" y="78758"/>
                    <a:pt x="731740" y="78758"/>
                  </a:cubicBezTo>
                  <a:cubicBezTo>
                    <a:pt x="743596" y="78758"/>
                    <a:pt x="755451" y="78758"/>
                    <a:pt x="766395" y="78758"/>
                  </a:cubicBezTo>
                  <a:cubicBezTo>
                    <a:pt x="776427" y="78758"/>
                    <a:pt x="785546" y="79670"/>
                    <a:pt x="794666" y="79670"/>
                  </a:cubicBezTo>
                  <a:cubicBezTo>
                    <a:pt x="797402" y="79670"/>
                    <a:pt x="800138" y="79670"/>
                    <a:pt x="800138" y="79670"/>
                  </a:cubicBezTo>
                  <a:cubicBezTo>
                    <a:pt x="798314" y="79670"/>
                    <a:pt x="797402" y="78758"/>
                    <a:pt x="792842" y="78758"/>
                  </a:cubicBezTo>
                  <a:cubicBezTo>
                    <a:pt x="784635" y="77846"/>
                    <a:pt x="773691" y="77846"/>
                    <a:pt x="764571" y="76934"/>
                  </a:cubicBezTo>
                  <a:cubicBezTo>
                    <a:pt x="750892" y="76934"/>
                    <a:pt x="737212" y="76934"/>
                    <a:pt x="724445" y="76934"/>
                  </a:cubicBezTo>
                  <a:cubicBezTo>
                    <a:pt x="710765" y="77846"/>
                    <a:pt x="697998" y="78758"/>
                    <a:pt x="684318" y="79670"/>
                  </a:cubicBezTo>
                  <a:cubicBezTo>
                    <a:pt x="631424" y="85142"/>
                    <a:pt x="578530" y="96998"/>
                    <a:pt x="528372" y="113413"/>
                  </a:cubicBezTo>
                  <a:cubicBezTo>
                    <a:pt x="480949" y="129828"/>
                    <a:pt x="435351" y="150804"/>
                    <a:pt x="395224" y="175427"/>
                  </a:cubicBezTo>
                  <a:cubicBezTo>
                    <a:pt x="388840" y="179075"/>
                    <a:pt x="382457" y="183635"/>
                    <a:pt x="376073" y="187282"/>
                  </a:cubicBezTo>
                  <a:cubicBezTo>
                    <a:pt x="370601" y="191842"/>
                    <a:pt x="365129" y="195490"/>
                    <a:pt x="359658" y="199138"/>
                  </a:cubicBezTo>
                  <a:cubicBezTo>
                    <a:pt x="351450" y="205522"/>
                    <a:pt x="346890" y="209170"/>
                    <a:pt x="348714" y="208258"/>
                  </a:cubicBezTo>
                  <a:cubicBezTo>
                    <a:pt x="350538" y="207346"/>
                    <a:pt x="362393" y="200050"/>
                    <a:pt x="373337" y="191842"/>
                  </a:cubicBezTo>
                  <a:cubicBezTo>
                    <a:pt x="392488" y="179987"/>
                    <a:pt x="411639" y="167219"/>
                    <a:pt x="432615" y="157187"/>
                  </a:cubicBezTo>
                  <a:lnTo>
                    <a:pt x="448118" y="148980"/>
                  </a:lnTo>
                  <a:lnTo>
                    <a:pt x="463622" y="141684"/>
                  </a:lnTo>
                  <a:cubicBezTo>
                    <a:pt x="474565" y="137124"/>
                    <a:pt x="484597" y="131652"/>
                    <a:pt x="495540" y="128004"/>
                  </a:cubicBezTo>
                  <a:cubicBezTo>
                    <a:pt x="507396" y="123445"/>
                    <a:pt x="518340" y="119797"/>
                    <a:pt x="526548" y="117061"/>
                  </a:cubicBezTo>
                  <a:cubicBezTo>
                    <a:pt x="534755" y="115237"/>
                    <a:pt x="539315" y="113413"/>
                    <a:pt x="539315" y="114325"/>
                  </a:cubicBezTo>
                  <a:cubicBezTo>
                    <a:pt x="539315" y="114325"/>
                    <a:pt x="534755" y="116149"/>
                    <a:pt x="528372" y="117973"/>
                  </a:cubicBezTo>
                  <a:cubicBezTo>
                    <a:pt x="521988" y="119797"/>
                    <a:pt x="513780" y="123445"/>
                    <a:pt x="504660" y="127093"/>
                  </a:cubicBezTo>
                  <a:cubicBezTo>
                    <a:pt x="499189" y="128916"/>
                    <a:pt x="494629" y="130740"/>
                    <a:pt x="489157" y="133476"/>
                  </a:cubicBezTo>
                  <a:cubicBezTo>
                    <a:pt x="483685" y="135300"/>
                    <a:pt x="479125" y="138036"/>
                    <a:pt x="473654" y="140772"/>
                  </a:cubicBezTo>
                  <a:cubicBezTo>
                    <a:pt x="463622" y="145332"/>
                    <a:pt x="452678" y="149892"/>
                    <a:pt x="442646" y="155363"/>
                  </a:cubicBezTo>
                  <a:cubicBezTo>
                    <a:pt x="395224" y="179075"/>
                    <a:pt x="353274" y="207346"/>
                    <a:pt x="314971" y="240177"/>
                  </a:cubicBezTo>
                  <a:cubicBezTo>
                    <a:pt x="305851" y="248384"/>
                    <a:pt x="296732" y="256592"/>
                    <a:pt x="287612" y="265712"/>
                  </a:cubicBezTo>
                  <a:cubicBezTo>
                    <a:pt x="278492" y="274831"/>
                    <a:pt x="270284" y="283951"/>
                    <a:pt x="261165" y="293071"/>
                  </a:cubicBezTo>
                  <a:lnTo>
                    <a:pt x="243838" y="313134"/>
                  </a:lnTo>
                  <a:cubicBezTo>
                    <a:pt x="241102" y="316782"/>
                    <a:pt x="238365" y="319518"/>
                    <a:pt x="235630" y="323166"/>
                  </a:cubicBezTo>
                  <a:lnTo>
                    <a:pt x="228334" y="334109"/>
                  </a:lnTo>
                  <a:cubicBezTo>
                    <a:pt x="222862" y="341405"/>
                    <a:pt x="218303" y="347789"/>
                    <a:pt x="212830" y="355085"/>
                  </a:cubicBezTo>
                  <a:lnTo>
                    <a:pt x="199151" y="376972"/>
                  </a:lnTo>
                  <a:cubicBezTo>
                    <a:pt x="181824" y="407067"/>
                    <a:pt x="166320" y="438986"/>
                    <a:pt x="153552" y="471816"/>
                  </a:cubicBezTo>
                  <a:cubicBezTo>
                    <a:pt x="150817" y="480024"/>
                    <a:pt x="147169" y="489144"/>
                    <a:pt x="144433" y="497352"/>
                  </a:cubicBezTo>
                  <a:cubicBezTo>
                    <a:pt x="138961" y="511943"/>
                    <a:pt x="136225" y="522887"/>
                    <a:pt x="133489" y="530182"/>
                  </a:cubicBezTo>
                  <a:cubicBezTo>
                    <a:pt x="132577" y="531094"/>
                    <a:pt x="132577" y="532918"/>
                    <a:pt x="132577" y="533830"/>
                  </a:cubicBezTo>
                  <a:cubicBezTo>
                    <a:pt x="130753" y="536566"/>
                    <a:pt x="128017" y="545686"/>
                    <a:pt x="124369" y="558453"/>
                  </a:cubicBezTo>
                  <a:cubicBezTo>
                    <a:pt x="120722" y="571221"/>
                    <a:pt x="117074" y="586724"/>
                    <a:pt x="113426" y="604052"/>
                  </a:cubicBezTo>
                  <a:cubicBezTo>
                    <a:pt x="103394" y="654210"/>
                    <a:pt x="98834" y="700720"/>
                    <a:pt x="97923" y="749055"/>
                  </a:cubicBezTo>
                  <a:cubicBezTo>
                    <a:pt x="97923" y="759998"/>
                    <a:pt x="97923" y="771854"/>
                    <a:pt x="97010" y="783710"/>
                  </a:cubicBezTo>
                  <a:cubicBezTo>
                    <a:pt x="97010" y="795565"/>
                    <a:pt x="97010" y="807421"/>
                    <a:pt x="97010" y="820188"/>
                  </a:cubicBezTo>
                  <a:cubicBezTo>
                    <a:pt x="97010" y="853931"/>
                    <a:pt x="97010" y="887674"/>
                    <a:pt x="97010" y="915033"/>
                  </a:cubicBezTo>
                  <a:cubicBezTo>
                    <a:pt x="97010" y="927800"/>
                    <a:pt x="97010" y="939656"/>
                    <a:pt x="96099" y="951512"/>
                  </a:cubicBezTo>
                  <a:cubicBezTo>
                    <a:pt x="96099" y="967927"/>
                    <a:pt x="96099" y="983431"/>
                    <a:pt x="96099" y="999846"/>
                  </a:cubicBezTo>
                  <a:cubicBezTo>
                    <a:pt x="96099" y="1022645"/>
                    <a:pt x="97923" y="1050004"/>
                    <a:pt x="101570" y="1083747"/>
                  </a:cubicBezTo>
                  <a:cubicBezTo>
                    <a:pt x="102482" y="1089219"/>
                    <a:pt x="103394" y="1095603"/>
                    <a:pt x="103394" y="1101074"/>
                  </a:cubicBezTo>
                  <a:cubicBezTo>
                    <a:pt x="104306" y="1109282"/>
                    <a:pt x="106130" y="1122962"/>
                    <a:pt x="106130" y="1125698"/>
                  </a:cubicBezTo>
                  <a:cubicBezTo>
                    <a:pt x="107954" y="1158529"/>
                    <a:pt x="115250" y="1206863"/>
                    <a:pt x="114338" y="1215982"/>
                  </a:cubicBezTo>
                  <a:cubicBezTo>
                    <a:pt x="114338" y="1218718"/>
                    <a:pt x="116162" y="1232398"/>
                    <a:pt x="123458" y="1258845"/>
                  </a:cubicBezTo>
                  <a:cubicBezTo>
                    <a:pt x="128929" y="1279820"/>
                    <a:pt x="135313" y="1300795"/>
                    <a:pt x="143521" y="1320859"/>
                  </a:cubicBezTo>
                  <a:cubicBezTo>
                    <a:pt x="156288" y="1356425"/>
                    <a:pt x="171792" y="1390168"/>
                    <a:pt x="190943" y="1422999"/>
                  </a:cubicBezTo>
                  <a:cubicBezTo>
                    <a:pt x="208271" y="1453094"/>
                    <a:pt x="227422" y="1482277"/>
                    <a:pt x="249309" y="1509636"/>
                  </a:cubicBezTo>
                  <a:cubicBezTo>
                    <a:pt x="273021" y="1538819"/>
                    <a:pt x="298556" y="1565266"/>
                    <a:pt x="324091" y="1587154"/>
                  </a:cubicBezTo>
                  <a:cubicBezTo>
                    <a:pt x="350538" y="1609953"/>
                    <a:pt x="376985" y="1628192"/>
                    <a:pt x="403432" y="1643695"/>
                  </a:cubicBezTo>
                  <a:cubicBezTo>
                    <a:pt x="433527" y="1661935"/>
                    <a:pt x="468181" y="1677438"/>
                    <a:pt x="502836" y="1689294"/>
                  </a:cubicBezTo>
                  <a:cubicBezTo>
                    <a:pt x="515604" y="1693854"/>
                    <a:pt x="515604" y="1693854"/>
                    <a:pt x="502836" y="1691118"/>
                  </a:cubicBezTo>
                  <a:cubicBezTo>
                    <a:pt x="495540" y="1689294"/>
                    <a:pt x="488245" y="1686558"/>
                    <a:pt x="480949" y="1684734"/>
                  </a:cubicBezTo>
                  <a:cubicBezTo>
                    <a:pt x="477301" y="1683822"/>
                    <a:pt x="473654" y="1681998"/>
                    <a:pt x="470006" y="1681086"/>
                  </a:cubicBezTo>
                  <a:cubicBezTo>
                    <a:pt x="466357" y="1680174"/>
                    <a:pt x="462710" y="1678350"/>
                    <a:pt x="459974" y="1677438"/>
                  </a:cubicBezTo>
                  <a:cubicBezTo>
                    <a:pt x="449942" y="1673791"/>
                    <a:pt x="450854" y="1674702"/>
                    <a:pt x="460886" y="1679262"/>
                  </a:cubicBezTo>
                  <a:cubicBezTo>
                    <a:pt x="466357" y="1681998"/>
                    <a:pt x="472741" y="1684734"/>
                    <a:pt x="479125" y="1686558"/>
                  </a:cubicBezTo>
                  <a:cubicBezTo>
                    <a:pt x="485509" y="1689294"/>
                    <a:pt x="491893" y="1691118"/>
                    <a:pt x="499189" y="1693854"/>
                  </a:cubicBezTo>
                  <a:cubicBezTo>
                    <a:pt x="568498" y="1716653"/>
                    <a:pt x="636896" y="1726685"/>
                    <a:pt x="718973" y="1729420"/>
                  </a:cubicBezTo>
                  <a:cubicBezTo>
                    <a:pt x="751804" y="1730332"/>
                    <a:pt x="777339" y="1730332"/>
                    <a:pt x="796490" y="1731244"/>
                  </a:cubicBezTo>
                  <a:cubicBezTo>
                    <a:pt x="814729" y="1731244"/>
                    <a:pt x="832057" y="1731244"/>
                    <a:pt x="848472" y="1731244"/>
                  </a:cubicBezTo>
                  <a:cubicBezTo>
                    <a:pt x="856680" y="1731244"/>
                    <a:pt x="863064" y="1731244"/>
                    <a:pt x="867623" y="1731244"/>
                  </a:cubicBezTo>
                  <a:cubicBezTo>
                    <a:pt x="872183" y="1731244"/>
                    <a:pt x="874920" y="1731244"/>
                    <a:pt x="875831" y="1732156"/>
                  </a:cubicBezTo>
                  <a:cubicBezTo>
                    <a:pt x="877655" y="1733068"/>
                    <a:pt x="872183" y="1733980"/>
                    <a:pt x="862152" y="1734892"/>
                  </a:cubicBezTo>
                  <a:cubicBezTo>
                    <a:pt x="856680" y="1735804"/>
                    <a:pt x="851208" y="1736716"/>
                    <a:pt x="844824" y="1736716"/>
                  </a:cubicBezTo>
                  <a:cubicBezTo>
                    <a:pt x="823849" y="1738540"/>
                    <a:pt x="817465" y="1740364"/>
                    <a:pt x="814729" y="1741276"/>
                  </a:cubicBezTo>
                  <a:cubicBezTo>
                    <a:pt x="812905" y="1742188"/>
                    <a:pt x="829321" y="1743100"/>
                    <a:pt x="874920" y="1741276"/>
                  </a:cubicBezTo>
                  <a:cubicBezTo>
                    <a:pt x="882215" y="1741276"/>
                    <a:pt x="889511" y="1740364"/>
                    <a:pt x="896806" y="1740364"/>
                  </a:cubicBezTo>
                  <a:cubicBezTo>
                    <a:pt x="900455" y="1740364"/>
                    <a:pt x="903190" y="1740364"/>
                    <a:pt x="906838" y="1739452"/>
                  </a:cubicBezTo>
                  <a:cubicBezTo>
                    <a:pt x="908662" y="1739452"/>
                    <a:pt x="910486" y="1739452"/>
                    <a:pt x="911398" y="1739452"/>
                  </a:cubicBezTo>
                  <a:lnTo>
                    <a:pt x="914134" y="1739452"/>
                  </a:lnTo>
                  <a:cubicBezTo>
                    <a:pt x="914134" y="1739452"/>
                    <a:pt x="915046" y="1739452"/>
                    <a:pt x="915046" y="1739452"/>
                  </a:cubicBezTo>
                  <a:lnTo>
                    <a:pt x="915046" y="1740364"/>
                  </a:lnTo>
                  <a:cubicBezTo>
                    <a:pt x="915046" y="1757691"/>
                    <a:pt x="916870" y="1773195"/>
                    <a:pt x="917782" y="1788698"/>
                  </a:cubicBezTo>
                  <a:cubicBezTo>
                    <a:pt x="919606" y="1804202"/>
                    <a:pt x="920518" y="1819705"/>
                    <a:pt x="921430" y="1835209"/>
                  </a:cubicBezTo>
                  <a:cubicBezTo>
                    <a:pt x="922341" y="1860744"/>
                    <a:pt x="918694" y="1877159"/>
                    <a:pt x="915958" y="1886279"/>
                  </a:cubicBezTo>
                  <a:cubicBezTo>
                    <a:pt x="913222" y="1895399"/>
                    <a:pt x="908662" y="1904518"/>
                    <a:pt x="905014" y="1910902"/>
                  </a:cubicBezTo>
                  <a:cubicBezTo>
                    <a:pt x="903190" y="1913638"/>
                    <a:pt x="902279" y="1913638"/>
                    <a:pt x="904102" y="1909990"/>
                  </a:cubicBezTo>
                  <a:cubicBezTo>
                    <a:pt x="909574" y="1890839"/>
                    <a:pt x="907750" y="1880807"/>
                    <a:pt x="906838" y="1870775"/>
                  </a:cubicBezTo>
                  <a:cubicBezTo>
                    <a:pt x="906838" y="1868040"/>
                    <a:pt x="906838" y="1859832"/>
                    <a:pt x="905926" y="1845240"/>
                  </a:cubicBezTo>
                  <a:cubicBezTo>
                    <a:pt x="905014" y="1833385"/>
                    <a:pt x="904102" y="1821529"/>
                    <a:pt x="902279" y="1810586"/>
                  </a:cubicBezTo>
                  <a:cubicBezTo>
                    <a:pt x="899542" y="1794170"/>
                    <a:pt x="897719" y="1787787"/>
                    <a:pt x="897719" y="1789610"/>
                  </a:cubicBezTo>
                  <a:cubicBezTo>
                    <a:pt x="896806" y="1791434"/>
                    <a:pt x="897719" y="1802378"/>
                    <a:pt x="899542" y="1820617"/>
                  </a:cubicBezTo>
                  <a:cubicBezTo>
                    <a:pt x="900455" y="1830649"/>
                    <a:pt x="900455" y="1841593"/>
                    <a:pt x="900455" y="1851624"/>
                  </a:cubicBezTo>
                  <a:cubicBezTo>
                    <a:pt x="900455" y="1861656"/>
                    <a:pt x="898631" y="1870775"/>
                    <a:pt x="897719" y="1879895"/>
                  </a:cubicBezTo>
                  <a:cubicBezTo>
                    <a:pt x="895895" y="1889015"/>
                    <a:pt x="894071" y="1891751"/>
                    <a:pt x="894071" y="1889927"/>
                  </a:cubicBezTo>
                  <a:cubicBezTo>
                    <a:pt x="894071" y="1888103"/>
                    <a:pt x="894982" y="1881719"/>
                    <a:pt x="896806" y="1870775"/>
                  </a:cubicBezTo>
                  <a:cubicBezTo>
                    <a:pt x="898631" y="1852536"/>
                    <a:pt x="896806" y="1831561"/>
                    <a:pt x="894982" y="1810586"/>
                  </a:cubicBezTo>
                  <a:cubicBezTo>
                    <a:pt x="892247" y="1785050"/>
                    <a:pt x="891335" y="1781403"/>
                    <a:pt x="891335" y="1770459"/>
                  </a:cubicBezTo>
                  <a:cubicBezTo>
                    <a:pt x="891335" y="1769547"/>
                    <a:pt x="891335" y="1768635"/>
                    <a:pt x="891335" y="1767723"/>
                  </a:cubicBezTo>
                  <a:cubicBezTo>
                    <a:pt x="891335" y="1766811"/>
                    <a:pt x="891335" y="1766811"/>
                    <a:pt x="890423" y="1766811"/>
                  </a:cubicBezTo>
                  <a:lnTo>
                    <a:pt x="888599" y="1766811"/>
                  </a:lnTo>
                  <a:lnTo>
                    <a:pt x="884951" y="1766811"/>
                  </a:lnTo>
                  <a:lnTo>
                    <a:pt x="878567" y="1766811"/>
                  </a:lnTo>
                  <a:cubicBezTo>
                    <a:pt x="873096" y="1766811"/>
                    <a:pt x="868536" y="1767723"/>
                    <a:pt x="863064" y="1767723"/>
                  </a:cubicBezTo>
                  <a:cubicBezTo>
                    <a:pt x="854856" y="1767723"/>
                    <a:pt x="846648" y="1768635"/>
                    <a:pt x="838441" y="1768635"/>
                  </a:cubicBezTo>
                  <a:cubicBezTo>
                    <a:pt x="829321" y="1769547"/>
                    <a:pt x="819289" y="1769547"/>
                    <a:pt x="810170" y="1769547"/>
                  </a:cubicBezTo>
                  <a:cubicBezTo>
                    <a:pt x="756364" y="1771371"/>
                    <a:pt x="704381" y="1771371"/>
                    <a:pt x="661519" y="1768635"/>
                  </a:cubicBezTo>
                  <a:cubicBezTo>
                    <a:pt x="650575" y="1767723"/>
                    <a:pt x="642368" y="1767723"/>
                    <a:pt x="634160" y="1766811"/>
                  </a:cubicBezTo>
                  <a:cubicBezTo>
                    <a:pt x="626864" y="1765899"/>
                    <a:pt x="634160" y="1767723"/>
                    <a:pt x="646015" y="1768635"/>
                  </a:cubicBezTo>
                  <a:cubicBezTo>
                    <a:pt x="652399" y="1769547"/>
                    <a:pt x="658783" y="1769547"/>
                    <a:pt x="666079" y="1770459"/>
                  </a:cubicBezTo>
                  <a:cubicBezTo>
                    <a:pt x="708941" y="1774107"/>
                    <a:pt x="749068" y="1775019"/>
                    <a:pt x="788283" y="1774107"/>
                  </a:cubicBezTo>
                  <a:cubicBezTo>
                    <a:pt x="808345" y="1774107"/>
                    <a:pt x="827497" y="1773195"/>
                    <a:pt x="846648" y="1772283"/>
                  </a:cubicBezTo>
                  <a:cubicBezTo>
                    <a:pt x="857592" y="1771371"/>
                    <a:pt x="868536" y="1771371"/>
                    <a:pt x="879479" y="1770459"/>
                  </a:cubicBezTo>
                  <a:cubicBezTo>
                    <a:pt x="880391" y="1770459"/>
                    <a:pt x="881303" y="1770459"/>
                    <a:pt x="882215" y="1770459"/>
                  </a:cubicBezTo>
                  <a:lnTo>
                    <a:pt x="883127" y="1770459"/>
                  </a:lnTo>
                  <a:cubicBezTo>
                    <a:pt x="883127" y="1770459"/>
                    <a:pt x="884039" y="1770459"/>
                    <a:pt x="884039" y="1771371"/>
                  </a:cubicBezTo>
                  <a:cubicBezTo>
                    <a:pt x="884039" y="1772283"/>
                    <a:pt x="884039" y="1774107"/>
                    <a:pt x="884039" y="1775019"/>
                  </a:cubicBezTo>
                  <a:cubicBezTo>
                    <a:pt x="884039" y="1779579"/>
                    <a:pt x="883127" y="1779579"/>
                    <a:pt x="883127" y="1775931"/>
                  </a:cubicBezTo>
                  <a:cubicBezTo>
                    <a:pt x="883127" y="1775019"/>
                    <a:pt x="883127" y="1774107"/>
                    <a:pt x="883127" y="1773195"/>
                  </a:cubicBezTo>
                  <a:cubicBezTo>
                    <a:pt x="883127" y="1773195"/>
                    <a:pt x="883127" y="1773195"/>
                    <a:pt x="882215" y="1773195"/>
                  </a:cubicBezTo>
                  <a:lnTo>
                    <a:pt x="881303" y="1773195"/>
                  </a:lnTo>
                  <a:lnTo>
                    <a:pt x="878567" y="1773195"/>
                  </a:lnTo>
                  <a:cubicBezTo>
                    <a:pt x="876743" y="1773195"/>
                    <a:pt x="875831" y="1773195"/>
                    <a:pt x="874007" y="1774107"/>
                  </a:cubicBezTo>
                  <a:lnTo>
                    <a:pt x="863976" y="1775019"/>
                  </a:lnTo>
                  <a:lnTo>
                    <a:pt x="858504" y="1775019"/>
                  </a:lnTo>
                  <a:lnTo>
                    <a:pt x="846648" y="1775931"/>
                  </a:lnTo>
                  <a:cubicBezTo>
                    <a:pt x="830233" y="1776843"/>
                    <a:pt x="813818" y="1777755"/>
                    <a:pt x="798314" y="1777755"/>
                  </a:cubicBezTo>
                  <a:cubicBezTo>
                    <a:pt x="744508" y="1779579"/>
                    <a:pt x="701646" y="1778667"/>
                    <a:pt x="673374" y="1777755"/>
                  </a:cubicBezTo>
                  <a:cubicBezTo>
                    <a:pt x="663343" y="1777755"/>
                    <a:pt x="652399" y="1776843"/>
                    <a:pt x="642368" y="1775931"/>
                  </a:cubicBezTo>
                  <a:cubicBezTo>
                    <a:pt x="614096" y="1774107"/>
                    <a:pt x="577618" y="1770459"/>
                    <a:pt x="528372" y="1759515"/>
                  </a:cubicBezTo>
                  <a:cubicBezTo>
                    <a:pt x="521075" y="1757691"/>
                    <a:pt x="513780" y="1755868"/>
                    <a:pt x="507396" y="1754044"/>
                  </a:cubicBezTo>
                  <a:cubicBezTo>
                    <a:pt x="500100" y="1752220"/>
                    <a:pt x="493716" y="1750396"/>
                    <a:pt x="486421" y="1748572"/>
                  </a:cubicBezTo>
                  <a:cubicBezTo>
                    <a:pt x="475477" y="1745836"/>
                    <a:pt x="465446" y="1742188"/>
                    <a:pt x="456326" y="1738540"/>
                  </a:cubicBezTo>
                  <a:cubicBezTo>
                    <a:pt x="447206" y="1735804"/>
                    <a:pt x="438998" y="1732156"/>
                    <a:pt x="431703" y="1729420"/>
                  </a:cubicBezTo>
                  <a:cubicBezTo>
                    <a:pt x="417111" y="1723949"/>
                    <a:pt x="407079" y="1720301"/>
                    <a:pt x="403432" y="1718477"/>
                  </a:cubicBezTo>
                  <a:cubicBezTo>
                    <a:pt x="401608" y="1717565"/>
                    <a:pt x="397960" y="1716653"/>
                    <a:pt x="394312" y="1714829"/>
                  </a:cubicBezTo>
                  <a:cubicBezTo>
                    <a:pt x="386104" y="1712093"/>
                    <a:pt x="372425" y="1704797"/>
                    <a:pt x="352361" y="1693854"/>
                  </a:cubicBezTo>
                  <a:cubicBezTo>
                    <a:pt x="343242" y="1688382"/>
                    <a:pt x="334122" y="1682910"/>
                    <a:pt x="325002" y="1676526"/>
                  </a:cubicBezTo>
                  <a:cubicBezTo>
                    <a:pt x="285788" y="1650079"/>
                    <a:pt x="258429" y="1625456"/>
                    <a:pt x="240189" y="1610865"/>
                  </a:cubicBezTo>
                  <a:cubicBezTo>
                    <a:pt x="235630" y="1606305"/>
                    <a:pt x="229246" y="1600833"/>
                    <a:pt x="221950" y="1593537"/>
                  </a:cubicBezTo>
                  <a:cubicBezTo>
                    <a:pt x="214654" y="1586242"/>
                    <a:pt x="206446" y="1578034"/>
                    <a:pt x="198239" y="1568914"/>
                  </a:cubicBezTo>
                  <a:cubicBezTo>
                    <a:pt x="152641" y="1516932"/>
                    <a:pt x="115250" y="1459478"/>
                    <a:pt x="86979" y="1396552"/>
                  </a:cubicBezTo>
                  <a:cubicBezTo>
                    <a:pt x="82419" y="1387432"/>
                    <a:pt x="78771" y="1377401"/>
                    <a:pt x="75123" y="1368281"/>
                  </a:cubicBezTo>
                  <a:cubicBezTo>
                    <a:pt x="71475" y="1359162"/>
                    <a:pt x="67828" y="1349130"/>
                    <a:pt x="64180" y="1339098"/>
                  </a:cubicBezTo>
                  <a:cubicBezTo>
                    <a:pt x="24053" y="1226926"/>
                    <a:pt x="9462" y="1110194"/>
                    <a:pt x="3990" y="997110"/>
                  </a:cubicBezTo>
                  <a:cubicBezTo>
                    <a:pt x="2166" y="961543"/>
                    <a:pt x="1254" y="925977"/>
                    <a:pt x="342" y="891322"/>
                  </a:cubicBezTo>
                  <a:cubicBezTo>
                    <a:pt x="-570" y="839340"/>
                    <a:pt x="342" y="789181"/>
                    <a:pt x="3078" y="739023"/>
                  </a:cubicBezTo>
                  <a:cubicBezTo>
                    <a:pt x="9462" y="646002"/>
                    <a:pt x="23141" y="546598"/>
                    <a:pt x="57796" y="449017"/>
                  </a:cubicBezTo>
                  <a:cubicBezTo>
                    <a:pt x="60532" y="440810"/>
                    <a:pt x="64180" y="433514"/>
                    <a:pt x="66915" y="425306"/>
                  </a:cubicBezTo>
                  <a:cubicBezTo>
                    <a:pt x="69651" y="417098"/>
                    <a:pt x="73299" y="409803"/>
                    <a:pt x="76947" y="401595"/>
                  </a:cubicBezTo>
                  <a:cubicBezTo>
                    <a:pt x="81507" y="392475"/>
                    <a:pt x="85155" y="382444"/>
                    <a:pt x="90627" y="373324"/>
                  </a:cubicBezTo>
                  <a:cubicBezTo>
                    <a:pt x="95187" y="364204"/>
                    <a:pt x="100658" y="355085"/>
                    <a:pt x="105218" y="346877"/>
                  </a:cubicBezTo>
                  <a:cubicBezTo>
                    <a:pt x="109778" y="338669"/>
                    <a:pt x="115250" y="330461"/>
                    <a:pt x="119810" y="323166"/>
                  </a:cubicBezTo>
                  <a:cubicBezTo>
                    <a:pt x="122546" y="318606"/>
                    <a:pt x="125282" y="314046"/>
                    <a:pt x="128017" y="309486"/>
                  </a:cubicBezTo>
                  <a:cubicBezTo>
                    <a:pt x="130753" y="304926"/>
                    <a:pt x="134401" y="300366"/>
                    <a:pt x="137137" y="295807"/>
                  </a:cubicBezTo>
                  <a:cubicBezTo>
                    <a:pt x="143521" y="286687"/>
                    <a:pt x="149905" y="277567"/>
                    <a:pt x="157201" y="268448"/>
                  </a:cubicBezTo>
                  <a:cubicBezTo>
                    <a:pt x="164496" y="259328"/>
                    <a:pt x="171792" y="251120"/>
                    <a:pt x="179087" y="242000"/>
                  </a:cubicBezTo>
                  <a:cubicBezTo>
                    <a:pt x="186384" y="232881"/>
                    <a:pt x="195503" y="224673"/>
                    <a:pt x="203711" y="215553"/>
                  </a:cubicBezTo>
                  <a:cubicBezTo>
                    <a:pt x="225598" y="191842"/>
                    <a:pt x="250221" y="170867"/>
                    <a:pt x="275756" y="150804"/>
                  </a:cubicBezTo>
                  <a:cubicBezTo>
                    <a:pt x="283052" y="145332"/>
                    <a:pt x="290348" y="139860"/>
                    <a:pt x="297643" y="134388"/>
                  </a:cubicBezTo>
                  <a:cubicBezTo>
                    <a:pt x="304939" y="128916"/>
                    <a:pt x="313147" y="123445"/>
                    <a:pt x="320443" y="118885"/>
                  </a:cubicBezTo>
                  <a:cubicBezTo>
                    <a:pt x="334122" y="110677"/>
                    <a:pt x="346890" y="103381"/>
                    <a:pt x="343242" y="106117"/>
                  </a:cubicBezTo>
                  <a:cubicBezTo>
                    <a:pt x="332299" y="114325"/>
                    <a:pt x="306763" y="129828"/>
                    <a:pt x="273932" y="157187"/>
                  </a:cubicBezTo>
                  <a:cubicBezTo>
                    <a:pt x="264813" y="164483"/>
                    <a:pt x="254781" y="171779"/>
                    <a:pt x="245662" y="179987"/>
                  </a:cubicBezTo>
                  <a:cubicBezTo>
                    <a:pt x="236542" y="188194"/>
                    <a:pt x="227422" y="196402"/>
                    <a:pt x="218303" y="205522"/>
                  </a:cubicBezTo>
                  <a:cubicBezTo>
                    <a:pt x="185471" y="238353"/>
                    <a:pt x="157201" y="273007"/>
                    <a:pt x="134401" y="307662"/>
                  </a:cubicBezTo>
                  <a:cubicBezTo>
                    <a:pt x="111602" y="343229"/>
                    <a:pt x="93363" y="378796"/>
                    <a:pt x="78771" y="416186"/>
                  </a:cubicBezTo>
                  <a:cubicBezTo>
                    <a:pt x="73299" y="430778"/>
                    <a:pt x="67828" y="443545"/>
                    <a:pt x="65091" y="454489"/>
                  </a:cubicBezTo>
                  <a:cubicBezTo>
                    <a:pt x="62356" y="464521"/>
                    <a:pt x="59620" y="472728"/>
                    <a:pt x="58708" y="477288"/>
                  </a:cubicBezTo>
                  <a:cubicBezTo>
                    <a:pt x="57796" y="480936"/>
                    <a:pt x="58708" y="480936"/>
                    <a:pt x="59620" y="479112"/>
                  </a:cubicBezTo>
                  <a:cubicBezTo>
                    <a:pt x="60532" y="478200"/>
                    <a:pt x="63268" y="469992"/>
                    <a:pt x="67828" y="457225"/>
                  </a:cubicBezTo>
                  <a:cubicBezTo>
                    <a:pt x="83331" y="414363"/>
                    <a:pt x="103394" y="372412"/>
                    <a:pt x="128017" y="331373"/>
                  </a:cubicBezTo>
                  <a:cubicBezTo>
                    <a:pt x="131666" y="325901"/>
                    <a:pt x="134401" y="320430"/>
                    <a:pt x="137137" y="315870"/>
                  </a:cubicBezTo>
                  <a:cubicBezTo>
                    <a:pt x="161760" y="277567"/>
                    <a:pt x="194591" y="236529"/>
                    <a:pt x="235630" y="199138"/>
                  </a:cubicBezTo>
                  <a:lnTo>
                    <a:pt x="253869" y="182723"/>
                  </a:lnTo>
                  <a:cubicBezTo>
                    <a:pt x="260253" y="177251"/>
                    <a:pt x="266637" y="172691"/>
                    <a:pt x="273021" y="167219"/>
                  </a:cubicBezTo>
                  <a:cubicBezTo>
                    <a:pt x="279404" y="162659"/>
                    <a:pt x="285788" y="157187"/>
                    <a:pt x="292172" y="152628"/>
                  </a:cubicBezTo>
                  <a:cubicBezTo>
                    <a:pt x="298556" y="148068"/>
                    <a:pt x="305851" y="143508"/>
                    <a:pt x="312235" y="138948"/>
                  </a:cubicBezTo>
                  <a:cubicBezTo>
                    <a:pt x="360569" y="106117"/>
                    <a:pt x="412552" y="78758"/>
                    <a:pt x="467270" y="56871"/>
                  </a:cubicBezTo>
                  <a:cubicBezTo>
                    <a:pt x="521075" y="34984"/>
                    <a:pt x="578530" y="19480"/>
                    <a:pt x="639631" y="10361"/>
                  </a:cubicBezTo>
                  <a:cubicBezTo>
                    <a:pt x="656047" y="8537"/>
                    <a:pt x="670639" y="5801"/>
                    <a:pt x="682494" y="4889"/>
                  </a:cubicBezTo>
                  <a:cubicBezTo>
                    <a:pt x="695262" y="3977"/>
                    <a:pt x="706205" y="3065"/>
                    <a:pt x="714413" y="2153"/>
                  </a:cubicBezTo>
                  <a:cubicBezTo>
                    <a:pt x="726268" y="329"/>
                    <a:pt x="737212" y="329"/>
                    <a:pt x="751804" y="329"/>
                  </a:cubicBezTo>
                  <a:cubicBezTo>
                    <a:pt x="775515" y="-583"/>
                    <a:pt x="807434" y="329"/>
                    <a:pt x="843001" y="3977"/>
                  </a:cubicBezTo>
                  <a:cubicBezTo>
                    <a:pt x="876743" y="7625"/>
                    <a:pt x="910486" y="13097"/>
                    <a:pt x="943317" y="21304"/>
                  </a:cubicBezTo>
                  <a:cubicBezTo>
                    <a:pt x="964292" y="25864"/>
                    <a:pt x="972500" y="29512"/>
                    <a:pt x="960644" y="26776"/>
                  </a:cubicBezTo>
                  <a:cubicBezTo>
                    <a:pt x="947877" y="24040"/>
                    <a:pt x="934198" y="21304"/>
                    <a:pt x="920518" y="19480"/>
                  </a:cubicBezTo>
                  <a:lnTo>
                    <a:pt x="916870" y="18568"/>
                  </a:lnTo>
                  <a:cubicBezTo>
                    <a:pt x="907750" y="17656"/>
                    <a:pt x="898631" y="15832"/>
                    <a:pt x="889511" y="14920"/>
                  </a:cubicBezTo>
                  <a:cubicBezTo>
                    <a:pt x="874920" y="13097"/>
                    <a:pt x="871271" y="13097"/>
                    <a:pt x="881303" y="14920"/>
                  </a:cubicBezTo>
                  <a:cubicBezTo>
                    <a:pt x="893159" y="17656"/>
                    <a:pt x="909574" y="20392"/>
                    <a:pt x="928725" y="24040"/>
                  </a:cubicBezTo>
                  <a:cubicBezTo>
                    <a:pt x="957908" y="30424"/>
                    <a:pt x="988003" y="38632"/>
                    <a:pt x="1015362" y="46839"/>
                  </a:cubicBezTo>
                  <a:cubicBezTo>
                    <a:pt x="1054577" y="59607"/>
                    <a:pt x="1091968" y="75110"/>
                    <a:pt x="1128447" y="92438"/>
                  </a:cubicBezTo>
                  <a:cubicBezTo>
                    <a:pt x="1164925" y="109765"/>
                    <a:pt x="1199580" y="128916"/>
                    <a:pt x="1233323" y="152628"/>
                  </a:cubicBezTo>
                  <a:cubicBezTo>
                    <a:pt x="1255210" y="167219"/>
                    <a:pt x="1275273" y="182723"/>
                    <a:pt x="1294425" y="200962"/>
                  </a:cubicBezTo>
                  <a:cubicBezTo>
                    <a:pt x="1313576" y="218289"/>
                    <a:pt x="1329991" y="238353"/>
                    <a:pt x="1344583" y="258416"/>
                  </a:cubicBezTo>
                  <a:cubicBezTo>
                    <a:pt x="1349143" y="263888"/>
                    <a:pt x="1352791" y="270272"/>
                    <a:pt x="1356439" y="275743"/>
                  </a:cubicBezTo>
                  <a:cubicBezTo>
                    <a:pt x="1392917" y="330461"/>
                    <a:pt x="1404773" y="382444"/>
                    <a:pt x="1401125" y="376972"/>
                  </a:cubicBezTo>
                  <a:cubicBezTo>
                    <a:pt x="1398389" y="373324"/>
                    <a:pt x="1392917" y="359644"/>
                    <a:pt x="1379238" y="330461"/>
                  </a:cubicBezTo>
                  <a:cubicBezTo>
                    <a:pt x="1370118" y="312222"/>
                    <a:pt x="1359174" y="293983"/>
                    <a:pt x="1345495" y="273919"/>
                  </a:cubicBezTo>
                  <a:cubicBezTo>
                    <a:pt x="1331815" y="254768"/>
                    <a:pt x="1315400" y="233793"/>
                    <a:pt x="1292601" y="211905"/>
                  </a:cubicBezTo>
                  <a:cubicBezTo>
                    <a:pt x="1252474" y="174515"/>
                    <a:pt x="1212348" y="148980"/>
                    <a:pt x="1171309" y="127093"/>
                  </a:cubicBezTo>
                  <a:cubicBezTo>
                    <a:pt x="1161277" y="121621"/>
                    <a:pt x="1149422" y="115237"/>
                    <a:pt x="1141214" y="111589"/>
                  </a:cubicBezTo>
                  <a:cubicBezTo>
                    <a:pt x="1121151" y="102469"/>
                    <a:pt x="1097440" y="91526"/>
                    <a:pt x="1071905" y="81494"/>
                  </a:cubicBezTo>
                  <a:cubicBezTo>
                    <a:pt x="1046369" y="71462"/>
                    <a:pt x="1019010" y="62343"/>
                    <a:pt x="992563" y="55047"/>
                  </a:cubicBezTo>
                  <a:cubicBezTo>
                    <a:pt x="949701" y="43191"/>
                    <a:pt x="899542" y="32248"/>
                    <a:pt x="845736" y="26776"/>
                  </a:cubicBezTo>
                  <a:cubicBezTo>
                    <a:pt x="811082" y="23128"/>
                    <a:pt x="780075" y="21304"/>
                    <a:pt x="757275" y="21304"/>
                  </a:cubicBezTo>
                  <a:cubicBezTo>
                    <a:pt x="755451" y="21304"/>
                    <a:pt x="752716" y="21304"/>
                    <a:pt x="749980" y="21304"/>
                  </a:cubicBezTo>
                  <a:cubicBezTo>
                    <a:pt x="741772" y="21304"/>
                    <a:pt x="731740" y="21304"/>
                    <a:pt x="723533" y="21304"/>
                  </a:cubicBezTo>
                  <a:cubicBezTo>
                    <a:pt x="715325" y="22216"/>
                    <a:pt x="708941" y="22216"/>
                    <a:pt x="705293" y="23128"/>
                  </a:cubicBezTo>
                  <a:cubicBezTo>
                    <a:pt x="699822" y="24040"/>
                    <a:pt x="696174" y="24952"/>
                    <a:pt x="690702" y="25864"/>
                  </a:cubicBezTo>
                  <a:cubicBezTo>
                    <a:pt x="687966" y="25864"/>
                    <a:pt x="684318" y="26776"/>
                    <a:pt x="679758" y="26776"/>
                  </a:cubicBezTo>
                  <a:cubicBezTo>
                    <a:pt x="675198" y="27688"/>
                    <a:pt x="669727" y="28600"/>
                    <a:pt x="664255" y="29512"/>
                  </a:cubicBezTo>
                  <a:cubicBezTo>
                    <a:pt x="652399" y="31336"/>
                    <a:pt x="637808" y="32248"/>
                    <a:pt x="623216" y="35896"/>
                  </a:cubicBezTo>
                  <a:cubicBezTo>
                    <a:pt x="613185" y="37720"/>
                    <a:pt x="603153" y="39544"/>
                    <a:pt x="593121" y="41367"/>
                  </a:cubicBezTo>
                  <a:cubicBezTo>
                    <a:pt x="583090" y="43191"/>
                    <a:pt x="573058" y="45927"/>
                    <a:pt x="563026" y="48663"/>
                  </a:cubicBezTo>
                  <a:cubicBezTo>
                    <a:pt x="557554" y="50487"/>
                    <a:pt x="552083" y="51399"/>
                    <a:pt x="546611" y="52311"/>
                  </a:cubicBezTo>
                  <a:cubicBezTo>
                    <a:pt x="541139" y="54135"/>
                    <a:pt x="536579" y="55959"/>
                    <a:pt x="532019" y="56871"/>
                  </a:cubicBezTo>
                  <a:cubicBezTo>
                    <a:pt x="522900" y="59607"/>
                    <a:pt x="513780" y="63255"/>
                    <a:pt x="507396" y="65079"/>
                  </a:cubicBezTo>
                  <a:cubicBezTo>
                    <a:pt x="493716" y="70550"/>
                    <a:pt x="492805" y="71462"/>
                    <a:pt x="501013" y="68727"/>
                  </a:cubicBezTo>
                  <a:cubicBezTo>
                    <a:pt x="508308" y="65991"/>
                    <a:pt x="522900" y="62343"/>
                    <a:pt x="540227" y="56871"/>
                  </a:cubicBezTo>
                  <a:cubicBezTo>
                    <a:pt x="579442" y="46839"/>
                    <a:pt x="624128" y="35896"/>
                    <a:pt x="672463" y="31336"/>
                  </a:cubicBezTo>
                  <a:cubicBezTo>
                    <a:pt x="682494" y="29512"/>
                    <a:pt x="693438" y="29512"/>
                    <a:pt x="704381" y="28600"/>
                  </a:cubicBezTo>
                  <a:cubicBezTo>
                    <a:pt x="715325" y="27688"/>
                    <a:pt x="725357" y="26776"/>
                    <a:pt x="734476" y="26776"/>
                  </a:cubicBezTo>
                  <a:cubicBezTo>
                    <a:pt x="777339" y="24952"/>
                    <a:pt x="820202" y="26776"/>
                    <a:pt x="868536" y="33160"/>
                  </a:cubicBezTo>
                  <a:cubicBezTo>
                    <a:pt x="885863" y="35896"/>
                    <a:pt x="905014" y="38632"/>
                    <a:pt x="918694" y="41367"/>
                  </a:cubicBezTo>
                  <a:cubicBezTo>
                    <a:pt x="957908" y="48663"/>
                    <a:pt x="1001683" y="60519"/>
                    <a:pt x="1041810" y="75110"/>
                  </a:cubicBezTo>
                  <a:cubicBezTo>
                    <a:pt x="1091056" y="93350"/>
                    <a:pt x="1135742" y="113413"/>
                    <a:pt x="1182252" y="139860"/>
                  </a:cubicBezTo>
                  <a:cubicBezTo>
                    <a:pt x="1225115" y="164483"/>
                    <a:pt x="1269802" y="195490"/>
                    <a:pt x="1304456" y="233793"/>
                  </a:cubicBezTo>
                  <a:cubicBezTo>
                    <a:pt x="1334551" y="266624"/>
                    <a:pt x="1356439" y="301278"/>
                    <a:pt x="1371942" y="334109"/>
                  </a:cubicBezTo>
                  <a:cubicBezTo>
                    <a:pt x="1378326" y="346877"/>
                    <a:pt x="1383798" y="360556"/>
                    <a:pt x="1389269" y="375148"/>
                  </a:cubicBezTo>
                  <a:cubicBezTo>
                    <a:pt x="1394741" y="389739"/>
                    <a:pt x="1398389" y="406155"/>
                    <a:pt x="1402037" y="420746"/>
                  </a:cubicBezTo>
                  <a:cubicBezTo>
                    <a:pt x="1415717" y="480024"/>
                    <a:pt x="1424836" y="533830"/>
                    <a:pt x="1431220" y="575781"/>
                  </a:cubicBezTo>
                  <a:cubicBezTo>
                    <a:pt x="1433956" y="588548"/>
                    <a:pt x="1435780" y="608612"/>
                    <a:pt x="1437604" y="628675"/>
                  </a:cubicBezTo>
                  <a:cubicBezTo>
                    <a:pt x="1443076" y="690689"/>
                    <a:pt x="1445811" y="753614"/>
                    <a:pt x="1447635" y="818364"/>
                  </a:cubicBezTo>
                  <a:cubicBezTo>
                    <a:pt x="1447635" y="829308"/>
                    <a:pt x="1447635" y="842075"/>
                    <a:pt x="1447635" y="842075"/>
                  </a:cubicBezTo>
                  <a:cubicBezTo>
                    <a:pt x="1446723" y="843900"/>
                    <a:pt x="1445811" y="836604"/>
                    <a:pt x="1443987" y="823836"/>
                  </a:cubicBezTo>
                  <a:cubicBezTo>
                    <a:pt x="1443076" y="812892"/>
                    <a:pt x="1442163" y="801037"/>
                    <a:pt x="1440340" y="791917"/>
                  </a:cubicBezTo>
                  <a:cubicBezTo>
                    <a:pt x="1439428" y="787357"/>
                    <a:pt x="1439428" y="786445"/>
                    <a:pt x="1438516" y="785533"/>
                  </a:cubicBezTo>
                  <a:cubicBezTo>
                    <a:pt x="1437604" y="784622"/>
                    <a:pt x="1437604" y="790093"/>
                    <a:pt x="1437604" y="801949"/>
                  </a:cubicBezTo>
                  <a:cubicBezTo>
                    <a:pt x="1437604" y="834780"/>
                    <a:pt x="1437604" y="867610"/>
                    <a:pt x="1436692" y="901353"/>
                  </a:cubicBezTo>
                  <a:cubicBezTo>
                    <a:pt x="1436692" y="936008"/>
                    <a:pt x="1435780" y="974311"/>
                    <a:pt x="1435780" y="1013525"/>
                  </a:cubicBezTo>
                  <a:cubicBezTo>
                    <a:pt x="1435780" y="1063684"/>
                    <a:pt x="1434868" y="1114754"/>
                    <a:pt x="1432132" y="1164912"/>
                  </a:cubicBezTo>
                  <a:cubicBezTo>
                    <a:pt x="1430308" y="1201391"/>
                    <a:pt x="1425748" y="1237870"/>
                    <a:pt x="1419364" y="1274348"/>
                  </a:cubicBezTo>
                  <a:cubicBezTo>
                    <a:pt x="1412981" y="1310827"/>
                    <a:pt x="1403861" y="1347306"/>
                    <a:pt x="1391093" y="1382872"/>
                  </a:cubicBezTo>
                  <a:cubicBezTo>
                    <a:pt x="1387445" y="1395640"/>
                    <a:pt x="1381062" y="1408408"/>
                    <a:pt x="1376502" y="1419351"/>
                  </a:cubicBezTo>
                  <a:cubicBezTo>
                    <a:pt x="1371942" y="1431207"/>
                    <a:pt x="1364646" y="1443062"/>
                    <a:pt x="1360086" y="1451270"/>
                  </a:cubicBezTo>
                  <a:cubicBezTo>
                    <a:pt x="1353703" y="1463126"/>
                    <a:pt x="1347319" y="1471334"/>
                    <a:pt x="1343671" y="1476805"/>
                  </a:cubicBezTo>
                  <a:cubicBezTo>
                    <a:pt x="1339111" y="1482277"/>
                    <a:pt x="1337287" y="1485925"/>
                    <a:pt x="1336375" y="1485013"/>
                  </a:cubicBezTo>
                  <a:cubicBezTo>
                    <a:pt x="1335464" y="1484101"/>
                    <a:pt x="1337287" y="1480453"/>
                    <a:pt x="1341847" y="1472246"/>
                  </a:cubicBezTo>
                  <a:cubicBezTo>
                    <a:pt x="1343671" y="1467686"/>
                    <a:pt x="1347319" y="1463126"/>
                    <a:pt x="1350055" y="1455830"/>
                  </a:cubicBezTo>
                  <a:cubicBezTo>
                    <a:pt x="1353703" y="1448534"/>
                    <a:pt x="1357350" y="1440327"/>
                    <a:pt x="1361910" y="1431207"/>
                  </a:cubicBezTo>
                  <a:cubicBezTo>
                    <a:pt x="1366470" y="1422999"/>
                    <a:pt x="1369206" y="1413880"/>
                    <a:pt x="1372854" y="1404760"/>
                  </a:cubicBezTo>
                  <a:cubicBezTo>
                    <a:pt x="1375590" y="1397464"/>
                    <a:pt x="1378326" y="1391080"/>
                    <a:pt x="1380150" y="1383785"/>
                  </a:cubicBezTo>
                  <a:cubicBezTo>
                    <a:pt x="1381974" y="1377401"/>
                    <a:pt x="1384709" y="1370105"/>
                    <a:pt x="1386534" y="1364633"/>
                  </a:cubicBezTo>
                  <a:cubicBezTo>
                    <a:pt x="1390182" y="1351866"/>
                    <a:pt x="1392917" y="1340010"/>
                    <a:pt x="1395653" y="1329978"/>
                  </a:cubicBezTo>
                  <a:cubicBezTo>
                    <a:pt x="1397477" y="1321771"/>
                    <a:pt x="1399301" y="1312651"/>
                    <a:pt x="1401125" y="1300795"/>
                  </a:cubicBezTo>
                  <a:cubicBezTo>
                    <a:pt x="1403861" y="1289852"/>
                    <a:pt x="1405685" y="1276172"/>
                    <a:pt x="1408421" y="1261581"/>
                  </a:cubicBezTo>
                  <a:cubicBezTo>
                    <a:pt x="1413893" y="1226014"/>
                    <a:pt x="1416628" y="1195007"/>
                    <a:pt x="1418452" y="1163088"/>
                  </a:cubicBezTo>
                  <a:cubicBezTo>
                    <a:pt x="1419364" y="1143937"/>
                    <a:pt x="1420276" y="1122050"/>
                    <a:pt x="1420276" y="1101074"/>
                  </a:cubicBezTo>
                  <a:cubicBezTo>
                    <a:pt x="1421188" y="1067332"/>
                    <a:pt x="1421188" y="1033589"/>
                    <a:pt x="1421188" y="998934"/>
                  </a:cubicBezTo>
                  <a:cubicBezTo>
                    <a:pt x="1421188" y="963367"/>
                    <a:pt x="1421188" y="931448"/>
                    <a:pt x="1420276" y="903177"/>
                  </a:cubicBezTo>
                  <a:cubicBezTo>
                    <a:pt x="1419364" y="879466"/>
                    <a:pt x="1419364" y="851195"/>
                    <a:pt x="1418452" y="822012"/>
                  </a:cubicBezTo>
                  <a:cubicBezTo>
                    <a:pt x="1418452" y="802861"/>
                    <a:pt x="1417541" y="783710"/>
                    <a:pt x="1416628" y="764558"/>
                  </a:cubicBezTo>
                  <a:cubicBezTo>
                    <a:pt x="1415717" y="745407"/>
                    <a:pt x="1414804" y="725344"/>
                    <a:pt x="1412981" y="708016"/>
                  </a:cubicBezTo>
                  <a:cubicBezTo>
                    <a:pt x="1410244" y="669714"/>
                    <a:pt x="1406597" y="632323"/>
                    <a:pt x="1401125" y="594932"/>
                  </a:cubicBezTo>
                  <a:cubicBezTo>
                    <a:pt x="1400213" y="589460"/>
                    <a:pt x="1399301" y="584901"/>
                    <a:pt x="1399301" y="580341"/>
                  </a:cubicBezTo>
                  <a:cubicBezTo>
                    <a:pt x="1397477" y="569397"/>
                    <a:pt x="1396565" y="564837"/>
                    <a:pt x="1396565" y="571221"/>
                  </a:cubicBezTo>
                  <a:cubicBezTo>
                    <a:pt x="1396565" y="576693"/>
                    <a:pt x="1398389" y="586724"/>
                    <a:pt x="1399301" y="600404"/>
                  </a:cubicBezTo>
                  <a:cubicBezTo>
                    <a:pt x="1400213" y="613171"/>
                    <a:pt x="1402037" y="625939"/>
                    <a:pt x="1402949" y="637795"/>
                  </a:cubicBezTo>
                  <a:cubicBezTo>
                    <a:pt x="1407509" y="681569"/>
                    <a:pt x="1410244" y="723520"/>
                    <a:pt x="1412981" y="762734"/>
                  </a:cubicBezTo>
                  <a:cubicBezTo>
                    <a:pt x="1413893" y="774590"/>
                    <a:pt x="1413893" y="788269"/>
                    <a:pt x="1413893" y="797389"/>
                  </a:cubicBezTo>
                  <a:cubicBezTo>
                    <a:pt x="1413893" y="818364"/>
                    <a:pt x="1413893" y="844811"/>
                    <a:pt x="1414804" y="874906"/>
                  </a:cubicBezTo>
                  <a:cubicBezTo>
                    <a:pt x="1414804" y="884026"/>
                    <a:pt x="1414804" y="894058"/>
                    <a:pt x="1414804" y="903177"/>
                  </a:cubicBezTo>
                  <a:cubicBezTo>
                    <a:pt x="1414804" y="943304"/>
                    <a:pt x="1414804" y="983431"/>
                    <a:pt x="1414804" y="1025381"/>
                  </a:cubicBezTo>
                  <a:cubicBezTo>
                    <a:pt x="1414804" y="1045444"/>
                    <a:pt x="1414804" y="1062772"/>
                    <a:pt x="1414804" y="1076451"/>
                  </a:cubicBezTo>
                  <a:cubicBezTo>
                    <a:pt x="1414804" y="1081011"/>
                    <a:pt x="1414804" y="1085571"/>
                    <a:pt x="1414804" y="1089219"/>
                  </a:cubicBezTo>
                  <a:cubicBezTo>
                    <a:pt x="1415717" y="1120226"/>
                    <a:pt x="1414804" y="1164912"/>
                    <a:pt x="1408421" y="1221454"/>
                  </a:cubicBezTo>
                  <a:cubicBezTo>
                    <a:pt x="1404773" y="1252461"/>
                    <a:pt x="1400213" y="1283468"/>
                    <a:pt x="1392917" y="1313563"/>
                  </a:cubicBezTo>
                  <a:cubicBezTo>
                    <a:pt x="1389269" y="1329978"/>
                    <a:pt x="1384709" y="1344570"/>
                    <a:pt x="1381062" y="1359162"/>
                  </a:cubicBezTo>
                  <a:cubicBezTo>
                    <a:pt x="1376502" y="1372841"/>
                    <a:pt x="1371942" y="1385609"/>
                    <a:pt x="1367382" y="1397464"/>
                  </a:cubicBezTo>
                  <a:cubicBezTo>
                    <a:pt x="1363734" y="1406584"/>
                    <a:pt x="1360086" y="1415703"/>
                    <a:pt x="1356439" y="1424823"/>
                  </a:cubicBezTo>
                  <a:cubicBezTo>
                    <a:pt x="1343671" y="1451270"/>
                    <a:pt x="1327256" y="1481365"/>
                    <a:pt x="1303545" y="1510548"/>
                  </a:cubicBezTo>
                  <a:cubicBezTo>
                    <a:pt x="1289865" y="1527876"/>
                    <a:pt x="1277097" y="1540643"/>
                    <a:pt x="1270713" y="1546115"/>
                  </a:cubicBezTo>
                  <a:cubicBezTo>
                    <a:pt x="1265242" y="1550675"/>
                    <a:pt x="1252474" y="1562530"/>
                    <a:pt x="1236059" y="1577122"/>
                  </a:cubicBezTo>
                  <a:cubicBezTo>
                    <a:pt x="1220555" y="1590801"/>
                    <a:pt x="1204140" y="1602657"/>
                    <a:pt x="1187725" y="1614513"/>
                  </a:cubicBezTo>
                  <a:cubicBezTo>
                    <a:pt x="1152158" y="1640048"/>
                    <a:pt x="1115679" y="1661935"/>
                    <a:pt x="1078288" y="1681998"/>
                  </a:cubicBezTo>
                  <a:cubicBezTo>
                    <a:pt x="1060049" y="1692030"/>
                    <a:pt x="1040897" y="1702061"/>
                    <a:pt x="1022658" y="1711181"/>
                  </a:cubicBezTo>
                  <a:cubicBezTo>
                    <a:pt x="1004419" y="1720301"/>
                    <a:pt x="985268" y="1730332"/>
                    <a:pt x="975236" y="1746748"/>
                  </a:cubicBezTo>
                  <a:cubicBezTo>
                    <a:pt x="965204" y="1764075"/>
                    <a:pt x="964292" y="1785050"/>
                    <a:pt x="957908" y="1804202"/>
                  </a:cubicBezTo>
                  <a:cubicBezTo>
                    <a:pt x="951525" y="1824265"/>
                    <a:pt x="942405" y="1843416"/>
                    <a:pt x="934198" y="1862568"/>
                  </a:cubicBezTo>
                  <a:cubicBezTo>
                    <a:pt x="927814" y="1877159"/>
                    <a:pt x="922341" y="1891751"/>
                    <a:pt x="918694" y="1906342"/>
                  </a:cubicBezTo>
                  <a:cubicBezTo>
                    <a:pt x="915958" y="1917286"/>
                    <a:pt x="915046" y="1920934"/>
                    <a:pt x="915958" y="1912726"/>
                  </a:cubicBezTo>
                  <a:cubicBezTo>
                    <a:pt x="916870" y="1908166"/>
                    <a:pt x="917782" y="1905430"/>
                    <a:pt x="918694" y="1899959"/>
                  </a:cubicBezTo>
                  <a:cubicBezTo>
                    <a:pt x="925078" y="1876247"/>
                    <a:pt x="934198" y="1855272"/>
                    <a:pt x="941493" y="1835209"/>
                  </a:cubicBezTo>
                  <a:cubicBezTo>
                    <a:pt x="948789" y="1816057"/>
                    <a:pt x="954260" y="1797818"/>
                    <a:pt x="956084" y="1781403"/>
                  </a:cubicBezTo>
                  <a:cubicBezTo>
                    <a:pt x="957908" y="1771371"/>
                    <a:pt x="958820" y="1757691"/>
                    <a:pt x="966116" y="1743100"/>
                  </a:cubicBezTo>
                  <a:cubicBezTo>
                    <a:pt x="969764" y="1735804"/>
                    <a:pt x="975236" y="1728509"/>
                    <a:pt x="982532" y="1722125"/>
                  </a:cubicBezTo>
                  <a:cubicBezTo>
                    <a:pt x="989827" y="1715741"/>
                    <a:pt x="998035" y="1710269"/>
                    <a:pt x="1007155" y="1705709"/>
                  </a:cubicBezTo>
                  <a:cubicBezTo>
                    <a:pt x="1058225" y="1678350"/>
                    <a:pt x="1101999" y="1653727"/>
                    <a:pt x="1151246" y="1620896"/>
                  </a:cubicBezTo>
                  <a:cubicBezTo>
                    <a:pt x="1184076" y="1599009"/>
                    <a:pt x="1213260" y="1576210"/>
                    <a:pt x="1241530" y="1549763"/>
                  </a:cubicBezTo>
                  <a:cubicBezTo>
                    <a:pt x="1255210" y="1536083"/>
                    <a:pt x="1267978" y="1523316"/>
                    <a:pt x="1279833" y="1509636"/>
                  </a:cubicBezTo>
                  <a:cubicBezTo>
                    <a:pt x="1285305" y="1503252"/>
                    <a:pt x="1290777" y="1495957"/>
                    <a:pt x="1295337" y="1489573"/>
                  </a:cubicBezTo>
                  <a:cubicBezTo>
                    <a:pt x="1299897" y="1482277"/>
                    <a:pt x="1305368" y="1475893"/>
                    <a:pt x="1309016" y="1469509"/>
                  </a:cubicBezTo>
                  <a:cubicBezTo>
                    <a:pt x="1312664" y="1464038"/>
                    <a:pt x="1315400" y="1458566"/>
                    <a:pt x="1319048" y="1452182"/>
                  </a:cubicBezTo>
                  <a:cubicBezTo>
                    <a:pt x="1320872" y="1449446"/>
                    <a:pt x="1322696" y="1446710"/>
                    <a:pt x="1324520" y="1443974"/>
                  </a:cubicBezTo>
                  <a:cubicBezTo>
                    <a:pt x="1326344" y="1441239"/>
                    <a:pt x="1327256" y="1437591"/>
                    <a:pt x="1329080" y="1434855"/>
                  </a:cubicBezTo>
                  <a:cubicBezTo>
                    <a:pt x="1331815" y="1428471"/>
                    <a:pt x="1335464" y="1422999"/>
                    <a:pt x="1338199" y="1416615"/>
                  </a:cubicBezTo>
                  <a:cubicBezTo>
                    <a:pt x="1340935" y="1410232"/>
                    <a:pt x="1343671" y="1403848"/>
                    <a:pt x="1346407" y="1397464"/>
                  </a:cubicBezTo>
                  <a:cubicBezTo>
                    <a:pt x="1357350" y="1371929"/>
                    <a:pt x="1363734" y="1348218"/>
                    <a:pt x="1369206" y="1327243"/>
                  </a:cubicBezTo>
                  <a:cubicBezTo>
                    <a:pt x="1372854" y="1313563"/>
                    <a:pt x="1374678" y="1298972"/>
                    <a:pt x="1378326" y="1283468"/>
                  </a:cubicBezTo>
                  <a:cubicBezTo>
                    <a:pt x="1381062" y="1265229"/>
                    <a:pt x="1383798" y="1248813"/>
                    <a:pt x="1384709" y="1236046"/>
                  </a:cubicBezTo>
                  <a:cubicBezTo>
                    <a:pt x="1385622" y="1223278"/>
                    <a:pt x="1386534" y="1213247"/>
                    <a:pt x="1385622" y="1207775"/>
                  </a:cubicBezTo>
                  <a:cubicBezTo>
                    <a:pt x="1385622" y="1202303"/>
                    <a:pt x="1386534" y="1184064"/>
                    <a:pt x="1387445" y="1158529"/>
                  </a:cubicBezTo>
                  <a:cubicBezTo>
                    <a:pt x="1388358" y="1148497"/>
                    <a:pt x="1388358" y="1137553"/>
                    <a:pt x="1388358" y="1127521"/>
                  </a:cubicBezTo>
                  <a:cubicBezTo>
                    <a:pt x="1389269" y="1105634"/>
                    <a:pt x="1388358" y="1091043"/>
                    <a:pt x="1387445" y="1094691"/>
                  </a:cubicBezTo>
                  <a:cubicBezTo>
                    <a:pt x="1385622" y="1101074"/>
                    <a:pt x="1385622" y="1070980"/>
                    <a:pt x="1384709" y="1026293"/>
                  </a:cubicBezTo>
                  <a:cubicBezTo>
                    <a:pt x="1384709" y="1007142"/>
                    <a:pt x="1384709" y="987078"/>
                    <a:pt x="1383798" y="967927"/>
                  </a:cubicBezTo>
                  <a:cubicBezTo>
                    <a:pt x="1383798" y="934184"/>
                    <a:pt x="1382885" y="899529"/>
                    <a:pt x="1382885" y="860315"/>
                  </a:cubicBezTo>
                  <a:cubicBezTo>
                    <a:pt x="1382885" y="832044"/>
                    <a:pt x="1381974" y="803773"/>
                    <a:pt x="1380150" y="776414"/>
                  </a:cubicBezTo>
                  <a:cubicBezTo>
                    <a:pt x="1379238" y="749967"/>
                    <a:pt x="1378326" y="727167"/>
                    <a:pt x="1380150" y="729904"/>
                  </a:cubicBezTo>
                  <a:cubicBezTo>
                    <a:pt x="1381062" y="732639"/>
                    <a:pt x="1381974" y="737199"/>
                    <a:pt x="1382885" y="739935"/>
                  </a:cubicBezTo>
                  <a:cubicBezTo>
                    <a:pt x="1382885" y="740847"/>
                    <a:pt x="1382885" y="725344"/>
                    <a:pt x="1381974" y="715312"/>
                  </a:cubicBezTo>
                  <a:cubicBezTo>
                    <a:pt x="1381062" y="706192"/>
                    <a:pt x="1381062" y="696161"/>
                    <a:pt x="1380150" y="687041"/>
                  </a:cubicBezTo>
                  <a:cubicBezTo>
                    <a:pt x="1378326" y="668802"/>
                    <a:pt x="1377414" y="650562"/>
                    <a:pt x="1374678" y="633235"/>
                  </a:cubicBezTo>
                  <a:cubicBezTo>
                    <a:pt x="1369206" y="585812"/>
                    <a:pt x="1362823" y="538390"/>
                    <a:pt x="1353703" y="491880"/>
                  </a:cubicBezTo>
                  <a:cubicBezTo>
                    <a:pt x="1351879" y="480936"/>
                    <a:pt x="1349143" y="470904"/>
                    <a:pt x="1347319" y="461785"/>
                  </a:cubicBezTo>
                  <a:cubicBezTo>
                    <a:pt x="1346407" y="458137"/>
                    <a:pt x="1346407" y="457225"/>
                    <a:pt x="1346407" y="458137"/>
                  </a:cubicBezTo>
                  <a:cubicBezTo>
                    <a:pt x="1346407" y="459049"/>
                    <a:pt x="1347319" y="464521"/>
                    <a:pt x="1348231" y="469081"/>
                  </a:cubicBezTo>
                  <a:cubicBezTo>
                    <a:pt x="1350055" y="477288"/>
                    <a:pt x="1351879" y="487320"/>
                    <a:pt x="1352791" y="495528"/>
                  </a:cubicBezTo>
                  <a:cubicBezTo>
                    <a:pt x="1355526" y="511031"/>
                    <a:pt x="1358263" y="525623"/>
                    <a:pt x="1360086" y="541126"/>
                  </a:cubicBezTo>
                  <a:cubicBezTo>
                    <a:pt x="1361910" y="552982"/>
                    <a:pt x="1363734" y="565749"/>
                    <a:pt x="1365558" y="577605"/>
                  </a:cubicBezTo>
                  <a:cubicBezTo>
                    <a:pt x="1367382" y="590372"/>
                    <a:pt x="1368294" y="604964"/>
                    <a:pt x="1369206" y="609524"/>
                  </a:cubicBezTo>
                  <a:cubicBezTo>
                    <a:pt x="1369206" y="614083"/>
                    <a:pt x="1368294" y="605876"/>
                    <a:pt x="1366470" y="594020"/>
                  </a:cubicBezTo>
                  <a:cubicBezTo>
                    <a:pt x="1363734" y="588548"/>
                    <a:pt x="1361910" y="576693"/>
                    <a:pt x="1360086" y="564837"/>
                  </a:cubicBezTo>
                  <a:close/>
                  <a:moveTo>
                    <a:pt x="1163101" y="1628192"/>
                  </a:moveTo>
                  <a:cubicBezTo>
                    <a:pt x="1174045" y="1620896"/>
                    <a:pt x="1170397" y="1621808"/>
                    <a:pt x="1156717" y="1630928"/>
                  </a:cubicBezTo>
                  <a:cubicBezTo>
                    <a:pt x="1133918" y="1645519"/>
                    <a:pt x="1110207" y="1660111"/>
                    <a:pt x="1093792" y="1670142"/>
                  </a:cubicBezTo>
                  <a:cubicBezTo>
                    <a:pt x="1089232" y="1672879"/>
                    <a:pt x="1091968" y="1671966"/>
                    <a:pt x="1099264" y="1668319"/>
                  </a:cubicBezTo>
                  <a:cubicBezTo>
                    <a:pt x="1122063" y="1654639"/>
                    <a:pt x="1144862" y="1640960"/>
                    <a:pt x="1163101" y="1628192"/>
                  </a:cubicBezTo>
                  <a:close/>
                  <a:moveTo>
                    <a:pt x="1384709" y="886762"/>
                  </a:moveTo>
                  <a:cubicBezTo>
                    <a:pt x="1385622" y="895882"/>
                    <a:pt x="1385622" y="892234"/>
                    <a:pt x="1385622" y="879466"/>
                  </a:cubicBezTo>
                  <a:cubicBezTo>
                    <a:pt x="1385622" y="866699"/>
                    <a:pt x="1385622" y="847547"/>
                    <a:pt x="1384709" y="839340"/>
                  </a:cubicBezTo>
                  <a:cubicBezTo>
                    <a:pt x="1383798" y="830220"/>
                    <a:pt x="1383798" y="832956"/>
                    <a:pt x="1383798" y="845723"/>
                  </a:cubicBezTo>
                  <a:cubicBezTo>
                    <a:pt x="1383798" y="859403"/>
                    <a:pt x="1384709" y="878554"/>
                    <a:pt x="1384709" y="886762"/>
                  </a:cubicBezTo>
                  <a:close/>
                  <a:moveTo>
                    <a:pt x="1391093" y="996198"/>
                  </a:moveTo>
                  <a:lnTo>
                    <a:pt x="1391093" y="994374"/>
                  </a:lnTo>
                  <a:lnTo>
                    <a:pt x="1391093" y="990726"/>
                  </a:lnTo>
                  <a:lnTo>
                    <a:pt x="1391093" y="996198"/>
                  </a:lnTo>
                  <a:close/>
                  <a:moveTo>
                    <a:pt x="1389269" y="1259757"/>
                  </a:moveTo>
                  <a:cubicBezTo>
                    <a:pt x="1389269" y="1257021"/>
                    <a:pt x="1389269" y="1255197"/>
                    <a:pt x="1389269" y="1254285"/>
                  </a:cubicBezTo>
                  <a:cubicBezTo>
                    <a:pt x="1389269" y="1253373"/>
                    <a:pt x="1386534" y="1265229"/>
                    <a:pt x="1385622" y="1272525"/>
                  </a:cubicBezTo>
                  <a:cubicBezTo>
                    <a:pt x="1384709" y="1275260"/>
                    <a:pt x="1384709" y="1278908"/>
                    <a:pt x="1383798" y="1281644"/>
                  </a:cubicBezTo>
                  <a:cubicBezTo>
                    <a:pt x="1374678" y="1330890"/>
                    <a:pt x="1360999" y="1375577"/>
                    <a:pt x="1345495" y="1411144"/>
                  </a:cubicBezTo>
                  <a:cubicBezTo>
                    <a:pt x="1344583" y="1412968"/>
                    <a:pt x="1343671" y="1415703"/>
                    <a:pt x="1343671" y="1415703"/>
                  </a:cubicBezTo>
                  <a:cubicBezTo>
                    <a:pt x="1343671" y="1416615"/>
                    <a:pt x="1343671" y="1417527"/>
                    <a:pt x="1344583" y="1415703"/>
                  </a:cubicBezTo>
                  <a:cubicBezTo>
                    <a:pt x="1345495" y="1412968"/>
                    <a:pt x="1349143" y="1404760"/>
                    <a:pt x="1350967" y="1401112"/>
                  </a:cubicBezTo>
                  <a:cubicBezTo>
                    <a:pt x="1368294" y="1359162"/>
                    <a:pt x="1379238" y="1316299"/>
                    <a:pt x="1386534" y="1273436"/>
                  </a:cubicBezTo>
                  <a:cubicBezTo>
                    <a:pt x="1388358" y="1267965"/>
                    <a:pt x="1388358" y="1263405"/>
                    <a:pt x="1389269" y="1259757"/>
                  </a:cubicBezTo>
                  <a:close/>
                  <a:moveTo>
                    <a:pt x="1388358" y="794653"/>
                  </a:moveTo>
                  <a:cubicBezTo>
                    <a:pt x="1388358" y="792829"/>
                    <a:pt x="1388358" y="791005"/>
                    <a:pt x="1388358" y="791917"/>
                  </a:cubicBezTo>
                  <a:cubicBezTo>
                    <a:pt x="1388358" y="795565"/>
                    <a:pt x="1388358" y="801037"/>
                    <a:pt x="1388358" y="805597"/>
                  </a:cubicBezTo>
                  <a:cubicBezTo>
                    <a:pt x="1389269" y="834780"/>
                    <a:pt x="1390182" y="860315"/>
                    <a:pt x="1391093" y="881290"/>
                  </a:cubicBezTo>
                  <a:cubicBezTo>
                    <a:pt x="1391093" y="881290"/>
                    <a:pt x="1391093" y="881290"/>
                    <a:pt x="1391093" y="880378"/>
                  </a:cubicBezTo>
                  <a:cubicBezTo>
                    <a:pt x="1391093" y="878554"/>
                    <a:pt x="1391093" y="875818"/>
                    <a:pt x="1391093" y="873082"/>
                  </a:cubicBezTo>
                  <a:cubicBezTo>
                    <a:pt x="1390182" y="842075"/>
                    <a:pt x="1390182" y="816540"/>
                    <a:pt x="1388358" y="794653"/>
                  </a:cubicBezTo>
                  <a:close/>
                  <a:moveTo>
                    <a:pt x="885863" y="1746748"/>
                  </a:moveTo>
                  <a:cubicBezTo>
                    <a:pt x="886775" y="1746748"/>
                    <a:pt x="886775" y="1746748"/>
                    <a:pt x="888599" y="1746748"/>
                  </a:cubicBezTo>
                  <a:cubicBezTo>
                    <a:pt x="890423" y="1746748"/>
                    <a:pt x="894982" y="1745836"/>
                    <a:pt x="895895" y="1745836"/>
                  </a:cubicBezTo>
                  <a:cubicBezTo>
                    <a:pt x="900455" y="1744924"/>
                    <a:pt x="899542" y="1744924"/>
                    <a:pt x="892247" y="1745836"/>
                  </a:cubicBezTo>
                  <a:cubicBezTo>
                    <a:pt x="890423" y="1745836"/>
                    <a:pt x="887687" y="1746748"/>
                    <a:pt x="885863" y="1746748"/>
                  </a:cubicBezTo>
                  <a:close/>
                  <a:moveTo>
                    <a:pt x="43205" y="1254285"/>
                  </a:moveTo>
                  <a:cubicBezTo>
                    <a:pt x="30437" y="1203215"/>
                    <a:pt x="21317" y="1152145"/>
                    <a:pt x="15845" y="1100162"/>
                  </a:cubicBezTo>
                  <a:cubicBezTo>
                    <a:pt x="14021" y="1081011"/>
                    <a:pt x="12197" y="1062772"/>
                    <a:pt x="10373" y="1048180"/>
                  </a:cubicBezTo>
                  <a:cubicBezTo>
                    <a:pt x="8550" y="1034501"/>
                    <a:pt x="8550" y="1037237"/>
                    <a:pt x="9462" y="1054564"/>
                  </a:cubicBezTo>
                  <a:cubicBezTo>
                    <a:pt x="9462" y="1060036"/>
                    <a:pt x="10373" y="1066420"/>
                    <a:pt x="10373" y="1071892"/>
                  </a:cubicBezTo>
                  <a:cubicBezTo>
                    <a:pt x="14933" y="1125698"/>
                    <a:pt x="21317" y="1178592"/>
                    <a:pt x="34085" y="1233310"/>
                  </a:cubicBezTo>
                  <a:cubicBezTo>
                    <a:pt x="40469" y="1263405"/>
                    <a:pt x="49588" y="1294412"/>
                    <a:pt x="59620" y="1324507"/>
                  </a:cubicBezTo>
                  <a:cubicBezTo>
                    <a:pt x="69651" y="1354602"/>
                    <a:pt x="82419" y="1384697"/>
                    <a:pt x="97010" y="1414791"/>
                  </a:cubicBezTo>
                  <a:cubicBezTo>
                    <a:pt x="116162" y="1453094"/>
                    <a:pt x="136225" y="1485013"/>
                    <a:pt x="154465" y="1508724"/>
                  </a:cubicBezTo>
                  <a:cubicBezTo>
                    <a:pt x="175440" y="1536995"/>
                    <a:pt x="198239" y="1563442"/>
                    <a:pt x="223774" y="1588977"/>
                  </a:cubicBezTo>
                  <a:cubicBezTo>
                    <a:pt x="242013" y="1606305"/>
                    <a:pt x="248397" y="1610865"/>
                    <a:pt x="237454" y="1599009"/>
                  </a:cubicBezTo>
                  <a:cubicBezTo>
                    <a:pt x="230158" y="1590801"/>
                    <a:pt x="222862" y="1582594"/>
                    <a:pt x="216478" y="1574386"/>
                  </a:cubicBezTo>
                  <a:cubicBezTo>
                    <a:pt x="209183" y="1566178"/>
                    <a:pt x="201887" y="1556146"/>
                    <a:pt x="194591" y="1546115"/>
                  </a:cubicBezTo>
                  <a:cubicBezTo>
                    <a:pt x="190943" y="1541555"/>
                    <a:pt x="185471" y="1534259"/>
                    <a:pt x="180000" y="1526052"/>
                  </a:cubicBezTo>
                  <a:cubicBezTo>
                    <a:pt x="177264" y="1522404"/>
                    <a:pt x="173616" y="1517844"/>
                    <a:pt x="170880" y="1513284"/>
                  </a:cubicBezTo>
                  <a:cubicBezTo>
                    <a:pt x="168144" y="1508724"/>
                    <a:pt x="164496" y="1504164"/>
                    <a:pt x="161760" y="1499605"/>
                  </a:cubicBezTo>
                  <a:cubicBezTo>
                    <a:pt x="151728" y="1485013"/>
                    <a:pt x="144433" y="1474069"/>
                    <a:pt x="141697" y="1470421"/>
                  </a:cubicBezTo>
                  <a:cubicBezTo>
                    <a:pt x="139873" y="1468598"/>
                    <a:pt x="138961" y="1467686"/>
                    <a:pt x="138961" y="1467686"/>
                  </a:cubicBezTo>
                  <a:cubicBezTo>
                    <a:pt x="138961" y="1468598"/>
                    <a:pt x="134401" y="1464038"/>
                    <a:pt x="128929" y="1454006"/>
                  </a:cubicBezTo>
                  <a:cubicBezTo>
                    <a:pt x="126193" y="1449446"/>
                    <a:pt x="122546" y="1443062"/>
                    <a:pt x="117986" y="1436679"/>
                  </a:cubicBezTo>
                  <a:cubicBezTo>
                    <a:pt x="114338" y="1429383"/>
                    <a:pt x="109778" y="1422087"/>
                    <a:pt x="105218" y="1413880"/>
                  </a:cubicBezTo>
                  <a:cubicBezTo>
                    <a:pt x="89715" y="1383785"/>
                    <a:pt x="75123" y="1350042"/>
                    <a:pt x="62356" y="1309915"/>
                  </a:cubicBezTo>
                  <a:cubicBezTo>
                    <a:pt x="58708" y="1300795"/>
                    <a:pt x="55972" y="1290764"/>
                    <a:pt x="53236" y="1280732"/>
                  </a:cubicBezTo>
                  <a:cubicBezTo>
                    <a:pt x="48676" y="1273436"/>
                    <a:pt x="45940" y="1264317"/>
                    <a:pt x="43205" y="1254285"/>
                  </a:cubicBezTo>
                  <a:close/>
                  <a:moveTo>
                    <a:pt x="163584" y="1461302"/>
                  </a:moveTo>
                  <a:cubicBezTo>
                    <a:pt x="166320" y="1466774"/>
                    <a:pt x="169968" y="1471334"/>
                    <a:pt x="172704" y="1476805"/>
                  </a:cubicBezTo>
                  <a:cubicBezTo>
                    <a:pt x="176352" y="1482277"/>
                    <a:pt x="179087" y="1486837"/>
                    <a:pt x="182736" y="1492309"/>
                  </a:cubicBezTo>
                  <a:cubicBezTo>
                    <a:pt x="189119" y="1503252"/>
                    <a:pt x="196415" y="1512372"/>
                    <a:pt x="202799" y="1522404"/>
                  </a:cubicBezTo>
                  <a:cubicBezTo>
                    <a:pt x="240189" y="1571650"/>
                    <a:pt x="282140" y="1614513"/>
                    <a:pt x="332299" y="1650079"/>
                  </a:cubicBezTo>
                  <a:cubicBezTo>
                    <a:pt x="357834" y="1668319"/>
                    <a:pt x="388840" y="1686558"/>
                    <a:pt x="422583" y="1702061"/>
                  </a:cubicBezTo>
                  <a:cubicBezTo>
                    <a:pt x="460886" y="1719389"/>
                    <a:pt x="494629" y="1728509"/>
                    <a:pt x="522900" y="1734892"/>
                  </a:cubicBezTo>
                  <a:cubicBezTo>
                    <a:pt x="547523" y="1740364"/>
                    <a:pt x="552994" y="1740364"/>
                    <a:pt x="533843" y="1734892"/>
                  </a:cubicBezTo>
                  <a:cubicBezTo>
                    <a:pt x="527459" y="1733068"/>
                    <a:pt x="520164" y="1731244"/>
                    <a:pt x="512868" y="1728509"/>
                  </a:cubicBezTo>
                  <a:cubicBezTo>
                    <a:pt x="505572" y="1725773"/>
                    <a:pt x="498276" y="1723949"/>
                    <a:pt x="490069" y="1721213"/>
                  </a:cubicBezTo>
                  <a:cubicBezTo>
                    <a:pt x="474565" y="1715741"/>
                    <a:pt x="453590" y="1708445"/>
                    <a:pt x="429879" y="1697501"/>
                  </a:cubicBezTo>
                  <a:cubicBezTo>
                    <a:pt x="400696" y="1684734"/>
                    <a:pt x="372425" y="1669231"/>
                    <a:pt x="345978" y="1651903"/>
                  </a:cubicBezTo>
                  <a:cubicBezTo>
                    <a:pt x="318619" y="1633664"/>
                    <a:pt x="296732" y="1615424"/>
                    <a:pt x="285788" y="1603569"/>
                  </a:cubicBezTo>
                  <a:cubicBezTo>
                    <a:pt x="271197" y="1589889"/>
                    <a:pt x="248397" y="1567090"/>
                    <a:pt x="224686" y="1540643"/>
                  </a:cubicBezTo>
                  <a:cubicBezTo>
                    <a:pt x="205535" y="1518756"/>
                    <a:pt x="189119" y="1495957"/>
                    <a:pt x="173616" y="1473158"/>
                  </a:cubicBezTo>
                  <a:cubicBezTo>
                    <a:pt x="159936" y="1452182"/>
                    <a:pt x="154465" y="1445799"/>
                    <a:pt x="163584" y="1461302"/>
                  </a:cubicBezTo>
                  <a:close/>
                  <a:moveTo>
                    <a:pt x="34085" y="583988"/>
                  </a:moveTo>
                  <a:lnTo>
                    <a:pt x="33173" y="589460"/>
                  </a:lnTo>
                  <a:lnTo>
                    <a:pt x="33173" y="589460"/>
                  </a:lnTo>
                  <a:lnTo>
                    <a:pt x="34085" y="583988"/>
                  </a:lnTo>
                  <a:close/>
                  <a:moveTo>
                    <a:pt x="69651" y="462697"/>
                  </a:moveTo>
                  <a:cubicBezTo>
                    <a:pt x="71475" y="456313"/>
                    <a:pt x="70564" y="457225"/>
                    <a:pt x="68740" y="463609"/>
                  </a:cubicBezTo>
                  <a:cubicBezTo>
                    <a:pt x="66004" y="469992"/>
                    <a:pt x="62356" y="481848"/>
                    <a:pt x="60532" y="488232"/>
                  </a:cubicBezTo>
                  <a:cubicBezTo>
                    <a:pt x="58708" y="494616"/>
                    <a:pt x="59620" y="493704"/>
                    <a:pt x="61444" y="487320"/>
                  </a:cubicBezTo>
                  <a:cubicBezTo>
                    <a:pt x="64180" y="480936"/>
                    <a:pt x="67828" y="469081"/>
                    <a:pt x="69651" y="462697"/>
                  </a:cubicBezTo>
                  <a:close/>
                  <a:moveTo>
                    <a:pt x="741772" y="32248"/>
                  </a:moveTo>
                  <a:cubicBezTo>
                    <a:pt x="729005" y="32248"/>
                    <a:pt x="739948" y="33160"/>
                    <a:pt x="758187" y="33160"/>
                  </a:cubicBezTo>
                  <a:cubicBezTo>
                    <a:pt x="763659" y="33160"/>
                    <a:pt x="770043" y="33160"/>
                    <a:pt x="775515" y="33160"/>
                  </a:cubicBezTo>
                  <a:cubicBezTo>
                    <a:pt x="781899" y="33160"/>
                    <a:pt x="776427" y="32248"/>
                    <a:pt x="760924" y="32248"/>
                  </a:cubicBezTo>
                  <a:cubicBezTo>
                    <a:pt x="755451" y="32248"/>
                    <a:pt x="746332" y="32248"/>
                    <a:pt x="741772" y="32248"/>
                  </a:cubicBezTo>
                  <a:close/>
                  <a:moveTo>
                    <a:pt x="880391" y="52311"/>
                  </a:moveTo>
                  <a:cubicBezTo>
                    <a:pt x="889511" y="53223"/>
                    <a:pt x="895895" y="55047"/>
                    <a:pt x="903190" y="55959"/>
                  </a:cubicBezTo>
                  <a:cubicBezTo>
                    <a:pt x="915046" y="57783"/>
                    <a:pt x="907750" y="55959"/>
                    <a:pt x="892247" y="52311"/>
                  </a:cubicBezTo>
                  <a:cubicBezTo>
                    <a:pt x="882215" y="50487"/>
                    <a:pt x="872183" y="48663"/>
                    <a:pt x="862152" y="46839"/>
                  </a:cubicBezTo>
                  <a:cubicBezTo>
                    <a:pt x="826585" y="42279"/>
                    <a:pt x="791018" y="38632"/>
                    <a:pt x="755451" y="38632"/>
                  </a:cubicBezTo>
                  <a:cubicBezTo>
                    <a:pt x="742684" y="38632"/>
                    <a:pt x="730828" y="38632"/>
                    <a:pt x="718061" y="39544"/>
                  </a:cubicBezTo>
                  <a:lnTo>
                    <a:pt x="680670" y="42279"/>
                  </a:lnTo>
                  <a:cubicBezTo>
                    <a:pt x="678846" y="42279"/>
                    <a:pt x="677022" y="42279"/>
                    <a:pt x="675198" y="43191"/>
                  </a:cubicBezTo>
                  <a:cubicBezTo>
                    <a:pt x="673374" y="43191"/>
                    <a:pt x="672463" y="43191"/>
                    <a:pt x="672463" y="43191"/>
                  </a:cubicBezTo>
                  <a:cubicBezTo>
                    <a:pt x="672463" y="43191"/>
                    <a:pt x="672463" y="43191"/>
                    <a:pt x="676110" y="42279"/>
                  </a:cubicBezTo>
                  <a:cubicBezTo>
                    <a:pt x="688878" y="40456"/>
                    <a:pt x="707117" y="39544"/>
                    <a:pt x="725357" y="38632"/>
                  </a:cubicBezTo>
                  <a:cubicBezTo>
                    <a:pt x="775515" y="36808"/>
                    <a:pt x="825673" y="40456"/>
                    <a:pt x="874920" y="47751"/>
                  </a:cubicBezTo>
                  <a:cubicBezTo>
                    <a:pt x="892247" y="50487"/>
                    <a:pt x="908662" y="53223"/>
                    <a:pt x="924166" y="56871"/>
                  </a:cubicBezTo>
                  <a:cubicBezTo>
                    <a:pt x="928725" y="57783"/>
                    <a:pt x="933285" y="58695"/>
                    <a:pt x="932373" y="58695"/>
                  </a:cubicBezTo>
                  <a:cubicBezTo>
                    <a:pt x="932373" y="58695"/>
                    <a:pt x="926901" y="56871"/>
                    <a:pt x="922341" y="55959"/>
                  </a:cubicBezTo>
                  <a:cubicBezTo>
                    <a:pt x="916870" y="55047"/>
                    <a:pt x="909574" y="53223"/>
                    <a:pt x="903190" y="51399"/>
                  </a:cubicBezTo>
                  <a:cubicBezTo>
                    <a:pt x="847561" y="40456"/>
                    <a:pt x="791018" y="35896"/>
                    <a:pt x="738124" y="36808"/>
                  </a:cubicBezTo>
                  <a:cubicBezTo>
                    <a:pt x="684318" y="37720"/>
                    <a:pt x="633248" y="45015"/>
                    <a:pt x="586737" y="55959"/>
                  </a:cubicBezTo>
                  <a:cubicBezTo>
                    <a:pt x="539315" y="66903"/>
                    <a:pt x="488245" y="85142"/>
                    <a:pt x="438087" y="108853"/>
                  </a:cubicBezTo>
                  <a:cubicBezTo>
                    <a:pt x="375161" y="138036"/>
                    <a:pt x="318619" y="175427"/>
                    <a:pt x="269373" y="220113"/>
                  </a:cubicBezTo>
                  <a:cubicBezTo>
                    <a:pt x="259341" y="229233"/>
                    <a:pt x="251133" y="236529"/>
                    <a:pt x="245662" y="242912"/>
                  </a:cubicBezTo>
                  <a:cubicBezTo>
                    <a:pt x="242013" y="246560"/>
                    <a:pt x="243838" y="245648"/>
                    <a:pt x="252957" y="237441"/>
                  </a:cubicBezTo>
                  <a:cubicBezTo>
                    <a:pt x="254781" y="235617"/>
                    <a:pt x="262077" y="229233"/>
                    <a:pt x="268461" y="223761"/>
                  </a:cubicBezTo>
                  <a:cubicBezTo>
                    <a:pt x="293083" y="200962"/>
                    <a:pt x="320443" y="180899"/>
                    <a:pt x="348714" y="161747"/>
                  </a:cubicBezTo>
                  <a:cubicBezTo>
                    <a:pt x="360569" y="154452"/>
                    <a:pt x="372425" y="147156"/>
                    <a:pt x="384280" y="139860"/>
                  </a:cubicBezTo>
                  <a:cubicBezTo>
                    <a:pt x="396136" y="132564"/>
                    <a:pt x="408904" y="127093"/>
                    <a:pt x="419847" y="120709"/>
                  </a:cubicBezTo>
                  <a:cubicBezTo>
                    <a:pt x="480037" y="90614"/>
                    <a:pt x="550259" y="66903"/>
                    <a:pt x="616832" y="55959"/>
                  </a:cubicBezTo>
                  <a:cubicBezTo>
                    <a:pt x="623216" y="55047"/>
                    <a:pt x="630512" y="53223"/>
                    <a:pt x="637808" y="52311"/>
                  </a:cubicBezTo>
                  <a:cubicBezTo>
                    <a:pt x="679758" y="45927"/>
                    <a:pt x="722621" y="43191"/>
                    <a:pt x="763659" y="43191"/>
                  </a:cubicBezTo>
                  <a:cubicBezTo>
                    <a:pt x="804698" y="44103"/>
                    <a:pt x="844824" y="46839"/>
                    <a:pt x="880391" y="52311"/>
                  </a:cubicBezTo>
                  <a:close/>
                  <a:moveTo>
                    <a:pt x="358745" y="181811"/>
                  </a:moveTo>
                  <a:cubicBezTo>
                    <a:pt x="363305" y="178163"/>
                    <a:pt x="361481" y="179075"/>
                    <a:pt x="353274" y="184546"/>
                  </a:cubicBezTo>
                  <a:cubicBezTo>
                    <a:pt x="345066" y="190018"/>
                    <a:pt x="338682" y="194578"/>
                    <a:pt x="333210" y="199138"/>
                  </a:cubicBezTo>
                  <a:cubicBezTo>
                    <a:pt x="328650" y="202786"/>
                    <a:pt x="330474" y="201874"/>
                    <a:pt x="337770" y="196402"/>
                  </a:cubicBezTo>
                  <a:cubicBezTo>
                    <a:pt x="345066" y="190930"/>
                    <a:pt x="352361" y="186370"/>
                    <a:pt x="358745" y="181811"/>
                  </a:cubicBezTo>
                  <a:close/>
                  <a:moveTo>
                    <a:pt x="777339" y="50487"/>
                  </a:moveTo>
                  <a:cubicBezTo>
                    <a:pt x="780986" y="50487"/>
                    <a:pt x="779163" y="50487"/>
                    <a:pt x="780075" y="50487"/>
                  </a:cubicBezTo>
                  <a:cubicBezTo>
                    <a:pt x="774603" y="50487"/>
                    <a:pt x="767307" y="49575"/>
                    <a:pt x="762747" y="49575"/>
                  </a:cubicBezTo>
                  <a:cubicBezTo>
                    <a:pt x="758187" y="49575"/>
                    <a:pt x="754540" y="49575"/>
                    <a:pt x="754540" y="49575"/>
                  </a:cubicBezTo>
                  <a:cubicBezTo>
                    <a:pt x="754540" y="49575"/>
                    <a:pt x="755451" y="49575"/>
                    <a:pt x="757275" y="49575"/>
                  </a:cubicBezTo>
                  <a:cubicBezTo>
                    <a:pt x="759100" y="49575"/>
                    <a:pt x="760924" y="49575"/>
                    <a:pt x="763659" y="49575"/>
                  </a:cubicBezTo>
                  <a:cubicBezTo>
                    <a:pt x="768219" y="50487"/>
                    <a:pt x="773691" y="50487"/>
                    <a:pt x="777339" y="50487"/>
                  </a:cubicBezTo>
                  <a:close/>
                  <a:moveTo>
                    <a:pt x="897719" y="64167"/>
                  </a:moveTo>
                  <a:cubicBezTo>
                    <a:pt x="903190" y="64167"/>
                    <a:pt x="904102" y="64167"/>
                    <a:pt x="897719" y="64167"/>
                  </a:cubicBezTo>
                  <a:cubicBezTo>
                    <a:pt x="894071" y="63255"/>
                    <a:pt x="885863" y="61431"/>
                    <a:pt x="881303" y="60519"/>
                  </a:cubicBezTo>
                  <a:cubicBezTo>
                    <a:pt x="874920" y="59607"/>
                    <a:pt x="874007" y="59607"/>
                    <a:pt x="880391" y="60519"/>
                  </a:cubicBezTo>
                  <a:cubicBezTo>
                    <a:pt x="884039" y="61431"/>
                    <a:pt x="891335" y="62343"/>
                    <a:pt x="897719" y="64167"/>
                  </a:cubicBezTo>
                  <a:close/>
                  <a:moveTo>
                    <a:pt x="1326344" y="319518"/>
                  </a:moveTo>
                  <a:cubicBezTo>
                    <a:pt x="1329080" y="324078"/>
                    <a:pt x="1331815" y="328637"/>
                    <a:pt x="1333639" y="332285"/>
                  </a:cubicBezTo>
                  <a:cubicBezTo>
                    <a:pt x="1334551" y="334109"/>
                    <a:pt x="1335464" y="335021"/>
                    <a:pt x="1335464" y="335933"/>
                  </a:cubicBezTo>
                  <a:cubicBezTo>
                    <a:pt x="1335464" y="335021"/>
                    <a:pt x="1335464" y="335933"/>
                    <a:pt x="1334551" y="334109"/>
                  </a:cubicBezTo>
                  <a:cubicBezTo>
                    <a:pt x="1332727" y="329549"/>
                    <a:pt x="1329080" y="324078"/>
                    <a:pt x="1327256" y="319518"/>
                  </a:cubicBezTo>
                  <a:cubicBezTo>
                    <a:pt x="1308104" y="286687"/>
                    <a:pt x="1284393" y="254768"/>
                    <a:pt x="1256122" y="228321"/>
                  </a:cubicBezTo>
                  <a:cubicBezTo>
                    <a:pt x="1226939" y="201874"/>
                    <a:pt x="1194108" y="179075"/>
                    <a:pt x="1159453" y="159923"/>
                  </a:cubicBezTo>
                  <a:cubicBezTo>
                    <a:pt x="1124799" y="140772"/>
                    <a:pt x="1089232" y="123445"/>
                    <a:pt x="1050017" y="107029"/>
                  </a:cubicBezTo>
                  <a:cubicBezTo>
                    <a:pt x="1038162" y="102469"/>
                    <a:pt x="1024482" y="96998"/>
                    <a:pt x="1014451" y="93350"/>
                  </a:cubicBezTo>
                  <a:cubicBezTo>
                    <a:pt x="1008067" y="91526"/>
                    <a:pt x="1002595" y="89702"/>
                    <a:pt x="1002595" y="90614"/>
                  </a:cubicBezTo>
                  <a:cubicBezTo>
                    <a:pt x="1003507" y="91526"/>
                    <a:pt x="1011715" y="94262"/>
                    <a:pt x="1019010" y="96998"/>
                  </a:cubicBezTo>
                  <a:cubicBezTo>
                    <a:pt x="1030866" y="101557"/>
                    <a:pt x="1044545" y="107029"/>
                    <a:pt x="1056401" y="111589"/>
                  </a:cubicBezTo>
                  <a:cubicBezTo>
                    <a:pt x="1091056" y="126181"/>
                    <a:pt x="1125711" y="143508"/>
                    <a:pt x="1156717" y="160835"/>
                  </a:cubicBezTo>
                  <a:cubicBezTo>
                    <a:pt x="1192284" y="180899"/>
                    <a:pt x="1226027" y="203698"/>
                    <a:pt x="1255210" y="229233"/>
                  </a:cubicBezTo>
                  <a:cubicBezTo>
                    <a:pt x="1284393" y="255680"/>
                    <a:pt x="1308104" y="286687"/>
                    <a:pt x="1326344" y="319518"/>
                  </a:cubicBezTo>
                  <a:close/>
                  <a:moveTo>
                    <a:pt x="938757" y="89702"/>
                  </a:moveTo>
                  <a:cubicBezTo>
                    <a:pt x="948789" y="91526"/>
                    <a:pt x="949701" y="91526"/>
                    <a:pt x="941493" y="89702"/>
                  </a:cubicBezTo>
                  <a:cubicBezTo>
                    <a:pt x="934198" y="86966"/>
                    <a:pt x="916870" y="83318"/>
                    <a:pt x="907750" y="81494"/>
                  </a:cubicBezTo>
                  <a:cubicBezTo>
                    <a:pt x="897719" y="79670"/>
                    <a:pt x="896806" y="79670"/>
                    <a:pt x="905014" y="81494"/>
                  </a:cubicBezTo>
                  <a:cubicBezTo>
                    <a:pt x="912310" y="83318"/>
                    <a:pt x="928725" y="86966"/>
                    <a:pt x="938757" y="89702"/>
                  </a:cubicBezTo>
                  <a:close/>
                  <a:moveTo>
                    <a:pt x="1374678" y="468169"/>
                  </a:moveTo>
                  <a:cubicBezTo>
                    <a:pt x="1372854" y="461785"/>
                    <a:pt x="1373766" y="466345"/>
                    <a:pt x="1375590" y="476376"/>
                  </a:cubicBezTo>
                  <a:cubicBezTo>
                    <a:pt x="1376502" y="480936"/>
                    <a:pt x="1378326" y="488232"/>
                    <a:pt x="1378326" y="489144"/>
                  </a:cubicBezTo>
                  <a:cubicBezTo>
                    <a:pt x="1378326" y="490056"/>
                    <a:pt x="1378326" y="485496"/>
                    <a:pt x="1377414" y="483672"/>
                  </a:cubicBezTo>
                  <a:cubicBezTo>
                    <a:pt x="1377414" y="478200"/>
                    <a:pt x="1375590" y="471816"/>
                    <a:pt x="1374678" y="468169"/>
                  </a:cubicBezTo>
                  <a:close/>
                  <a:moveTo>
                    <a:pt x="1109295" y="153540"/>
                  </a:moveTo>
                  <a:cubicBezTo>
                    <a:pt x="1119327" y="158099"/>
                    <a:pt x="1122063" y="159011"/>
                    <a:pt x="1113855" y="155363"/>
                  </a:cubicBezTo>
                  <a:cubicBezTo>
                    <a:pt x="1106559" y="151716"/>
                    <a:pt x="1091056" y="143508"/>
                    <a:pt x="1081936" y="139860"/>
                  </a:cubicBezTo>
                  <a:cubicBezTo>
                    <a:pt x="1075553" y="137124"/>
                    <a:pt x="1073729" y="136212"/>
                    <a:pt x="1077376" y="138948"/>
                  </a:cubicBezTo>
                  <a:cubicBezTo>
                    <a:pt x="1083760" y="140772"/>
                    <a:pt x="1099264" y="148980"/>
                    <a:pt x="1109295" y="153540"/>
                  </a:cubicBezTo>
                  <a:close/>
                  <a:moveTo>
                    <a:pt x="1083760" y="147156"/>
                  </a:moveTo>
                  <a:lnTo>
                    <a:pt x="1079200" y="145332"/>
                  </a:lnTo>
                  <a:lnTo>
                    <a:pt x="1078288" y="145332"/>
                  </a:lnTo>
                  <a:lnTo>
                    <a:pt x="1083760" y="147156"/>
                  </a:lnTo>
                  <a:close/>
                  <a:moveTo>
                    <a:pt x="1164925" y="190018"/>
                  </a:moveTo>
                  <a:cubicBezTo>
                    <a:pt x="1165837" y="190018"/>
                    <a:pt x="1167661" y="191842"/>
                    <a:pt x="1166749" y="190930"/>
                  </a:cubicBezTo>
                  <a:cubicBezTo>
                    <a:pt x="1165837" y="190018"/>
                    <a:pt x="1163101" y="188194"/>
                    <a:pt x="1161277" y="187282"/>
                  </a:cubicBezTo>
                  <a:cubicBezTo>
                    <a:pt x="1154893" y="183635"/>
                    <a:pt x="1153070" y="182723"/>
                    <a:pt x="1158541" y="185458"/>
                  </a:cubicBezTo>
                  <a:cubicBezTo>
                    <a:pt x="1159453" y="187282"/>
                    <a:pt x="1163101" y="189106"/>
                    <a:pt x="1164925" y="190018"/>
                  </a:cubicBezTo>
                  <a:close/>
                  <a:moveTo>
                    <a:pt x="1393829" y="690689"/>
                  </a:moveTo>
                  <a:cubicBezTo>
                    <a:pt x="1392917" y="687041"/>
                    <a:pt x="1392917" y="680657"/>
                    <a:pt x="1392917" y="681569"/>
                  </a:cubicBezTo>
                  <a:cubicBezTo>
                    <a:pt x="1392917" y="681569"/>
                    <a:pt x="1392917" y="689777"/>
                    <a:pt x="1393829" y="694337"/>
                  </a:cubicBezTo>
                  <a:cubicBezTo>
                    <a:pt x="1396565" y="735375"/>
                    <a:pt x="1398389" y="773678"/>
                    <a:pt x="1400213" y="810157"/>
                  </a:cubicBezTo>
                  <a:cubicBezTo>
                    <a:pt x="1400213" y="819276"/>
                    <a:pt x="1401125" y="825660"/>
                    <a:pt x="1401125" y="820188"/>
                  </a:cubicBezTo>
                  <a:cubicBezTo>
                    <a:pt x="1401125" y="815628"/>
                    <a:pt x="1401125" y="810157"/>
                    <a:pt x="1401125" y="804685"/>
                  </a:cubicBezTo>
                  <a:cubicBezTo>
                    <a:pt x="1399301" y="761822"/>
                    <a:pt x="1397477" y="726255"/>
                    <a:pt x="1393829" y="690689"/>
                  </a:cubicBezTo>
                  <a:close/>
                  <a:moveTo>
                    <a:pt x="1373766" y="580341"/>
                  </a:moveTo>
                  <a:cubicBezTo>
                    <a:pt x="1372854" y="575781"/>
                    <a:pt x="1371942" y="569397"/>
                    <a:pt x="1371942" y="566661"/>
                  </a:cubicBezTo>
                  <a:cubicBezTo>
                    <a:pt x="1371030" y="563013"/>
                    <a:pt x="1371030" y="565749"/>
                    <a:pt x="1371942" y="573045"/>
                  </a:cubicBezTo>
                  <a:cubicBezTo>
                    <a:pt x="1372854" y="577605"/>
                    <a:pt x="1373766" y="582165"/>
                    <a:pt x="1373766" y="587636"/>
                  </a:cubicBezTo>
                  <a:cubicBezTo>
                    <a:pt x="1374678" y="589460"/>
                    <a:pt x="1374678" y="587636"/>
                    <a:pt x="1373766" y="580341"/>
                  </a:cubicBezTo>
                  <a:close/>
                  <a:moveTo>
                    <a:pt x="1272538" y="279391"/>
                  </a:moveTo>
                  <a:cubicBezTo>
                    <a:pt x="1273449" y="280303"/>
                    <a:pt x="1275273" y="282127"/>
                    <a:pt x="1275273" y="282127"/>
                  </a:cubicBezTo>
                  <a:cubicBezTo>
                    <a:pt x="1274362" y="280303"/>
                    <a:pt x="1271626" y="277567"/>
                    <a:pt x="1268889" y="273919"/>
                  </a:cubicBezTo>
                  <a:cubicBezTo>
                    <a:pt x="1267978" y="273007"/>
                    <a:pt x="1268889" y="273919"/>
                    <a:pt x="1268889" y="273919"/>
                  </a:cubicBezTo>
                  <a:cubicBezTo>
                    <a:pt x="1268889" y="275743"/>
                    <a:pt x="1270713" y="277567"/>
                    <a:pt x="1272538" y="279391"/>
                  </a:cubicBezTo>
                  <a:close/>
                  <a:moveTo>
                    <a:pt x="1187725" y="210082"/>
                  </a:moveTo>
                  <a:lnTo>
                    <a:pt x="1197756" y="217377"/>
                  </a:lnTo>
                  <a:lnTo>
                    <a:pt x="1188636" y="210994"/>
                  </a:lnTo>
                  <a:cubicBezTo>
                    <a:pt x="1182252" y="206434"/>
                    <a:pt x="1178605" y="204610"/>
                    <a:pt x="1180429" y="205522"/>
                  </a:cubicBezTo>
                  <a:cubicBezTo>
                    <a:pt x="1181341" y="206434"/>
                    <a:pt x="1184989" y="209170"/>
                    <a:pt x="1187725" y="210082"/>
                  </a:cubicBezTo>
                  <a:close/>
                  <a:moveTo>
                    <a:pt x="1317224" y="366940"/>
                  </a:moveTo>
                  <a:cubicBezTo>
                    <a:pt x="1319960" y="372412"/>
                    <a:pt x="1321784" y="377884"/>
                    <a:pt x="1322696" y="377884"/>
                  </a:cubicBezTo>
                  <a:cubicBezTo>
                    <a:pt x="1322696" y="377884"/>
                    <a:pt x="1320872" y="371500"/>
                    <a:pt x="1318136" y="365116"/>
                  </a:cubicBezTo>
                  <a:cubicBezTo>
                    <a:pt x="1309016" y="342317"/>
                    <a:pt x="1295337" y="317694"/>
                    <a:pt x="1279833" y="295807"/>
                  </a:cubicBezTo>
                  <a:cubicBezTo>
                    <a:pt x="1265242" y="274831"/>
                    <a:pt x="1248827" y="258416"/>
                    <a:pt x="1235147" y="246560"/>
                  </a:cubicBezTo>
                  <a:cubicBezTo>
                    <a:pt x="1224203" y="237441"/>
                    <a:pt x="1215084" y="230145"/>
                    <a:pt x="1204140" y="222849"/>
                  </a:cubicBezTo>
                  <a:cubicBezTo>
                    <a:pt x="1221468" y="236529"/>
                    <a:pt x="1237883" y="250208"/>
                    <a:pt x="1251562" y="265712"/>
                  </a:cubicBezTo>
                  <a:cubicBezTo>
                    <a:pt x="1266154" y="281215"/>
                    <a:pt x="1278009" y="297631"/>
                    <a:pt x="1289865" y="315870"/>
                  </a:cubicBezTo>
                  <a:cubicBezTo>
                    <a:pt x="1300808" y="332285"/>
                    <a:pt x="1309928" y="351437"/>
                    <a:pt x="1317224" y="366940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877FB94D-51F3-4CAD-A9CB-3E86CC29FB2F}"/>
                </a:ext>
              </a:extLst>
            </p:cNvPr>
            <p:cNvSpPr/>
            <p:nvPr/>
          </p:nvSpPr>
          <p:spPr>
            <a:xfrm>
              <a:off x="10195430" y="1887575"/>
              <a:ext cx="173274" cy="1012285"/>
            </a:xfrm>
            <a:custGeom>
              <a:avLst/>
              <a:gdLst>
                <a:gd name="connsiteX0" fmla="*/ 160373 w 173273"/>
                <a:gd name="connsiteY0" fmla="*/ 1017044 h 1012284"/>
                <a:gd name="connsiteX1" fmla="*/ 164021 w 173273"/>
                <a:gd name="connsiteY1" fmla="*/ 996069 h 1012284"/>
                <a:gd name="connsiteX2" fmla="*/ 174052 w 173273"/>
                <a:gd name="connsiteY2" fmla="*/ 712447 h 1012284"/>
                <a:gd name="connsiteX3" fmla="*/ 163109 w 173273"/>
                <a:gd name="connsiteY3" fmla="*/ 439768 h 1012284"/>
                <a:gd name="connsiteX4" fmla="*/ 152165 w 173273"/>
                <a:gd name="connsiteY4" fmla="*/ 339452 h 1012284"/>
                <a:gd name="connsiteX5" fmla="*/ 140310 w 173273"/>
                <a:gd name="connsiteY5" fmla="*/ 267406 h 1012284"/>
                <a:gd name="connsiteX6" fmla="*/ 129366 w 173273"/>
                <a:gd name="connsiteY6" fmla="*/ 215424 h 1012284"/>
                <a:gd name="connsiteX7" fmla="*/ 123894 w 173273"/>
                <a:gd name="connsiteY7" fmla="*/ 188977 h 1012284"/>
                <a:gd name="connsiteX8" fmla="*/ 117511 w 173273"/>
                <a:gd name="connsiteY8" fmla="*/ 165266 h 1012284"/>
                <a:gd name="connsiteX9" fmla="*/ 71912 w 173273"/>
                <a:gd name="connsiteY9" fmla="*/ 73157 h 1012284"/>
                <a:gd name="connsiteX10" fmla="*/ 45465 w 173273"/>
                <a:gd name="connsiteY10" fmla="*/ 39414 h 1012284"/>
                <a:gd name="connsiteX11" fmla="*/ 16282 w 173273"/>
                <a:gd name="connsiteY11" fmla="*/ 12055 h 1012284"/>
                <a:gd name="connsiteX12" fmla="*/ 1691 w 173273"/>
                <a:gd name="connsiteY12" fmla="*/ 1111 h 1012284"/>
                <a:gd name="connsiteX13" fmla="*/ 5338 w 173273"/>
                <a:gd name="connsiteY13" fmla="*/ 4759 h 1012284"/>
                <a:gd name="connsiteX14" fmla="*/ 10810 w 173273"/>
                <a:gd name="connsiteY14" fmla="*/ 9319 h 1012284"/>
                <a:gd name="connsiteX15" fmla="*/ 51849 w 173273"/>
                <a:gd name="connsiteY15" fmla="*/ 51270 h 1012284"/>
                <a:gd name="connsiteX16" fmla="*/ 84679 w 173273"/>
                <a:gd name="connsiteY16" fmla="*/ 100516 h 1012284"/>
                <a:gd name="connsiteX17" fmla="*/ 109303 w 173273"/>
                <a:gd name="connsiteY17" fmla="*/ 154322 h 1012284"/>
                <a:gd name="connsiteX18" fmla="*/ 117511 w 173273"/>
                <a:gd name="connsiteY18" fmla="*/ 182593 h 1012284"/>
                <a:gd name="connsiteX19" fmla="*/ 121158 w 173273"/>
                <a:gd name="connsiteY19" fmla="*/ 198096 h 1012284"/>
                <a:gd name="connsiteX20" fmla="*/ 124806 w 173273"/>
                <a:gd name="connsiteY20" fmla="*/ 214512 h 1012284"/>
                <a:gd name="connsiteX21" fmla="*/ 164933 w 173273"/>
                <a:gd name="connsiteY21" fmla="*/ 539173 h 1012284"/>
                <a:gd name="connsiteX22" fmla="*/ 166757 w 173273"/>
                <a:gd name="connsiteY22" fmla="*/ 592979 h 1012284"/>
                <a:gd name="connsiteX23" fmla="*/ 168581 w 173273"/>
                <a:gd name="connsiteY23" fmla="*/ 723390 h 1012284"/>
                <a:gd name="connsiteX24" fmla="*/ 168581 w 173273"/>
                <a:gd name="connsiteY24" fmla="*/ 851066 h 1012284"/>
                <a:gd name="connsiteX25" fmla="*/ 160373 w 173273"/>
                <a:gd name="connsiteY25" fmla="*/ 1002452 h 1012284"/>
                <a:gd name="connsiteX26" fmla="*/ 159461 w 173273"/>
                <a:gd name="connsiteY26" fmla="*/ 1008836 h 1012284"/>
                <a:gd name="connsiteX27" fmla="*/ 160373 w 173273"/>
                <a:gd name="connsiteY27" fmla="*/ 1017044 h 10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273" h="1012284">
                  <a:moveTo>
                    <a:pt x="160373" y="1017044"/>
                  </a:moveTo>
                  <a:cubicBezTo>
                    <a:pt x="160373" y="1018868"/>
                    <a:pt x="162197" y="1006100"/>
                    <a:pt x="164021" y="996069"/>
                  </a:cubicBezTo>
                  <a:cubicBezTo>
                    <a:pt x="175876" y="903960"/>
                    <a:pt x="174052" y="808203"/>
                    <a:pt x="174052" y="712447"/>
                  </a:cubicBezTo>
                  <a:cubicBezTo>
                    <a:pt x="174052" y="620338"/>
                    <a:pt x="172229" y="527317"/>
                    <a:pt x="163109" y="439768"/>
                  </a:cubicBezTo>
                  <a:cubicBezTo>
                    <a:pt x="160373" y="407849"/>
                    <a:pt x="156725" y="374106"/>
                    <a:pt x="152165" y="339452"/>
                  </a:cubicBezTo>
                  <a:cubicBezTo>
                    <a:pt x="148517" y="314828"/>
                    <a:pt x="144870" y="288381"/>
                    <a:pt x="140310" y="267406"/>
                  </a:cubicBezTo>
                  <a:cubicBezTo>
                    <a:pt x="136662" y="250079"/>
                    <a:pt x="133014" y="232751"/>
                    <a:pt x="129366" y="215424"/>
                  </a:cubicBezTo>
                  <a:cubicBezTo>
                    <a:pt x="127542" y="206304"/>
                    <a:pt x="125718" y="198096"/>
                    <a:pt x="123894" y="188977"/>
                  </a:cubicBezTo>
                  <a:cubicBezTo>
                    <a:pt x="122070" y="180769"/>
                    <a:pt x="120246" y="173473"/>
                    <a:pt x="117511" y="165266"/>
                  </a:cubicBezTo>
                  <a:cubicBezTo>
                    <a:pt x="107479" y="134259"/>
                    <a:pt x="91975" y="102340"/>
                    <a:pt x="71912" y="73157"/>
                  </a:cubicBezTo>
                  <a:cubicBezTo>
                    <a:pt x="63704" y="61301"/>
                    <a:pt x="54585" y="49446"/>
                    <a:pt x="45465" y="39414"/>
                  </a:cubicBezTo>
                  <a:cubicBezTo>
                    <a:pt x="36345" y="29382"/>
                    <a:pt x="26314" y="20263"/>
                    <a:pt x="16282" y="12055"/>
                  </a:cubicBezTo>
                  <a:cubicBezTo>
                    <a:pt x="10810" y="7495"/>
                    <a:pt x="6250" y="3847"/>
                    <a:pt x="1691" y="1111"/>
                  </a:cubicBezTo>
                  <a:cubicBezTo>
                    <a:pt x="-1958" y="-1624"/>
                    <a:pt x="778" y="1111"/>
                    <a:pt x="5338" y="4759"/>
                  </a:cubicBezTo>
                  <a:cubicBezTo>
                    <a:pt x="7162" y="6583"/>
                    <a:pt x="8986" y="7495"/>
                    <a:pt x="10810" y="9319"/>
                  </a:cubicBezTo>
                  <a:cubicBezTo>
                    <a:pt x="26314" y="22999"/>
                    <a:pt x="39993" y="35766"/>
                    <a:pt x="51849" y="51270"/>
                  </a:cubicBezTo>
                  <a:cubicBezTo>
                    <a:pt x="64616" y="66773"/>
                    <a:pt x="75560" y="83189"/>
                    <a:pt x="84679" y="100516"/>
                  </a:cubicBezTo>
                  <a:cubicBezTo>
                    <a:pt x="94711" y="117843"/>
                    <a:pt x="102919" y="136083"/>
                    <a:pt x="109303" y="154322"/>
                  </a:cubicBezTo>
                  <a:cubicBezTo>
                    <a:pt x="112951" y="163442"/>
                    <a:pt x="115687" y="172561"/>
                    <a:pt x="117511" y="182593"/>
                  </a:cubicBezTo>
                  <a:cubicBezTo>
                    <a:pt x="118422" y="187153"/>
                    <a:pt x="120246" y="192625"/>
                    <a:pt x="121158" y="198096"/>
                  </a:cubicBezTo>
                  <a:lnTo>
                    <a:pt x="124806" y="214512"/>
                  </a:lnTo>
                  <a:cubicBezTo>
                    <a:pt x="148517" y="323036"/>
                    <a:pt x="159461" y="433384"/>
                    <a:pt x="164933" y="539173"/>
                  </a:cubicBezTo>
                  <a:cubicBezTo>
                    <a:pt x="165845" y="556500"/>
                    <a:pt x="166757" y="574739"/>
                    <a:pt x="166757" y="592979"/>
                  </a:cubicBezTo>
                  <a:cubicBezTo>
                    <a:pt x="167669" y="636753"/>
                    <a:pt x="168581" y="680528"/>
                    <a:pt x="168581" y="723390"/>
                  </a:cubicBezTo>
                  <a:cubicBezTo>
                    <a:pt x="168581" y="766253"/>
                    <a:pt x="169492" y="809115"/>
                    <a:pt x="168581" y="851066"/>
                  </a:cubicBezTo>
                  <a:cubicBezTo>
                    <a:pt x="167669" y="905784"/>
                    <a:pt x="165845" y="955942"/>
                    <a:pt x="160373" y="1002452"/>
                  </a:cubicBezTo>
                  <a:cubicBezTo>
                    <a:pt x="160373" y="1005188"/>
                    <a:pt x="159461" y="1007924"/>
                    <a:pt x="159461" y="1008836"/>
                  </a:cubicBezTo>
                  <a:cubicBezTo>
                    <a:pt x="160373" y="1012484"/>
                    <a:pt x="160373" y="1015220"/>
                    <a:pt x="160373" y="10170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4BB1706E-8B63-4008-973C-47B71210AF2B}"/>
                </a:ext>
              </a:extLst>
            </p:cNvPr>
            <p:cNvSpPr/>
            <p:nvPr/>
          </p:nvSpPr>
          <p:spPr>
            <a:xfrm>
              <a:off x="10373131" y="2840744"/>
              <a:ext cx="9120" cy="18239"/>
            </a:xfrm>
            <a:custGeom>
              <a:avLst/>
              <a:gdLst>
                <a:gd name="connsiteX0" fmla="*/ 1824 w 0"/>
                <a:gd name="connsiteY0" fmla="*/ 2773 h 18239"/>
                <a:gd name="connsiteX1" fmla="*/ 1824 w 0"/>
                <a:gd name="connsiteY1" fmla="*/ 949 h 18239"/>
                <a:gd name="connsiteX2" fmla="*/ 0 w 0"/>
                <a:gd name="connsiteY2" fmla="*/ 14629 h 18239"/>
                <a:gd name="connsiteX3" fmla="*/ 0 w 0"/>
                <a:gd name="connsiteY3" fmla="*/ 21012 h 18239"/>
                <a:gd name="connsiteX4" fmla="*/ 912 w 0"/>
                <a:gd name="connsiteY4" fmla="*/ 13716 h 18239"/>
                <a:gd name="connsiteX5" fmla="*/ 1824 w 0"/>
                <a:gd name="connsiteY5" fmla="*/ 2773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8239">
                  <a:moveTo>
                    <a:pt x="1824" y="2773"/>
                  </a:moveTo>
                  <a:cubicBezTo>
                    <a:pt x="1824" y="37"/>
                    <a:pt x="1824" y="-875"/>
                    <a:pt x="1824" y="949"/>
                  </a:cubicBezTo>
                  <a:cubicBezTo>
                    <a:pt x="1824" y="2773"/>
                    <a:pt x="912" y="10069"/>
                    <a:pt x="0" y="14629"/>
                  </a:cubicBezTo>
                  <a:cubicBezTo>
                    <a:pt x="0" y="16452"/>
                    <a:pt x="0" y="21012"/>
                    <a:pt x="0" y="21012"/>
                  </a:cubicBezTo>
                  <a:cubicBezTo>
                    <a:pt x="0" y="21012"/>
                    <a:pt x="912" y="17364"/>
                    <a:pt x="912" y="13716"/>
                  </a:cubicBezTo>
                  <a:cubicBezTo>
                    <a:pt x="1824" y="10069"/>
                    <a:pt x="1824" y="5509"/>
                    <a:pt x="1824" y="2773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736BD459-05E5-4DBC-A161-917442D10F8C}"/>
                </a:ext>
              </a:extLst>
            </p:cNvPr>
            <p:cNvSpPr/>
            <p:nvPr/>
          </p:nvSpPr>
          <p:spPr>
            <a:xfrm>
              <a:off x="10368571" y="2907553"/>
              <a:ext cx="9120" cy="9120"/>
            </a:xfrm>
            <a:custGeom>
              <a:avLst/>
              <a:gdLst>
                <a:gd name="connsiteX0" fmla="*/ 1824 w 0"/>
                <a:gd name="connsiteY0" fmla="*/ 3449 h 9119"/>
                <a:gd name="connsiteX1" fmla="*/ 0 w 0"/>
                <a:gd name="connsiteY1" fmla="*/ 11657 h 9119"/>
                <a:gd name="connsiteX2" fmla="*/ 0 w 0"/>
                <a:gd name="connsiteY2" fmla="*/ 13480 h 9119"/>
                <a:gd name="connsiteX3" fmla="*/ 1824 w 0"/>
                <a:gd name="connsiteY3" fmla="*/ 7097 h 9119"/>
                <a:gd name="connsiteX4" fmla="*/ 1824 w 0"/>
                <a:gd name="connsiteY4" fmla="*/ 3449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9119">
                  <a:moveTo>
                    <a:pt x="1824" y="3449"/>
                  </a:moveTo>
                  <a:cubicBezTo>
                    <a:pt x="1824" y="4361"/>
                    <a:pt x="912" y="8921"/>
                    <a:pt x="0" y="11657"/>
                  </a:cubicBezTo>
                  <a:cubicBezTo>
                    <a:pt x="0" y="12569"/>
                    <a:pt x="0" y="14392"/>
                    <a:pt x="0" y="13480"/>
                  </a:cubicBezTo>
                  <a:cubicBezTo>
                    <a:pt x="0" y="12569"/>
                    <a:pt x="912" y="8921"/>
                    <a:pt x="1824" y="7097"/>
                  </a:cubicBezTo>
                  <a:cubicBezTo>
                    <a:pt x="2736" y="-1111"/>
                    <a:pt x="2736" y="-2023"/>
                    <a:pt x="1824" y="344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9EF3D858-27DD-475E-BD3B-73D5C4223226}"/>
                </a:ext>
              </a:extLst>
            </p:cNvPr>
            <p:cNvSpPr/>
            <p:nvPr/>
          </p:nvSpPr>
          <p:spPr>
            <a:xfrm>
              <a:off x="10245455" y="3172388"/>
              <a:ext cx="9120" cy="9120"/>
            </a:xfrm>
            <a:custGeom>
              <a:avLst/>
              <a:gdLst>
                <a:gd name="connsiteX0" fmla="*/ 0 w 9119"/>
                <a:gd name="connsiteY0" fmla="*/ 10380 h 9119"/>
                <a:gd name="connsiteX1" fmla="*/ 0 w 9119"/>
                <a:gd name="connsiteY1" fmla="*/ 10380 h 9119"/>
                <a:gd name="connsiteX2" fmla="*/ 6384 w 9119"/>
                <a:gd name="connsiteY2" fmla="*/ 3996 h 9119"/>
                <a:gd name="connsiteX3" fmla="*/ 5472 w 9119"/>
                <a:gd name="connsiteY3" fmla="*/ 4908 h 9119"/>
                <a:gd name="connsiteX4" fmla="*/ 0 w 9119"/>
                <a:gd name="connsiteY4" fmla="*/ 103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9" h="9119">
                  <a:moveTo>
                    <a:pt x="0" y="10380"/>
                  </a:moveTo>
                  <a:cubicBezTo>
                    <a:pt x="0" y="10380"/>
                    <a:pt x="0" y="11292"/>
                    <a:pt x="0" y="10380"/>
                  </a:cubicBezTo>
                  <a:cubicBezTo>
                    <a:pt x="1824" y="8556"/>
                    <a:pt x="5472" y="4908"/>
                    <a:pt x="6384" y="3996"/>
                  </a:cubicBezTo>
                  <a:cubicBezTo>
                    <a:pt x="10944" y="-1475"/>
                    <a:pt x="10944" y="-1475"/>
                    <a:pt x="5472" y="4908"/>
                  </a:cubicBezTo>
                  <a:cubicBezTo>
                    <a:pt x="4560" y="5820"/>
                    <a:pt x="1824" y="8556"/>
                    <a:pt x="0" y="103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61C54B0-5AFD-42B0-9DD8-CBCD8CCB31F6}"/>
              </a:ext>
            </a:extLst>
          </p:cNvPr>
          <p:cNvGrpSpPr/>
          <p:nvPr/>
        </p:nvGrpSpPr>
        <p:grpSpPr>
          <a:xfrm rot="1999888">
            <a:off x="7058725" y="1869040"/>
            <a:ext cx="4117042" cy="3371850"/>
            <a:chOff x="9000277" y="1652157"/>
            <a:chExt cx="1440910" cy="1915133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A84FBBB6-CF40-4453-8B7A-6DE65EB85FE3}"/>
                </a:ext>
              </a:extLst>
            </p:cNvPr>
            <p:cNvSpPr/>
            <p:nvPr/>
          </p:nvSpPr>
          <p:spPr>
            <a:xfrm>
              <a:off x="9052267" y="1693201"/>
              <a:ext cx="1358833" cy="1869535"/>
            </a:xfrm>
            <a:custGeom>
              <a:avLst/>
              <a:gdLst>
                <a:gd name="connsiteX0" fmla="*/ 860320 w 1358832"/>
                <a:gd name="connsiteY0" fmla="*/ 1872594 h 1869534"/>
                <a:gd name="connsiteX1" fmla="*/ 863968 w 1358832"/>
                <a:gd name="connsiteY1" fmla="*/ 1694760 h 1869534"/>
                <a:gd name="connsiteX2" fmla="*/ 380625 w 1358832"/>
                <a:gd name="connsiteY2" fmla="*/ 1644602 h 1869534"/>
                <a:gd name="connsiteX3" fmla="*/ 66908 w 1358832"/>
                <a:gd name="connsiteY3" fmla="*/ 1299878 h 1869534"/>
                <a:gd name="connsiteX4" fmla="*/ 334 w 1358832"/>
                <a:gd name="connsiteY4" fmla="*/ 851190 h 1869534"/>
                <a:gd name="connsiteX5" fmla="*/ 119802 w 1358832"/>
                <a:gd name="connsiteY5" fmla="*/ 291241 h 1869534"/>
                <a:gd name="connsiteX6" fmla="*/ 716229 w 1358832"/>
                <a:gd name="connsiteY6" fmla="*/ 323 h 1869534"/>
                <a:gd name="connsiteX7" fmla="*/ 1020826 w 1358832"/>
                <a:gd name="connsiteY7" fmla="*/ 68721 h 1869534"/>
                <a:gd name="connsiteX8" fmla="*/ 1228755 w 1358832"/>
                <a:gd name="connsiteY8" fmla="*/ 205516 h 1869534"/>
                <a:gd name="connsiteX9" fmla="*/ 1316304 w 1358832"/>
                <a:gd name="connsiteY9" fmla="*/ 372406 h 1869534"/>
                <a:gd name="connsiteX10" fmla="*/ 1362814 w 1358832"/>
                <a:gd name="connsiteY10" fmla="*/ 942386 h 1869534"/>
                <a:gd name="connsiteX11" fmla="*/ 1241523 w 1358832"/>
                <a:gd name="connsiteY11" fmla="*/ 1471328 h 1869534"/>
                <a:gd name="connsiteX12" fmla="*/ 964285 w 1358832"/>
                <a:gd name="connsiteY12" fmla="*/ 1670137 h 1869534"/>
                <a:gd name="connsiteX13" fmla="*/ 921422 w 1358832"/>
                <a:gd name="connsiteY13" fmla="*/ 1700232 h 1869534"/>
                <a:gd name="connsiteX14" fmla="*/ 905007 w 1358832"/>
                <a:gd name="connsiteY14" fmla="*/ 1744006 h 1869534"/>
                <a:gd name="connsiteX15" fmla="*/ 858496 w 1358832"/>
                <a:gd name="connsiteY15" fmla="*/ 1878066 h 186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832" h="1869534">
                  <a:moveTo>
                    <a:pt x="860320" y="1872594"/>
                  </a:moveTo>
                  <a:cubicBezTo>
                    <a:pt x="886767" y="1813316"/>
                    <a:pt x="863968" y="1749478"/>
                    <a:pt x="863968" y="1694760"/>
                  </a:cubicBezTo>
                  <a:cubicBezTo>
                    <a:pt x="700726" y="1707528"/>
                    <a:pt x="527452" y="1710264"/>
                    <a:pt x="380625" y="1644602"/>
                  </a:cubicBezTo>
                  <a:cubicBezTo>
                    <a:pt x="227414" y="1577116"/>
                    <a:pt x="121626" y="1443057"/>
                    <a:pt x="66908" y="1299878"/>
                  </a:cubicBezTo>
                  <a:cubicBezTo>
                    <a:pt x="12190" y="1156699"/>
                    <a:pt x="2158" y="1002576"/>
                    <a:pt x="334" y="851190"/>
                  </a:cubicBezTo>
                  <a:cubicBezTo>
                    <a:pt x="-2402" y="658764"/>
                    <a:pt x="9454" y="457219"/>
                    <a:pt x="119802" y="291241"/>
                  </a:cubicBezTo>
                  <a:cubicBezTo>
                    <a:pt x="240182" y="109760"/>
                    <a:pt x="478205" y="-6972"/>
                    <a:pt x="716229" y="323"/>
                  </a:cubicBezTo>
                  <a:cubicBezTo>
                    <a:pt x="823841" y="3971"/>
                    <a:pt x="924158" y="25859"/>
                    <a:pt x="1020826" y="68721"/>
                  </a:cubicBezTo>
                  <a:cubicBezTo>
                    <a:pt x="1088312" y="98816"/>
                    <a:pt x="1174037" y="144414"/>
                    <a:pt x="1228755" y="205516"/>
                  </a:cubicBezTo>
                  <a:cubicBezTo>
                    <a:pt x="1270706" y="252939"/>
                    <a:pt x="1302625" y="313128"/>
                    <a:pt x="1316304" y="372406"/>
                  </a:cubicBezTo>
                  <a:cubicBezTo>
                    <a:pt x="1360078" y="567568"/>
                    <a:pt x="1364638" y="743578"/>
                    <a:pt x="1362814" y="942386"/>
                  </a:cubicBezTo>
                  <a:cubicBezTo>
                    <a:pt x="1360991" y="1125692"/>
                    <a:pt x="1362814" y="1322677"/>
                    <a:pt x="1241523" y="1471328"/>
                  </a:cubicBezTo>
                  <a:cubicBezTo>
                    <a:pt x="1171301" y="1557965"/>
                    <a:pt x="1068249" y="1617243"/>
                    <a:pt x="964285" y="1670137"/>
                  </a:cubicBezTo>
                  <a:cubicBezTo>
                    <a:pt x="948781" y="1678345"/>
                    <a:pt x="932366" y="1686553"/>
                    <a:pt x="921422" y="1700232"/>
                  </a:cubicBezTo>
                  <a:cubicBezTo>
                    <a:pt x="911390" y="1713000"/>
                    <a:pt x="908654" y="1728503"/>
                    <a:pt x="905007" y="1744006"/>
                  </a:cubicBezTo>
                  <a:cubicBezTo>
                    <a:pt x="894975" y="1795077"/>
                    <a:pt x="868528" y="1826996"/>
                    <a:pt x="858496" y="1878066"/>
                  </a:cubicBezTo>
                </a:path>
              </a:pathLst>
            </a:custGeom>
            <a:solidFill>
              <a:srgbClr val="FFFFFF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931CEAF1-99E6-4637-8878-910D06C5DFE3}"/>
                </a:ext>
              </a:extLst>
            </p:cNvPr>
            <p:cNvSpPr/>
            <p:nvPr/>
          </p:nvSpPr>
          <p:spPr>
            <a:xfrm>
              <a:off x="9000277" y="1652157"/>
              <a:ext cx="1440910" cy="1915133"/>
            </a:xfrm>
            <a:custGeom>
              <a:avLst/>
              <a:gdLst>
                <a:gd name="connsiteX0" fmla="*/ 1360086 w 1440909"/>
                <a:gd name="connsiteY0" fmla="*/ 564837 h 1915132"/>
                <a:gd name="connsiteX1" fmla="*/ 1336375 w 1440909"/>
                <a:gd name="connsiteY1" fmla="*/ 441722 h 1915132"/>
                <a:gd name="connsiteX2" fmla="*/ 1331815 w 1440909"/>
                <a:gd name="connsiteY2" fmla="*/ 423482 h 1915132"/>
                <a:gd name="connsiteX3" fmla="*/ 1326344 w 1440909"/>
                <a:gd name="connsiteY3" fmla="*/ 401595 h 1915132"/>
                <a:gd name="connsiteX4" fmla="*/ 1301721 w 1440909"/>
                <a:gd name="connsiteY4" fmla="*/ 343229 h 1915132"/>
                <a:gd name="connsiteX5" fmla="*/ 1262506 w 1440909"/>
                <a:gd name="connsiteY5" fmla="*/ 284863 h 1915132"/>
                <a:gd name="connsiteX6" fmla="*/ 1232411 w 1440909"/>
                <a:gd name="connsiteY6" fmla="*/ 252944 h 1915132"/>
                <a:gd name="connsiteX7" fmla="*/ 1199580 w 1440909"/>
                <a:gd name="connsiteY7" fmla="*/ 225585 h 1915132"/>
                <a:gd name="connsiteX8" fmla="*/ 1105647 w 1440909"/>
                <a:gd name="connsiteY8" fmla="*/ 167219 h 1915132"/>
                <a:gd name="connsiteX9" fmla="*/ 1090144 w 1440909"/>
                <a:gd name="connsiteY9" fmla="*/ 159011 h 1915132"/>
                <a:gd name="connsiteX10" fmla="*/ 1028130 w 1440909"/>
                <a:gd name="connsiteY10" fmla="*/ 131652 h 1915132"/>
                <a:gd name="connsiteX11" fmla="*/ 1011715 w 1440909"/>
                <a:gd name="connsiteY11" fmla="*/ 125268 h 1915132"/>
                <a:gd name="connsiteX12" fmla="*/ 835705 w 1440909"/>
                <a:gd name="connsiteY12" fmla="*/ 84230 h 1915132"/>
                <a:gd name="connsiteX13" fmla="*/ 756364 w 1440909"/>
                <a:gd name="connsiteY13" fmla="*/ 79670 h 1915132"/>
                <a:gd name="connsiteX14" fmla="*/ 722621 w 1440909"/>
                <a:gd name="connsiteY14" fmla="*/ 80582 h 1915132"/>
                <a:gd name="connsiteX15" fmla="*/ 688878 w 1440909"/>
                <a:gd name="connsiteY15" fmla="*/ 83318 h 1915132"/>
                <a:gd name="connsiteX16" fmla="*/ 653311 w 1440909"/>
                <a:gd name="connsiteY16" fmla="*/ 86966 h 1915132"/>
                <a:gd name="connsiteX17" fmla="*/ 651487 w 1440909"/>
                <a:gd name="connsiteY17" fmla="*/ 86054 h 1915132"/>
                <a:gd name="connsiteX18" fmla="*/ 670639 w 1440909"/>
                <a:gd name="connsiteY18" fmla="*/ 83318 h 1915132"/>
                <a:gd name="connsiteX19" fmla="*/ 683406 w 1440909"/>
                <a:gd name="connsiteY19" fmla="*/ 81494 h 1915132"/>
                <a:gd name="connsiteX20" fmla="*/ 697086 w 1440909"/>
                <a:gd name="connsiteY20" fmla="*/ 80582 h 1915132"/>
                <a:gd name="connsiteX21" fmla="*/ 731740 w 1440909"/>
                <a:gd name="connsiteY21" fmla="*/ 78758 h 1915132"/>
                <a:gd name="connsiteX22" fmla="*/ 766395 w 1440909"/>
                <a:gd name="connsiteY22" fmla="*/ 78758 h 1915132"/>
                <a:gd name="connsiteX23" fmla="*/ 794666 w 1440909"/>
                <a:gd name="connsiteY23" fmla="*/ 79670 h 1915132"/>
                <a:gd name="connsiteX24" fmla="*/ 800138 w 1440909"/>
                <a:gd name="connsiteY24" fmla="*/ 79670 h 1915132"/>
                <a:gd name="connsiteX25" fmla="*/ 792842 w 1440909"/>
                <a:gd name="connsiteY25" fmla="*/ 78758 h 1915132"/>
                <a:gd name="connsiteX26" fmla="*/ 764571 w 1440909"/>
                <a:gd name="connsiteY26" fmla="*/ 76934 h 1915132"/>
                <a:gd name="connsiteX27" fmla="*/ 724445 w 1440909"/>
                <a:gd name="connsiteY27" fmla="*/ 76934 h 1915132"/>
                <a:gd name="connsiteX28" fmla="*/ 684318 w 1440909"/>
                <a:gd name="connsiteY28" fmla="*/ 79670 h 1915132"/>
                <a:gd name="connsiteX29" fmla="*/ 528372 w 1440909"/>
                <a:gd name="connsiteY29" fmla="*/ 113413 h 1915132"/>
                <a:gd name="connsiteX30" fmla="*/ 395224 w 1440909"/>
                <a:gd name="connsiteY30" fmla="*/ 175427 h 1915132"/>
                <a:gd name="connsiteX31" fmla="*/ 376073 w 1440909"/>
                <a:gd name="connsiteY31" fmla="*/ 187282 h 1915132"/>
                <a:gd name="connsiteX32" fmla="*/ 359658 w 1440909"/>
                <a:gd name="connsiteY32" fmla="*/ 199138 h 1915132"/>
                <a:gd name="connsiteX33" fmla="*/ 348714 w 1440909"/>
                <a:gd name="connsiteY33" fmla="*/ 208258 h 1915132"/>
                <a:gd name="connsiteX34" fmla="*/ 373337 w 1440909"/>
                <a:gd name="connsiteY34" fmla="*/ 191842 h 1915132"/>
                <a:gd name="connsiteX35" fmla="*/ 432615 w 1440909"/>
                <a:gd name="connsiteY35" fmla="*/ 157187 h 1915132"/>
                <a:gd name="connsiteX36" fmla="*/ 448118 w 1440909"/>
                <a:gd name="connsiteY36" fmla="*/ 148980 h 1915132"/>
                <a:gd name="connsiteX37" fmla="*/ 463622 w 1440909"/>
                <a:gd name="connsiteY37" fmla="*/ 141684 h 1915132"/>
                <a:gd name="connsiteX38" fmla="*/ 495540 w 1440909"/>
                <a:gd name="connsiteY38" fmla="*/ 128004 h 1915132"/>
                <a:gd name="connsiteX39" fmla="*/ 526548 w 1440909"/>
                <a:gd name="connsiteY39" fmla="*/ 117061 h 1915132"/>
                <a:gd name="connsiteX40" fmla="*/ 539315 w 1440909"/>
                <a:gd name="connsiteY40" fmla="*/ 114325 h 1915132"/>
                <a:gd name="connsiteX41" fmla="*/ 528372 w 1440909"/>
                <a:gd name="connsiteY41" fmla="*/ 117973 h 1915132"/>
                <a:gd name="connsiteX42" fmla="*/ 504660 w 1440909"/>
                <a:gd name="connsiteY42" fmla="*/ 127093 h 1915132"/>
                <a:gd name="connsiteX43" fmla="*/ 489157 w 1440909"/>
                <a:gd name="connsiteY43" fmla="*/ 133476 h 1915132"/>
                <a:gd name="connsiteX44" fmla="*/ 473654 w 1440909"/>
                <a:gd name="connsiteY44" fmla="*/ 140772 h 1915132"/>
                <a:gd name="connsiteX45" fmla="*/ 442646 w 1440909"/>
                <a:gd name="connsiteY45" fmla="*/ 155363 h 1915132"/>
                <a:gd name="connsiteX46" fmla="*/ 314971 w 1440909"/>
                <a:gd name="connsiteY46" fmla="*/ 240177 h 1915132"/>
                <a:gd name="connsiteX47" fmla="*/ 287612 w 1440909"/>
                <a:gd name="connsiteY47" fmla="*/ 265712 h 1915132"/>
                <a:gd name="connsiteX48" fmla="*/ 261165 w 1440909"/>
                <a:gd name="connsiteY48" fmla="*/ 293071 h 1915132"/>
                <a:gd name="connsiteX49" fmla="*/ 243838 w 1440909"/>
                <a:gd name="connsiteY49" fmla="*/ 313134 h 1915132"/>
                <a:gd name="connsiteX50" fmla="*/ 235630 w 1440909"/>
                <a:gd name="connsiteY50" fmla="*/ 323166 h 1915132"/>
                <a:gd name="connsiteX51" fmla="*/ 228334 w 1440909"/>
                <a:gd name="connsiteY51" fmla="*/ 334109 h 1915132"/>
                <a:gd name="connsiteX52" fmla="*/ 212830 w 1440909"/>
                <a:gd name="connsiteY52" fmla="*/ 355085 h 1915132"/>
                <a:gd name="connsiteX53" fmla="*/ 199151 w 1440909"/>
                <a:gd name="connsiteY53" fmla="*/ 376972 h 1915132"/>
                <a:gd name="connsiteX54" fmla="*/ 153552 w 1440909"/>
                <a:gd name="connsiteY54" fmla="*/ 471816 h 1915132"/>
                <a:gd name="connsiteX55" fmla="*/ 144433 w 1440909"/>
                <a:gd name="connsiteY55" fmla="*/ 497352 h 1915132"/>
                <a:gd name="connsiteX56" fmla="*/ 133489 w 1440909"/>
                <a:gd name="connsiteY56" fmla="*/ 530182 h 1915132"/>
                <a:gd name="connsiteX57" fmla="*/ 132577 w 1440909"/>
                <a:gd name="connsiteY57" fmla="*/ 533830 h 1915132"/>
                <a:gd name="connsiteX58" fmla="*/ 124369 w 1440909"/>
                <a:gd name="connsiteY58" fmla="*/ 558453 h 1915132"/>
                <a:gd name="connsiteX59" fmla="*/ 113426 w 1440909"/>
                <a:gd name="connsiteY59" fmla="*/ 604052 h 1915132"/>
                <a:gd name="connsiteX60" fmla="*/ 97923 w 1440909"/>
                <a:gd name="connsiteY60" fmla="*/ 749055 h 1915132"/>
                <a:gd name="connsiteX61" fmla="*/ 97010 w 1440909"/>
                <a:gd name="connsiteY61" fmla="*/ 783710 h 1915132"/>
                <a:gd name="connsiteX62" fmla="*/ 97010 w 1440909"/>
                <a:gd name="connsiteY62" fmla="*/ 820188 h 1915132"/>
                <a:gd name="connsiteX63" fmla="*/ 97010 w 1440909"/>
                <a:gd name="connsiteY63" fmla="*/ 915033 h 1915132"/>
                <a:gd name="connsiteX64" fmla="*/ 96099 w 1440909"/>
                <a:gd name="connsiteY64" fmla="*/ 951512 h 1915132"/>
                <a:gd name="connsiteX65" fmla="*/ 96099 w 1440909"/>
                <a:gd name="connsiteY65" fmla="*/ 999846 h 1915132"/>
                <a:gd name="connsiteX66" fmla="*/ 101570 w 1440909"/>
                <a:gd name="connsiteY66" fmla="*/ 1083747 h 1915132"/>
                <a:gd name="connsiteX67" fmla="*/ 103394 w 1440909"/>
                <a:gd name="connsiteY67" fmla="*/ 1101074 h 1915132"/>
                <a:gd name="connsiteX68" fmla="*/ 106130 w 1440909"/>
                <a:gd name="connsiteY68" fmla="*/ 1125698 h 1915132"/>
                <a:gd name="connsiteX69" fmla="*/ 114338 w 1440909"/>
                <a:gd name="connsiteY69" fmla="*/ 1215982 h 1915132"/>
                <a:gd name="connsiteX70" fmla="*/ 123458 w 1440909"/>
                <a:gd name="connsiteY70" fmla="*/ 1258845 h 1915132"/>
                <a:gd name="connsiteX71" fmla="*/ 143521 w 1440909"/>
                <a:gd name="connsiteY71" fmla="*/ 1320859 h 1915132"/>
                <a:gd name="connsiteX72" fmla="*/ 190943 w 1440909"/>
                <a:gd name="connsiteY72" fmla="*/ 1422999 h 1915132"/>
                <a:gd name="connsiteX73" fmla="*/ 249309 w 1440909"/>
                <a:gd name="connsiteY73" fmla="*/ 1509636 h 1915132"/>
                <a:gd name="connsiteX74" fmla="*/ 324091 w 1440909"/>
                <a:gd name="connsiteY74" fmla="*/ 1587154 h 1915132"/>
                <a:gd name="connsiteX75" fmla="*/ 403432 w 1440909"/>
                <a:gd name="connsiteY75" fmla="*/ 1643695 h 1915132"/>
                <a:gd name="connsiteX76" fmla="*/ 502836 w 1440909"/>
                <a:gd name="connsiteY76" fmla="*/ 1689294 h 1915132"/>
                <a:gd name="connsiteX77" fmla="*/ 502836 w 1440909"/>
                <a:gd name="connsiteY77" fmla="*/ 1691118 h 1915132"/>
                <a:gd name="connsiteX78" fmla="*/ 480949 w 1440909"/>
                <a:gd name="connsiteY78" fmla="*/ 1684734 h 1915132"/>
                <a:gd name="connsiteX79" fmla="*/ 470006 w 1440909"/>
                <a:gd name="connsiteY79" fmla="*/ 1681086 h 1915132"/>
                <a:gd name="connsiteX80" fmla="*/ 459974 w 1440909"/>
                <a:gd name="connsiteY80" fmla="*/ 1677438 h 1915132"/>
                <a:gd name="connsiteX81" fmla="*/ 460886 w 1440909"/>
                <a:gd name="connsiteY81" fmla="*/ 1679262 h 1915132"/>
                <a:gd name="connsiteX82" fmla="*/ 479125 w 1440909"/>
                <a:gd name="connsiteY82" fmla="*/ 1686558 h 1915132"/>
                <a:gd name="connsiteX83" fmla="*/ 499189 w 1440909"/>
                <a:gd name="connsiteY83" fmla="*/ 1693854 h 1915132"/>
                <a:gd name="connsiteX84" fmla="*/ 718973 w 1440909"/>
                <a:gd name="connsiteY84" fmla="*/ 1729420 h 1915132"/>
                <a:gd name="connsiteX85" fmla="*/ 796490 w 1440909"/>
                <a:gd name="connsiteY85" fmla="*/ 1731244 h 1915132"/>
                <a:gd name="connsiteX86" fmla="*/ 848472 w 1440909"/>
                <a:gd name="connsiteY86" fmla="*/ 1731244 h 1915132"/>
                <a:gd name="connsiteX87" fmla="*/ 867623 w 1440909"/>
                <a:gd name="connsiteY87" fmla="*/ 1731244 h 1915132"/>
                <a:gd name="connsiteX88" fmla="*/ 875831 w 1440909"/>
                <a:gd name="connsiteY88" fmla="*/ 1732156 h 1915132"/>
                <a:gd name="connsiteX89" fmla="*/ 862152 w 1440909"/>
                <a:gd name="connsiteY89" fmla="*/ 1734892 h 1915132"/>
                <a:gd name="connsiteX90" fmla="*/ 844824 w 1440909"/>
                <a:gd name="connsiteY90" fmla="*/ 1736716 h 1915132"/>
                <a:gd name="connsiteX91" fmla="*/ 814729 w 1440909"/>
                <a:gd name="connsiteY91" fmla="*/ 1741276 h 1915132"/>
                <a:gd name="connsiteX92" fmla="*/ 874920 w 1440909"/>
                <a:gd name="connsiteY92" fmla="*/ 1741276 h 1915132"/>
                <a:gd name="connsiteX93" fmla="*/ 896806 w 1440909"/>
                <a:gd name="connsiteY93" fmla="*/ 1740364 h 1915132"/>
                <a:gd name="connsiteX94" fmla="*/ 906838 w 1440909"/>
                <a:gd name="connsiteY94" fmla="*/ 1739452 h 1915132"/>
                <a:gd name="connsiteX95" fmla="*/ 911398 w 1440909"/>
                <a:gd name="connsiteY95" fmla="*/ 1739452 h 1915132"/>
                <a:gd name="connsiteX96" fmla="*/ 914134 w 1440909"/>
                <a:gd name="connsiteY96" fmla="*/ 1739452 h 1915132"/>
                <a:gd name="connsiteX97" fmla="*/ 915046 w 1440909"/>
                <a:gd name="connsiteY97" fmla="*/ 1739452 h 1915132"/>
                <a:gd name="connsiteX98" fmla="*/ 915046 w 1440909"/>
                <a:gd name="connsiteY98" fmla="*/ 1740364 h 1915132"/>
                <a:gd name="connsiteX99" fmla="*/ 917782 w 1440909"/>
                <a:gd name="connsiteY99" fmla="*/ 1788698 h 1915132"/>
                <a:gd name="connsiteX100" fmla="*/ 921430 w 1440909"/>
                <a:gd name="connsiteY100" fmla="*/ 1835209 h 1915132"/>
                <a:gd name="connsiteX101" fmla="*/ 915958 w 1440909"/>
                <a:gd name="connsiteY101" fmla="*/ 1886279 h 1915132"/>
                <a:gd name="connsiteX102" fmla="*/ 905014 w 1440909"/>
                <a:gd name="connsiteY102" fmla="*/ 1910902 h 1915132"/>
                <a:gd name="connsiteX103" fmla="*/ 904102 w 1440909"/>
                <a:gd name="connsiteY103" fmla="*/ 1909990 h 1915132"/>
                <a:gd name="connsiteX104" fmla="*/ 906838 w 1440909"/>
                <a:gd name="connsiteY104" fmla="*/ 1870775 h 1915132"/>
                <a:gd name="connsiteX105" fmla="*/ 905926 w 1440909"/>
                <a:gd name="connsiteY105" fmla="*/ 1845240 h 1915132"/>
                <a:gd name="connsiteX106" fmla="*/ 902279 w 1440909"/>
                <a:gd name="connsiteY106" fmla="*/ 1810586 h 1915132"/>
                <a:gd name="connsiteX107" fmla="*/ 897719 w 1440909"/>
                <a:gd name="connsiteY107" fmla="*/ 1789610 h 1915132"/>
                <a:gd name="connsiteX108" fmla="*/ 899542 w 1440909"/>
                <a:gd name="connsiteY108" fmla="*/ 1820617 h 1915132"/>
                <a:gd name="connsiteX109" fmla="*/ 900455 w 1440909"/>
                <a:gd name="connsiteY109" fmla="*/ 1851624 h 1915132"/>
                <a:gd name="connsiteX110" fmla="*/ 897719 w 1440909"/>
                <a:gd name="connsiteY110" fmla="*/ 1879895 h 1915132"/>
                <a:gd name="connsiteX111" fmla="*/ 894071 w 1440909"/>
                <a:gd name="connsiteY111" fmla="*/ 1889927 h 1915132"/>
                <a:gd name="connsiteX112" fmla="*/ 896806 w 1440909"/>
                <a:gd name="connsiteY112" fmla="*/ 1870775 h 1915132"/>
                <a:gd name="connsiteX113" fmla="*/ 894982 w 1440909"/>
                <a:gd name="connsiteY113" fmla="*/ 1810586 h 1915132"/>
                <a:gd name="connsiteX114" fmla="*/ 891335 w 1440909"/>
                <a:gd name="connsiteY114" fmla="*/ 1770459 h 1915132"/>
                <a:gd name="connsiteX115" fmla="*/ 891335 w 1440909"/>
                <a:gd name="connsiteY115" fmla="*/ 1767723 h 1915132"/>
                <a:gd name="connsiteX116" fmla="*/ 890423 w 1440909"/>
                <a:gd name="connsiteY116" fmla="*/ 1766811 h 1915132"/>
                <a:gd name="connsiteX117" fmla="*/ 888599 w 1440909"/>
                <a:gd name="connsiteY117" fmla="*/ 1766811 h 1915132"/>
                <a:gd name="connsiteX118" fmla="*/ 884951 w 1440909"/>
                <a:gd name="connsiteY118" fmla="*/ 1766811 h 1915132"/>
                <a:gd name="connsiteX119" fmla="*/ 878567 w 1440909"/>
                <a:gd name="connsiteY119" fmla="*/ 1766811 h 1915132"/>
                <a:gd name="connsiteX120" fmla="*/ 863064 w 1440909"/>
                <a:gd name="connsiteY120" fmla="*/ 1767723 h 1915132"/>
                <a:gd name="connsiteX121" fmla="*/ 838441 w 1440909"/>
                <a:gd name="connsiteY121" fmla="*/ 1768635 h 1915132"/>
                <a:gd name="connsiteX122" fmla="*/ 810170 w 1440909"/>
                <a:gd name="connsiteY122" fmla="*/ 1769547 h 1915132"/>
                <a:gd name="connsiteX123" fmla="*/ 661519 w 1440909"/>
                <a:gd name="connsiteY123" fmla="*/ 1768635 h 1915132"/>
                <a:gd name="connsiteX124" fmla="*/ 634160 w 1440909"/>
                <a:gd name="connsiteY124" fmla="*/ 1766811 h 1915132"/>
                <a:gd name="connsiteX125" fmla="*/ 646015 w 1440909"/>
                <a:gd name="connsiteY125" fmla="*/ 1768635 h 1915132"/>
                <a:gd name="connsiteX126" fmla="*/ 666079 w 1440909"/>
                <a:gd name="connsiteY126" fmla="*/ 1770459 h 1915132"/>
                <a:gd name="connsiteX127" fmla="*/ 788283 w 1440909"/>
                <a:gd name="connsiteY127" fmla="*/ 1774107 h 1915132"/>
                <a:gd name="connsiteX128" fmla="*/ 846648 w 1440909"/>
                <a:gd name="connsiteY128" fmla="*/ 1772283 h 1915132"/>
                <a:gd name="connsiteX129" fmla="*/ 879479 w 1440909"/>
                <a:gd name="connsiteY129" fmla="*/ 1770459 h 1915132"/>
                <a:gd name="connsiteX130" fmla="*/ 882215 w 1440909"/>
                <a:gd name="connsiteY130" fmla="*/ 1770459 h 1915132"/>
                <a:gd name="connsiteX131" fmla="*/ 883127 w 1440909"/>
                <a:gd name="connsiteY131" fmla="*/ 1770459 h 1915132"/>
                <a:gd name="connsiteX132" fmla="*/ 884039 w 1440909"/>
                <a:gd name="connsiteY132" fmla="*/ 1771371 h 1915132"/>
                <a:gd name="connsiteX133" fmla="*/ 884039 w 1440909"/>
                <a:gd name="connsiteY133" fmla="*/ 1775019 h 1915132"/>
                <a:gd name="connsiteX134" fmla="*/ 883127 w 1440909"/>
                <a:gd name="connsiteY134" fmla="*/ 1775931 h 1915132"/>
                <a:gd name="connsiteX135" fmla="*/ 883127 w 1440909"/>
                <a:gd name="connsiteY135" fmla="*/ 1773195 h 1915132"/>
                <a:gd name="connsiteX136" fmla="*/ 882215 w 1440909"/>
                <a:gd name="connsiteY136" fmla="*/ 1773195 h 1915132"/>
                <a:gd name="connsiteX137" fmla="*/ 881303 w 1440909"/>
                <a:gd name="connsiteY137" fmla="*/ 1773195 h 1915132"/>
                <a:gd name="connsiteX138" fmla="*/ 878567 w 1440909"/>
                <a:gd name="connsiteY138" fmla="*/ 1773195 h 1915132"/>
                <a:gd name="connsiteX139" fmla="*/ 874007 w 1440909"/>
                <a:gd name="connsiteY139" fmla="*/ 1774107 h 1915132"/>
                <a:gd name="connsiteX140" fmla="*/ 863976 w 1440909"/>
                <a:gd name="connsiteY140" fmla="*/ 1775019 h 1915132"/>
                <a:gd name="connsiteX141" fmla="*/ 858504 w 1440909"/>
                <a:gd name="connsiteY141" fmla="*/ 1775019 h 1915132"/>
                <a:gd name="connsiteX142" fmla="*/ 846648 w 1440909"/>
                <a:gd name="connsiteY142" fmla="*/ 1775931 h 1915132"/>
                <a:gd name="connsiteX143" fmla="*/ 798314 w 1440909"/>
                <a:gd name="connsiteY143" fmla="*/ 1777755 h 1915132"/>
                <a:gd name="connsiteX144" fmla="*/ 673374 w 1440909"/>
                <a:gd name="connsiteY144" fmla="*/ 1777755 h 1915132"/>
                <a:gd name="connsiteX145" fmla="*/ 642368 w 1440909"/>
                <a:gd name="connsiteY145" fmla="*/ 1775931 h 1915132"/>
                <a:gd name="connsiteX146" fmla="*/ 528372 w 1440909"/>
                <a:gd name="connsiteY146" fmla="*/ 1759515 h 1915132"/>
                <a:gd name="connsiteX147" fmla="*/ 507396 w 1440909"/>
                <a:gd name="connsiteY147" fmla="*/ 1754044 h 1915132"/>
                <a:gd name="connsiteX148" fmla="*/ 486421 w 1440909"/>
                <a:gd name="connsiteY148" fmla="*/ 1748572 h 1915132"/>
                <a:gd name="connsiteX149" fmla="*/ 456326 w 1440909"/>
                <a:gd name="connsiteY149" fmla="*/ 1738540 h 1915132"/>
                <a:gd name="connsiteX150" fmla="*/ 431703 w 1440909"/>
                <a:gd name="connsiteY150" fmla="*/ 1729420 h 1915132"/>
                <a:gd name="connsiteX151" fmla="*/ 403432 w 1440909"/>
                <a:gd name="connsiteY151" fmla="*/ 1718477 h 1915132"/>
                <a:gd name="connsiteX152" fmla="*/ 394312 w 1440909"/>
                <a:gd name="connsiteY152" fmla="*/ 1714829 h 1915132"/>
                <a:gd name="connsiteX153" fmla="*/ 352361 w 1440909"/>
                <a:gd name="connsiteY153" fmla="*/ 1693854 h 1915132"/>
                <a:gd name="connsiteX154" fmla="*/ 325002 w 1440909"/>
                <a:gd name="connsiteY154" fmla="*/ 1676526 h 1915132"/>
                <a:gd name="connsiteX155" fmla="*/ 240189 w 1440909"/>
                <a:gd name="connsiteY155" fmla="*/ 1610865 h 1915132"/>
                <a:gd name="connsiteX156" fmla="*/ 221950 w 1440909"/>
                <a:gd name="connsiteY156" fmla="*/ 1593537 h 1915132"/>
                <a:gd name="connsiteX157" fmla="*/ 198239 w 1440909"/>
                <a:gd name="connsiteY157" fmla="*/ 1568914 h 1915132"/>
                <a:gd name="connsiteX158" fmla="*/ 86979 w 1440909"/>
                <a:gd name="connsiteY158" fmla="*/ 1396552 h 1915132"/>
                <a:gd name="connsiteX159" fmla="*/ 75123 w 1440909"/>
                <a:gd name="connsiteY159" fmla="*/ 1368281 h 1915132"/>
                <a:gd name="connsiteX160" fmla="*/ 64180 w 1440909"/>
                <a:gd name="connsiteY160" fmla="*/ 1339098 h 1915132"/>
                <a:gd name="connsiteX161" fmla="*/ 3990 w 1440909"/>
                <a:gd name="connsiteY161" fmla="*/ 997110 h 1915132"/>
                <a:gd name="connsiteX162" fmla="*/ 342 w 1440909"/>
                <a:gd name="connsiteY162" fmla="*/ 891322 h 1915132"/>
                <a:gd name="connsiteX163" fmla="*/ 3078 w 1440909"/>
                <a:gd name="connsiteY163" fmla="*/ 739023 h 1915132"/>
                <a:gd name="connsiteX164" fmla="*/ 57796 w 1440909"/>
                <a:gd name="connsiteY164" fmla="*/ 449017 h 1915132"/>
                <a:gd name="connsiteX165" fmla="*/ 66915 w 1440909"/>
                <a:gd name="connsiteY165" fmla="*/ 425306 h 1915132"/>
                <a:gd name="connsiteX166" fmla="*/ 76947 w 1440909"/>
                <a:gd name="connsiteY166" fmla="*/ 401595 h 1915132"/>
                <a:gd name="connsiteX167" fmla="*/ 90627 w 1440909"/>
                <a:gd name="connsiteY167" fmla="*/ 373324 h 1915132"/>
                <a:gd name="connsiteX168" fmla="*/ 105218 w 1440909"/>
                <a:gd name="connsiteY168" fmla="*/ 346877 h 1915132"/>
                <a:gd name="connsiteX169" fmla="*/ 119810 w 1440909"/>
                <a:gd name="connsiteY169" fmla="*/ 323166 h 1915132"/>
                <a:gd name="connsiteX170" fmla="*/ 128017 w 1440909"/>
                <a:gd name="connsiteY170" fmla="*/ 309486 h 1915132"/>
                <a:gd name="connsiteX171" fmla="*/ 137137 w 1440909"/>
                <a:gd name="connsiteY171" fmla="*/ 295807 h 1915132"/>
                <a:gd name="connsiteX172" fmla="*/ 157201 w 1440909"/>
                <a:gd name="connsiteY172" fmla="*/ 268448 h 1915132"/>
                <a:gd name="connsiteX173" fmla="*/ 179087 w 1440909"/>
                <a:gd name="connsiteY173" fmla="*/ 242000 h 1915132"/>
                <a:gd name="connsiteX174" fmla="*/ 203711 w 1440909"/>
                <a:gd name="connsiteY174" fmla="*/ 215553 h 1915132"/>
                <a:gd name="connsiteX175" fmla="*/ 275756 w 1440909"/>
                <a:gd name="connsiteY175" fmla="*/ 150804 h 1915132"/>
                <a:gd name="connsiteX176" fmla="*/ 297643 w 1440909"/>
                <a:gd name="connsiteY176" fmla="*/ 134388 h 1915132"/>
                <a:gd name="connsiteX177" fmla="*/ 320443 w 1440909"/>
                <a:gd name="connsiteY177" fmla="*/ 118885 h 1915132"/>
                <a:gd name="connsiteX178" fmla="*/ 343242 w 1440909"/>
                <a:gd name="connsiteY178" fmla="*/ 106117 h 1915132"/>
                <a:gd name="connsiteX179" fmla="*/ 273932 w 1440909"/>
                <a:gd name="connsiteY179" fmla="*/ 157187 h 1915132"/>
                <a:gd name="connsiteX180" fmla="*/ 245662 w 1440909"/>
                <a:gd name="connsiteY180" fmla="*/ 179987 h 1915132"/>
                <a:gd name="connsiteX181" fmla="*/ 218303 w 1440909"/>
                <a:gd name="connsiteY181" fmla="*/ 205522 h 1915132"/>
                <a:gd name="connsiteX182" fmla="*/ 134401 w 1440909"/>
                <a:gd name="connsiteY182" fmla="*/ 307662 h 1915132"/>
                <a:gd name="connsiteX183" fmla="*/ 78771 w 1440909"/>
                <a:gd name="connsiteY183" fmla="*/ 416186 h 1915132"/>
                <a:gd name="connsiteX184" fmla="*/ 65091 w 1440909"/>
                <a:gd name="connsiteY184" fmla="*/ 454489 h 1915132"/>
                <a:gd name="connsiteX185" fmla="*/ 58708 w 1440909"/>
                <a:gd name="connsiteY185" fmla="*/ 477288 h 1915132"/>
                <a:gd name="connsiteX186" fmla="*/ 59620 w 1440909"/>
                <a:gd name="connsiteY186" fmla="*/ 479112 h 1915132"/>
                <a:gd name="connsiteX187" fmla="*/ 67828 w 1440909"/>
                <a:gd name="connsiteY187" fmla="*/ 457225 h 1915132"/>
                <a:gd name="connsiteX188" fmla="*/ 128017 w 1440909"/>
                <a:gd name="connsiteY188" fmla="*/ 331373 h 1915132"/>
                <a:gd name="connsiteX189" fmla="*/ 137137 w 1440909"/>
                <a:gd name="connsiteY189" fmla="*/ 315870 h 1915132"/>
                <a:gd name="connsiteX190" fmla="*/ 235630 w 1440909"/>
                <a:gd name="connsiteY190" fmla="*/ 199138 h 1915132"/>
                <a:gd name="connsiteX191" fmla="*/ 253869 w 1440909"/>
                <a:gd name="connsiteY191" fmla="*/ 182723 h 1915132"/>
                <a:gd name="connsiteX192" fmla="*/ 273021 w 1440909"/>
                <a:gd name="connsiteY192" fmla="*/ 167219 h 1915132"/>
                <a:gd name="connsiteX193" fmla="*/ 292172 w 1440909"/>
                <a:gd name="connsiteY193" fmla="*/ 152628 h 1915132"/>
                <a:gd name="connsiteX194" fmla="*/ 312235 w 1440909"/>
                <a:gd name="connsiteY194" fmla="*/ 138948 h 1915132"/>
                <a:gd name="connsiteX195" fmla="*/ 467270 w 1440909"/>
                <a:gd name="connsiteY195" fmla="*/ 56871 h 1915132"/>
                <a:gd name="connsiteX196" fmla="*/ 639631 w 1440909"/>
                <a:gd name="connsiteY196" fmla="*/ 10361 h 1915132"/>
                <a:gd name="connsiteX197" fmla="*/ 682494 w 1440909"/>
                <a:gd name="connsiteY197" fmla="*/ 4889 h 1915132"/>
                <a:gd name="connsiteX198" fmla="*/ 714413 w 1440909"/>
                <a:gd name="connsiteY198" fmla="*/ 2153 h 1915132"/>
                <a:gd name="connsiteX199" fmla="*/ 751804 w 1440909"/>
                <a:gd name="connsiteY199" fmla="*/ 329 h 1915132"/>
                <a:gd name="connsiteX200" fmla="*/ 843001 w 1440909"/>
                <a:gd name="connsiteY200" fmla="*/ 3977 h 1915132"/>
                <a:gd name="connsiteX201" fmla="*/ 943317 w 1440909"/>
                <a:gd name="connsiteY201" fmla="*/ 21304 h 1915132"/>
                <a:gd name="connsiteX202" fmla="*/ 960644 w 1440909"/>
                <a:gd name="connsiteY202" fmla="*/ 26776 h 1915132"/>
                <a:gd name="connsiteX203" fmla="*/ 920518 w 1440909"/>
                <a:gd name="connsiteY203" fmla="*/ 19480 h 1915132"/>
                <a:gd name="connsiteX204" fmla="*/ 916870 w 1440909"/>
                <a:gd name="connsiteY204" fmla="*/ 18568 h 1915132"/>
                <a:gd name="connsiteX205" fmla="*/ 889511 w 1440909"/>
                <a:gd name="connsiteY205" fmla="*/ 14920 h 1915132"/>
                <a:gd name="connsiteX206" fmla="*/ 881303 w 1440909"/>
                <a:gd name="connsiteY206" fmla="*/ 14920 h 1915132"/>
                <a:gd name="connsiteX207" fmla="*/ 928725 w 1440909"/>
                <a:gd name="connsiteY207" fmla="*/ 24040 h 1915132"/>
                <a:gd name="connsiteX208" fmla="*/ 1015362 w 1440909"/>
                <a:gd name="connsiteY208" fmla="*/ 46839 h 1915132"/>
                <a:gd name="connsiteX209" fmla="*/ 1128447 w 1440909"/>
                <a:gd name="connsiteY209" fmla="*/ 92438 h 1915132"/>
                <a:gd name="connsiteX210" fmla="*/ 1233323 w 1440909"/>
                <a:gd name="connsiteY210" fmla="*/ 152628 h 1915132"/>
                <a:gd name="connsiteX211" fmla="*/ 1294425 w 1440909"/>
                <a:gd name="connsiteY211" fmla="*/ 200962 h 1915132"/>
                <a:gd name="connsiteX212" fmla="*/ 1344583 w 1440909"/>
                <a:gd name="connsiteY212" fmla="*/ 258416 h 1915132"/>
                <a:gd name="connsiteX213" fmla="*/ 1356439 w 1440909"/>
                <a:gd name="connsiteY213" fmla="*/ 275743 h 1915132"/>
                <a:gd name="connsiteX214" fmla="*/ 1401125 w 1440909"/>
                <a:gd name="connsiteY214" fmla="*/ 376972 h 1915132"/>
                <a:gd name="connsiteX215" fmla="*/ 1379238 w 1440909"/>
                <a:gd name="connsiteY215" fmla="*/ 330461 h 1915132"/>
                <a:gd name="connsiteX216" fmla="*/ 1345495 w 1440909"/>
                <a:gd name="connsiteY216" fmla="*/ 273919 h 1915132"/>
                <a:gd name="connsiteX217" fmla="*/ 1292601 w 1440909"/>
                <a:gd name="connsiteY217" fmla="*/ 211905 h 1915132"/>
                <a:gd name="connsiteX218" fmla="*/ 1171309 w 1440909"/>
                <a:gd name="connsiteY218" fmla="*/ 127093 h 1915132"/>
                <a:gd name="connsiteX219" fmla="*/ 1141214 w 1440909"/>
                <a:gd name="connsiteY219" fmla="*/ 111589 h 1915132"/>
                <a:gd name="connsiteX220" fmla="*/ 1071905 w 1440909"/>
                <a:gd name="connsiteY220" fmla="*/ 81494 h 1915132"/>
                <a:gd name="connsiteX221" fmla="*/ 992563 w 1440909"/>
                <a:gd name="connsiteY221" fmla="*/ 55047 h 1915132"/>
                <a:gd name="connsiteX222" fmla="*/ 845736 w 1440909"/>
                <a:gd name="connsiteY222" fmla="*/ 26776 h 1915132"/>
                <a:gd name="connsiteX223" fmla="*/ 757275 w 1440909"/>
                <a:gd name="connsiteY223" fmla="*/ 21304 h 1915132"/>
                <a:gd name="connsiteX224" fmla="*/ 749980 w 1440909"/>
                <a:gd name="connsiteY224" fmla="*/ 21304 h 1915132"/>
                <a:gd name="connsiteX225" fmla="*/ 723533 w 1440909"/>
                <a:gd name="connsiteY225" fmla="*/ 21304 h 1915132"/>
                <a:gd name="connsiteX226" fmla="*/ 705293 w 1440909"/>
                <a:gd name="connsiteY226" fmla="*/ 23128 h 1915132"/>
                <a:gd name="connsiteX227" fmla="*/ 690702 w 1440909"/>
                <a:gd name="connsiteY227" fmla="*/ 25864 h 1915132"/>
                <a:gd name="connsiteX228" fmla="*/ 679758 w 1440909"/>
                <a:gd name="connsiteY228" fmla="*/ 26776 h 1915132"/>
                <a:gd name="connsiteX229" fmla="*/ 664255 w 1440909"/>
                <a:gd name="connsiteY229" fmla="*/ 29512 h 1915132"/>
                <a:gd name="connsiteX230" fmla="*/ 623216 w 1440909"/>
                <a:gd name="connsiteY230" fmla="*/ 35896 h 1915132"/>
                <a:gd name="connsiteX231" fmla="*/ 593121 w 1440909"/>
                <a:gd name="connsiteY231" fmla="*/ 41367 h 1915132"/>
                <a:gd name="connsiteX232" fmla="*/ 563026 w 1440909"/>
                <a:gd name="connsiteY232" fmla="*/ 48663 h 1915132"/>
                <a:gd name="connsiteX233" fmla="*/ 546611 w 1440909"/>
                <a:gd name="connsiteY233" fmla="*/ 52311 h 1915132"/>
                <a:gd name="connsiteX234" fmla="*/ 532019 w 1440909"/>
                <a:gd name="connsiteY234" fmla="*/ 56871 h 1915132"/>
                <a:gd name="connsiteX235" fmla="*/ 507396 w 1440909"/>
                <a:gd name="connsiteY235" fmla="*/ 65079 h 1915132"/>
                <a:gd name="connsiteX236" fmla="*/ 501013 w 1440909"/>
                <a:gd name="connsiteY236" fmla="*/ 68727 h 1915132"/>
                <a:gd name="connsiteX237" fmla="*/ 540227 w 1440909"/>
                <a:gd name="connsiteY237" fmla="*/ 56871 h 1915132"/>
                <a:gd name="connsiteX238" fmla="*/ 672463 w 1440909"/>
                <a:gd name="connsiteY238" fmla="*/ 31336 h 1915132"/>
                <a:gd name="connsiteX239" fmla="*/ 704381 w 1440909"/>
                <a:gd name="connsiteY239" fmla="*/ 28600 h 1915132"/>
                <a:gd name="connsiteX240" fmla="*/ 734476 w 1440909"/>
                <a:gd name="connsiteY240" fmla="*/ 26776 h 1915132"/>
                <a:gd name="connsiteX241" fmla="*/ 868536 w 1440909"/>
                <a:gd name="connsiteY241" fmla="*/ 33160 h 1915132"/>
                <a:gd name="connsiteX242" fmla="*/ 918694 w 1440909"/>
                <a:gd name="connsiteY242" fmla="*/ 41367 h 1915132"/>
                <a:gd name="connsiteX243" fmla="*/ 1041810 w 1440909"/>
                <a:gd name="connsiteY243" fmla="*/ 75110 h 1915132"/>
                <a:gd name="connsiteX244" fmla="*/ 1182252 w 1440909"/>
                <a:gd name="connsiteY244" fmla="*/ 139860 h 1915132"/>
                <a:gd name="connsiteX245" fmla="*/ 1304456 w 1440909"/>
                <a:gd name="connsiteY245" fmla="*/ 233793 h 1915132"/>
                <a:gd name="connsiteX246" fmla="*/ 1371942 w 1440909"/>
                <a:gd name="connsiteY246" fmla="*/ 334109 h 1915132"/>
                <a:gd name="connsiteX247" fmla="*/ 1389269 w 1440909"/>
                <a:gd name="connsiteY247" fmla="*/ 375148 h 1915132"/>
                <a:gd name="connsiteX248" fmla="*/ 1402037 w 1440909"/>
                <a:gd name="connsiteY248" fmla="*/ 420746 h 1915132"/>
                <a:gd name="connsiteX249" fmla="*/ 1431220 w 1440909"/>
                <a:gd name="connsiteY249" fmla="*/ 575781 h 1915132"/>
                <a:gd name="connsiteX250" fmla="*/ 1437604 w 1440909"/>
                <a:gd name="connsiteY250" fmla="*/ 628675 h 1915132"/>
                <a:gd name="connsiteX251" fmla="*/ 1447635 w 1440909"/>
                <a:gd name="connsiteY251" fmla="*/ 818364 h 1915132"/>
                <a:gd name="connsiteX252" fmla="*/ 1447635 w 1440909"/>
                <a:gd name="connsiteY252" fmla="*/ 842075 h 1915132"/>
                <a:gd name="connsiteX253" fmla="*/ 1443987 w 1440909"/>
                <a:gd name="connsiteY253" fmla="*/ 823836 h 1915132"/>
                <a:gd name="connsiteX254" fmla="*/ 1440340 w 1440909"/>
                <a:gd name="connsiteY254" fmla="*/ 791917 h 1915132"/>
                <a:gd name="connsiteX255" fmla="*/ 1438516 w 1440909"/>
                <a:gd name="connsiteY255" fmla="*/ 785533 h 1915132"/>
                <a:gd name="connsiteX256" fmla="*/ 1437604 w 1440909"/>
                <a:gd name="connsiteY256" fmla="*/ 801949 h 1915132"/>
                <a:gd name="connsiteX257" fmla="*/ 1436692 w 1440909"/>
                <a:gd name="connsiteY257" fmla="*/ 901353 h 1915132"/>
                <a:gd name="connsiteX258" fmla="*/ 1435780 w 1440909"/>
                <a:gd name="connsiteY258" fmla="*/ 1013525 h 1915132"/>
                <a:gd name="connsiteX259" fmla="*/ 1432132 w 1440909"/>
                <a:gd name="connsiteY259" fmla="*/ 1164912 h 1915132"/>
                <a:gd name="connsiteX260" fmla="*/ 1419364 w 1440909"/>
                <a:gd name="connsiteY260" fmla="*/ 1274348 h 1915132"/>
                <a:gd name="connsiteX261" fmla="*/ 1391093 w 1440909"/>
                <a:gd name="connsiteY261" fmla="*/ 1382872 h 1915132"/>
                <a:gd name="connsiteX262" fmla="*/ 1376502 w 1440909"/>
                <a:gd name="connsiteY262" fmla="*/ 1419351 h 1915132"/>
                <a:gd name="connsiteX263" fmla="*/ 1360086 w 1440909"/>
                <a:gd name="connsiteY263" fmla="*/ 1451270 h 1915132"/>
                <a:gd name="connsiteX264" fmla="*/ 1343671 w 1440909"/>
                <a:gd name="connsiteY264" fmla="*/ 1476805 h 1915132"/>
                <a:gd name="connsiteX265" fmla="*/ 1336375 w 1440909"/>
                <a:gd name="connsiteY265" fmla="*/ 1485013 h 1915132"/>
                <a:gd name="connsiteX266" fmla="*/ 1341847 w 1440909"/>
                <a:gd name="connsiteY266" fmla="*/ 1472246 h 1915132"/>
                <a:gd name="connsiteX267" fmla="*/ 1350055 w 1440909"/>
                <a:gd name="connsiteY267" fmla="*/ 1455830 h 1915132"/>
                <a:gd name="connsiteX268" fmla="*/ 1361910 w 1440909"/>
                <a:gd name="connsiteY268" fmla="*/ 1431207 h 1915132"/>
                <a:gd name="connsiteX269" fmla="*/ 1372854 w 1440909"/>
                <a:gd name="connsiteY269" fmla="*/ 1404760 h 1915132"/>
                <a:gd name="connsiteX270" fmla="*/ 1380150 w 1440909"/>
                <a:gd name="connsiteY270" fmla="*/ 1383785 h 1915132"/>
                <a:gd name="connsiteX271" fmla="*/ 1386534 w 1440909"/>
                <a:gd name="connsiteY271" fmla="*/ 1364633 h 1915132"/>
                <a:gd name="connsiteX272" fmla="*/ 1395653 w 1440909"/>
                <a:gd name="connsiteY272" fmla="*/ 1329978 h 1915132"/>
                <a:gd name="connsiteX273" fmla="*/ 1401125 w 1440909"/>
                <a:gd name="connsiteY273" fmla="*/ 1300795 h 1915132"/>
                <a:gd name="connsiteX274" fmla="*/ 1408421 w 1440909"/>
                <a:gd name="connsiteY274" fmla="*/ 1261581 h 1915132"/>
                <a:gd name="connsiteX275" fmla="*/ 1418452 w 1440909"/>
                <a:gd name="connsiteY275" fmla="*/ 1163088 h 1915132"/>
                <a:gd name="connsiteX276" fmla="*/ 1420276 w 1440909"/>
                <a:gd name="connsiteY276" fmla="*/ 1101074 h 1915132"/>
                <a:gd name="connsiteX277" fmla="*/ 1421188 w 1440909"/>
                <a:gd name="connsiteY277" fmla="*/ 998934 h 1915132"/>
                <a:gd name="connsiteX278" fmla="*/ 1420276 w 1440909"/>
                <a:gd name="connsiteY278" fmla="*/ 903177 h 1915132"/>
                <a:gd name="connsiteX279" fmla="*/ 1418452 w 1440909"/>
                <a:gd name="connsiteY279" fmla="*/ 822012 h 1915132"/>
                <a:gd name="connsiteX280" fmla="*/ 1416628 w 1440909"/>
                <a:gd name="connsiteY280" fmla="*/ 764558 h 1915132"/>
                <a:gd name="connsiteX281" fmla="*/ 1412981 w 1440909"/>
                <a:gd name="connsiteY281" fmla="*/ 708016 h 1915132"/>
                <a:gd name="connsiteX282" fmla="*/ 1401125 w 1440909"/>
                <a:gd name="connsiteY282" fmla="*/ 594932 h 1915132"/>
                <a:gd name="connsiteX283" fmla="*/ 1399301 w 1440909"/>
                <a:gd name="connsiteY283" fmla="*/ 580341 h 1915132"/>
                <a:gd name="connsiteX284" fmla="*/ 1396565 w 1440909"/>
                <a:gd name="connsiteY284" fmla="*/ 571221 h 1915132"/>
                <a:gd name="connsiteX285" fmla="*/ 1399301 w 1440909"/>
                <a:gd name="connsiteY285" fmla="*/ 600404 h 1915132"/>
                <a:gd name="connsiteX286" fmla="*/ 1402949 w 1440909"/>
                <a:gd name="connsiteY286" fmla="*/ 637795 h 1915132"/>
                <a:gd name="connsiteX287" fmla="*/ 1412981 w 1440909"/>
                <a:gd name="connsiteY287" fmla="*/ 762734 h 1915132"/>
                <a:gd name="connsiteX288" fmla="*/ 1413893 w 1440909"/>
                <a:gd name="connsiteY288" fmla="*/ 797389 h 1915132"/>
                <a:gd name="connsiteX289" fmla="*/ 1414804 w 1440909"/>
                <a:gd name="connsiteY289" fmla="*/ 874906 h 1915132"/>
                <a:gd name="connsiteX290" fmla="*/ 1414804 w 1440909"/>
                <a:gd name="connsiteY290" fmla="*/ 903177 h 1915132"/>
                <a:gd name="connsiteX291" fmla="*/ 1414804 w 1440909"/>
                <a:gd name="connsiteY291" fmla="*/ 1025381 h 1915132"/>
                <a:gd name="connsiteX292" fmla="*/ 1414804 w 1440909"/>
                <a:gd name="connsiteY292" fmla="*/ 1076451 h 1915132"/>
                <a:gd name="connsiteX293" fmla="*/ 1414804 w 1440909"/>
                <a:gd name="connsiteY293" fmla="*/ 1089219 h 1915132"/>
                <a:gd name="connsiteX294" fmla="*/ 1408421 w 1440909"/>
                <a:gd name="connsiteY294" fmla="*/ 1221454 h 1915132"/>
                <a:gd name="connsiteX295" fmla="*/ 1392917 w 1440909"/>
                <a:gd name="connsiteY295" fmla="*/ 1313563 h 1915132"/>
                <a:gd name="connsiteX296" fmla="*/ 1381062 w 1440909"/>
                <a:gd name="connsiteY296" fmla="*/ 1359162 h 1915132"/>
                <a:gd name="connsiteX297" fmla="*/ 1367382 w 1440909"/>
                <a:gd name="connsiteY297" fmla="*/ 1397464 h 1915132"/>
                <a:gd name="connsiteX298" fmla="*/ 1356439 w 1440909"/>
                <a:gd name="connsiteY298" fmla="*/ 1424823 h 1915132"/>
                <a:gd name="connsiteX299" fmla="*/ 1303545 w 1440909"/>
                <a:gd name="connsiteY299" fmla="*/ 1510548 h 1915132"/>
                <a:gd name="connsiteX300" fmla="*/ 1270713 w 1440909"/>
                <a:gd name="connsiteY300" fmla="*/ 1546115 h 1915132"/>
                <a:gd name="connsiteX301" fmla="*/ 1236059 w 1440909"/>
                <a:gd name="connsiteY301" fmla="*/ 1577122 h 1915132"/>
                <a:gd name="connsiteX302" fmla="*/ 1187725 w 1440909"/>
                <a:gd name="connsiteY302" fmla="*/ 1614513 h 1915132"/>
                <a:gd name="connsiteX303" fmla="*/ 1078288 w 1440909"/>
                <a:gd name="connsiteY303" fmla="*/ 1681998 h 1915132"/>
                <a:gd name="connsiteX304" fmla="*/ 1022658 w 1440909"/>
                <a:gd name="connsiteY304" fmla="*/ 1711181 h 1915132"/>
                <a:gd name="connsiteX305" fmla="*/ 975236 w 1440909"/>
                <a:gd name="connsiteY305" fmla="*/ 1746748 h 1915132"/>
                <a:gd name="connsiteX306" fmla="*/ 957908 w 1440909"/>
                <a:gd name="connsiteY306" fmla="*/ 1804202 h 1915132"/>
                <a:gd name="connsiteX307" fmla="*/ 934198 w 1440909"/>
                <a:gd name="connsiteY307" fmla="*/ 1862568 h 1915132"/>
                <a:gd name="connsiteX308" fmla="*/ 918694 w 1440909"/>
                <a:gd name="connsiteY308" fmla="*/ 1906342 h 1915132"/>
                <a:gd name="connsiteX309" fmla="*/ 915958 w 1440909"/>
                <a:gd name="connsiteY309" fmla="*/ 1912726 h 1915132"/>
                <a:gd name="connsiteX310" fmla="*/ 918694 w 1440909"/>
                <a:gd name="connsiteY310" fmla="*/ 1899959 h 1915132"/>
                <a:gd name="connsiteX311" fmla="*/ 941493 w 1440909"/>
                <a:gd name="connsiteY311" fmla="*/ 1835209 h 1915132"/>
                <a:gd name="connsiteX312" fmla="*/ 956084 w 1440909"/>
                <a:gd name="connsiteY312" fmla="*/ 1781403 h 1915132"/>
                <a:gd name="connsiteX313" fmla="*/ 966116 w 1440909"/>
                <a:gd name="connsiteY313" fmla="*/ 1743100 h 1915132"/>
                <a:gd name="connsiteX314" fmla="*/ 982532 w 1440909"/>
                <a:gd name="connsiteY314" fmla="*/ 1722125 h 1915132"/>
                <a:gd name="connsiteX315" fmla="*/ 1007155 w 1440909"/>
                <a:gd name="connsiteY315" fmla="*/ 1705709 h 1915132"/>
                <a:gd name="connsiteX316" fmla="*/ 1151246 w 1440909"/>
                <a:gd name="connsiteY316" fmla="*/ 1620896 h 1915132"/>
                <a:gd name="connsiteX317" fmla="*/ 1241530 w 1440909"/>
                <a:gd name="connsiteY317" fmla="*/ 1549763 h 1915132"/>
                <a:gd name="connsiteX318" fmla="*/ 1279833 w 1440909"/>
                <a:gd name="connsiteY318" fmla="*/ 1509636 h 1915132"/>
                <a:gd name="connsiteX319" fmla="*/ 1295337 w 1440909"/>
                <a:gd name="connsiteY319" fmla="*/ 1489573 h 1915132"/>
                <a:gd name="connsiteX320" fmla="*/ 1309016 w 1440909"/>
                <a:gd name="connsiteY320" fmla="*/ 1469509 h 1915132"/>
                <a:gd name="connsiteX321" fmla="*/ 1319048 w 1440909"/>
                <a:gd name="connsiteY321" fmla="*/ 1452182 h 1915132"/>
                <a:gd name="connsiteX322" fmla="*/ 1324520 w 1440909"/>
                <a:gd name="connsiteY322" fmla="*/ 1443974 h 1915132"/>
                <a:gd name="connsiteX323" fmla="*/ 1329080 w 1440909"/>
                <a:gd name="connsiteY323" fmla="*/ 1434855 h 1915132"/>
                <a:gd name="connsiteX324" fmla="*/ 1338199 w 1440909"/>
                <a:gd name="connsiteY324" fmla="*/ 1416615 h 1915132"/>
                <a:gd name="connsiteX325" fmla="*/ 1346407 w 1440909"/>
                <a:gd name="connsiteY325" fmla="*/ 1397464 h 1915132"/>
                <a:gd name="connsiteX326" fmla="*/ 1369206 w 1440909"/>
                <a:gd name="connsiteY326" fmla="*/ 1327243 h 1915132"/>
                <a:gd name="connsiteX327" fmla="*/ 1378326 w 1440909"/>
                <a:gd name="connsiteY327" fmla="*/ 1283468 h 1915132"/>
                <a:gd name="connsiteX328" fmla="*/ 1384709 w 1440909"/>
                <a:gd name="connsiteY328" fmla="*/ 1236046 h 1915132"/>
                <a:gd name="connsiteX329" fmla="*/ 1385622 w 1440909"/>
                <a:gd name="connsiteY329" fmla="*/ 1207775 h 1915132"/>
                <a:gd name="connsiteX330" fmla="*/ 1387445 w 1440909"/>
                <a:gd name="connsiteY330" fmla="*/ 1158529 h 1915132"/>
                <a:gd name="connsiteX331" fmla="*/ 1388358 w 1440909"/>
                <a:gd name="connsiteY331" fmla="*/ 1127521 h 1915132"/>
                <a:gd name="connsiteX332" fmla="*/ 1387445 w 1440909"/>
                <a:gd name="connsiteY332" fmla="*/ 1094691 h 1915132"/>
                <a:gd name="connsiteX333" fmla="*/ 1384709 w 1440909"/>
                <a:gd name="connsiteY333" fmla="*/ 1026293 h 1915132"/>
                <a:gd name="connsiteX334" fmla="*/ 1383798 w 1440909"/>
                <a:gd name="connsiteY334" fmla="*/ 967927 h 1915132"/>
                <a:gd name="connsiteX335" fmla="*/ 1382885 w 1440909"/>
                <a:gd name="connsiteY335" fmla="*/ 860315 h 1915132"/>
                <a:gd name="connsiteX336" fmla="*/ 1380150 w 1440909"/>
                <a:gd name="connsiteY336" fmla="*/ 776414 h 1915132"/>
                <a:gd name="connsiteX337" fmla="*/ 1380150 w 1440909"/>
                <a:gd name="connsiteY337" fmla="*/ 729904 h 1915132"/>
                <a:gd name="connsiteX338" fmla="*/ 1382885 w 1440909"/>
                <a:gd name="connsiteY338" fmla="*/ 739935 h 1915132"/>
                <a:gd name="connsiteX339" fmla="*/ 1381974 w 1440909"/>
                <a:gd name="connsiteY339" fmla="*/ 715312 h 1915132"/>
                <a:gd name="connsiteX340" fmla="*/ 1380150 w 1440909"/>
                <a:gd name="connsiteY340" fmla="*/ 687041 h 1915132"/>
                <a:gd name="connsiteX341" fmla="*/ 1374678 w 1440909"/>
                <a:gd name="connsiteY341" fmla="*/ 633235 h 1915132"/>
                <a:gd name="connsiteX342" fmla="*/ 1353703 w 1440909"/>
                <a:gd name="connsiteY342" fmla="*/ 491880 h 1915132"/>
                <a:gd name="connsiteX343" fmla="*/ 1347319 w 1440909"/>
                <a:gd name="connsiteY343" fmla="*/ 461785 h 1915132"/>
                <a:gd name="connsiteX344" fmla="*/ 1346407 w 1440909"/>
                <a:gd name="connsiteY344" fmla="*/ 458137 h 1915132"/>
                <a:gd name="connsiteX345" fmla="*/ 1348231 w 1440909"/>
                <a:gd name="connsiteY345" fmla="*/ 469081 h 1915132"/>
                <a:gd name="connsiteX346" fmla="*/ 1352791 w 1440909"/>
                <a:gd name="connsiteY346" fmla="*/ 495528 h 1915132"/>
                <a:gd name="connsiteX347" fmla="*/ 1360086 w 1440909"/>
                <a:gd name="connsiteY347" fmla="*/ 541126 h 1915132"/>
                <a:gd name="connsiteX348" fmla="*/ 1365558 w 1440909"/>
                <a:gd name="connsiteY348" fmla="*/ 577605 h 1915132"/>
                <a:gd name="connsiteX349" fmla="*/ 1369206 w 1440909"/>
                <a:gd name="connsiteY349" fmla="*/ 609524 h 1915132"/>
                <a:gd name="connsiteX350" fmla="*/ 1366470 w 1440909"/>
                <a:gd name="connsiteY350" fmla="*/ 594020 h 1915132"/>
                <a:gd name="connsiteX351" fmla="*/ 1360086 w 1440909"/>
                <a:gd name="connsiteY351" fmla="*/ 564837 h 1915132"/>
                <a:gd name="connsiteX352" fmla="*/ 1163101 w 1440909"/>
                <a:gd name="connsiteY352" fmla="*/ 1628192 h 1915132"/>
                <a:gd name="connsiteX353" fmla="*/ 1156717 w 1440909"/>
                <a:gd name="connsiteY353" fmla="*/ 1630928 h 1915132"/>
                <a:gd name="connsiteX354" fmla="*/ 1093792 w 1440909"/>
                <a:gd name="connsiteY354" fmla="*/ 1670142 h 1915132"/>
                <a:gd name="connsiteX355" fmla="*/ 1099264 w 1440909"/>
                <a:gd name="connsiteY355" fmla="*/ 1668319 h 1915132"/>
                <a:gd name="connsiteX356" fmla="*/ 1163101 w 1440909"/>
                <a:gd name="connsiteY356" fmla="*/ 1628192 h 1915132"/>
                <a:gd name="connsiteX357" fmla="*/ 1384709 w 1440909"/>
                <a:gd name="connsiteY357" fmla="*/ 886762 h 1915132"/>
                <a:gd name="connsiteX358" fmla="*/ 1385622 w 1440909"/>
                <a:gd name="connsiteY358" fmla="*/ 879466 h 1915132"/>
                <a:gd name="connsiteX359" fmla="*/ 1384709 w 1440909"/>
                <a:gd name="connsiteY359" fmla="*/ 839340 h 1915132"/>
                <a:gd name="connsiteX360" fmla="*/ 1383798 w 1440909"/>
                <a:gd name="connsiteY360" fmla="*/ 845723 h 1915132"/>
                <a:gd name="connsiteX361" fmla="*/ 1384709 w 1440909"/>
                <a:gd name="connsiteY361" fmla="*/ 886762 h 1915132"/>
                <a:gd name="connsiteX362" fmla="*/ 1391093 w 1440909"/>
                <a:gd name="connsiteY362" fmla="*/ 996198 h 1915132"/>
                <a:gd name="connsiteX363" fmla="*/ 1391093 w 1440909"/>
                <a:gd name="connsiteY363" fmla="*/ 994374 h 1915132"/>
                <a:gd name="connsiteX364" fmla="*/ 1391093 w 1440909"/>
                <a:gd name="connsiteY364" fmla="*/ 990726 h 1915132"/>
                <a:gd name="connsiteX365" fmla="*/ 1391093 w 1440909"/>
                <a:gd name="connsiteY365" fmla="*/ 996198 h 1915132"/>
                <a:gd name="connsiteX366" fmla="*/ 1389269 w 1440909"/>
                <a:gd name="connsiteY366" fmla="*/ 1259757 h 1915132"/>
                <a:gd name="connsiteX367" fmla="*/ 1389269 w 1440909"/>
                <a:gd name="connsiteY367" fmla="*/ 1254285 h 1915132"/>
                <a:gd name="connsiteX368" fmla="*/ 1385622 w 1440909"/>
                <a:gd name="connsiteY368" fmla="*/ 1272525 h 1915132"/>
                <a:gd name="connsiteX369" fmla="*/ 1383798 w 1440909"/>
                <a:gd name="connsiteY369" fmla="*/ 1281644 h 1915132"/>
                <a:gd name="connsiteX370" fmla="*/ 1345495 w 1440909"/>
                <a:gd name="connsiteY370" fmla="*/ 1411144 h 1915132"/>
                <a:gd name="connsiteX371" fmla="*/ 1343671 w 1440909"/>
                <a:gd name="connsiteY371" fmla="*/ 1415703 h 1915132"/>
                <a:gd name="connsiteX372" fmla="*/ 1344583 w 1440909"/>
                <a:gd name="connsiteY372" fmla="*/ 1415703 h 1915132"/>
                <a:gd name="connsiteX373" fmla="*/ 1350967 w 1440909"/>
                <a:gd name="connsiteY373" fmla="*/ 1401112 h 1915132"/>
                <a:gd name="connsiteX374" fmla="*/ 1386534 w 1440909"/>
                <a:gd name="connsiteY374" fmla="*/ 1273436 h 1915132"/>
                <a:gd name="connsiteX375" fmla="*/ 1389269 w 1440909"/>
                <a:gd name="connsiteY375" fmla="*/ 1259757 h 1915132"/>
                <a:gd name="connsiteX376" fmla="*/ 1388358 w 1440909"/>
                <a:gd name="connsiteY376" fmla="*/ 794653 h 1915132"/>
                <a:gd name="connsiteX377" fmla="*/ 1388358 w 1440909"/>
                <a:gd name="connsiteY377" fmla="*/ 791917 h 1915132"/>
                <a:gd name="connsiteX378" fmla="*/ 1388358 w 1440909"/>
                <a:gd name="connsiteY378" fmla="*/ 805597 h 1915132"/>
                <a:gd name="connsiteX379" fmla="*/ 1391093 w 1440909"/>
                <a:gd name="connsiteY379" fmla="*/ 881290 h 1915132"/>
                <a:gd name="connsiteX380" fmla="*/ 1391093 w 1440909"/>
                <a:gd name="connsiteY380" fmla="*/ 880378 h 1915132"/>
                <a:gd name="connsiteX381" fmla="*/ 1391093 w 1440909"/>
                <a:gd name="connsiteY381" fmla="*/ 873082 h 1915132"/>
                <a:gd name="connsiteX382" fmla="*/ 1388358 w 1440909"/>
                <a:gd name="connsiteY382" fmla="*/ 794653 h 1915132"/>
                <a:gd name="connsiteX383" fmla="*/ 885863 w 1440909"/>
                <a:gd name="connsiteY383" fmla="*/ 1746748 h 1915132"/>
                <a:gd name="connsiteX384" fmla="*/ 888599 w 1440909"/>
                <a:gd name="connsiteY384" fmla="*/ 1746748 h 1915132"/>
                <a:gd name="connsiteX385" fmla="*/ 895895 w 1440909"/>
                <a:gd name="connsiteY385" fmla="*/ 1745836 h 1915132"/>
                <a:gd name="connsiteX386" fmla="*/ 892247 w 1440909"/>
                <a:gd name="connsiteY386" fmla="*/ 1745836 h 1915132"/>
                <a:gd name="connsiteX387" fmla="*/ 885863 w 1440909"/>
                <a:gd name="connsiteY387" fmla="*/ 1746748 h 1915132"/>
                <a:gd name="connsiteX388" fmla="*/ 43205 w 1440909"/>
                <a:gd name="connsiteY388" fmla="*/ 1254285 h 1915132"/>
                <a:gd name="connsiteX389" fmla="*/ 15845 w 1440909"/>
                <a:gd name="connsiteY389" fmla="*/ 1100162 h 1915132"/>
                <a:gd name="connsiteX390" fmla="*/ 10373 w 1440909"/>
                <a:gd name="connsiteY390" fmla="*/ 1048180 h 1915132"/>
                <a:gd name="connsiteX391" fmla="*/ 9462 w 1440909"/>
                <a:gd name="connsiteY391" fmla="*/ 1054564 h 1915132"/>
                <a:gd name="connsiteX392" fmla="*/ 10373 w 1440909"/>
                <a:gd name="connsiteY392" fmla="*/ 1071892 h 1915132"/>
                <a:gd name="connsiteX393" fmla="*/ 34085 w 1440909"/>
                <a:gd name="connsiteY393" fmla="*/ 1233310 h 1915132"/>
                <a:gd name="connsiteX394" fmla="*/ 59620 w 1440909"/>
                <a:gd name="connsiteY394" fmla="*/ 1324507 h 1915132"/>
                <a:gd name="connsiteX395" fmla="*/ 97010 w 1440909"/>
                <a:gd name="connsiteY395" fmla="*/ 1414791 h 1915132"/>
                <a:gd name="connsiteX396" fmla="*/ 154465 w 1440909"/>
                <a:gd name="connsiteY396" fmla="*/ 1508724 h 1915132"/>
                <a:gd name="connsiteX397" fmla="*/ 223774 w 1440909"/>
                <a:gd name="connsiteY397" fmla="*/ 1588977 h 1915132"/>
                <a:gd name="connsiteX398" fmla="*/ 237454 w 1440909"/>
                <a:gd name="connsiteY398" fmla="*/ 1599009 h 1915132"/>
                <a:gd name="connsiteX399" fmla="*/ 216478 w 1440909"/>
                <a:gd name="connsiteY399" fmla="*/ 1574386 h 1915132"/>
                <a:gd name="connsiteX400" fmla="*/ 194591 w 1440909"/>
                <a:gd name="connsiteY400" fmla="*/ 1546115 h 1915132"/>
                <a:gd name="connsiteX401" fmla="*/ 180000 w 1440909"/>
                <a:gd name="connsiteY401" fmla="*/ 1526052 h 1915132"/>
                <a:gd name="connsiteX402" fmla="*/ 170880 w 1440909"/>
                <a:gd name="connsiteY402" fmla="*/ 1513284 h 1915132"/>
                <a:gd name="connsiteX403" fmla="*/ 161760 w 1440909"/>
                <a:gd name="connsiteY403" fmla="*/ 1499605 h 1915132"/>
                <a:gd name="connsiteX404" fmla="*/ 141697 w 1440909"/>
                <a:gd name="connsiteY404" fmla="*/ 1470421 h 1915132"/>
                <a:gd name="connsiteX405" fmla="*/ 138961 w 1440909"/>
                <a:gd name="connsiteY405" fmla="*/ 1467686 h 1915132"/>
                <a:gd name="connsiteX406" fmla="*/ 128929 w 1440909"/>
                <a:gd name="connsiteY406" fmla="*/ 1454006 h 1915132"/>
                <a:gd name="connsiteX407" fmla="*/ 117986 w 1440909"/>
                <a:gd name="connsiteY407" fmla="*/ 1436679 h 1915132"/>
                <a:gd name="connsiteX408" fmla="*/ 105218 w 1440909"/>
                <a:gd name="connsiteY408" fmla="*/ 1413880 h 1915132"/>
                <a:gd name="connsiteX409" fmla="*/ 62356 w 1440909"/>
                <a:gd name="connsiteY409" fmla="*/ 1309915 h 1915132"/>
                <a:gd name="connsiteX410" fmla="*/ 53236 w 1440909"/>
                <a:gd name="connsiteY410" fmla="*/ 1280732 h 1915132"/>
                <a:gd name="connsiteX411" fmla="*/ 43205 w 1440909"/>
                <a:gd name="connsiteY411" fmla="*/ 1254285 h 1915132"/>
                <a:gd name="connsiteX412" fmla="*/ 163584 w 1440909"/>
                <a:gd name="connsiteY412" fmla="*/ 1461302 h 1915132"/>
                <a:gd name="connsiteX413" fmla="*/ 172704 w 1440909"/>
                <a:gd name="connsiteY413" fmla="*/ 1476805 h 1915132"/>
                <a:gd name="connsiteX414" fmla="*/ 182736 w 1440909"/>
                <a:gd name="connsiteY414" fmla="*/ 1492309 h 1915132"/>
                <a:gd name="connsiteX415" fmla="*/ 202799 w 1440909"/>
                <a:gd name="connsiteY415" fmla="*/ 1522404 h 1915132"/>
                <a:gd name="connsiteX416" fmla="*/ 332299 w 1440909"/>
                <a:gd name="connsiteY416" fmla="*/ 1650079 h 1915132"/>
                <a:gd name="connsiteX417" fmla="*/ 422583 w 1440909"/>
                <a:gd name="connsiteY417" fmla="*/ 1702061 h 1915132"/>
                <a:gd name="connsiteX418" fmla="*/ 522900 w 1440909"/>
                <a:gd name="connsiteY418" fmla="*/ 1734892 h 1915132"/>
                <a:gd name="connsiteX419" fmla="*/ 533843 w 1440909"/>
                <a:gd name="connsiteY419" fmla="*/ 1734892 h 1915132"/>
                <a:gd name="connsiteX420" fmla="*/ 512868 w 1440909"/>
                <a:gd name="connsiteY420" fmla="*/ 1728509 h 1915132"/>
                <a:gd name="connsiteX421" fmla="*/ 490069 w 1440909"/>
                <a:gd name="connsiteY421" fmla="*/ 1721213 h 1915132"/>
                <a:gd name="connsiteX422" fmla="*/ 429879 w 1440909"/>
                <a:gd name="connsiteY422" fmla="*/ 1697501 h 1915132"/>
                <a:gd name="connsiteX423" fmla="*/ 345978 w 1440909"/>
                <a:gd name="connsiteY423" fmla="*/ 1651903 h 1915132"/>
                <a:gd name="connsiteX424" fmla="*/ 285788 w 1440909"/>
                <a:gd name="connsiteY424" fmla="*/ 1603569 h 1915132"/>
                <a:gd name="connsiteX425" fmla="*/ 224686 w 1440909"/>
                <a:gd name="connsiteY425" fmla="*/ 1540643 h 1915132"/>
                <a:gd name="connsiteX426" fmla="*/ 173616 w 1440909"/>
                <a:gd name="connsiteY426" fmla="*/ 1473158 h 1915132"/>
                <a:gd name="connsiteX427" fmla="*/ 163584 w 1440909"/>
                <a:gd name="connsiteY427" fmla="*/ 1461302 h 1915132"/>
                <a:gd name="connsiteX428" fmla="*/ 34085 w 1440909"/>
                <a:gd name="connsiteY428" fmla="*/ 583988 h 1915132"/>
                <a:gd name="connsiteX429" fmla="*/ 33173 w 1440909"/>
                <a:gd name="connsiteY429" fmla="*/ 589460 h 1915132"/>
                <a:gd name="connsiteX430" fmla="*/ 33173 w 1440909"/>
                <a:gd name="connsiteY430" fmla="*/ 589460 h 1915132"/>
                <a:gd name="connsiteX431" fmla="*/ 34085 w 1440909"/>
                <a:gd name="connsiteY431" fmla="*/ 583988 h 1915132"/>
                <a:gd name="connsiteX432" fmla="*/ 69651 w 1440909"/>
                <a:gd name="connsiteY432" fmla="*/ 462697 h 1915132"/>
                <a:gd name="connsiteX433" fmla="*/ 68740 w 1440909"/>
                <a:gd name="connsiteY433" fmla="*/ 463609 h 1915132"/>
                <a:gd name="connsiteX434" fmla="*/ 60532 w 1440909"/>
                <a:gd name="connsiteY434" fmla="*/ 488232 h 1915132"/>
                <a:gd name="connsiteX435" fmla="*/ 61444 w 1440909"/>
                <a:gd name="connsiteY435" fmla="*/ 487320 h 1915132"/>
                <a:gd name="connsiteX436" fmla="*/ 69651 w 1440909"/>
                <a:gd name="connsiteY436" fmla="*/ 462697 h 1915132"/>
                <a:gd name="connsiteX437" fmla="*/ 741772 w 1440909"/>
                <a:gd name="connsiteY437" fmla="*/ 32248 h 1915132"/>
                <a:gd name="connsiteX438" fmla="*/ 758187 w 1440909"/>
                <a:gd name="connsiteY438" fmla="*/ 33160 h 1915132"/>
                <a:gd name="connsiteX439" fmla="*/ 775515 w 1440909"/>
                <a:gd name="connsiteY439" fmla="*/ 33160 h 1915132"/>
                <a:gd name="connsiteX440" fmla="*/ 760924 w 1440909"/>
                <a:gd name="connsiteY440" fmla="*/ 32248 h 1915132"/>
                <a:gd name="connsiteX441" fmla="*/ 741772 w 1440909"/>
                <a:gd name="connsiteY441" fmla="*/ 32248 h 1915132"/>
                <a:gd name="connsiteX442" fmla="*/ 880391 w 1440909"/>
                <a:gd name="connsiteY442" fmla="*/ 52311 h 1915132"/>
                <a:gd name="connsiteX443" fmla="*/ 903190 w 1440909"/>
                <a:gd name="connsiteY443" fmla="*/ 55959 h 1915132"/>
                <a:gd name="connsiteX444" fmla="*/ 892247 w 1440909"/>
                <a:gd name="connsiteY444" fmla="*/ 52311 h 1915132"/>
                <a:gd name="connsiteX445" fmla="*/ 862152 w 1440909"/>
                <a:gd name="connsiteY445" fmla="*/ 46839 h 1915132"/>
                <a:gd name="connsiteX446" fmla="*/ 755451 w 1440909"/>
                <a:gd name="connsiteY446" fmla="*/ 38632 h 1915132"/>
                <a:gd name="connsiteX447" fmla="*/ 718061 w 1440909"/>
                <a:gd name="connsiteY447" fmla="*/ 39544 h 1915132"/>
                <a:gd name="connsiteX448" fmla="*/ 680670 w 1440909"/>
                <a:gd name="connsiteY448" fmla="*/ 42279 h 1915132"/>
                <a:gd name="connsiteX449" fmla="*/ 675198 w 1440909"/>
                <a:gd name="connsiteY449" fmla="*/ 43191 h 1915132"/>
                <a:gd name="connsiteX450" fmla="*/ 672463 w 1440909"/>
                <a:gd name="connsiteY450" fmla="*/ 43191 h 1915132"/>
                <a:gd name="connsiteX451" fmla="*/ 676110 w 1440909"/>
                <a:gd name="connsiteY451" fmla="*/ 42279 h 1915132"/>
                <a:gd name="connsiteX452" fmla="*/ 725357 w 1440909"/>
                <a:gd name="connsiteY452" fmla="*/ 38632 h 1915132"/>
                <a:gd name="connsiteX453" fmla="*/ 874920 w 1440909"/>
                <a:gd name="connsiteY453" fmla="*/ 47751 h 1915132"/>
                <a:gd name="connsiteX454" fmla="*/ 924166 w 1440909"/>
                <a:gd name="connsiteY454" fmla="*/ 56871 h 1915132"/>
                <a:gd name="connsiteX455" fmla="*/ 932373 w 1440909"/>
                <a:gd name="connsiteY455" fmla="*/ 58695 h 1915132"/>
                <a:gd name="connsiteX456" fmla="*/ 922341 w 1440909"/>
                <a:gd name="connsiteY456" fmla="*/ 55959 h 1915132"/>
                <a:gd name="connsiteX457" fmla="*/ 903190 w 1440909"/>
                <a:gd name="connsiteY457" fmla="*/ 51399 h 1915132"/>
                <a:gd name="connsiteX458" fmla="*/ 738124 w 1440909"/>
                <a:gd name="connsiteY458" fmla="*/ 36808 h 1915132"/>
                <a:gd name="connsiteX459" fmla="*/ 586737 w 1440909"/>
                <a:gd name="connsiteY459" fmla="*/ 55959 h 1915132"/>
                <a:gd name="connsiteX460" fmla="*/ 438087 w 1440909"/>
                <a:gd name="connsiteY460" fmla="*/ 108853 h 1915132"/>
                <a:gd name="connsiteX461" fmla="*/ 269373 w 1440909"/>
                <a:gd name="connsiteY461" fmla="*/ 220113 h 1915132"/>
                <a:gd name="connsiteX462" fmla="*/ 245662 w 1440909"/>
                <a:gd name="connsiteY462" fmla="*/ 242912 h 1915132"/>
                <a:gd name="connsiteX463" fmla="*/ 252957 w 1440909"/>
                <a:gd name="connsiteY463" fmla="*/ 237441 h 1915132"/>
                <a:gd name="connsiteX464" fmla="*/ 268461 w 1440909"/>
                <a:gd name="connsiteY464" fmla="*/ 223761 h 1915132"/>
                <a:gd name="connsiteX465" fmla="*/ 348714 w 1440909"/>
                <a:gd name="connsiteY465" fmla="*/ 161747 h 1915132"/>
                <a:gd name="connsiteX466" fmla="*/ 384280 w 1440909"/>
                <a:gd name="connsiteY466" fmla="*/ 139860 h 1915132"/>
                <a:gd name="connsiteX467" fmla="*/ 419847 w 1440909"/>
                <a:gd name="connsiteY467" fmla="*/ 120709 h 1915132"/>
                <a:gd name="connsiteX468" fmla="*/ 616832 w 1440909"/>
                <a:gd name="connsiteY468" fmla="*/ 55959 h 1915132"/>
                <a:gd name="connsiteX469" fmla="*/ 637808 w 1440909"/>
                <a:gd name="connsiteY469" fmla="*/ 52311 h 1915132"/>
                <a:gd name="connsiteX470" fmla="*/ 763659 w 1440909"/>
                <a:gd name="connsiteY470" fmla="*/ 43191 h 1915132"/>
                <a:gd name="connsiteX471" fmla="*/ 880391 w 1440909"/>
                <a:gd name="connsiteY471" fmla="*/ 52311 h 1915132"/>
                <a:gd name="connsiteX472" fmla="*/ 358745 w 1440909"/>
                <a:gd name="connsiteY472" fmla="*/ 181811 h 1915132"/>
                <a:gd name="connsiteX473" fmla="*/ 353274 w 1440909"/>
                <a:gd name="connsiteY473" fmla="*/ 184546 h 1915132"/>
                <a:gd name="connsiteX474" fmla="*/ 333210 w 1440909"/>
                <a:gd name="connsiteY474" fmla="*/ 199138 h 1915132"/>
                <a:gd name="connsiteX475" fmla="*/ 337770 w 1440909"/>
                <a:gd name="connsiteY475" fmla="*/ 196402 h 1915132"/>
                <a:gd name="connsiteX476" fmla="*/ 358745 w 1440909"/>
                <a:gd name="connsiteY476" fmla="*/ 181811 h 1915132"/>
                <a:gd name="connsiteX477" fmla="*/ 777339 w 1440909"/>
                <a:gd name="connsiteY477" fmla="*/ 50487 h 1915132"/>
                <a:gd name="connsiteX478" fmla="*/ 780075 w 1440909"/>
                <a:gd name="connsiteY478" fmla="*/ 50487 h 1915132"/>
                <a:gd name="connsiteX479" fmla="*/ 762747 w 1440909"/>
                <a:gd name="connsiteY479" fmla="*/ 49575 h 1915132"/>
                <a:gd name="connsiteX480" fmla="*/ 754540 w 1440909"/>
                <a:gd name="connsiteY480" fmla="*/ 49575 h 1915132"/>
                <a:gd name="connsiteX481" fmla="*/ 757275 w 1440909"/>
                <a:gd name="connsiteY481" fmla="*/ 49575 h 1915132"/>
                <a:gd name="connsiteX482" fmla="*/ 763659 w 1440909"/>
                <a:gd name="connsiteY482" fmla="*/ 49575 h 1915132"/>
                <a:gd name="connsiteX483" fmla="*/ 777339 w 1440909"/>
                <a:gd name="connsiteY483" fmla="*/ 50487 h 1915132"/>
                <a:gd name="connsiteX484" fmla="*/ 897719 w 1440909"/>
                <a:gd name="connsiteY484" fmla="*/ 64167 h 1915132"/>
                <a:gd name="connsiteX485" fmla="*/ 897719 w 1440909"/>
                <a:gd name="connsiteY485" fmla="*/ 64167 h 1915132"/>
                <a:gd name="connsiteX486" fmla="*/ 881303 w 1440909"/>
                <a:gd name="connsiteY486" fmla="*/ 60519 h 1915132"/>
                <a:gd name="connsiteX487" fmla="*/ 880391 w 1440909"/>
                <a:gd name="connsiteY487" fmla="*/ 60519 h 1915132"/>
                <a:gd name="connsiteX488" fmla="*/ 897719 w 1440909"/>
                <a:gd name="connsiteY488" fmla="*/ 64167 h 1915132"/>
                <a:gd name="connsiteX489" fmla="*/ 1326344 w 1440909"/>
                <a:gd name="connsiteY489" fmla="*/ 319518 h 1915132"/>
                <a:gd name="connsiteX490" fmla="*/ 1333639 w 1440909"/>
                <a:gd name="connsiteY490" fmla="*/ 332285 h 1915132"/>
                <a:gd name="connsiteX491" fmla="*/ 1335464 w 1440909"/>
                <a:gd name="connsiteY491" fmla="*/ 335933 h 1915132"/>
                <a:gd name="connsiteX492" fmla="*/ 1334551 w 1440909"/>
                <a:gd name="connsiteY492" fmla="*/ 334109 h 1915132"/>
                <a:gd name="connsiteX493" fmla="*/ 1327256 w 1440909"/>
                <a:gd name="connsiteY493" fmla="*/ 319518 h 1915132"/>
                <a:gd name="connsiteX494" fmla="*/ 1256122 w 1440909"/>
                <a:gd name="connsiteY494" fmla="*/ 228321 h 1915132"/>
                <a:gd name="connsiteX495" fmla="*/ 1159453 w 1440909"/>
                <a:gd name="connsiteY495" fmla="*/ 159923 h 1915132"/>
                <a:gd name="connsiteX496" fmla="*/ 1050017 w 1440909"/>
                <a:gd name="connsiteY496" fmla="*/ 107029 h 1915132"/>
                <a:gd name="connsiteX497" fmla="*/ 1014451 w 1440909"/>
                <a:gd name="connsiteY497" fmla="*/ 93350 h 1915132"/>
                <a:gd name="connsiteX498" fmla="*/ 1002595 w 1440909"/>
                <a:gd name="connsiteY498" fmla="*/ 90614 h 1915132"/>
                <a:gd name="connsiteX499" fmla="*/ 1019010 w 1440909"/>
                <a:gd name="connsiteY499" fmla="*/ 96998 h 1915132"/>
                <a:gd name="connsiteX500" fmla="*/ 1056401 w 1440909"/>
                <a:gd name="connsiteY500" fmla="*/ 111589 h 1915132"/>
                <a:gd name="connsiteX501" fmla="*/ 1156717 w 1440909"/>
                <a:gd name="connsiteY501" fmla="*/ 160835 h 1915132"/>
                <a:gd name="connsiteX502" fmla="*/ 1255210 w 1440909"/>
                <a:gd name="connsiteY502" fmla="*/ 229233 h 1915132"/>
                <a:gd name="connsiteX503" fmla="*/ 1326344 w 1440909"/>
                <a:gd name="connsiteY503" fmla="*/ 319518 h 1915132"/>
                <a:gd name="connsiteX504" fmla="*/ 938757 w 1440909"/>
                <a:gd name="connsiteY504" fmla="*/ 89702 h 1915132"/>
                <a:gd name="connsiteX505" fmla="*/ 941493 w 1440909"/>
                <a:gd name="connsiteY505" fmla="*/ 89702 h 1915132"/>
                <a:gd name="connsiteX506" fmla="*/ 907750 w 1440909"/>
                <a:gd name="connsiteY506" fmla="*/ 81494 h 1915132"/>
                <a:gd name="connsiteX507" fmla="*/ 905014 w 1440909"/>
                <a:gd name="connsiteY507" fmla="*/ 81494 h 1915132"/>
                <a:gd name="connsiteX508" fmla="*/ 938757 w 1440909"/>
                <a:gd name="connsiteY508" fmla="*/ 89702 h 1915132"/>
                <a:gd name="connsiteX509" fmla="*/ 1374678 w 1440909"/>
                <a:gd name="connsiteY509" fmla="*/ 468169 h 1915132"/>
                <a:gd name="connsiteX510" fmla="*/ 1375590 w 1440909"/>
                <a:gd name="connsiteY510" fmla="*/ 476376 h 1915132"/>
                <a:gd name="connsiteX511" fmla="*/ 1378326 w 1440909"/>
                <a:gd name="connsiteY511" fmla="*/ 489144 h 1915132"/>
                <a:gd name="connsiteX512" fmla="*/ 1377414 w 1440909"/>
                <a:gd name="connsiteY512" fmla="*/ 483672 h 1915132"/>
                <a:gd name="connsiteX513" fmla="*/ 1374678 w 1440909"/>
                <a:gd name="connsiteY513" fmla="*/ 468169 h 1915132"/>
                <a:gd name="connsiteX514" fmla="*/ 1109295 w 1440909"/>
                <a:gd name="connsiteY514" fmla="*/ 153540 h 1915132"/>
                <a:gd name="connsiteX515" fmla="*/ 1113855 w 1440909"/>
                <a:gd name="connsiteY515" fmla="*/ 155363 h 1915132"/>
                <a:gd name="connsiteX516" fmla="*/ 1081936 w 1440909"/>
                <a:gd name="connsiteY516" fmla="*/ 139860 h 1915132"/>
                <a:gd name="connsiteX517" fmla="*/ 1077376 w 1440909"/>
                <a:gd name="connsiteY517" fmla="*/ 138948 h 1915132"/>
                <a:gd name="connsiteX518" fmla="*/ 1109295 w 1440909"/>
                <a:gd name="connsiteY518" fmla="*/ 153540 h 1915132"/>
                <a:gd name="connsiteX519" fmla="*/ 1083760 w 1440909"/>
                <a:gd name="connsiteY519" fmla="*/ 147156 h 1915132"/>
                <a:gd name="connsiteX520" fmla="*/ 1079200 w 1440909"/>
                <a:gd name="connsiteY520" fmla="*/ 145332 h 1915132"/>
                <a:gd name="connsiteX521" fmla="*/ 1078288 w 1440909"/>
                <a:gd name="connsiteY521" fmla="*/ 145332 h 1915132"/>
                <a:gd name="connsiteX522" fmla="*/ 1083760 w 1440909"/>
                <a:gd name="connsiteY522" fmla="*/ 147156 h 1915132"/>
                <a:gd name="connsiteX523" fmla="*/ 1164925 w 1440909"/>
                <a:gd name="connsiteY523" fmla="*/ 190018 h 1915132"/>
                <a:gd name="connsiteX524" fmla="*/ 1166749 w 1440909"/>
                <a:gd name="connsiteY524" fmla="*/ 190930 h 1915132"/>
                <a:gd name="connsiteX525" fmla="*/ 1161277 w 1440909"/>
                <a:gd name="connsiteY525" fmla="*/ 187282 h 1915132"/>
                <a:gd name="connsiteX526" fmla="*/ 1158541 w 1440909"/>
                <a:gd name="connsiteY526" fmla="*/ 185458 h 1915132"/>
                <a:gd name="connsiteX527" fmla="*/ 1164925 w 1440909"/>
                <a:gd name="connsiteY527" fmla="*/ 190018 h 1915132"/>
                <a:gd name="connsiteX528" fmla="*/ 1393829 w 1440909"/>
                <a:gd name="connsiteY528" fmla="*/ 690689 h 1915132"/>
                <a:gd name="connsiteX529" fmla="*/ 1392917 w 1440909"/>
                <a:gd name="connsiteY529" fmla="*/ 681569 h 1915132"/>
                <a:gd name="connsiteX530" fmla="*/ 1393829 w 1440909"/>
                <a:gd name="connsiteY530" fmla="*/ 694337 h 1915132"/>
                <a:gd name="connsiteX531" fmla="*/ 1400213 w 1440909"/>
                <a:gd name="connsiteY531" fmla="*/ 810157 h 1915132"/>
                <a:gd name="connsiteX532" fmla="*/ 1401125 w 1440909"/>
                <a:gd name="connsiteY532" fmla="*/ 820188 h 1915132"/>
                <a:gd name="connsiteX533" fmla="*/ 1401125 w 1440909"/>
                <a:gd name="connsiteY533" fmla="*/ 804685 h 1915132"/>
                <a:gd name="connsiteX534" fmla="*/ 1393829 w 1440909"/>
                <a:gd name="connsiteY534" fmla="*/ 690689 h 1915132"/>
                <a:gd name="connsiteX535" fmla="*/ 1373766 w 1440909"/>
                <a:gd name="connsiteY535" fmla="*/ 580341 h 1915132"/>
                <a:gd name="connsiteX536" fmla="*/ 1371942 w 1440909"/>
                <a:gd name="connsiteY536" fmla="*/ 566661 h 1915132"/>
                <a:gd name="connsiteX537" fmla="*/ 1371942 w 1440909"/>
                <a:gd name="connsiteY537" fmla="*/ 573045 h 1915132"/>
                <a:gd name="connsiteX538" fmla="*/ 1373766 w 1440909"/>
                <a:gd name="connsiteY538" fmla="*/ 587636 h 1915132"/>
                <a:gd name="connsiteX539" fmla="*/ 1373766 w 1440909"/>
                <a:gd name="connsiteY539" fmla="*/ 580341 h 1915132"/>
                <a:gd name="connsiteX540" fmla="*/ 1272538 w 1440909"/>
                <a:gd name="connsiteY540" fmla="*/ 279391 h 1915132"/>
                <a:gd name="connsiteX541" fmla="*/ 1275273 w 1440909"/>
                <a:gd name="connsiteY541" fmla="*/ 282127 h 1915132"/>
                <a:gd name="connsiteX542" fmla="*/ 1268889 w 1440909"/>
                <a:gd name="connsiteY542" fmla="*/ 273919 h 1915132"/>
                <a:gd name="connsiteX543" fmla="*/ 1268889 w 1440909"/>
                <a:gd name="connsiteY543" fmla="*/ 273919 h 1915132"/>
                <a:gd name="connsiteX544" fmla="*/ 1272538 w 1440909"/>
                <a:gd name="connsiteY544" fmla="*/ 279391 h 1915132"/>
                <a:gd name="connsiteX545" fmla="*/ 1187725 w 1440909"/>
                <a:gd name="connsiteY545" fmla="*/ 210082 h 1915132"/>
                <a:gd name="connsiteX546" fmla="*/ 1197756 w 1440909"/>
                <a:gd name="connsiteY546" fmla="*/ 217377 h 1915132"/>
                <a:gd name="connsiteX547" fmla="*/ 1188636 w 1440909"/>
                <a:gd name="connsiteY547" fmla="*/ 210994 h 1915132"/>
                <a:gd name="connsiteX548" fmla="*/ 1180429 w 1440909"/>
                <a:gd name="connsiteY548" fmla="*/ 205522 h 1915132"/>
                <a:gd name="connsiteX549" fmla="*/ 1187725 w 1440909"/>
                <a:gd name="connsiteY549" fmla="*/ 210082 h 1915132"/>
                <a:gd name="connsiteX550" fmla="*/ 1317224 w 1440909"/>
                <a:gd name="connsiteY550" fmla="*/ 366940 h 1915132"/>
                <a:gd name="connsiteX551" fmla="*/ 1322696 w 1440909"/>
                <a:gd name="connsiteY551" fmla="*/ 377884 h 1915132"/>
                <a:gd name="connsiteX552" fmla="*/ 1318136 w 1440909"/>
                <a:gd name="connsiteY552" fmla="*/ 365116 h 1915132"/>
                <a:gd name="connsiteX553" fmla="*/ 1279833 w 1440909"/>
                <a:gd name="connsiteY553" fmla="*/ 295807 h 1915132"/>
                <a:gd name="connsiteX554" fmla="*/ 1235147 w 1440909"/>
                <a:gd name="connsiteY554" fmla="*/ 246560 h 1915132"/>
                <a:gd name="connsiteX555" fmla="*/ 1204140 w 1440909"/>
                <a:gd name="connsiteY555" fmla="*/ 222849 h 1915132"/>
                <a:gd name="connsiteX556" fmla="*/ 1251562 w 1440909"/>
                <a:gd name="connsiteY556" fmla="*/ 265712 h 1915132"/>
                <a:gd name="connsiteX557" fmla="*/ 1289865 w 1440909"/>
                <a:gd name="connsiteY557" fmla="*/ 315870 h 1915132"/>
                <a:gd name="connsiteX558" fmla="*/ 1317224 w 1440909"/>
                <a:gd name="connsiteY558" fmla="*/ 366940 h 191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</a:cxnLst>
              <a:rect l="l" t="t" r="r" b="b"/>
              <a:pathLst>
                <a:path w="1440909" h="1915132">
                  <a:moveTo>
                    <a:pt x="1360086" y="564837"/>
                  </a:moveTo>
                  <a:cubicBezTo>
                    <a:pt x="1352791" y="514679"/>
                    <a:pt x="1343671" y="471816"/>
                    <a:pt x="1336375" y="441722"/>
                  </a:cubicBezTo>
                  <a:cubicBezTo>
                    <a:pt x="1335464" y="437162"/>
                    <a:pt x="1333639" y="430778"/>
                    <a:pt x="1331815" y="423482"/>
                  </a:cubicBezTo>
                  <a:cubicBezTo>
                    <a:pt x="1329991" y="416186"/>
                    <a:pt x="1328167" y="408891"/>
                    <a:pt x="1326344" y="401595"/>
                  </a:cubicBezTo>
                  <a:cubicBezTo>
                    <a:pt x="1319048" y="377884"/>
                    <a:pt x="1309928" y="358732"/>
                    <a:pt x="1301721" y="343229"/>
                  </a:cubicBezTo>
                  <a:cubicBezTo>
                    <a:pt x="1292601" y="326814"/>
                    <a:pt x="1279833" y="306750"/>
                    <a:pt x="1262506" y="284863"/>
                  </a:cubicBezTo>
                  <a:cubicBezTo>
                    <a:pt x="1253386" y="273007"/>
                    <a:pt x="1243354" y="262064"/>
                    <a:pt x="1232411" y="252944"/>
                  </a:cubicBezTo>
                  <a:cubicBezTo>
                    <a:pt x="1221468" y="242912"/>
                    <a:pt x="1210524" y="233793"/>
                    <a:pt x="1199580" y="225585"/>
                  </a:cubicBezTo>
                  <a:cubicBezTo>
                    <a:pt x="1170397" y="203698"/>
                    <a:pt x="1138478" y="185458"/>
                    <a:pt x="1105647" y="167219"/>
                  </a:cubicBezTo>
                  <a:cubicBezTo>
                    <a:pt x="1101088" y="164483"/>
                    <a:pt x="1095615" y="161747"/>
                    <a:pt x="1090144" y="159011"/>
                  </a:cubicBezTo>
                  <a:cubicBezTo>
                    <a:pt x="1070080" y="148980"/>
                    <a:pt x="1049105" y="139860"/>
                    <a:pt x="1028130" y="131652"/>
                  </a:cubicBezTo>
                  <a:cubicBezTo>
                    <a:pt x="1022658" y="129828"/>
                    <a:pt x="1016275" y="127093"/>
                    <a:pt x="1011715" y="125268"/>
                  </a:cubicBezTo>
                  <a:cubicBezTo>
                    <a:pt x="960644" y="107029"/>
                    <a:pt x="902279" y="92438"/>
                    <a:pt x="835705" y="84230"/>
                  </a:cubicBezTo>
                  <a:cubicBezTo>
                    <a:pt x="809258" y="81494"/>
                    <a:pt x="781899" y="79670"/>
                    <a:pt x="756364" y="79670"/>
                  </a:cubicBezTo>
                  <a:cubicBezTo>
                    <a:pt x="745420" y="79670"/>
                    <a:pt x="734476" y="79670"/>
                    <a:pt x="722621" y="80582"/>
                  </a:cubicBezTo>
                  <a:cubicBezTo>
                    <a:pt x="711677" y="81494"/>
                    <a:pt x="699822" y="82406"/>
                    <a:pt x="688878" y="83318"/>
                  </a:cubicBezTo>
                  <a:cubicBezTo>
                    <a:pt x="675198" y="84230"/>
                    <a:pt x="662431" y="86054"/>
                    <a:pt x="653311" y="86966"/>
                  </a:cubicBezTo>
                  <a:cubicBezTo>
                    <a:pt x="644191" y="87878"/>
                    <a:pt x="643279" y="86966"/>
                    <a:pt x="651487" y="86054"/>
                  </a:cubicBezTo>
                  <a:cubicBezTo>
                    <a:pt x="656959" y="85142"/>
                    <a:pt x="663343" y="84230"/>
                    <a:pt x="670639" y="83318"/>
                  </a:cubicBezTo>
                  <a:cubicBezTo>
                    <a:pt x="674287" y="82406"/>
                    <a:pt x="678846" y="82406"/>
                    <a:pt x="683406" y="81494"/>
                  </a:cubicBezTo>
                  <a:cubicBezTo>
                    <a:pt x="687966" y="80582"/>
                    <a:pt x="692526" y="80582"/>
                    <a:pt x="697086" y="80582"/>
                  </a:cubicBezTo>
                  <a:cubicBezTo>
                    <a:pt x="708029" y="79670"/>
                    <a:pt x="719885" y="78758"/>
                    <a:pt x="731740" y="78758"/>
                  </a:cubicBezTo>
                  <a:cubicBezTo>
                    <a:pt x="743596" y="78758"/>
                    <a:pt x="755451" y="78758"/>
                    <a:pt x="766395" y="78758"/>
                  </a:cubicBezTo>
                  <a:cubicBezTo>
                    <a:pt x="776427" y="78758"/>
                    <a:pt x="785546" y="79670"/>
                    <a:pt x="794666" y="79670"/>
                  </a:cubicBezTo>
                  <a:cubicBezTo>
                    <a:pt x="797402" y="79670"/>
                    <a:pt x="800138" y="79670"/>
                    <a:pt x="800138" y="79670"/>
                  </a:cubicBezTo>
                  <a:cubicBezTo>
                    <a:pt x="798314" y="79670"/>
                    <a:pt x="797402" y="78758"/>
                    <a:pt x="792842" y="78758"/>
                  </a:cubicBezTo>
                  <a:cubicBezTo>
                    <a:pt x="784635" y="77846"/>
                    <a:pt x="773691" y="77846"/>
                    <a:pt x="764571" y="76934"/>
                  </a:cubicBezTo>
                  <a:cubicBezTo>
                    <a:pt x="750892" y="76934"/>
                    <a:pt x="737212" y="76934"/>
                    <a:pt x="724445" y="76934"/>
                  </a:cubicBezTo>
                  <a:cubicBezTo>
                    <a:pt x="710765" y="77846"/>
                    <a:pt x="697998" y="78758"/>
                    <a:pt x="684318" y="79670"/>
                  </a:cubicBezTo>
                  <a:cubicBezTo>
                    <a:pt x="631424" y="85142"/>
                    <a:pt x="578530" y="96998"/>
                    <a:pt x="528372" y="113413"/>
                  </a:cubicBezTo>
                  <a:cubicBezTo>
                    <a:pt x="480949" y="129828"/>
                    <a:pt x="435351" y="150804"/>
                    <a:pt x="395224" y="175427"/>
                  </a:cubicBezTo>
                  <a:cubicBezTo>
                    <a:pt x="388840" y="179075"/>
                    <a:pt x="382457" y="183635"/>
                    <a:pt x="376073" y="187282"/>
                  </a:cubicBezTo>
                  <a:cubicBezTo>
                    <a:pt x="370601" y="191842"/>
                    <a:pt x="365129" y="195490"/>
                    <a:pt x="359658" y="199138"/>
                  </a:cubicBezTo>
                  <a:cubicBezTo>
                    <a:pt x="351450" y="205522"/>
                    <a:pt x="346890" y="209170"/>
                    <a:pt x="348714" y="208258"/>
                  </a:cubicBezTo>
                  <a:cubicBezTo>
                    <a:pt x="350538" y="207346"/>
                    <a:pt x="362393" y="200050"/>
                    <a:pt x="373337" y="191842"/>
                  </a:cubicBezTo>
                  <a:cubicBezTo>
                    <a:pt x="392488" y="179987"/>
                    <a:pt x="411639" y="167219"/>
                    <a:pt x="432615" y="157187"/>
                  </a:cubicBezTo>
                  <a:lnTo>
                    <a:pt x="448118" y="148980"/>
                  </a:lnTo>
                  <a:lnTo>
                    <a:pt x="463622" y="141684"/>
                  </a:lnTo>
                  <a:cubicBezTo>
                    <a:pt x="474565" y="137124"/>
                    <a:pt x="484597" y="131652"/>
                    <a:pt x="495540" y="128004"/>
                  </a:cubicBezTo>
                  <a:cubicBezTo>
                    <a:pt x="507396" y="123445"/>
                    <a:pt x="518340" y="119797"/>
                    <a:pt x="526548" y="117061"/>
                  </a:cubicBezTo>
                  <a:cubicBezTo>
                    <a:pt x="534755" y="115237"/>
                    <a:pt x="539315" y="113413"/>
                    <a:pt x="539315" y="114325"/>
                  </a:cubicBezTo>
                  <a:cubicBezTo>
                    <a:pt x="539315" y="114325"/>
                    <a:pt x="534755" y="116149"/>
                    <a:pt x="528372" y="117973"/>
                  </a:cubicBezTo>
                  <a:cubicBezTo>
                    <a:pt x="521988" y="119797"/>
                    <a:pt x="513780" y="123445"/>
                    <a:pt x="504660" y="127093"/>
                  </a:cubicBezTo>
                  <a:cubicBezTo>
                    <a:pt x="499189" y="128916"/>
                    <a:pt x="494629" y="130740"/>
                    <a:pt x="489157" y="133476"/>
                  </a:cubicBezTo>
                  <a:cubicBezTo>
                    <a:pt x="483685" y="135300"/>
                    <a:pt x="479125" y="138036"/>
                    <a:pt x="473654" y="140772"/>
                  </a:cubicBezTo>
                  <a:cubicBezTo>
                    <a:pt x="463622" y="145332"/>
                    <a:pt x="452678" y="149892"/>
                    <a:pt x="442646" y="155363"/>
                  </a:cubicBezTo>
                  <a:cubicBezTo>
                    <a:pt x="395224" y="179075"/>
                    <a:pt x="353274" y="207346"/>
                    <a:pt x="314971" y="240177"/>
                  </a:cubicBezTo>
                  <a:cubicBezTo>
                    <a:pt x="305851" y="248384"/>
                    <a:pt x="296732" y="256592"/>
                    <a:pt x="287612" y="265712"/>
                  </a:cubicBezTo>
                  <a:cubicBezTo>
                    <a:pt x="278492" y="274831"/>
                    <a:pt x="270284" y="283951"/>
                    <a:pt x="261165" y="293071"/>
                  </a:cubicBezTo>
                  <a:lnTo>
                    <a:pt x="243838" y="313134"/>
                  </a:lnTo>
                  <a:cubicBezTo>
                    <a:pt x="241102" y="316782"/>
                    <a:pt x="238365" y="319518"/>
                    <a:pt x="235630" y="323166"/>
                  </a:cubicBezTo>
                  <a:lnTo>
                    <a:pt x="228334" y="334109"/>
                  </a:lnTo>
                  <a:cubicBezTo>
                    <a:pt x="222862" y="341405"/>
                    <a:pt x="218303" y="347789"/>
                    <a:pt x="212830" y="355085"/>
                  </a:cubicBezTo>
                  <a:lnTo>
                    <a:pt x="199151" y="376972"/>
                  </a:lnTo>
                  <a:cubicBezTo>
                    <a:pt x="181824" y="407067"/>
                    <a:pt x="166320" y="438986"/>
                    <a:pt x="153552" y="471816"/>
                  </a:cubicBezTo>
                  <a:cubicBezTo>
                    <a:pt x="150817" y="480024"/>
                    <a:pt x="147169" y="489144"/>
                    <a:pt x="144433" y="497352"/>
                  </a:cubicBezTo>
                  <a:cubicBezTo>
                    <a:pt x="138961" y="511943"/>
                    <a:pt x="136225" y="522887"/>
                    <a:pt x="133489" y="530182"/>
                  </a:cubicBezTo>
                  <a:cubicBezTo>
                    <a:pt x="132577" y="531094"/>
                    <a:pt x="132577" y="532918"/>
                    <a:pt x="132577" y="533830"/>
                  </a:cubicBezTo>
                  <a:cubicBezTo>
                    <a:pt x="130753" y="536566"/>
                    <a:pt x="128017" y="545686"/>
                    <a:pt x="124369" y="558453"/>
                  </a:cubicBezTo>
                  <a:cubicBezTo>
                    <a:pt x="120722" y="571221"/>
                    <a:pt x="117074" y="586724"/>
                    <a:pt x="113426" y="604052"/>
                  </a:cubicBezTo>
                  <a:cubicBezTo>
                    <a:pt x="103394" y="654210"/>
                    <a:pt x="98834" y="700720"/>
                    <a:pt x="97923" y="749055"/>
                  </a:cubicBezTo>
                  <a:cubicBezTo>
                    <a:pt x="97923" y="759998"/>
                    <a:pt x="97923" y="771854"/>
                    <a:pt x="97010" y="783710"/>
                  </a:cubicBezTo>
                  <a:cubicBezTo>
                    <a:pt x="97010" y="795565"/>
                    <a:pt x="97010" y="807421"/>
                    <a:pt x="97010" y="820188"/>
                  </a:cubicBezTo>
                  <a:cubicBezTo>
                    <a:pt x="97010" y="853931"/>
                    <a:pt x="97010" y="887674"/>
                    <a:pt x="97010" y="915033"/>
                  </a:cubicBezTo>
                  <a:cubicBezTo>
                    <a:pt x="97010" y="927800"/>
                    <a:pt x="97010" y="939656"/>
                    <a:pt x="96099" y="951512"/>
                  </a:cubicBezTo>
                  <a:cubicBezTo>
                    <a:pt x="96099" y="967927"/>
                    <a:pt x="96099" y="983431"/>
                    <a:pt x="96099" y="999846"/>
                  </a:cubicBezTo>
                  <a:cubicBezTo>
                    <a:pt x="96099" y="1022645"/>
                    <a:pt x="97923" y="1050004"/>
                    <a:pt x="101570" y="1083747"/>
                  </a:cubicBezTo>
                  <a:cubicBezTo>
                    <a:pt x="102482" y="1089219"/>
                    <a:pt x="103394" y="1095603"/>
                    <a:pt x="103394" y="1101074"/>
                  </a:cubicBezTo>
                  <a:cubicBezTo>
                    <a:pt x="104306" y="1109282"/>
                    <a:pt x="106130" y="1122962"/>
                    <a:pt x="106130" y="1125698"/>
                  </a:cubicBezTo>
                  <a:cubicBezTo>
                    <a:pt x="107954" y="1158529"/>
                    <a:pt x="115250" y="1206863"/>
                    <a:pt x="114338" y="1215982"/>
                  </a:cubicBezTo>
                  <a:cubicBezTo>
                    <a:pt x="114338" y="1218718"/>
                    <a:pt x="116162" y="1232398"/>
                    <a:pt x="123458" y="1258845"/>
                  </a:cubicBezTo>
                  <a:cubicBezTo>
                    <a:pt x="128929" y="1279820"/>
                    <a:pt x="135313" y="1300795"/>
                    <a:pt x="143521" y="1320859"/>
                  </a:cubicBezTo>
                  <a:cubicBezTo>
                    <a:pt x="156288" y="1356425"/>
                    <a:pt x="171792" y="1390168"/>
                    <a:pt x="190943" y="1422999"/>
                  </a:cubicBezTo>
                  <a:cubicBezTo>
                    <a:pt x="208271" y="1453094"/>
                    <a:pt x="227422" y="1482277"/>
                    <a:pt x="249309" y="1509636"/>
                  </a:cubicBezTo>
                  <a:cubicBezTo>
                    <a:pt x="273021" y="1538819"/>
                    <a:pt x="298556" y="1565266"/>
                    <a:pt x="324091" y="1587154"/>
                  </a:cubicBezTo>
                  <a:cubicBezTo>
                    <a:pt x="350538" y="1609953"/>
                    <a:pt x="376985" y="1628192"/>
                    <a:pt x="403432" y="1643695"/>
                  </a:cubicBezTo>
                  <a:cubicBezTo>
                    <a:pt x="433527" y="1661935"/>
                    <a:pt x="468181" y="1677438"/>
                    <a:pt x="502836" y="1689294"/>
                  </a:cubicBezTo>
                  <a:cubicBezTo>
                    <a:pt x="515604" y="1693854"/>
                    <a:pt x="515604" y="1693854"/>
                    <a:pt x="502836" y="1691118"/>
                  </a:cubicBezTo>
                  <a:cubicBezTo>
                    <a:pt x="495540" y="1689294"/>
                    <a:pt x="488245" y="1686558"/>
                    <a:pt x="480949" y="1684734"/>
                  </a:cubicBezTo>
                  <a:cubicBezTo>
                    <a:pt x="477301" y="1683822"/>
                    <a:pt x="473654" y="1681998"/>
                    <a:pt x="470006" y="1681086"/>
                  </a:cubicBezTo>
                  <a:cubicBezTo>
                    <a:pt x="466357" y="1680174"/>
                    <a:pt x="462710" y="1678350"/>
                    <a:pt x="459974" y="1677438"/>
                  </a:cubicBezTo>
                  <a:cubicBezTo>
                    <a:pt x="449942" y="1673791"/>
                    <a:pt x="450854" y="1674702"/>
                    <a:pt x="460886" y="1679262"/>
                  </a:cubicBezTo>
                  <a:cubicBezTo>
                    <a:pt x="466357" y="1681998"/>
                    <a:pt x="472741" y="1684734"/>
                    <a:pt x="479125" y="1686558"/>
                  </a:cubicBezTo>
                  <a:cubicBezTo>
                    <a:pt x="485509" y="1689294"/>
                    <a:pt x="491893" y="1691118"/>
                    <a:pt x="499189" y="1693854"/>
                  </a:cubicBezTo>
                  <a:cubicBezTo>
                    <a:pt x="568498" y="1716653"/>
                    <a:pt x="636896" y="1726685"/>
                    <a:pt x="718973" y="1729420"/>
                  </a:cubicBezTo>
                  <a:cubicBezTo>
                    <a:pt x="751804" y="1730332"/>
                    <a:pt x="777339" y="1730332"/>
                    <a:pt x="796490" y="1731244"/>
                  </a:cubicBezTo>
                  <a:cubicBezTo>
                    <a:pt x="814729" y="1731244"/>
                    <a:pt x="832057" y="1731244"/>
                    <a:pt x="848472" y="1731244"/>
                  </a:cubicBezTo>
                  <a:cubicBezTo>
                    <a:pt x="856680" y="1731244"/>
                    <a:pt x="863064" y="1731244"/>
                    <a:pt x="867623" y="1731244"/>
                  </a:cubicBezTo>
                  <a:cubicBezTo>
                    <a:pt x="872183" y="1731244"/>
                    <a:pt x="874920" y="1731244"/>
                    <a:pt x="875831" y="1732156"/>
                  </a:cubicBezTo>
                  <a:cubicBezTo>
                    <a:pt x="877655" y="1733068"/>
                    <a:pt x="872183" y="1733980"/>
                    <a:pt x="862152" y="1734892"/>
                  </a:cubicBezTo>
                  <a:cubicBezTo>
                    <a:pt x="856680" y="1735804"/>
                    <a:pt x="851208" y="1736716"/>
                    <a:pt x="844824" y="1736716"/>
                  </a:cubicBezTo>
                  <a:cubicBezTo>
                    <a:pt x="823849" y="1738540"/>
                    <a:pt x="817465" y="1740364"/>
                    <a:pt x="814729" y="1741276"/>
                  </a:cubicBezTo>
                  <a:cubicBezTo>
                    <a:pt x="812905" y="1742188"/>
                    <a:pt x="829321" y="1743100"/>
                    <a:pt x="874920" y="1741276"/>
                  </a:cubicBezTo>
                  <a:cubicBezTo>
                    <a:pt x="882215" y="1741276"/>
                    <a:pt x="889511" y="1740364"/>
                    <a:pt x="896806" y="1740364"/>
                  </a:cubicBezTo>
                  <a:cubicBezTo>
                    <a:pt x="900455" y="1740364"/>
                    <a:pt x="903190" y="1740364"/>
                    <a:pt x="906838" y="1739452"/>
                  </a:cubicBezTo>
                  <a:cubicBezTo>
                    <a:pt x="908662" y="1739452"/>
                    <a:pt x="910486" y="1739452"/>
                    <a:pt x="911398" y="1739452"/>
                  </a:cubicBezTo>
                  <a:lnTo>
                    <a:pt x="914134" y="1739452"/>
                  </a:lnTo>
                  <a:cubicBezTo>
                    <a:pt x="914134" y="1739452"/>
                    <a:pt x="915046" y="1739452"/>
                    <a:pt x="915046" y="1739452"/>
                  </a:cubicBezTo>
                  <a:lnTo>
                    <a:pt x="915046" y="1740364"/>
                  </a:lnTo>
                  <a:cubicBezTo>
                    <a:pt x="915046" y="1757691"/>
                    <a:pt x="916870" y="1773195"/>
                    <a:pt x="917782" y="1788698"/>
                  </a:cubicBezTo>
                  <a:cubicBezTo>
                    <a:pt x="919606" y="1804202"/>
                    <a:pt x="920518" y="1819705"/>
                    <a:pt x="921430" y="1835209"/>
                  </a:cubicBezTo>
                  <a:cubicBezTo>
                    <a:pt x="922341" y="1860744"/>
                    <a:pt x="918694" y="1877159"/>
                    <a:pt x="915958" y="1886279"/>
                  </a:cubicBezTo>
                  <a:cubicBezTo>
                    <a:pt x="913222" y="1895399"/>
                    <a:pt x="908662" y="1904518"/>
                    <a:pt x="905014" y="1910902"/>
                  </a:cubicBezTo>
                  <a:cubicBezTo>
                    <a:pt x="903190" y="1913638"/>
                    <a:pt x="902279" y="1913638"/>
                    <a:pt x="904102" y="1909990"/>
                  </a:cubicBezTo>
                  <a:cubicBezTo>
                    <a:pt x="909574" y="1890839"/>
                    <a:pt x="907750" y="1880807"/>
                    <a:pt x="906838" y="1870775"/>
                  </a:cubicBezTo>
                  <a:cubicBezTo>
                    <a:pt x="906838" y="1868040"/>
                    <a:pt x="906838" y="1859832"/>
                    <a:pt x="905926" y="1845240"/>
                  </a:cubicBezTo>
                  <a:cubicBezTo>
                    <a:pt x="905014" y="1833385"/>
                    <a:pt x="904102" y="1821529"/>
                    <a:pt x="902279" y="1810586"/>
                  </a:cubicBezTo>
                  <a:cubicBezTo>
                    <a:pt x="899542" y="1794170"/>
                    <a:pt x="897719" y="1787787"/>
                    <a:pt x="897719" y="1789610"/>
                  </a:cubicBezTo>
                  <a:cubicBezTo>
                    <a:pt x="896806" y="1791434"/>
                    <a:pt x="897719" y="1802378"/>
                    <a:pt x="899542" y="1820617"/>
                  </a:cubicBezTo>
                  <a:cubicBezTo>
                    <a:pt x="900455" y="1830649"/>
                    <a:pt x="900455" y="1841593"/>
                    <a:pt x="900455" y="1851624"/>
                  </a:cubicBezTo>
                  <a:cubicBezTo>
                    <a:pt x="900455" y="1861656"/>
                    <a:pt x="898631" y="1870775"/>
                    <a:pt x="897719" y="1879895"/>
                  </a:cubicBezTo>
                  <a:cubicBezTo>
                    <a:pt x="895895" y="1889015"/>
                    <a:pt x="894071" y="1891751"/>
                    <a:pt x="894071" y="1889927"/>
                  </a:cubicBezTo>
                  <a:cubicBezTo>
                    <a:pt x="894071" y="1888103"/>
                    <a:pt x="894982" y="1881719"/>
                    <a:pt x="896806" y="1870775"/>
                  </a:cubicBezTo>
                  <a:cubicBezTo>
                    <a:pt x="898631" y="1852536"/>
                    <a:pt x="896806" y="1831561"/>
                    <a:pt x="894982" y="1810586"/>
                  </a:cubicBezTo>
                  <a:cubicBezTo>
                    <a:pt x="892247" y="1785050"/>
                    <a:pt x="891335" y="1781403"/>
                    <a:pt x="891335" y="1770459"/>
                  </a:cubicBezTo>
                  <a:cubicBezTo>
                    <a:pt x="891335" y="1769547"/>
                    <a:pt x="891335" y="1768635"/>
                    <a:pt x="891335" y="1767723"/>
                  </a:cubicBezTo>
                  <a:cubicBezTo>
                    <a:pt x="891335" y="1766811"/>
                    <a:pt x="891335" y="1766811"/>
                    <a:pt x="890423" y="1766811"/>
                  </a:cubicBezTo>
                  <a:lnTo>
                    <a:pt x="888599" y="1766811"/>
                  </a:lnTo>
                  <a:lnTo>
                    <a:pt x="884951" y="1766811"/>
                  </a:lnTo>
                  <a:lnTo>
                    <a:pt x="878567" y="1766811"/>
                  </a:lnTo>
                  <a:cubicBezTo>
                    <a:pt x="873096" y="1766811"/>
                    <a:pt x="868536" y="1767723"/>
                    <a:pt x="863064" y="1767723"/>
                  </a:cubicBezTo>
                  <a:cubicBezTo>
                    <a:pt x="854856" y="1767723"/>
                    <a:pt x="846648" y="1768635"/>
                    <a:pt x="838441" y="1768635"/>
                  </a:cubicBezTo>
                  <a:cubicBezTo>
                    <a:pt x="829321" y="1769547"/>
                    <a:pt x="819289" y="1769547"/>
                    <a:pt x="810170" y="1769547"/>
                  </a:cubicBezTo>
                  <a:cubicBezTo>
                    <a:pt x="756364" y="1771371"/>
                    <a:pt x="704381" y="1771371"/>
                    <a:pt x="661519" y="1768635"/>
                  </a:cubicBezTo>
                  <a:cubicBezTo>
                    <a:pt x="650575" y="1767723"/>
                    <a:pt x="642368" y="1767723"/>
                    <a:pt x="634160" y="1766811"/>
                  </a:cubicBezTo>
                  <a:cubicBezTo>
                    <a:pt x="626864" y="1765899"/>
                    <a:pt x="634160" y="1767723"/>
                    <a:pt x="646015" y="1768635"/>
                  </a:cubicBezTo>
                  <a:cubicBezTo>
                    <a:pt x="652399" y="1769547"/>
                    <a:pt x="658783" y="1769547"/>
                    <a:pt x="666079" y="1770459"/>
                  </a:cubicBezTo>
                  <a:cubicBezTo>
                    <a:pt x="708941" y="1774107"/>
                    <a:pt x="749068" y="1775019"/>
                    <a:pt x="788283" y="1774107"/>
                  </a:cubicBezTo>
                  <a:cubicBezTo>
                    <a:pt x="808345" y="1774107"/>
                    <a:pt x="827497" y="1773195"/>
                    <a:pt x="846648" y="1772283"/>
                  </a:cubicBezTo>
                  <a:cubicBezTo>
                    <a:pt x="857592" y="1771371"/>
                    <a:pt x="868536" y="1771371"/>
                    <a:pt x="879479" y="1770459"/>
                  </a:cubicBezTo>
                  <a:cubicBezTo>
                    <a:pt x="880391" y="1770459"/>
                    <a:pt x="881303" y="1770459"/>
                    <a:pt x="882215" y="1770459"/>
                  </a:cubicBezTo>
                  <a:lnTo>
                    <a:pt x="883127" y="1770459"/>
                  </a:lnTo>
                  <a:cubicBezTo>
                    <a:pt x="883127" y="1770459"/>
                    <a:pt x="884039" y="1770459"/>
                    <a:pt x="884039" y="1771371"/>
                  </a:cubicBezTo>
                  <a:cubicBezTo>
                    <a:pt x="884039" y="1772283"/>
                    <a:pt x="884039" y="1774107"/>
                    <a:pt x="884039" y="1775019"/>
                  </a:cubicBezTo>
                  <a:cubicBezTo>
                    <a:pt x="884039" y="1779579"/>
                    <a:pt x="883127" y="1779579"/>
                    <a:pt x="883127" y="1775931"/>
                  </a:cubicBezTo>
                  <a:cubicBezTo>
                    <a:pt x="883127" y="1775019"/>
                    <a:pt x="883127" y="1774107"/>
                    <a:pt x="883127" y="1773195"/>
                  </a:cubicBezTo>
                  <a:cubicBezTo>
                    <a:pt x="883127" y="1773195"/>
                    <a:pt x="883127" y="1773195"/>
                    <a:pt x="882215" y="1773195"/>
                  </a:cubicBezTo>
                  <a:lnTo>
                    <a:pt x="881303" y="1773195"/>
                  </a:lnTo>
                  <a:lnTo>
                    <a:pt x="878567" y="1773195"/>
                  </a:lnTo>
                  <a:cubicBezTo>
                    <a:pt x="876743" y="1773195"/>
                    <a:pt x="875831" y="1773195"/>
                    <a:pt x="874007" y="1774107"/>
                  </a:cubicBezTo>
                  <a:lnTo>
                    <a:pt x="863976" y="1775019"/>
                  </a:lnTo>
                  <a:lnTo>
                    <a:pt x="858504" y="1775019"/>
                  </a:lnTo>
                  <a:lnTo>
                    <a:pt x="846648" y="1775931"/>
                  </a:lnTo>
                  <a:cubicBezTo>
                    <a:pt x="830233" y="1776843"/>
                    <a:pt x="813818" y="1777755"/>
                    <a:pt x="798314" y="1777755"/>
                  </a:cubicBezTo>
                  <a:cubicBezTo>
                    <a:pt x="744508" y="1779579"/>
                    <a:pt x="701646" y="1778667"/>
                    <a:pt x="673374" y="1777755"/>
                  </a:cubicBezTo>
                  <a:cubicBezTo>
                    <a:pt x="663343" y="1777755"/>
                    <a:pt x="652399" y="1776843"/>
                    <a:pt x="642368" y="1775931"/>
                  </a:cubicBezTo>
                  <a:cubicBezTo>
                    <a:pt x="614096" y="1774107"/>
                    <a:pt x="577618" y="1770459"/>
                    <a:pt x="528372" y="1759515"/>
                  </a:cubicBezTo>
                  <a:cubicBezTo>
                    <a:pt x="521075" y="1757691"/>
                    <a:pt x="513780" y="1755868"/>
                    <a:pt x="507396" y="1754044"/>
                  </a:cubicBezTo>
                  <a:cubicBezTo>
                    <a:pt x="500100" y="1752220"/>
                    <a:pt x="493716" y="1750396"/>
                    <a:pt x="486421" y="1748572"/>
                  </a:cubicBezTo>
                  <a:cubicBezTo>
                    <a:pt x="475477" y="1745836"/>
                    <a:pt x="465446" y="1742188"/>
                    <a:pt x="456326" y="1738540"/>
                  </a:cubicBezTo>
                  <a:cubicBezTo>
                    <a:pt x="447206" y="1735804"/>
                    <a:pt x="438998" y="1732156"/>
                    <a:pt x="431703" y="1729420"/>
                  </a:cubicBezTo>
                  <a:cubicBezTo>
                    <a:pt x="417111" y="1723949"/>
                    <a:pt x="407079" y="1720301"/>
                    <a:pt x="403432" y="1718477"/>
                  </a:cubicBezTo>
                  <a:cubicBezTo>
                    <a:pt x="401608" y="1717565"/>
                    <a:pt x="397960" y="1716653"/>
                    <a:pt x="394312" y="1714829"/>
                  </a:cubicBezTo>
                  <a:cubicBezTo>
                    <a:pt x="386104" y="1712093"/>
                    <a:pt x="372425" y="1704797"/>
                    <a:pt x="352361" y="1693854"/>
                  </a:cubicBezTo>
                  <a:cubicBezTo>
                    <a:pt x="343242" y="1688382"/>
                    <a:pt x="334122" y="1682910"/>
                    <a:pt x="325002" y="1676526"/>
                  </a:cubicBezTo>
                  <a:cubicBezTo>
                    <a:pt x="285788" y="1650079"/>
                    <a:pt x="258429" y="1625456"/>
                    <a:pt x="240189" y="1610865"/>
                  </a:cubicBezTo>
                  <a:cubicBezTo>
                    <a:pt x="235630" y="1606305"/>
                    <a:pt x="229246" y="1600833"/>
                    <a:pt x="221950" y="1593537"/>
                  </a:cubicBezTo>
                  <a:cubicBezTo>
                    <a:pt x="214654" y="1586242"/>
                    <a:pt x="206446" y="1578034"/>
                    <a:pt x="198239" y="1568914"/>
                  </a:cubicBezTo>
                  <a:cubicBezTo>
                    <a:pt x="152641" y="1516932"/>
                    <a:pt x="115250" y="1459478"/>
                    <a:pt x="86979" y="1396552"/>
                  </a:cubicBezTo>
                  <a:cubicBezTo>
                    <a:pt x="82419" y="1387432"/>
                    <a:pt x="78771" y="1377401"/>
                    <a:pt x="75123" y="1368281"/>
                  </a:cubicBezTo>
                  <a:cubicBezTo>
                    <a:pt x="71475" y="1359162"/>
                    <a:pt x="67828" y="1349130"/>
                    <a:pt x="64180" y="1339098"/>
                  </a:cubicBezTo>
                  <a:cubicBezTo>
                    <a:pt x="24053" y="1226926"/>
                    <a:pt x="9462" y="1110194"/>
                    <a:pt x="3990" y="997110"/>
                  </a:cubicBezTo>
                  <a:cubicBezTo>
                    <a:pt x="2166" y="961543"/>
                    <a:pt x="1254" y="925977"/>
                    <a:pt x="342" y="891322"/>
                  </a:cubicBezTo>
                  <a:cubicBezTo>
                    <a:pt x="-570" y="839340"/>
                    <a:pt x="342" y="789181"/>
                    <a:pt x="3078" y="739023"/>
                  </a:cubicBezTo>
                  <a:cubicBezTo>
                    <a:pt x="9462" y="646002"/>
                    <a:pt x="23141" y="546598"/>
                    <a:pt x="57796" y="449017"/>
                  </a:cubicBezTo>
                  <a:cubicBezTo>
                    <a:pt x="60532" y="440810"/>
                    <a:pt x="64180" y="433514"/>
                    <a:pt x="66915" y="425306"/>
                  </a:cubicBezTo>
                  <a:cubicBezTo>
                    <a:pt x="69651" y="417098"/>
                    <a:pt x="73299" y="409803"/>
                    <a:pt x="76947" y="401595"/>
                  </a:cubicBezTo>
                  <a:cubicBezTo>
                    <a:pt x="81507" y="392475"/>
                    <a:pt x="85155" y="382444"/>
                    <a:pt x="90627" y="373324"/>
                  </a:cubicBezTo>
                  <a:cubicBezTo>
                    <a:pt x="95187" y="364204"/>
                    <a:pt x="100658" y="355085"/>
                    <a:pt x="105218" y="346877"/>
                  </a:cubicBezTo>
                  <a:cubicBezTo>
                    <a:pt x="109778" y="338669"/>
                    <a:pt x="115250" y="330461"/>
                    <a:pt x="119810" y="323166"/>
                  </a:cubicBezTo>
                  <a:cubicBezTo>
                    <a:pt x="122546" y="318606"/>
                    <a:pt x="125282" y="314046"/>
                    <a:pt x="128017" y="309486"/>
                  </a:cubicBezTo>
                  <a:cubicBezTo>
                    <a:pt x="130753" y="304926"/>
                    <a:pt x="134401" y="300366"/>
                    <a:pt x="137137" y="295807"/>
                  </a:cubicBezTo>
                  <a:cubicBezTo>
                    <a:pt x="143521" y="286687"/>
                    <a:pt x="149905" y="277567"/>
                    <a:pt x="157201" y="268448"/>
                  </a:cubicBezTo>
                  <a:cubicBezTo>
                    <a:pt x="164496" y="259328"/>
                    <a:pt x="171792" y="251120"/>
                    <a:pt x="179087" y="242000"/>
                  </a:cubicBezTo>
                  <a:cubicBezTo>
                    <a:pt x="186384" y="232881"/>
                    <a:pt x="195503" y="224673"/>
                    <a:pt x="203711" y="215553"/>
                  </a:cubicBezTo>
                  <a:cubicBezTo>
                    <a:pt x="225598" y="191842"/>
                    <a:pt x="250221" y="170867"/>
                    <a:pt x="275756" y="150804"/>
                  </a:cubicBezTo>
                  <a:cubicBezTo>
                    <a:pt x="283052" y="145332"/>
                    <a:pt x="290348" y="139860"/>
                    <a:pt x="297643" y="134388"/>
                  </a:cubicBezTo>
                  <a:cubicBezTo>
                    <a:pt x="304939" y="128916"/>
                    <a:pt x="313147" y="123445"/>
                    <a:pt x="320443" y="118885"/>
                  </a:cubicBezTo>
                  <a:cubicBezTo>
                    <a:pt x="334122" y="110677"/>
                    <a:pt x="346890" y="103381"/>
                    <a:pt x="343242" y="106117"/>
                  </a:cubicBezTo>
                  <a:cubicBezTo>
                    <a:pt x="332299" y="114325"/>
                    <a:pt x="306763" y="129828"/>
                    <a:pt x="273932" y="157187"/>
                  </a:cubicBezTo>
                  <a:cubicBezTo>
                    <a:pt x="264813" y="164483"/>
                    <a:pt x="254781" y="171779"/>
                    <a:pt x="245662" y="179987"/>
                  </a:cubicBezTo>
                  <a:cubicBezTo>
                    <a:pt x="236542" y="188194"/>
                    <a:pt x="227422" y="196402"/>
                    <a:pt x="218303" y="205522"/>
                  </a:cubicBezTo>
                  <a:cubicBezTo>
                    <a:pt x="185471" y="238353"/>
                    <a:pt x="157201" y="273007"/>
                    <a:pt x="134401" y="307662"/>
                  </a:cubicBezTo>
                  <a:cubicBezTo>
                    <a:pt x="111602" y="343229"/>
                    <a:pt x="93363" y="378796"/>
                    <a:pt x="78771" y="416186"/>
                  </a:cubicBezTo>
                  <a:cubicBezTo>
                    <a:pt x="73299" y="430778"/>
                    <a:pt x="67828" y="443545"/>
                    <a:pt x="65091" y="454489"/>
                  </a:cubicBezTo>
                  <a:cubicBezTo>
                    <a:pt x="62356" y="464521"/>
                    <a:pt x="59620" y="472728"/>
                    <a:pt x="58708" y="477288"/>
                  </a:cubicBezTo>
                  <a:cubicBezTo>
                    <a:pt x="57796" y="480936"/>
                    <a:pt x="58708" y="480936"/>
                    <a:pt x="59620" y="479112"/>
                  </a:cubicBezTo>
                  <a:cubicBezTo>
                    <a:pt x="60532" y="478200"/>
                    <a:pt x="63268" y="469992"/>
                    <a:pt x="67828" y="457225"/>
                  </a:cubicBezTo>
                  <a:cubicBezTo>
                    <a:pt x="83331" y="414363"/>
                    <a:pt x="103394" y="372412"/>
                    <a:pt x="128017" y="331373"/>
                  </a:cubicBezTo>
                  <a:cubicBezTo>
                    <a:pt x="131666" y="325901"/>
                    <a:pt x="134401" y="320430"/>
                    <a:pt x="137137" y="315870"/>
                  </a:cubicBezTo>
                  <a:cubicBezTo>
                    <a:pt x="161760" y="277567"/>
                    <a:pt x="194591" y="236529"/>
                    <a:pt x="235630" y="199138"/>
                  </a:cubicBezTo>
                  <a:lnTo>
                    <a:pt x="253869" y="182723"/>
                  </a:lnTo>
                  <a:cubicBezTo>
                    <a:pt x="260253" y="177251"/>
                    <a:pt x="266637" y="172691"/>
                    <a:pt x="273021" y="167219"/>
                  </a:cubicBezTo>
                  <a:cubicBezTo>
                    <a:pt x="279404" y="162659"/>
                    <a:pt x="285788" y="157187"/>
                    <a:pt x="292172" y="152628"/>
                  </a:cubicBezTo>
                  <a:cubicBezTo>
                    <a:pt x="298556" y="148068"/>
                    <a:pt x="305851" y="143508"/>
                    <a:pt x="312235" y="138948"/>
                  </a:cubicBezTo>
                  <a:cubicBezTo>
                    <a:pt x="360569" y="106117"/>
                    <a:pt x="412552" y="78758"/>
                    <a:pt x="467270" y="56871"/>
                  </a:cubicBezTo>
                  <a:cubicBezTo>
                    <a:pt x="521075" y="34984"/>
                    <a:pt x="578530" y="19480"/>
                    <a:pt x="639631" y="10361"/>
                  </a:cubicBezTo>
                  <a:cubicBezTo>
                    <a:pt x="656047" y="8537"/>
                    <a:pt x="670639" y="5801"/>
                    <a:pt x="682494" y="4889"/>
                  </a:cubicBezTo>
                  <a:cubicBezTo>
                    <a:pt x="695262" y="3977"/>
                    <a:pt x="706205" y="3065"/>
                    <a:pt x="714413" y="2153"/>
                  </a:cubicBezTo>
                  <a:cubicBezTo>
                    <a:pt x="726268" y="329"/>
                    <a:pt x="737212" y="329"/>
                    <a:pt x="751804" y="329"/>
                  </a:cubicBezTo>
                  <a:cubicBezTo>
                    <a:pt x="775515" y="-583"/>
                    <a:pt x="807434" y="329"/>
                    <a:pt x="843001" y="3977"/>
                  </a:cubicBezTo>
                  <a:cubicBezTo>
                    <a:pt x="876743" y="7625"/>
                    <a:pt x="910486" y="13097"/>
                    <a:pt x="943317" y="21304"/>
                  </a:cubicBezTo>
                  <a:cubicBezTo>
                    <a:pt x="964292" y="25864"/>
                    <a:pt x="972500" y="29512"/>
                    <a:pt x="960644" y="26776"/>
                  </a:cubicBezTo>
                  <a:cubicBezTo>
                    <a:pt x="947877" y="24040"/>
                    <a:pt x="934198" y="21304"/>
                    <a:pt x="920518" y="19480"/>
                  </a:cubicBezTo>
                  <a:lnTo>
                    <a:pt x="916870" y="18568"/>
                  </a:lnTo>
                  <a:cubicBezTo>
                    <a:pt x="907750" y="17656"/>
                    <a:pt x="898631" y="15832"/>
                    <a:pt x="889511" y="14920"/>
                  </a:cubicBezTo>
                  <a:cubicBezTo>
                    <a:pt x="874920" y="13097"/>
                    <a:pt x="871271" y="13097"/>
                    <a:pt x="881303" y="14920"/>
                  </a:cubicBezTo>
                  <a:cubicBezTo>
                    <a:pt x="893159" y="17656"/>
                    <a:pt x="909574" y="20392"/>
                    <a:pt x="928725" y="24040"/>
                  </a:cubicBezTo>
                  <a:cubicBezTo>
                    <a:pt x="957908" y="30424"/>
                    <a:pt x="988003" y="38632"/>
                    <a:pt x="1015362" y="46839"/>
                  </a:cubicBezTo>
                  <a:cubicBezTo>
                    <a:pt x="1054577" y="59607"/>
                    <a:pt x="1091968" y="75110"/>
                    <a:pt x="1128447" y="92438"/>
                  </a:cubicBezTo>
                  <a:cubicBezTo>
                    <a:pt x="1164925" y="109765"/>
                    <a:pt x="1199580" y="128916"/>
                    <a:pt x="1233323" y="152628"/>
                  </a:cubicBezTo>
                  <a:cubicBezTo>
                    <a:pt x="1255210" y="167219"/>
                    <a:pt x="1275273" y="182723"/>
                    <a:pt x="1294425" y="200962"/>
                  </a:cubicBezTo>
                  <a:cubicBezTo>
                    <a:pt x="1313576" y="218289"/>
                    <a:pt x="1329991" y="238353"/>
                    <a:pt x="1344583" y="258416"/>
                  </a:cubicBezTo>
                  <a:cubicBezTo>
                    <a:pt x="1349143" y="263888"/>
                    <a:pt x="1352791" y="270272"/>
                    <a:pt x="1356439" y="275743"/>
                  </a:cubicBezTo>
                  <a:cubicBezTo>
                    <a:pt x="1392917" y="330461"/>
                    <a:pt x="1404773" y="382444"/>
                    <a:pt x="1401125" y="376972"/>
                  </a:cubicBezTo>
                  <a:cubicBezTo>
                    <a:pt x="1398389" y="373324"/>
                    <a:pt x="1392917" y="359644"/>
                    <a:pt x="1379238" y="330461"/>
                  </a:cubicBezTo>
                  <a:cubicBezTo>
                    <a:pt x="1370118" y="312222"/>
                    <a:pt x="1359174" y="293983"/>
                    <a:pt x="1345495" y="273919"/>
                  </a:cubicBezTo>
                  <a:cubicBezTo>
                    <a:pt x="1331815" y="254768"/>
                    <a:pt x="1315400" y="233793"/>
                    <a:pt x="1292601" y="211905"/>
                  </a:cubicBezTo>
                  <a:cubicBezTo>
                    <a:pt x="1252474" y="174515"/>
                    <a:pt x="1212348" y="148980"/>
                    <a:pt x="1171309" y="127093"/>
                  </a:cubicBezTo>
                  <a:cubicBezTo>
                    <a:pt x="1161277" y="121621"/>
                    <a:pt x="1149422" y="115237"/>
                    <a:pt x="1141214" y="111589"/>
                  </a:cubicBezTo>
                  <a:cubicBezTo>
                    <a:pt x="1121151" y="102469"/>
                    <a:pt x="1097440" y="91526"/>
                    <a:pt x="1071905" y="81494"/>
                  </a:cubicBezTo>
                  <a:cubicBezTo>
                    <a:pt x="1046369" y="71462"/>
                    <a:pt x="1019010" y="62343"/>
                    <a:pt x="992563" y="55047"/>
                  </a:cubicBezTo>
                  <a:cubicBezTo>
                    <a:pt x="949701" y="43191"/>
                    <a:pt x="899542" y="32248"/>
                    <a:pt x="845736" y="26776"/>
                  </a:cubicBezTo>
                  <a:cubicBezTo>
                    <a:pt x="811082" y="23128"/>
                    <a:pt x="780075" y="21304"/>
                    <a:pt x="757275" y="21304"/>
                  </a:cubicBezTo>
                  <a:cubicBezTo>
                    <a:pt x="755451" y="21304"/>
                    <a:pt x="752716" y="21304"/>
                    <a:pt x="749980" y="21304"/>
                  </a:cubicBezTo>
                  <a:cubicBezTo>
                    <a:pt x="741772" y="21304"/>
                    <a:pt x="731740" y="21304"/>
                    <a:pt x="723533" y="21304"/>
                  </a:cubicBezTo>
                  <a:cubicBezTo>
                    <a:pt x="715325" y="22216"/>
                    <a:pt x="708941" y="22216"/>
                    <a:pt x="705293" y="23128"/>
                  </a:cubicBezTo>
                  <a:cubicBezTo>
                    <a:pt x="699822" y="24040"/>
                    <a:pt x="696174" y="24952"/>
                    <a:pt x="690702" y="25864"/>
                  </a:cubicBezTo>
                  <a:cubicBezTo>
                    <a:pt x="687966" y="25864"/>
                    <a:pt x="684318" y="26776"/>
                    <a:pt x="679758" y="26776"/>
                  </a:cubicBezTo>
                  <a:cubicBezTo>
                    <a:pt x="675198" y="27688"/>
                    <a:pt x="669727" y="28600"/>
                    <a:pt x="664255" y="29512"/>
                  </a:cubicBezTo>
                  <a:cubicBezTo>
                    <a:pt x="652399" y="31336"/>
                    <a:pt x="637808" y="32248"/>
                    <a:pt x="623216" y="35896"/>
                  </a:cubicBezTo>
                  <a:cubicBezTo>
                    <a:pt x="613185" y="37720"/>
                    <a:pt x="603153" y="39544"/>
                    <a:pt x="593121" y="41367"/>
                  </a:cubicBezTo>
                  <a:cubicBezTo>
                    <a:pt x="583090" y="43191"/>
                    <a:pt x="573058" y="45927"/>
                    <a:pt x="563026" y="48663"/>
                  </a:cubicBezTo>
                  <a:cubicBezTo>
                    <a:pt x="557554" y="50487"/>
                    <a:pt x="552083" y="51399"/>
                    <a:pt x="546611" y="52311"/>
                  </a:cubicBezTo>
                  <a:cubicBezTo>
                    <a:pt x="541139" y="54135"/>
                    <a:pt x="536579" y="55959"/>
                    <a:pt x="532019" y="56871"/>
                  </a:cubicBezTo>
                  <a:cubicBezTo>
                    <a:pt x="522900" y="59607"/>
                    <a:pt x="513780" y="63255"/>
                    <a:pt x="507396" y="65079"/>
                  </a:cubicBezTo>
                  <a:cubicBezTo>
                    <a:pt x="493716" y="70550"/>
                    <a:pt x="492805" y="71462"/>
                    <a:pt x="501013" y="68727"/>
                  </a:cubicBezTo>
                  <a:cubicBezTo>
                    <a:pt x="508308" y="65991"/>
                    <a:pt x="522900" y="62343"/>
                    <a:pt x="540227" y="56871"/>
                  </a:cubicBezTo>
                  <a:cubicBezTo>
                    <a:pt x="579442" y="46839"/>
                    <a:pt x="624128" y="35896"/>
                    <a:pt x="672463" y="31336"/>
                  </a:cubicBezTo>
                  <a:cubicBezTo>
                    <a:pt x="682494" y="29512"/>
                    <a:pt x="693438" y="29512"/>
                    <a:pt x="704381" y="28600"/>
                  </a:cubicBezTo>
                  <a:cubicBezTo>
                    <a:pt x="715325" y="27688"/>
                    <a:pt x="725357" y="26776"/>
                    <a:pt x="734476" y="26776"/>
                  </a:cubicBezTo>
                  <a:cubicBezTo>
                    <a:pt x="777339" y="24952"/>
                    <a:pt x="820202" y="26776"/>
                    <a:pt x="868536" y="33160"/>
                  </a:cubicBezTo>
                  <a:cubicBezTo>
                    <a:pt x="885863" y="35896"/>
                    <a:pt x="905014" y="38632"/>
                    <a:pt x="918694" y="41367"/>
                  </a:cubicBezTo>
                  <a:cubicBezTo>
                    <a:pt x="957908" y="48663"/>
                    <a:pt x="1001683" y="60519"/>
                    <a:pt x="1041810" y="75110"/>
                  </a:cubicBezTo>
                  <a:cubicBezTo>
                    <a:pt x="1091056" y="93350"/>
                    <a:pt x="1135742" y="113413"/>
                    <a:pt x="1182252" y="139860"/>
                  </a:cubicBezTo>
                  <a:cubicBezTo>
                    <a:pt x="1225115" y="164483"/>
                    <a:pt x="1269802" y="195490"/>
                    <a:pt x="1304456" y="233793"/>
                  </a:cubicBezTo>
                  <a:cubicBezTo>
                    <a:pt x="1334551" y="266624"/>
                    <a:pt x="1356439" y="301278"/>
                    <a:pt x="1371942" y="334109"/>
                  </a:cubicBezTo>
                  <a:cubicBezTo>
                    <a:pt x="1378326" y="346877"/>
                    <a:pt x="1383798" y="360556"/>
                    <a:pt x="1389269" y="375148"/>
                  </a:cubicBezTo>
                  <a:cubicBezTo>
                    <a:pt x="1394741" y="389739"/>
                    <a:pt x="1398389" y="406155"/>
                    <a:pt x="1402037" y="420746"/>
                  </a:cubicBezTo>
                  <a:cubicBezTo>
                    <a:pt x="1415717" y="480024"/>
                    <a:pt x="1424836" y="533830"/>
                    <a:pt x="1431220" y="575781"/>
                  </a:cubicBezTo>
                  <a:cubicBezTo>
                    <a:pt x="1433956" y="588548"/>
                    <a:pt x="1435780" y="608612"/>
                    <a:pt x="1437604" y="628675"/>
                  </a:cubicBezTo>
                  <a:cubicBezTo>
                    <a:pt x="1443076" y="690689"/>
                    <a:pt x="1445811" y="753614"/>
                    <a:pt x="1447635" y="818364"/>
                  </a:cubicBezTo>
                  <a:cubicBezTo>
                    <a:pt x="1447635" y="829308"/>
                    <a:pt x="1447635" y="842075"/>
                    <a:pt x="1447635" y="842075"/>
                  </a:cubicBezTo>
                  <a:cubicBezTo>
                    <a:pt x="1446723" y="843900"/>
                    <a:pt x="1445811" y="836604"/>
                    <a:pt x="1443987" y="823836"/>
                  </a:cubicBezTo>
                  <a:cubicBezTo>
                    <a:pt x="1443076" y="812892"/>
                    <a:pt x="1442163" y="801037"/>
                    <a:pt x="1440340" y="791917"/>
                  </a:cubicBezTo>
                  <a:cubicBezTo>
                    <a:pt x="1439428" y="787357"/>
                    <a:pt x="1439428" y="786445"/>
                    <a:pt x="1438516" y="785533"/>
                  </a:cubicBezTo>
                  <a:cubicBezTo>
                    <a:pt x="1437604" y="784622"/>
                    <a:pt x="1437604" y="790093"/>
                    <a:pt x="1437604" y="801949"/>
                  </a:cubicBezTo>
                  <a:cubicBezTo>
                    <a:pt x="1437604" y="834780"/>
                    <a:pt x="1437604" y="867610"/>
                    <a:pt x="1436692" y="901353"/>
                  </a:cubicBezTo>
                  <a:cubicBezTo>
                    <a:pt x="1436692" y="936008"/>
                    <a:pt x="1435780" y="974311"/>
                    <a:pt x="1435780" y="1013525"/>
                  </a:cubicBezTo>
                  <a:cubicBezTo>
                    <a:pt x="1435780" y="1063684"/>
                    <a:pt x="1434868" y="1114754"/>
                    <a:pt x="1432132" y="1164912"/>
                  </a:cubicBezTo>
                  <a:cubicBezTo>
                    <a:pt x="1430308" y="1201391"/>
                    <a:pt x="1425748" y="1237870"/>
                    <a:pt x="1419364" y="1274348"/>
                  </a:cubicBezTo>
                  <a:cubicBezTo>
                    <a:pt x="1412981" y="1310827"/>
                    <a:pt x="1403861" y="1347306"/>
                    <a:pt x="1391093" y="1382872"/>
                  </a:cubicBezTo>
                  <a:cubicBezTo>
                    <a:pt x="1387445" y="1395640"/>
                    <a:pt x="1381062" y="1408408"/>
                    <a:pt x="1376502" y="1419351"/>
                  </a:cubicBezTo>
                  <a:cubicBezTo>
                    <a:pt x="1371942" y="1431207"/>
                    <a:pt x="1364646" y="1443062"/>
                    <a:pt x="1360086" y="1451270"/>
                  </a:cubicBezTo>
                  <a:cubicBezTo>
                    <a:pt x="1353703" y="1463126"/>
                    <a:pt x="1347319" y="1471334"/>
                    <a:pt x="1343671" y="1476805"/>
                  </a:cubicBezTo>
                  <a:cubicBezTo>
                    <a:pt x="1339111" y="1482277"/>
                    <a:pt x="1337287" y="1485925"/>
                    <a:pt x="1336375" y="1485013"/>
                  </a:cubicBezTo>
                  <a:cubicBezTo>
                    <a:pt x="1335464" y="1484101"/>
                    <a:pt x="1337287" y="1480453"/>
                    <a:pt x="1341847" y="1472246"/>
                  </a:cubicBezTo>
                  <a:cubicBezTo>
                    <a:pt x="1343671" y="1467686"/>
                    <a:pt x="1347319" y="1463126"/>
                    <a:pt x="1350055" y="1455830"/>
                  </a:cubicBezTo>
                  <a:cubicBezTo>
                    <a:pt x="1353703" y="1448534"/>
                    <a:pt x="1357350" y="1440327"/>
                    <a:pt x="1361910" y="1431207"/>
                  </a:cubicBezTo>
                  <a:cubicBezTo>
                    <a:pt x="1366470" y="1422999"/>
                    <a:pt x="1369206" y="1413880"/>
                    <a:pt x="1372854" y="1404760"/>
                  </a:cubicBezTo>
                  <a:cubicBezTo>
                    <a:pt x="1375590" y="1397464"/>
                    <a:pt x="1378326" y="1391080"/>
                    <a:pt x="1380150" y="1383785"/>
                  </a:cubicBezTo>
                  <a:cubicBezTo>
                    <a:pt x="1381974" y="1377401"/>
                    <a:pt x="1384709" y="1370105"/>
                    <a:pt x="1386534" y="1364633"/>
                  </a:cubicBezTo>
                  <a:cubicBezTo>
                    <a:pt x="1390182" y="1351866"/>
                    <a:pt x="1392917" y="1340010"/>
                    <a:pt x="1395653" y="1329978"/>
                  </a:cubicBezTo>
                  <a:cubicBezTo>
                    <a:pt x="1397477" y="1321771"/>
                    <a:pt x="1399301" y="1312651"/>
                    <a:pt x="1401125" y="1300795"/>
                  </a:cubicBezTo>
                  <a:cubicBezTo>
                    <a:pt x="1403861" y="1289852"/>
                    <a:pt x="1405685" y="1276172"/>
                    <a:pt x="1408421" y="1261581"/>
                  </a:cubicBezTo>
                  <a:cubicBezTo>
                    <a:pt x="1413893" y="1226014"/>
                    <a:pt x="1416628" y="1195007"/>
                    <a:pt x="1418452" y="1163088"/>
                  </a:cubicBezTo>
                  <a:cubicBezTo>
                    <a:pt x="1419364" y="1143937"/>
                    <a:pt x="1420276" y="1122050"/>
                    <a:pt x="1420276" y="1101074"/>
                  </a:cubicBezTo>
                  <a:cubicBezTo>
                    <a:pt x="1421188" y="1067332"/>
                    <a:pt x="1421188" y="1033589"/>
                    <a:pt x="1421188" y="998934"/>
                  </a:cubicBezTo>
                  <a:cubicBezTo>
                    <a:pt x="1421188" y="963367"/>
                    <a:pt x="1421188" y="931448"/>
                    <a:pt x="1420276" y="903177"/>
                  </a:cubicBezTo>
                  <a:cubicBezTo>
                    <a:pt x="1419364" y="879466"/>
                    <a:pt x="1419364" y="851195"/>
                    <a:pt x="1418452" y="822012"/>
                  </a:cubicBezTo>
                  <a:cubicBezTo>
                    <a:pt x="1418452" y="802861"/>
                    <a:pt x="1417541" y="783710"/>
                    <a:pt x="1416628" y="764558"/>
                  </a:cubicBezTo>
                  <a:cubicBezTo>
                    <a:pt x="1415717" y="745407"/>
                    <a:pt x="1414804" y="725344"/>
                    <a:pt x="1412981" y="708016"/>
                  </a:cubicBezTo>
                  <a:cubicBezTo>
                    <a:pt x="1410244" y="669714"/>
                    <a:pt x="1406597" y="632323"/>
                    <a:pt x="1401125" y="594932"/>
                  </a:cubicBezTo>
                  <a:cubicBezTo>
                    <a:pt x="1400213" y="589460"/>
                    <a:pt x="1399301" y="584901"/>
                    <a:pt x="1399301" y="580341"/>
                  </a:cubicBezTo>
                  <a:cubicBezTo>
                    <a:pt x="1397477" y="569397"/>
                    <a:pt x="1396565" y="564837"/>
                    <a:pt x="1396565" y="571221"/>
                  </a:cubicBezTo>
                  <a:cubicBezTo>
                    <a:pt x="1396565" y="576693"/>
                    <a:pt x="1398389" y="586724"/>
                    <a:pt x="1399301" y="600404"/>
                  </a:cubicBezTo>
                  <a:cubicBezTo>
                    <a:pt x="1400213" y="613171"/>
                    <a:pt x="1402037" y="625939"/>
                    <a:pt x="1402949" y="637795"/>
                  </a:cubicBezTo>
                  <a:cubicBezTo>
                    <a:pt x="1407509" y="681569"/>
                    <a:pt x="1410244" y="723520"/>
                    <a:pt x="1412981" y="762734"/>
                  </a:cubicBezTo>
                  <a:cubicBezTo>
                    <a:pt x="1413893" y="774590"/>
                    <a:pt x="1413893" y="788269"/>
                    <a:pt x="1413893" y="797389"/>
                  </a:cubicBezTo>
                  <a:cubicBezTo>
                    <a:pt x="1413893" y="818364"/>
                    <a:pt x="1413893" y="844811"/>
                    <a:pt x="1414804" y="874906"/>
                  </a:cubicBezTo>
                  <a:cubicBezTo>
                    <a:pt x="1414804" y="884026"/>
                    <a:pt x="1414804" y="894058"/>
                    <a:pt x="1414804" y="903177"/>
                  </a:cubicBezTo>
                  <a:cubicBezTo>
                    <a:pt x="1414804" y="943304"/>
                    <a:pt x="1414804" y="983431"/>
                    <a:pt x="1414804" y="1025381"/>
                  </a:cubicBezTo>
                  <a:cubicBezTo>
                    <a:pt x="1414804" y="1045444"/>
                    <a:pt x="1414804" y="1062772"/>
                    <a:pt x="1414804" y="1076451"/>
                  </a:cubicBezTo>
                  <a:cubicBezTo>
                    <a:pt x="1414804" y="1081011"/>
                    <a:pt x="1414804" y="1085571"/>
                    <a:pt x="1414804" y="1089219"/>
                  </a:cubicBezTo>
                  <a:cubicBezTo>
                    <a:pt x="1415717" y="1120226"/>
                    <a:pt x="1414804" y="1164912"/>
                    <a:pt x="1408421" y="1221454"/>
                  </a:cubicBezTo>
                  <a:cubicBezTo>
                    <a:pt x="1404773" y="1252461"/>
                    <a:pt x="1400213" y="1283468"/>
                    <a:pt x="1392917" y="1313563"/>
                  </a:cubicBezTo>
                  <a:cubicBezTo>
                    <a:pt x="1389269" y="1329978"/>
                    <a:pt x="1384709" y="1344570"/>
                    <a:pt x="1381062" y="1359162"/>
                  </a:cubicBezTo>
                  <a:cubicBezTo>
                    <a:pt x="1376502" y="1372841"/>
                    <a:pt x="1371942" y="1385609"/>
                    <a:pt x="1367382" y="1397464"/>
                  </a:cubicBezTo>
                  <a:cubicBezTo>
                    <a:pt x="1363734" y="1406584"/>
                    <a:pt x="1360086" y="1415703"/>
                    <a:pt x="1356439" y="1424823"/>
                  </a:cubicBezTo>
                  <a:cubicBezTo>
                    <a:pt x="1343671" y="1451270"/>
                    <a:pt x="1327256" y="1481365"/>
                    <a:pt x="1303545" y="1510548"/>
                  </a:cubicBezTo>
                  <a:cubicBezTo>
                    <a:pt x="1289865" y="1527876"/>
                    <a:pt x="1277097" y="1540643"/>
                    <a:pt x="1270713" y="1546115"/>
                  </a:cubicBezTo>
                  <a:cubicBezTo>
                    <a:pt x="1265242" y="1550675"/>
                    <a:pt x="1252474" y="1562530"/>
                    <a:pt x="1236059" y="1577122"/>
                  </a:cubicBezTo>
                  <a:cubicBezTo>
                    <a:pt x="1220555" y="1590801"/>
                    <a:pt x="1204140" y="1602657"/>
                    <a:pt x="1187725" y="1614513"/>
                  </a:cubicBezTo>
                  <a:cubicBezTo>
                    <a:pt x="1152158" y="1640048"/>
                    <a:pt x="1115679" y="1661935"/>
                    <a:pt x="1078288" y="1681998"/>
                  </a:cubicBezTo>
                  <a:cubicBezTo>
                    <a:pt x="1060049" y="1692030"/>
                    <a:pt x="1040897" y="1702061"/>
                    <a:pt x="1022658" y="1711181"/>
                  </a:cubicBezTo>
                  <a:cubicBezTo>
                    <a:pt x="1004419" y="1720301"/>
                    <a:pt x="985268" y="1730332"/>
                    <a:pt x="975236" y="1746748"/>
                  </a:cubicBezTo>
                  <a:cubicBezTo>
                    <a:pt x="965204" y="1764075"/>
                    <a:pt x="964292" y="1785050"/>
                    <a:pt x="957908" y="1804202"/>
                  </a:cubicBezTo>
                  <a:cubicBezTo>
                    <a:pt x="951525" y="1824265"/>
                    <a:pt x="942405" y="1843416"/>
                    <a:pt x="934198" y="1862568"/>
                  </a:cubicBezTo>
                  <a:cubicBezTo>
                    <a:pt x="927814" y="1877159"/>
                    <a:pt x="922341" y="1891751"/>
                    <a:pt x="918694" y="1906342"/>
                  </a:cubicBezTo>
                  <a:cubicBezTo>
                    <a:pt x="915958" y="1917286"/>
                    <a:pt x="915046" y="1920934"/>
                    <a:pt x="915958" y="1912726"/>
                  </a:cubicBezTo>
                  <a:cubicBezTo>
                    <a:pt x="916870" y="1908166"/>
                    <a:pt x="917782" y="1905430"/>
                    <a:pt x="918694" y="1899959"/>
                  </a:cubicBezTo>
                  <a:cubicBezTo>
                    <a:pt x="925078" y="1876247"/>
                    <a:pt x="934198" y="1855272"/>
                    <a:pt x="941493" y="1835209"/>
                  </a:cubicBezTo>
                  <a:cubicBezTo>
                    <a:pt x="948789" y="1816057"/>
                    <a:pt x="954260" y="1797818"/>
                    <a:pt x="956084" y="1781403"/>
                  </a:cubicBezTo>
                  <a:cubicBezTo>
                    <a:pt x="957908" y="1771371"/>
                    <a:pt x="958820" y="1757691"/>
                    <a:pt x="966116" y="1743100"/>
                  </a:cubicBezTo>
                  <a:cubicBezTo>
                    <a:pt x="969764" y="1735804"/>
                    <a:pt x="975236" y="1728509"/>
                    <a:pt x="982532" y="1722125"/>
                  </a:cubicBezTo>
                  <a:cubicBezTo>
                    <a:pt x="989827" y="1715741"/>
                    <a:pt x="998035" y="1710269"/>
                    <a:pt x="1007155" y="1705709"/>
                  </a:cubicBezTo>
                  <a:cubicBezTo>
                    <a:pt x="1058225" y="1678350"/>
                    <a:pt x="1101999" y="1653727"/>
                    <a:pt x="1151246" y="1620896"/>
                  </a:cubicBezTo>
                  <a:cubicBezTo>
                    <a:pt x="1184076" y="1599009"/>
                    <a:pt x="1213260" y="1576210"/>
                    <a:pt x="1241530" y="1549763"/>
                  </a:cubicBezTo>
                  <a:cubicBezTo>
                    <a:pt x="1255210" y="1536083"/>
                    <a:pt x="1267978" y="1523316"/>
                    <a:pt x="1279833" y="1509636"/>
                  </a:cubicBezTo>
                  <a:cubicBezTo>
                    <a:pt x="1285305" y="1503252"/>
                    <a:pt x="1290777" y="1495957"/>
                    <a:pt x="1295337" y="1489573"/>
                  </a:cubicBezTo>
                  <a:cubicBezTo>
                    <a:pt x="1299897" y="1482277"/>
                    <a:pt x="1305368" y="1475893"/>
                    <a:pt x="1309016" y="1469509"/>
                  </a:cubicBezTo>
                  <a:cubicBezTo>
                    <a:pt x="1312664" y="1464038"/>
                    <a:pt x="1315400" y="1458566"/>
                    <a:pt x="1319048" y="1452182"/>
                  </a:cubicBezTo>
                  <a:cubicBezTo>
                    <a:pt x="1320872" y="1449446"/>
                    <a:pt x="1322696" y="1446710"/>
                    <a:pt x="1324520" y="1443974"/>
                  </a:cubicBezTo>
                  <a:cubicBezTo>
                    <a:pt x="1326344" y="1441239"/>
                    <a:pt x="1327256" y="1437591"/>
                    <a:pt x="1329080" y="1434855"/>
                  </a:cubicBezTo>
                  <a:cubicBezTo>
                    <a:pt x="1331815" y="1428471"/>
                    <a:pt x="1335464" y="1422999"/>
                    <a:pt x="1338199" y="1416615"/>
                  </a:cubicBezTo>
                  <a:cubicBezTo>
                    <a:pt x="1340935" y="1410232"/>
                    <a:pt x="1343671" y="1403848"/>
                    <a:pt x="1346407" y="1397464"/>
                  </a:cubicBezTo>
                  <a:cubicBezTo>
                    <a:pt x="1357350" y="1371929"/>
                    <a:pt x="1363734" y="1348218"/>
                    <a:pt x="1369206" y="1327243"/>
                  </a:cubicBezTo>
                  <a:cubicBezTo>
                    <a:pt x="1372854" y="1313563"/>
                    <a:pt x="1374678" y="1298972"/>
                    <a:pt x="1378326" y="1283468"/>
                  </a:cubicBezTo>
                  <a:cubicBezTo>
                    <a:pt x="1381062" y="1265229"/>
                    <a:pt x="1383798" y="1248813"/>
                    <a:pt x="1384709" y="1236046"/>
                  </a:cubicBezTo>
                  <a:cubicBezTo>
                    <a:pt x="1385622" y="1223278"/>
                    <a:pt x="1386534" y="1213247"/>
                    <a:pt x="1385622" y="1207775"/>
                  </a:cubicBezTo>
                  <a:cubicBezTo>
                    <a:pt x="1385622" y="1202303"/>
                    <a:pt x="1386534" y="1184064"/>
                    <a:pt x="1387445" y="1158529"/>
                  </a:cubicBezTo>
                  <a:cubicBezTo>
                    <a:pt x="1388358" y="1148497"/>
                    <a:pt x="1388358" y="1137553"/>
                    <a:pt x="1388358" y="1127521"/>
                  </a:cubicBezTo>
                  <a:cubicBezTo>
                    <a:pt x="1389269" y="1105634"/>
                    <a:pt x="1388358" y="1091043"/>
                    <a:pt x="1387445" y="1094691"/>
                  </a:cubicBezTo>
                  <a:cubicBezTo>
                    <a:pt x="1385622" y="1101074"/>
                    <a:pt x="1385622" y="1070980"/>
                    <a:pt x="1384709" y="1026293"/>
                  </a:cubicBezTo>
                  <a:cubicBezTo>
                    <a:pt x="1384709" y="1007142"/>
                    <a:pt x="1384709" y="987078"/>
                    <a:pt x="1383798" y="967927"/>
                  </a:cubicBezTo>
                  <a:cubicBezTo>
                    <a:pt x="1383798" y="934184"/>
                    <a:pt x="1382885" y="899529"/>
                    <a:pt x="1382885" y="860315"/>
                  </a:cubicBezTo>
                  <a:cubicBezTo>
                    <a:pt x="1382885" y="832044"/>
                    <a:pt x="1381974" y="803773"/>
                    <a:pt x="1380150" y="776414"/>
                  </a:cubicBezTo>
                  <a:cubicBezTo>
                    <a:pt x="1379238" y="749967"/>
                    <a:pt x="1378326" y="727167"/>
                    <a:pt x="1380150" y="729904"/>
                  </a:cubicBezTo>
                  <a:cubicBezTo>
                    <a:pt x="1381062" y="732639"/>
                    <a:pt x="1381974" y="737199"/>
                    <a:pt x="1382885" y="739935"/>
                  </a:cubicBezTo>
                  <a:cubicBezTo>
                    <a:pt x="1382885" y="740847"/>
                    <a:pt x="1382885" y="725344"/>
                    <a:pt x="1381974" y="715312"/>
                  </a:cubicBezTo>
                  <a:cubicBezTo>
                    <a:pt x="1381062" y="706192"/>
                    <a:pt x="1381062" y="696161"/>
                    <a:pt x="1380150" y="687041"/>
                  </a:cubicBezTo>
                  <a:cubicBezTo>
                    <a:pt x="1378326" y="668802"/>
                    <a:pt x="1377414" y="650562"/>
                    <a:pt x="1374678" y="633235"/>
                  </a:cubicBezTo>
                  <a:cubicBezTo>
                    <a:pt x="1369206" y="585812"/>
                    <a:pt x="1362823" y="538390"/>
                    <a:pt x="1353703" y="491880"/>
                  </a:cubicBezTo>
                  <a:cubicBezTo>
                    <a:pt x="1351879" y="480936"/>
                    <a:pt x="1349143" y="470904"/>
                    <a:pt x="1347319" y="461785"/>
                  </a:cubicBezTo>
                  <a:cubicBezTo>
                    <a:pt x="1346407" y="458137"/>
                    <a:pt x="1346407" y="457225"/>
                    <a:pt x="1346407" y="458137"/>
                  </a:cubicBezTo>
                  <a:cubicBezTo>
                    <a:pt x="1346407" y="459049"/>
                    <a:pt x="1347319" y="464521"/>
                    <a:pt x="1348231" y="469081"/>
                  </a:cubicBezTo>
                  <a:cubicBezTo>
                    <a:pt x="1350055" y="477288"/>
                    <a:pt x="1351879" y="487320"/>
                    <a:pt x="1352791" y="495528"/>
                  </a:cubicBezTo>
                  <a:cubicBezTo>
                    <a:pt x="1355526" y="511031"/>
                    <a:pt x="1358263" y="525623"/>
                    <a:pt x="1360086" y="541126"/>
                  </a:cubicBezTo>
                  <a:cubicBezTo>
                    <a:pt x="1361910" y="552982"/>
                    <a:pt x="1363734" y="565749"/>
                    <a:pt x="1365558" y="577605"/>
                  </a:cubicBezTo>
                  <a:cubicBezTo>
                    <a:pt x="1367382" y="590372"/>
                    <a:pt x="1368294" y="604964"/>
                    <a:pt x="1369206" y="609524"/>
                  </a:cubicBezTo>
                  <a:cubicBezTo>
                    <a:pt x="1369206" y="614083"/>
                    <a:pt x="1368294" y="605876"/>
                    <a:pt x="1366470" y="594020"/>
                  </a:cubicBezTo>
                  <a:cubicBezTo>
                    <a:pt x="1363734" y="588548"/>
                    <a:pt x="1361910" y="576693"/>
                    <a:pt x="1360086" y="564837"/>
                  </a:cubicBezTo>
                  <a:close/>
                  <a:moveTo>
                    <a:pt x="1163101" y="1628192"/>
                  </a:moveTo>
                  <a:cubicBezTo>
                    <a:pt x="1174045" y="1620896"/>
                    <a:pt x="1170397" y="1621808"/>
                    <a:pt x="1156717" y="1630928"/>
                  </a:cubicBezTo>
                  <a:cubicBezTo>
                    <a:pt x="1133918" y="1645519"/>
                    <a:pt x="1110207" y="1660111"/>
                    <a:pt x="1093792" y="1670142"/>
                  </a:cubicBezTo>
                  <a:cubicBezTo>
                    <a:pt x="1089232" y="1672879"/>
                    <a:pt x="1091968" y="1671966"/>
                    <a:pt x="1099264" y="1668319"/>
                  </a:cubicBezTo>
                  <a:cubicBezTo>
                    <a:pt x="1122063" y="1654639"/>
                    <a:pt x="1144862" y="1640960"/>
                    <a:pt x="1163101" y="1628192"/>
                  </a:cubicBezTo>
                  <a:close/>
                  <a:moveTo>
                    <a:pt x="1384709" y="886762"/>
                  </a:moveTo>
                  <a:cubicBezTo>
                    <a:pt x="1385622" y="895882"/>
                    <a:pt x="1385622" y="892234"/>
                    <a:pt x="1385622" y="879466"/>
                  </a:cubicBezTo>
                  <a:cubicBezTo>
                    <a:pt x="1385622" y="866699"/>
                    <a:pt x="1385622" y="847547"/>
                    <a:pt x="1384709" y="839340"/>
                  </a:cubicBezTo>
                  <a:cubicBezTo>
                    <a:pt x="1383798" y="830220"/>
                    <a:pt x="1383798" y="832956"/>
                    <a:pt x="1383798" y="845723"/>
                  </a:cubicBezTo>
                  <a:cubicBezTo>
                    <a:pt x="1383798" y="859403"/>
                    <a:pt x="1384709" y="878554"/>
                    <a:pt x="1384709" y="886762"/>
                  </a:cubicBezTo>
                  <a:close/>
                  <a:moveTo>
                    <a:pt x="1391093" y="996198"/>
                  </a:moveTo>
                  <a:lnTo>
                    <a:pt x="1391093" y="994374"/>
                  </a:lnTo>
                  <a:lnTo>
                    <a:pt x="1391093" y="990726"/>
                  </a:lnTo>
                  <a:lnTo>
                    <a:pt x="1391093" y="996198"/>
                  </a:lnTo>
                  <a:close/>
                  <a:moveTo>
                    <a:pt x="1389269" y="1259757"/>
                  </a:moveTo>
                  <a:cubicBezTo>
                    <a:pt x="1389269" y="1257021"/>
                    <a:pt x="1389269" y="1255197"/>
                    <a:pt x="1389269" y="1254285"/>
                  </a:cubicBezTo>
                  <a:cubicBezTo>
                    <a:pt x="1389269" y="1253373"/>
                    <a:pt x="1386534" y="1265229"/>
                    <a:pt x="1385622" y="1272525"/>
                  </a:cubicBezTo>
                  <a:cubicBezTo>
                    <a:pt x="1384709" y="1275260"/>
                    <a:pt x="1384709" y="1278908"/>
                    <a:pt x="1383798" y="1281644"/>
                  </a:cubicBezTo>
                  <a:cubicBezTo>
                    <a:pt x="1374678" y="1330890"/>
                    <a:pt x="1360999" y="1375577"/>
                    <a:pt x="1345495" y="1411144"/>
                  </a:cubicBezTo>
                  <a:cubicBezTo>
                    <a:pt x="1344583" y="1412968"/>
                    <a:pt x="1343671" y="1415703"/>
                    <a:pt x="1343671" y="1415703"/>
                  </a:cubicBezTo>
                  <a:cubicBezTo>
                    <a:pt x="1343671" y="1416615"/>
                    <a:pt x="1343671" y="1417527"/>
                    <a:pt x="1344583" y="1415703"/>
                  </a:cubicBezTo>
                  <a:cubicBezTo>
                    <a:pt x="1345495" y="1412968"/>
                    <a:pt x="1349143" y="1404760"/>
                    <a:pt x="1350967" y="1401112"/>
                  </a:cubicBezTo>
                  <a:cubicBezTo>
                    <a:pt x="1368294" y="1359162"/>
                    <a:pt x="1379238" y="1316299"/>
                    <a:pt x="1386534" y="1273436"/>
                  </a:cubicBezTo>
                  <a:cubicBezTo>
                    <a:pt x="1388358" y="1267965"/>
                    <a:pt x="1388358" y="1263405"/>
                    <a:pt x="1389269" y="1259757"/>
                  </a:cubicBezTo>
                  <a:close/>
                  <a:moveTo>
                    <a:pt x="1388358" y="794653"/>
                  </a:moveTo>
                  <a:cubicBezTo>
                    <a:pt x="1388358" y="792829"/>
                    <a:pt x="1388358" y="791005"/>
                    <a:pt x="1388358" y="791917"/>
                  </a:cubicBezTo>
                  <a:cubicBezTo>
                    <a:pt x="1388358" y="795565"/>
                    <a:pt x="1388358" y="801037"/>
                    <a:pt x="1388358" y="805597"/>
                  </a:cubicBezTo>
                  <a:cubicBezTo>
                    <a:pt x="1389269" y="834780"/>
                    <a:pt x="1390182" y="860315"/>
                    <a:pt x="1391093" y="881290"/>
                  </a:cubicBezTo>
                  <a:cubicBezTo>
                    <a:pt x="1391093" y="881290"/>
                    <a:pt x="1391093" y="881290"/>
                    <a:pt x="1391093" y="880378"/>
                  </a:cubicBezTo>
                  <a:cubicBezTo>
                    <a:pt x="1391093" y="878554"/>
                    <a:pt x="1391093" y="875818"/>
                    <a:pt x="1391093" y="873082"/>
                  </a:cubicBezTo>
                  <a:cubicBezTo>
                    <a:pt x="1390182" y="842075"/>
                    <a:pt x="1390182" y="816540"/>
                    <a:pt x="1388358" y="794653"/>
                  </a:cubicBezTo>
                  <a:close/>
                  <a:moveTo>
                    <a:pt x="885863" y="1746748"/>
                  </a:moveTo>
                  <a:cubicBezTo>
                    <a:pt x="886775" y="1746748"/>
                    <a:pt x="886775" y="1746748"/>
                    <a:pt x="888599" y="1746748"/>
                  </a:cubicBezTo>
                  <a:cubicBezTo>
                    <a:pt x="890423" y="1746748"/>
                    <a:pt x="894982" y="1745836"/>
                    <a:pt x="895895" y="1745836"/>
                  </a:cubicBezTo>
                  <a:cubicBezTo>
                    <a:pt x="900455" y="1744924"/>
                    <a:pt x="899542" y="1744924"/>
                    <a:pt x="892247" y="1745836"/>
                  </a:cubicBezTo>
                  <a:cubicBezTo>
                    <a:pt x="890423" y="1745836"/>
                    <a:pt x="887687" y="1746748"/>
                    <a:pt x="885863" y="1746748"/>
                  </a:cubicBezTo>
                  <a:close/>
                  <a:moveTo>
                    <a:pt x="43205" y="1254285"/>
                  </a:moveTo>
                  <a:cubicBezTo>
                    <a:pt x="30437" y="1203215"/>
                    <a:pt x="21317" y="1152145"/>
                    <a:pt x="15845" y="1100162"/>
                  </a:cubicBezTo>
                  <a:cubicBezTo>
                    <a:pt x="14021" y="1081011"/>
                    <a:pt x="12197" y="1062772"/>
                    <a:pt x="10373" y="1048180"/>
                  </a:cubicBezTo>
                  <a:cubicBezTo>
                    <a:pt x="8550" y="1034501"/>
                    <a:pt x="8550" y="1037237"/>
                    <a:pt x="9462" y="1054564"/>
                  </a:cubicBezTo>
                  <a:cubicBezTo>
                    <a:pt x="9462" y="1060036"/>
                    <a:pt x="10373" y="1066420"/>
                    <a:pt x="10373" y="1071892"/>
                  </a:cubicBezTo>
                  <a:cubicBezTo>
                    <a:pt x="14933" y="1125698"/>
                    <a:pt x="21317" y="1178592"/>
                    <a:pt x="34085" y="1233310"/>
                  </a:cubicBezTo>
                  <a:cubicBezTo>
                    <a:pt x="40469" y="1263405"/>
                    <a:pt x="49588" y="1294412"/>
                    <a:pt x="59620" y="1324507"/>
                  </a:cubicBezTo>
                  <a:cubicBezTo>
                    <a:pt x="69651" y="1354602"/>
                    <a:pt x="82419" y="1384697"/>
                    <a:pt x="97010" y="1414791"/>
                  </a:cubicBezTo>
                  <a:cubicBezTo>
                    <a:pt x="116162" y="1453094"/>
                    <a:pt x="136225" y="1485013"/>
                    <a:pt x="154465" y="1508724"/>
                  </a:cubicBezTo>
                  <a:cubicBezTo>
                    <a:pt x="175440" y="1536995"/>
                    <a:pt x="198239" y="1563442"/>
                    <a:pt x="223774" y="1588977"/>
                  </a:cubicBezTo>
                  <a:cubicBezTo>
                    <a:pt x="242013" y="1606305"/>
                    <a:pt x="248397" y="1610865"/>
                    <a:pt x="237454" y="1599009"/>
                  </a:cubicBezTo>
                  <a:cubicBezTo>
                    <a:pt x="230158" y="1590801"/>
                    <a:pt x="222862" y="1582594"/>
                    <a:pt x="216478" y="1574386"/>
                  </a:cubicBezTo>
                  <a:cubicBezTo>
                    <a:pt x="209183" y="1566178"/>
                    <a:pt x="201887" y="1556146"/>
                    <a:pt x="194591" y="1546115"/>
                  </a:cubicBezTo>
                  <a:cubicBezTo>
                    <a:pt x="190943" y="1541555"/>
                    <a:pt x="185471" y="1534259"/>
                    <a:pt x="180000" y="1526052"/>
                  </a:cubicBezTo>
                  <a:cubicBezTo>
                    <a:pt x="177264" y="1522404"/>
                    <a:pt x="173616" y="1517844"/>
                    <a:pt x="170880" y="1513284"/>
                  </a:cubicBezTo>
                  <a:cubicBezTo>
                    <a:pt x="168144" y="1508724"/>
                    <a:pt x="164496" y="1504164"/>
                    <a:pt x="161760" y="1499605"/>
                  </a:cubicBezTo>
                  <a:cubicBezTo>
                    <a:pt x="151728" y="1485013"/>
                    <a:pt x="144433" y="1474069"/>
                    <a:pt x="141697" y="1470421"/>
                  </a:cubicBezTo>
                  <a:cubicBezTo>
                    <a:pt x="139873" y="1468598"/>
                    <a:pt x="138961" y="1467686"/>
                    <a:pt x="138961" y="1467686"/>
                  </a:cubicBezTo>
                  <a:cubicBezTo>
                    <a:pt x="138961" y="1468598"/>
                    <a:pt x="134401" y="1464038"/>
                    <a:pt x="128929" y="1454006"/>
                  </a:cubicBezTo>
                  <a:cubicBezTo>
                    <a:pt x="126193" y="1449446"/>
                    <a:pt x="122546" y="1443062"/>
                    <a:pt x="117986" y="1436679"/>
                  </a:cubicBezTo>
                  <a:cubicBezTo>
                    <a:pt x="114338" y="1429383"/>
                    <a:pt x="109778" y="1422087"/>
                    <a:pt x="105218" y="1413880"/>
                  </a:cubicBezTo>
                  <a:cubicBezTo>
                    <a:pt x="89715" y="1383785"/>
                    <a:pt x="75123" y="1350042"/>
                    <a:pt x="62356" y="1309915"/>
                  </a:cubicBezTo>
                  <a:cubicBezTo>
                    <a:pt x="58708" y="1300795"/>
                    <a:pt x="55972" y="1290764"/>
                    <a:pt x="53236" y="1280732"/>
                  </a:cubicBezTo>
                  <a:cubicBezTo>
                    <a:pt x="48676" y="1273436"/>
                    <a:pt x="45940" y="1264317"/>
                    <a:pt x="43205" y="1254285"/>
                  </a:cubicBezTo>
                  <a:close/>
                  <a:moveTo>
                    <a:pt x="163584" y="1461302"/>
                  </a:moveTo>
                  <a:cubicBezTo>
                    <a:pt x="166320" y="1466774"/>
                    <a:pt x="169968" y="1471334"/>
                    <a:pt x="172704" y="1476805"/>
                  </a:cubicBezTo>
                  <a:cubicBezTo>
                    <a:pt x="176352" y="1482277"/>
                    <a:pt x="179087" y="1486837"/>
                    <a:pt x="182736" y="1492309"/>
                  </a:cubicBezTo>
                  <a:cubicBezTo>
                    <a:pt x="189119" y="1503252"/>
                    <a:pt x="196415" y="1512372"/>
                    <a:pt x="202799" y="1522404"/>
                  </a:cubicBezTo>
                  <a:cubicBezTo>
                    <a:pt x="240189" y="1571650"/>
                    <a:pt x="282140" y="1614513"/>
                    <a:pt x="332299" y="1650079"/>
                  </a:cubicBezTo>
                  <a:cubicBezTo>
                    <a:pt x="357834" y="1668319"/>
                    <a:pt x="388840" y="1686558"/>
                    <a:pt x="422583" y="1702061"/>
                  </a:cubicBezTo>
                  <a:cubicBezTo>
                    <a:pt x="460886" y="1719389"/>
                    <a:pt x="494629" y="1728509"/>
                    <a:pt x="522900" y="1734892"/>
                  </a:cubicBezTo>
                  <a:cubicBezTo>
                    <a:pt x="547523" y="1740364"/>
                    <a:pt x="552994" y="1740364"/>
                    <a:pt x="533843" y="1734892"/>
                  </a:cubicBezTo>
                  <a:cubicBezTo>
                    <a:pt x="527459" y="1733068"/>
                    <a:pt x="520164" y="1731244"/>
                    <a:pt x="512868" y="1728509"/>
                  </a:cubicBezTo>
                  <a:cubicBezTo>
                    <a:pt x="505572" y="1725773"/>
                    <a:pt x="498276" y="1723949"/>
                    <a:pt x="490069" y="1721213"/>
                  </a:cubicBezTo>
                  <a:cubicBezTo>
                    <a:pt x="474565" y="1715741"/>
                    <a:pt x="453590" y="1708445"/>
                    <a:pt x="429879" y="1697501"/>
                  </a:cubicBezTo>
                  <a:cubicBezTo>
                    <a:pt x="400696" y="1684734"/>
                    <a:pt x="372425" y="1669231"/>
                    <a:pt x="345978" y="1651903"/>
                  </a:cubicBezTo>
                  <a:cubicBezTo>
                    <a:pt x="318619" y="1633664"/>
                    <a:pt x="296732" y="1615424"/>
                    <a:pt x="285788" y="1603569"/>
                  </a:cubicBezTo>
                  <a:cubicBezTo>
                    <a:pt x="271197" y="1589889"/>
                    <a:pt x="248397" y="1567090"/>
                    <a:pt x="224686" y="1540643"/>
                  </a:cubicBezTo>
                  <a:cubicBezTo>
                    <a:pt x="205535" y="1518756"/>
                    <a:pt x="189119" y="1495957"/>
                    <a:pt x="173616" y="1473158"/>
                  </a:cubicBezTo>
                  <a:cubicBezTo>
                    <a:pt x="159936" y="1452182"/>
                    <a:pt x="154465" y="1445799"/>
                    <a:pt x="163584" y="1461302"/>
                  </a:cubicBezTo>
                  <a:close/>
                  <a:moveTo>
                    <a:pt x="34085" y="583988"/>
                  </a:moveTo>
                  <a:lnTo>
                    <a:pt x="33173" y="589460"/>
                  </a:lnTo>
                  <a:lnTo>
                    <a:pt x="33173" y="589460"/>
                  </a:lnTo>
                  <a:lnTo>
                    <a:pt x="34085" y="583988"/>
                  </a:lnTo>
                  <a:close/>
                  <a:moveTo>
                    <a:pt x="69651" y="462697"/>
                  </a:moveTo>
                  <a:cubicBezTo>
                    <a:pt x="71475" y="456313"/>
                    <a:pt x="70564" y="457225"/>
                    <a:pt x="68740" y="463609"/>
                  </a:cubicBezTo>
                  <a:cubicBezTo>
                    <a:pt x="66004" y="469992"/>
                    <a:pt x="62356" y="481848"/>
                    <a:pt x="60532" y="488232"/>
                  </a:cubicBezTo>
                  <a:cubicBezTo>
                    <a:pt x="58708" y="494616"/>
                    <a:pt x="59620" y="493704"/>
                    <a:pt x="61444" y="487320"/>
                  </a:cubicBezTo>
                  <a:cubicBezTo>
                    <a:pt x="64180" y="480936"/>
                    <a:pt x="67828" y="469081"/>
                    <a:pt x="69651" y="462697"/>
                  </a:cubicBezTo>
                  <a:close/>
                  <a:moveTo>
                    <a:pt x="741772" y="32248"/>
                  </a:moveTo>
                  <a:cubicBezTo>
                    <a:pt x="729005" y="32248"/>
                    <a:pt x="739948" y="33160"/>
                    <a:pt x="758187" y="33160"/>
                  </a:cubicBezTo>
                  <a:cubicBezTo>
                    <a:pt x="763659" y="33160"/>
                    <a:pt x="770043" y="33160"/>
                    <a:pt x="775515" y="33160"/>
                  </a:cubicBezTo>
                  <a:cubicBezTo>
                    <a:pt x="781899" y="33160"/>
                    <a:pt x="776427" y="32248"/>
                    <a:pt x="760924" y="32248"/>
                  </a:cubicBezTo>
                  <a:cubicBezTo>
                    <a:pt x="755451" y="32248"/>
                    <a:pt x="746332" y="32248"/>
                    <a:pt x="741772" y="32248"/>
                  </a:cubicBezTo>
                  <a:close/>
                  <a:moveTo>
                    <a:pt x="880391" y="52311"/>
                  </a:moveTo>
                  <a:cubicBezTo>
                    <a:pt x="889511" y="53223"/>
                    <a:pt x="895895" y="55047"/>
                    <a:pt x="903190" y="55959"/>
                  </a:cubicBezTo>
                  <a:cubicBezTo>
                    <a:pt x="915046" y="57783"/>
                    <a:pt x="907750" y="55959"/>
                    <a:pt x="892247" y="52311"/>
                  </a:cubicBezTo>
                  <a:cubicBezTo>
                    <a:pt x="882215" y="50487"/>
                    <a:pt x="872183" y="48663"/>
                    <a:pt x="862152" y="46839"/>
                  </a:cubicBezTo>
                  <a:cubicBezTo>
                    <a:pt x="826585" y="42279"/>
                    <a:pt x="791018" y="38632"/>
                    <a:pt x="755451" y="38632"/>
                  </a:cubicBezTo>
                  <a:cubicBezTo>
                    <a:pt x="742684" y="38632"/>
                    <a:pt x="730828" y="38632"/>
                    <a:pt x="718061" y="39544"/>
                  </a:cubicBezTo>
                  <a:lnTo>
                    <a:pt x="680670" y="42279"/>
                  </a:lnTo>
                  <a:cubicBezTo>
                    <a:pt x="678846" y="42279"/>
                    <a:pt x="677022" y="42279"/>
                    <a:pt x="675198" y="43191"/>
                  </a:cubicBezTo>
                  <a:cubicBezTo>
                    <a:pt x="673374" y="43191"/>
                    <a:pt x="672463" y="43191"/>
                    <a:pt x="672463" y="43191"/>
                  </a:cubicBezTo>
                  <a:cubicBezTo>
                    <a:pt x="672463" y="43191"/>
                    <a:pt x="672463" y="43191"/>
                    <a:pt x="676110" y="42279"/>
                  </a:cubicBezTo>
                  <a:cubicBezTo>
                    <a:pt x="688878" y="40456"/>
                    <a:pt x="707117" y="39544"/>
                    <a:pt x="725357" y="38632"/>
                  </a:cubicBezTo>
                  <a:cubicBezTo>
                    <a:pt x="775515" y="36808"/>
                    <a:pt x="825673" y="40456"/>
                    <a:pt x="874920" y="47751"/>
                  </a:cubicBezTo>
                  <a:cubicBezTo>
                    <a:pt x="892247" y="50487"/>
                    <a:pt x="908662" y="53223"/>
                    <a:pt x="924166" y="56871"/>
                  </a:cubicBezTo>
                  <a:cubicBezTo>
                    <a:pt x="928725" y="57783"/>
                    <a:pt x="933285" y="58695"/>
                    <a:pt x="932373" y="58695"/>
                  </a:cubicBezTo>
                  <a:cubicBezTo>
                    <a:pt x="932373" y="58695"/>
                    <a:pt x="926901" y="56871"/>
                    <a:pt x="922341" y="55959"/>
                  </a:cubicBezTo>
                  <a:cubicBezTo>
                    <a:pt x="916870" y="55047"/>
                    <a:pt x="909574" y="53223"/>
                    <a:pt x="903190" y="51399"/>
                  </a:cubicBezTo>
                  <a:cubicBezTo>
                    <a:pt x="847561" y="40456"/>
                    <a:pt x="791018" y="35896"/>
                    <a:pt x="738124" y="36808"/>
                  </a:cubicBezTo>
                  <a:cubicBezTo>
                    <a:pt x="684318" y="37720"/>
                    <a:pt x="633248" y="45015"/>
                    <a:pt x="586737" y="55959"/>
                  </a:cubicBezTo>
                  <a:cubicBezTo>
                    <a:pt x="539315" y="66903"/>
                    <a:pt x="488245" y="85142"/>
                    <a:pt x="438087" y="108853"/>
                  </a:cubicBezTo>
                  <a:cubicBezTo>
                    <a:pt x="375161" y="138036"/>
                    <a:pt x="318619" y="175427"/>
                    <a:pt x="269373" y="220113"/>
                  </a:cubicBezTo>
                  <a:cubicBezTo>
                    <a:pt x="259341" y="229233"/>
                    <a:pt x="251133" y="236529"/>
                    <a:pt x="245662" y="242912"/>
                  </a:cubicBezTo>
                  <a:cubicBezTo>
                    <a:pt x="242013" y="246560"/>
                    <a:pt x="243838" y="245648"/>
                    <a:pt x="252957" y="237441"/>
                  </a:cubicBezTo>
                  <a:cubicBezTo>
                    <a:pt x="254781" y="235617"/>
                    <a:pt x="262077" y="229233"/>
                    <a:pt x="268461" y="223761"/>
                  </a:cubicBezTo>
                  <a:cubicBezTo>
                    <a:pt x="293083" y="200962"/>
                    <a:pt x="320443" y="180899"/>
                    <a:pt x="348714" y="161747"/>
                  </a:cubicBezTo>
                  <a:cubicBezTo>
                    <a:pt x="360569" y="154452"/>
                    <a:pt x="372425" y="147156"/>
                    <a:pt x="384280" y="139860"/>
                  </a:cubicBezTo>
                  <a:cubicBezTo>
                    <a:pt x="396136" y="132564"/>
                    <a:pt x="408904" y="127093"/>
                    <a:pt x="419847" y="120709"/>
                  </a:cubicBezTo>
                  <a:cubicBezTo>
                    <a:pt x="480037" y="90614"/>
                    <a:pt x="550259" y="66903"/>
                    <a:pt x="616832" y="55959"/>
                  </a:cubicBezTo>
                  <a:cubicBezTo>
                    <a:pt x="623216" y="55047"/>
                    <a:pt x="630512" y="53223"/>
                    <a:pt x="637808" y="52311"/>
                  </a:cubicBezTo>
                  <a:cubicBezTo>
                    <a:pt x="679758" y="45927"/>
                    <a:pt x="722621" y="43191"/>
                    <a:pt x="763659" y="43191"/>
                  </a:cubicBezTo>
                  <a:cubicBezTo>
                    <a:pt x="804698" y="44103"/>
                    <a:pt x="844824" y="46839"/>
                    <a:pt x="880391" y="52311"/>
                  </a:cubicBezTo>
                  <a:close/>
                  <a:moveTo>
                    <a:pt x="358745" y="181811"/>
                  </a:moveTo>
                  <a:cubicBezTo>
                    <a:pt x="363305" y="178163"/>
                    <a:pt x="361481" y="179075"/>
                    <a:pt x="353274" y="184546"/>
                  </a:cubicBezTo>
                  <a:cubicBezTo>
                    <a:pt x="345066" y="190018"/>
                    <a:pt x="338682" y="194578"/>
                    <a:pt x="333210" y="199138"/>
                  </a:cubicBezTo>
                  <a:cubicBezTo>
                    <a:pt x="328650" y="202786"/>
                    <a:pt x="330474" y="201874"/>
                    <a:pt x="337770" y="196402"/>
                  </a:cubicBezTo>
                  <a:cubicBezTo>
                    <a:pt x="345066" y="190930"/>
                    <a:pt x="352361" y="186370"/>
                    <a:pt x="358745" y="181811"/>
                  </a:cubicBezTo>
                  <a:close/>
                  <a:moveTo>
                    <a:pt x="777339" y="50487"/>
                  </a:moveTo>
                  <a:cubicBezTo>
                    <a:pt x="780986" y="50487"/>
                    <a:pt x="779163" y="50487"/>
                    <a:pt x="780075" y="50487"/>
                  </a:cubicBezTo>
                  <a:cubicBezTo>
                    <a:pt x="774603" y="50487"/>
                    <a:pt x="767307" y="49575"/>
                    <a:pt x="762747" y="49575"/>
                  </a:cubicBezTo>
                  <a:cubicBezTo>
                    <a:pt x="758187" y="49575"/>
                    <a:pt x="754540" y="49575"/>
                    <a:pt x="754540" y="49575"/>
                  </a:cubicBezTo>
                  <a:cubicBezTo>
                    <a:pt x="754540" y="49575"/>
                    <a:pt x="755451" y="49575"/>
                    <a:pt x="757275" y="49575"/>
                  </a:cubicBezTo>
                  <a:cubicBezTo>
                    <a:pt x="759100" y="49575"/>
                    <a:pt x="760924" y="49575"/>
                    <a:pt x="763659" y="49575"/>
                  </a:cubicBezTo>
                  <a:cubicBezTo>
                    <a:pt x="768219" y="50487"/>
                    <a:pt x="773691" y="50487"/>
                    <a:pt x="777339" y="50487"/>
                  </a:cubicBezTo>
                  <a:close/>
                  <a:moveTo>
                    <a:pt x="897719" y="64167"/>
                  </a:moveTo>
                  <a:cubicBezTo>
                    <a:pt x="903190" y="64167"/>
                    <a:pt x="904102" y="64167"/>
                    <a:pt x="897719" y="64167"/>
                  </a:cubicBezTo>
                  <a:cubicBezTo>
                    <a:pt x="894071" y="63255"/>
                    <a:pt x="885863" y="61431"/>
                    <a:pt x="881303" y="60519"/>
                  </a:cubicBezTo>
                  <a:cubicBezTo>
                    <a:pt x="874920" y="59607"/>
                    <a:pt x="874007" y="59607"/>
                    <a:pt x="880391" y="60519"/>
                  </a:cubicBezTo>
                  <a:cubicBezTo>
                    <a:pt x="884039" y="61431"/>
                    <a:pt x="891335" y="62343"/>
                    <a:pt x="897719" y="64167"/>
                  </a:cubicBezTo>
                  <a:close/>
                  <a:moveTo>
                    <a:pt x="1326344" y="319518"/>
                  </a:moveTo>
                  <a:cubicBezTo>
                    <a:pt x="1329080" y="324078"/>
                    <a:pt x="1331815" y="328637"/>
                    <a:pt x="1333639" y="332285"/>
                  </a:cubicBezTo>
                  <a:cubicBezTo>
                    <a:pt x="1334551" y="334109"/>
                    <a:pt x="1335464" y="335021"/>
                    <a:pt x="1335464" y="335933"/>
                  </a:cubicBezTo>
                  <a:cubicBezTo>
                    <a:pt x="1335464" y="335021"/>
                    <a:pt x="1335464" y="335933"/>
                    <a:pt x="1334551" y="334109"/>
                  </a:cubicBezTo>
                  <a:cubicBezTo>
                    <a:pt x="1332727" y="329549"/>
                    <a:pt x="1329080" y="324078"/>
                    <a:pt x="1327256" y="319518"/>
                  </a:cubicBezTo>
                  <a:cubicBezTo>
                    <a:pt x="1308104" y="286687"/>
                    <a:pt x="1284393" y="254768"/>
                    <a:pt x="1256122" y="228321"/>
                  </a:cubicBezTo>
                  <a:cubicBezTo>
                    <a:pt x="1226939" y="201874"/>
                    <a:pt x="1194108" y="179075"/>
                    <a:pt x="1159453" y="159923"/>
                  </a:cubicBezTo>
                  <a:cubicBezTo>
                    <a:pt x="1124799" y="140772"/>
                    <a:pt x="1089232" y="123445"/>
                    <a:pt x="1050017" y="107029"/>
                  </a:cubicBezTo>
                  <a:cubicBezTo>
                    <a:pt x="1038162" y="102469"/>
                    <a:pt x="1024482" y="96998"/>
                    <a:pt x="1014451" y="93350"/>
                  </a:cubicBezTo>
                  <a:cubicBezTo>
                    <a:pt x="1008067" y="91526"/>
                    <a:pt x="1002595" y="89702"/>
                    <a:pt x="1002595" y="90614"/>
                  </a:cubicBezTo>
                  <a:cubicBezTo>
                    <a:pt x="1003507" y="91526"/>
                    <a:pt x="1011715" y="94262"/>
                    <a:pt x="1019010" y="96998"/>
                  </a:cubicBezTo>
                  <a:cubicBezTo>
                    <a:pt x="1030866" y="101557"/>
                    <a:pt x="1044545" y="107029"/>
                    <a:pt x="1056401" y="111589"/>
                  </a:cubicBezTo>
                  <a:cubicBezTo>
                    <a:pt x="1091056" y="126181"/>
                    <a:pt x="1125711" y="143508"/>
                    <a:pt x="1156717" y="160835"/>
                  </a:cubicBezTo>
                  <a:cubicBezTo>
                    <a:pt x="1192284" y="180899"/>
                    <a:pt x="1226027" y="203698"/>
                    <a:pt x="1255210" y="229233"/>
                  </a:cubicBezTo>
                  <a:cubicBezTo>
                    <a:pt x="1284393" y="255680"/>
                    <a:pt x="1308104" y="286687"/>
                    <a:pt x="1326344" y="319518"/>
                  </a:cubicBezTo>
                  <a:close/>
                  <a:moveTo>
                    <a:pt x="938757" y="89702"/>
                  </a:moveTo>
                  <a:cubicBezTo>
                    <a:pt x="948789" y="91526"/>
                    <a:pt x="949701" y="91526"/>
                    <a:pt x="941493" y="89702"/>
                  </a:cubicBezTo>
                  <a:cubicBezTo>
                    <a:pt x="934198" y="86966"/>
                    <a:pt x="916870" y="83318"/>
                    <a:pt x="907750" y="81494"/>
                  </a:cubicBezTo>
                  <a:cubicBezTo>
                    <a:pt x="897719" y="79670"/>
                    <a:pt x="896806" y="79670"/>
                    <a:pt x="905014" y="81494"/>
                  </a:cubicBezTo>
                  <a:cubicBezTo>
                    <a:pt x="912310" y="83318"/>
                    <a:pt x="928725" y="86966"/>
                    <a:pt x="938757" y="89702"/>
                  </a:cubicBezTo>
                  <a:close/>
                  <a:moveTo>
                    <a:pt x="1374678" y="468169"/>
                  </a:moveTo>
                  <a:cubicBezTo>
                    <a:pt x="1372854" y="461785"/>
                    <a:pt x="1373766" y="466345"/>
                    <a:pt x="1375590" y="476376"/>
                  </a:cubicBezTo>
                  <a:cubicBezTo>
                    <a:pt x="1376502" y="480936"/>
                    <a:pt x="1378326" y="488232"/>
                    <a:pt x="1378326" y="489144"/>
                  </a:cubicBezTo>
                  <a:cubicBezTo>
                    <a:pt x="1378326" y="490056"/>
                    <a:pt x="1378326" y="485496"/>
                    <a:pt x="1377414" y="483672"/>
                  </a:cubicBezTo>
                  <a:cubicBezTo>
                    <a:pt x="1377414" y="478200"/>
                    <a:pt x="1375590" y="471816"/>
                    <a:pt x="1374678" y="468169"/>
                  </a:cubicBezTo>
                  <a:close/>
                  <a:moveTo>
                    <a:pt x="1109295" y="153540"/>
                  </a:moveTo>
                  <a:cubicBezTo>
                    <a:pt x="1119327" y="158099"/>
                    <a:pt x="1122063" y="159011"/>
                    <a:pt x="1113855" y="155363"/>
                  </a:cubicBezTo>
                  <a:cubicBezTo>
                    <a:pt x="1106559" y="151716"/>
                    <a:pt x="1091056" y="143508"/>
                    <a:pt x="1081936" y="139860"/>
                  </a:cubicBezTo>
                  <a:cubicBezTo>
                    <a:pt x="1075553" y="137124"/>
                    <a:pt x="1073729" y="136212"/>
                    <a:pt x="1077376" y="138948"/>
                  </a:cubicBezTo>
                  <a:cubicBezTo>
                    <a:pt x="1083760" y="140772"/>
                    <a:pt x="1099264" y="148980"/>
                    <a:pt x="1109295" y="153540"/>
                  </a:cubicBezTo>
                  <a:close/>
                  <a:moveTo>
                    <a:pt x="1083760" y="147156"/>
                  </a:moveTo>
                  <a:lnTo>
                    <a:pt x="1079200" y="145332"/>
                  </a:lnTo>
                  <a:lnTo>
                    <a:pt x="1078288" y="145332"/>
                  </a:lnTo>
                  <a:lnTo>
                    <a:pt x="1083760" y="147156"/>
                  </a:lnTo>
                  <a:close/>
                  <a:moveTo>
                    <a:pt x="1164925" y="190018"/>
                  </a:moveTo>
                  <a:cubicBezTo>
                    <a:pt x="1165837" y="190018"/>
                    <a:pt x="1167661" y="191842"/>
                    <a:pt x="1166749" y="190930"/>
                  </a:cubicBezTo>
                  <a:cubicBezTo>
                    <a:pt x="1165837" y="190018"/>
                    <a:pt x="1163101" y="188194"/>
                    <a:pt x="1161277" y="187282"/>
                  </a:cubicBezTo>
                  <a:cubicBezTo>
                    <a:pt x="1154893" y="183635"/>
                    <a:pt x="1153070" y="182723"/>
                    <a:pt x="1158541" y="185458"/>
                  </a:cubicBezTo>
                  <a:cubicBezTo>
                    <a:pt x="1159453" y="187282"/>
                    <a:pt x="1163101" y="189106"/>
                    <a:pt x="1164925" y="190018"/>
                  </a:cubicBezTo>
                  <a:close/>
                  <a:moveTo>
                    <a:pt x="1393829" y="690689"/>
                  </a:moveTo>
                  <a:cubicBezTo>
                    <a:pt x="1392917" y="687041"/>
                    <a:pt x="1392917" y="680657"/>
                    <a:pt x="1392917" y="681569"/>
                  </a:cubicBezTo>
                  <a:cubicBezTo>
                    <a:pt x="1392917" y="681569"/>
                    <a:pt x="1392917" y="689777"/>
                    <a:pt x="1393829" y="694337"/>
                  </a:cubicBezTo>
                  <a:cubicBezTo>
                    <a:pt x="1396565" y="735375"/>
                    <a:pt x="1398389" y="773678"/>
                    <a:pt x="1400213" y="810157"/>
                  </a:cubicBezTo>
                  <a:cubicBezTo>
                    <a:pt x="1400213" y="819276"/>
                    <a:pt x="1401125" y="825660"/>
                    <a:pt x="1401125" y="820188"/>
                  </a:cubicBezTo>
                  <a:cubicBezTo>
                    <a:pt x="1401125" y="815628"/>
                    <a:pt x="1401125" y="810157"/>
                    <a:pt x="1401125" y="804685"/>
                  </a:cubicBezTo>
                  <a:cubicBezTo>
                    <a:pt x="1399301" y="761822"/>
                    <a:pt x="1397477" y="726255"/>
                    <a:pt x="1393829" y="690689"/>
                  </a:cubicBezTo>
                  <a:close/>
                  <a:moveTo>
                    <a:pt x="1373766" y="580341"/>
                  </a:moveTo>
                  <a:cubicBezTo>
                    <a:pt x="1372854" y="575781"/>
                    <a:pt x="1371942" y="569397"/>
                    <a:pt x="1371942" y="566661"/>
                  </a:cubicBezTo>
                  <a:cubicBezTo>
                    <a:pt x="1371030" y="563013"/>
                    <a:pt x="1371030" y="565749"/>
                    <a:pt x="1371942" y="573045"/>
                  </a:cubicBezTo>
                  <a:cubicBezTo>
                    <a:pt x="1372854" y="577605"/>
                    <a:pt x="1373766" y="582165"/>
                    <a:pt x="1373766" y="587636"/>
                  </a:cubicBezTo>
                  <a:cubicBezTo>
                    <a:pt x="1374678" y="589460"/>
                    <a:pt x="1374678" y="587636"/>
                    <a:pt x="1373766" y="580341"/>
                  </a:cubicBezTo>
                  <a:close/>
                  <a:moveTo>
                    <a:pt x="1272538" y="279391"/>
                  </a:moveTo>
                  <a:cubicBezTo>
                    <a:pt x="1273449" y="280303"/>
                    <a:pt x="1275273" y="282127"/>
                    <a:pt x="1275273" y="282127"/>
                  </a:cubicBezTo>
                  <a:cubicBezTo>
                    <a:pt x="1274362" y="280303"/>
                    <a:pt x="1271626" y="277567"/>
                    <a:pt x="1268889" y="273919"/>
                  </a:cubicBezTo>
                  <a:cubicBezTo>
                    <a:pt x="1267978" y="273007"/>
                    <a:pt x="1268889" y="273919"/>
                    <a:pt x="1268889" y="273919"/>
                  </a:cubicBezTo>
                  <a:cubicBezTo>
                    <a:pt x="1268889" y="275743"/>
                    <a:pt x="1270713" y="277567"/>
                    <a:pt x="1272538" y="279391"/>
                  </a:cubicBezTo>
                  <a:close/>
                  <a:moveTo>
                    <a:pt x="1187725" y="210082"/>
                  </a:moveTo>
                  <a:lnTo>
                    <a:pt x="1197756" y="217377"/>
                  </a:lnTo>
                  <a:lnTo>
                    <a:pt x="1188636" y="210994"/>
                  </a:lnTo>
                  <a:cubicBezTo>
                    <a:pt x="1182252" y="206434"/>
                    <a:pt x="1178605" y="204610"/>
                    <a:pt x="1180429" y="205522"/>
                  </a:cubicBezTo>
                  <a:cubicBezTo>
                    <a:pt x="1181341" y="206434"/>
                    <a:pt x="1184989" y="209170"/>
                    <a:pt x="1187725" y="210082"/>
                  </a:cubicBezTo>
                  <a:close/>
                  <a:moveTo>
                    <a:pt x="1317224" y="366940"/>
                  </a:moveTo>
                  <a:cubicBezTo>
                    <a:pt x="1319960" y="372412"/>
                    <a:pt x="1321784" y="377884"/>
                    <a:pt x="1322696" y="377884"/>
                  </a:cubicBezTo>
                  <a:cubicBezTo>
                    <a:pt x="1322696" y="377884"/>
                    <a:pt x="1320872" y="371500"/>
                    <a:pt x="1318136" y="365116"/>
                  </a:cubicBezTo>
                  <a:cubicBezTo>
                    <a:pt x="1309016" y="342317"/>
                    <a:pt x="1295337" y="317694"/>
                    <a:pt x="1279833" y="295807"/>
                  </a:cubicBezTo>
                  <a:cubicBezTo>
                    <a:pt x="1265242" y="274831"/>
                    <a:pt x="1248827" y="258416"/>
                    <a:pt x="1235147" y="246560"/>
                  </a:cubicBezTo>
                  <a:cubicBezTo>
                    <a:pt x="1224203" y="237441"/>
                    <a:pt x="1215084" y="230145"/>
                    <a:pt x="1204140" y="222849"/>
                  </a:cubicBezTo>
                  <a:cubicBezTo>
                    <a:pt x="1221468" y="236529"/>
                    <a:pt x="1237883" y="250208"/>
                    <a:pt x="1251562" y="265712"/>
                  </a:cubicBezTo>
                  <a:cubicBezTo>
                    <a:pt x="1266154" y="281215"/>
                    <a:pt x="1278009" y="297631"/>
                    <a:pt x="1289865" y="315870"/>
                  </a:cubicBezTo>
                  <a:cubicBezTo>
                    <a:pt x="1300808" y="332285"/>
                    <a:pt x="1309928" y="351437"/>
                    <a:pt x="1317224" y="366940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8B2491C1-33A4-4231-B6AD-242FB2784167}"/>
                </a:ext>
              </a:extLst>
            </p:cNvPr>
            <p:cNvSpPr/>
            <p:nvPr/>
          </p:nvSpPr>
          <p:spPr>
            <a:xfrm>
              <a:off x="10195430" y="1887575"/>
              <a:ext cx="173274" cy="1012285"/>
            </a:xfrm>
            <a:custGeom>
              <a:avLst/>
              <a:gdLst>
                <a:gd name="connsiteX0" fmla="*/ 160373 w 173273"/>
                <a:gd name="connsiteY0" fmla="*/ 1017044 h 1012284"/>
                <a:gd name="connsiteX1" fmla="*/ 164021 w 173273"/>
                <a:gd name="connsiteY1" fmla="*/ 996069 h 1012284"/>
                <a:gd name="connsiteX2" fmla="*/ 174052 w 173273"/>
                <a:gd name="connsiteY2" fmla="*/ 712447 h 1012284"/>
                <a:gd name="connsiteX3" fmla="*/ 163109 w 173273"/>
                <a:gd name="connsiteY3" fmla="*/ 439768 h 1012284"/>
                <a:gd name="connsiteX4" fmla="*/ 152165 w 173273"/>
                <a:gd name="connsiteY4" fmla="*/ 339452 h 1012284"/>
                <a:gd name="connsiteX5" fmla="*/ 140310 w 173273"/>
                <a:gd name="connsiteY5" fmla="*/ 267406 h 1012284"/>
                <a:gd name="connsiteX6" fmla="*/ 129366 w 173273"/>
                <a:gd name="connsiteY6" fmla="*/ 215424 h 1012284"/>
                <a:gd name="connsiteX7" fmla="*/ 123894 w 173273"/>
                <a:gd name="connsiteY7" fmla="*/ 188977 h 1012284"/>
                <a:gd name="connsiteX8" fmla="*/ 117511 w 173273"/>
                <a:gd name="connsiteY8" fmla="*/ 165266 h 1012284"/>
                <a:gd name="connsiteX9" fmla="*/ 71912 w 173273"/>
                <a:gd name="connsiteY9" fmla="*/ 73157 h 1012284"/>
                <a:gd name="connsiteX10" fmla="*/ 45465 w 173273"/>
                <a:gd name="connsiteY10" fmla="*/ 39414 h 1012284"/>
                <a:gd name="connsiteX11" fmla="*/ 16282 w 173273"/>
                <a:gd name="connsiteY11" fmla="*/ 12055 h 1012284"/>
                <a:gd name="connsiteX12" fmla="*/ 1691 w 173273"/>
                <a:gd name="connsiteY12" fmla="*/ 1111 h 1012284"/>
                <a:gd name="connsiteX13" fmla="*/ 5338 w 173273"/>
                <a:gd name="connsiteY13" fmla="*/ 4759 h 1012284"/>
                <a:gd name="connsiteX14" fmla="*/ 10810 w 173273"/>
                <a:gd name="connsiteY14" fmla="*/ 9319 h 1012284"/>
                <a:gd name="connsiteX15" fmla="*/ 51849 w 173273"/>
                <a:gd name="connsiteY15" fmla="*/ 51270 h 1012284"/>
                <a:gd name="connsiteX16" fmla="*/ 84679 w 173273"/>
                <a:gd name="connsiteY16" fmla="*/ 100516 h 1012284"/>
                <a:gd name="connsiteX17" fmla="*/ 109303 w 173273"/>
                <a:gd name="connsiteY17" fmla="*/ 154322 h 1012284"/>
                <a:gd name="connsiteX18" fmla="*/ 117511 w 173273"/>
                <a:gd name="connsiteY18" fmla="*/ 182593 h 1012284"/>
                <a:gd name="connsiteX19" fmla="*/ 121158 w 173273"/>
                <a:gd name="connsiteY19" fmla="*/ 198096 h 1012284"/>
                <a:gd name="connsiteX20" fmla="*/ 124806 w 173273"/>
                <a:gd name="connsiteY20" fmla="*/ 214512 h 1012284"/>
                <a:gd name="connsiteX21" fmla="*/ 164933 w 173273"/>
                <a:gd name="connsiteY21" fmla="*/ 539173 h 1012284"/>
                <a:gd name="connsiteX22" fmla="*/ 166757 w 173273"/>
                <a:gd name="connsiteY22" fmla="*/ 592979 h 1012284"/>
                <a:gd name="connsiteX23" fmla="*/ 168581 w 173273"/>
                <a:gd name="connsiteY23" fmla="*/ 723390 h 1012284"/>
                <a:gd name="connsiteX24" fmla="*/ 168581 w 173273"/>
                <a:gd name="connsiteY24" fmla="*/ 851066 h 1012284"/>
                <a:gd name="connsiteX25" fmla="*/ 160373 w 173273"/>
                <a:gd name="connsiteY25" fmla="*/ 1002452 h 1012284"/>
                <a:gd name="connsiteX26" fmla="*/ 159461 w 173273"/>
                <a:gd name="connsiteY26" fmla="*/ 1008836 h 1012284"/>
                <a:gd name="connsiteX27" fmla="*/ 160373 w 173273"/>
                <a:gd name="connsiteY27" fmla="*/ 1017044 h 10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273" h="1012284">
                  <a:moveTo>
                    <a:pt x="160373" y="1017044"/>
                  </a:moveTo>
                  <a:cubicBezTo>
                    <a:pt x="160373" y="1018868"/>
                    <a:pt x="162197" y="1006100"/>
                    <a:pt x="164021" y="996069"/>
                  </a:cubicBezTo>
                  <a:cubicBezTo>
                    <a:pt x="175876" y="903960"/>
                    <a:pt x="174052" y="808203"/>
                    <a:pt x="174052" y="712447"/>
                  </a:cubicBezTo>
                  <a:cubicBezTo>
                    <a:pt x="174052" y="620338"/>
                    <a:pt x="172229" y="527317"/>
                    <a:pt x="163109" y="439768"/>
                  </a:cubicBezTo>
                  <a:cubicBezTo>
                    <a:pt x="160373" y="407849"/>
                    <a:pt x="156725" y="374106"/>
                    <a:pt x="152165" y="339452"/>
                  </a:cubicBezTo>
                  <a:cubicBezTo>
                    <a:pt x="148517" y="314828"/>
                    <a:pt x="144870" y="288381"/>
                    <a:pt x="140310" y="267406"/>
                  </a:cubicBezTo>
                  <a:cubicBezTo>
                    <a:pt x="136662" y="250079"/>
                    <a:pt x="133014" y="232751"/>
                    <a:pt x="129366" y="215424"/>
                  </a:cubicBezTo>
                  <a:cubicBezTo>
                    <a:pt x="127542" y="206304"/>
                    <a:pt x="125718" y="198096"/>
                    <a:pt x="123894" y="188977"/>
                  </a:cubicBezTo>
                  <a:cubicBezTo>
                    <a:pt x="122070" y="180769"/>
                    <a:pt x="120246" y="173473"/>
                    <a:pt x="117511" y="165266"/>
                  </a:cubicBezTo>
                  <a:cubicBezTo>
                    <a:pt x="107479" y="134259"/>
                    <a:pt x="91975" y="102340"/>
                    <a:pt x="71912" y="73157"/>
                  </a:cubicBezTo>
                  <a:cubicBezTo>
                    <a:pt x="63704" y="61301"/>
                    <a:pt x="54585" y="49446"/>
                    <a:pt x="45465" y="39414"/>
                  </a:cubicBezTo>
                  <a:cubicBezTo>
                    <a:pt x="36345" y="29382"/>
                    <a:pt x="26314" y="20263"/>
                    <a:pt x="16282" y="12055"/>
                  </a:cubicBezTo>
                  <a:cubicBezTo>
                    <a:pt x="10810" y="7495"/>
                    <a:pt x="6250" y="3847"/>
                    <a:pt x="1691" y="1111"/>
                  </a:cubicBezTo>
                  <a:cubicBezTo>
                    <a:pt x="-1958" y="-1624"/>
                    <a:pt x="778" y="1111"/>
                    <a:pt x="5338" y="4759"/>
                  </a:cubicBezTo>
                  <a:cubicBezTo>
                    <a:pt x="7162" y="6583"/>
                    <a:pt x="8986" y="7495"/>
                    <a:pt x="10810" y="9319"/>
                  </a:cubicBezTo>
                  <a:cubicBezTo>
                    <a:pt x="26314" y="22999"/>
                    <a:pt x="39993" y="35766"/>
                    <a:pt x="51849" y="51270"/>
                  </a:cubicBezTo>
                  <a:cubicBezTo>
                    <a:pt x="64616" y="66773"/>
                    <a:pt x="75560" y="83189"/>
                    <a:pt x="84679" y="100516"/>
                  </a:cubicBezTo>
                  <a:cubicBezTo>
                    <a:pt x="94711" y="117843"/>
                    <a:pt x="102919" y="136083"/>
                    <a:pt x="109303" y="154322"/>
                  </a:cubicBezTo>
                  <a:cubicBezTo>
                    <a:pt x="112951" y="163442"/>
                    <a:pt x="115687" y="172561"/>
                    <a:pt x="117511" y="182593"/>
                  </a:cubicBezTo>
                  <a:cubicBezTo>
                    <a:pt x="118422" y="187153"/>
                    <a:pt x="120246" y="192625"/>
                    <a:pt x="121158" y="198096"/>
                  </a:cubicBezTo>
                  <a:lnTo>
                    <a:pt x="124806" y="214512"/>
                  </a:lnTo>
                  <a:cubicBezTo>
                    <a:pt x="148517" y="323036"/>
                    <a:pt x="159461" y="433384"/>
                    <a:pt x="164933" y="539173"/>
                  </a:cubicBezTo>
                  <a:cubicBezTo>
                    <a:pt x="165845" y="556500"/>
                    <a:pt x="166757" y="574739"/>
                    <a:pt x="166757" y="592979"/>
                  </a:cubicBezTo>
                  <a:cubicBezTo>
                    <a:pt x="167669" y="636753"/>
                    <a:pt x="168581" y="680528"/>
                    <a:pt x="168581" y="723390"/>
                  </a:cubicBezTo>
                  <a:cubicBezTo>
                    <a:pt x="168581" y="766253"/>
                    <a:pt x="169492" y="809115"/>
                    <a:pt x="168581" y="851066"/>
                  </a:cubicBezTo>
                  <a:cubicBezTo>
                    <a:pt x="167669" y="905784"/>
                    <a:pt x="165845" y="955942"/>
                    <a:pt x="160373" y="1002452"/>
                  </a:cubicBezTo>
                  <a:cubicBezTo>
                    <a:pt x="160373" y="1005188"/>
                    <a:pt x="159461" y="1007924"/>
                    <a:pt x="159461" y="1008836"/>
                  </a:cubicBezTo>
                  <a:cubicBezTo>
                    <a:pt x="160373" y="1012484"/>
                    <a:pt x="160373" y="1015220"/>
                    <a:pt x="160373" y="10170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1D63B08E-D439-411B-B4E7-CF2D3ADDA4D1}"/>
                </a:ext>
              </a:extLst>
            </p:cNvPr>
            <p:cNvSpPr/>
            <p:nvPr/>
          </p:nvSpPr>
          <p:spPr>
            <a:xfrm>
              <a:off x="10373131" y="2840744"/>
              <a:ext cx="9120" cy="18239"/>
            </a:xfrm>
            <a:custGeom>
              <a:avLst/>
              <a:gdLst>
                <a:gd name="connsiteX0" fmla="*/ 1824 w 0"/>
                <a:gd name="connsiteY0" fmla="*/ 2773 h 18239"/>
                <a:gd name="connsiteX1" fmla="*/ 1824 w 0"/>
                <a:gd name="connsiteY1" fmla="*/ 949 h 18239"/>
                <a:gd name="connsiteX2" fmla="*/ 0 w 0"/>
                <a:gd name="connsiteY2" fmla="*/ 14629 h 18239"/>
                <a:gd name="connsiteX3" fmla="*/ 0 w 0"/>
                <a:gd name="connsiteY3" fmla="*/ 21012 h 18239"/>
                <a:gd name="connsiteX4" fmla="*/ 912 w 0"/>
                <a:gd name="connsiteY4" fmla="*/ 13716 h 18239"/>
                <a:gd name="connsiteX5" fmla="*/ 1824 w 0"/>
                <a:gd name="connsiteY5" fmla="*/ 2773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8239">
                  <a:moveTo>
                    <a:pt x="1824" y="2773"/>
                  </a:moveTo>
                  <a:cubicBezTo>
                    <a:pt x="1824" y="37"/>
                    <a:pt x="1824" y="-875"/>
                    <a:pt x="1824" y="949"/>
                  </a:cubicBezTo>
                  <a:cubicBezTo>
                    <a:pt x="1824" y="2773"/>
                    <a:pt x="912" y="10069"/>
                    <a:pt x="0" y="14629"/>
                  </a:cubicBezTo>
                  <a:cubicBezTo>
                    <a:pt x="0" y="16452"/>
                    <a:pt x="0" y="21012"/>
                    <a:pt x="0" y="21012"/>
                  </a:cubicBezTo>
                  <a:cubicBezTo>
                    <a:pt x="0" y="21012"/>
                    <a:pt x="912" y="17364"/>
                    <a:pt x="912" y="13716"/>
                  </a:cubicBezTo>
                  <a:cubicBezTo>
                    <a:pt x="1824" y="10069"/>
                    <a:pt x="1824" y="5509"/>
                    <a:pt x="1824" y="2773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D9DD0388-A4F6-46DF-A21C-0CEE8A19D3DE}"/>
                </a:ext>
              </a:extLst>
            </p:cNvPr>
            <p:cNvSpPr/>
            <p:nvPr/>
          </p:nvSpPr>
          <p:spPr>
            <a:xfrm>
              <a:off x="10368571" y="2907553"/>
              <a:ext cx="9120" cy="9120"/>
            </a:xfrm>
            <a:custGeom>
              <a:avLst/>
              <a:gdLst>
                <a:gd name="connsiteX0" fmla="*/ 1824 w 0"/>
                <a:gd name="connsiteY0" fmla="*/ 3449 h 9119"/>
                <a:gd name="connsiteX1" fmla="*/ 0 w 0"/>
                <a:gd name="connsiteY1" fmla="*/ 11657 h 9119"/>
                <a:gd name="connsiteX2" fmla="*/ 0 w 0"/>
                <a:gd name="connsiteY2" fmla="*/ 13480 h 9119"/>
                <a:gd name="connsiteX3" fmla="*/ 1824 w 0"/>
                <a:gd name="connsiteY3" fmla="*/ 7097 h 9119"/>
                <a:gd name="connsiteX4" fmla="*/ 1824 w 0"/>
                <a:gd name="connsiteY4" fmla="*/ 3449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9119">
                  <a:moveTo>
                    <a:pt x="1824" y="3449"/>
                  </a:moveTo>
                  <a:cubicBezTo>
                    <a:pt x="1824" y="4361"/>
                    <a:pt x="912" y="8921"/>
                    <a:pt x="0" y="11657"/>
                  </a:cubicBezTo>
                  <a:cubicBezTo>
                    <a:pt x="0" y="12569"/>
                    <a:pt x="0" y="14392"/>
                    <a:pt x="0" y="13480"/>
                  </a:cubicBezTo>
                  <a:cubicBezTo>
                    <a:pt x="0" y="12569"/>
                    <a:pt x="912" y="8921"/>
                    <a:pt x="1824" y="7097"/>
                  </a:cubicBezTo>
                  <a:cubicBezTo>
                    <a:pt x="2736" y="-1111"/>
                    <a:pt x="2736" y="-2023"/>
                    <a:pt x="1824" y="344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7D7CA5AA-5622-47A9-84D8-6F908FF9072A}"/>
                </a:ext>
              </a:extLst>
            </p:cNvPr>
            <p:cNvSpPr/>
            <p:nvPr/>
          </p:nvSpPr>
          <p:spPr>
            <a:xfrm>
              <a:off x="10245455" y="3172388"/>
              <a:ext cx="9120" cy="9120"/>
            </a:xfrm>
            <a:custGeom>
              <a:avLst/>
              <a:gdLst>
                <a:gd name="connsiteX0" fmla="*/ 0 w 9119"/>
                <a:gd name="connsiteY0" fmla="*/ 10380 h 9119"/>
                <a:gd name="connsiteX1" fmla="*/ 0 w 9119"/>
                <a:gd name="connsiteY1" fmla="*/ 10380 h 9119"/>
                <a:gd name="connsiteX2" fmla="*/ 6384 w 9119"/>
                <a:gd name="connsiteY2" fmla="*/ 3996 h 9119"/>
                <a:gd name="connsiteX3" fmla="*/ 5472 w 9119"/>
                <a:gd name="connsiteY3" fmla="*/ 4908 h 9119"/>
                <a:gd name="connsiteX4" fmla="*/ 0 w 9119"/>
                <a:gd name="connsiteY4" fmla="*/ 103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9" h="9119">
                  <a:moveTo>
                    <a:pt x="0" y="10380"/>
                  </a:moveTo>
                  <a:cubicBezTo>
                    <a:pt x="0" y="10380"/>
                    <a:pt x="0" y="11292"/>
                    <a:pt x="0" y="10380"/>
                  </a:cubicBezTo>
                  <a:cubicBezTo>
                    <a:pt x="1824" y="8556"/>
                    <a:pt x="5472" y="4908"/>
                    <a:pt x="6384" y="3996"/>
                  </a:cubicBezTo>
                  <a:cubicBezTo>
                    <a:pt x="10944" y="-1475"/>
                    <a:pt x="10944" y="-1475"/>
                    <a:pt x="5472" y="4908"/>
                  </a:cubicBezTo>
                  <a:cubicBezTo>
                    <a:pt x="4560" y="5820"/>
                    <a:pt x="1824" y="8556"/>
                    <a:pt x="0" y="103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21" name="图片 2">
            <a:extLst>
              <a:ext uri="{FF2B5EF4-FFF2-40B4-BE49-F238E27FC236}">
                <a16:creationId xmlns:a16="http://schemas.microsoft.com/office/drawing/2014/main" id="{DF6D5DFA-B51D-47C8-A0DB-7493CBAF6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84" y="40519"/>
            <a:ext cx="6108192" cy="685800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2E43F8FD-39A7-4144-AF79-02C1C65B0DEE}"/>
              </a:ext>
            </a:extLst>
          </p:cNvPr>
          <p:cNvSpPr txBox="1"/>
          <p:nvPr/>
        </p:nvSpPr>
        <p:spPr>
          <a:xfrm>
            <a:off x="689333" y="380140"/>
            <a:ext cx="1839892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9900CC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>
                <a:solidFill>
                  <a:srgbClr val="9900CC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DẶN DÒ</a:t>
            </a:r>
          </a:p>
        </p:txBody>
      </p:sp>
      <p:sp>
        <p:nvSpPr>
          <p:cNvPr id="25" name="文本框 29">
            <a:extLst>
              <a:ext uri="{FF2B5EF4-FFF2-40B4-BE49-F238E27FC236}">
                <a16:creationId xmlns:a16="http://schemas.microsoft.com/office/drawing/2014/main" id="{BAE673E6-948D-444F-A3F0-5EC09DFC18DC}"/>
              </a:ext>
            </a:extLst>
          </p:cNvPr>
          <p:cNvSpPr txBox="1"/>
          <p:nvPr/>
        </p:nvSpPr>
        <p:spPr>
          <a:xfrm>
            <a:off x="888550" y="2759314"/>
            <a:ext cx="300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9900CC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Xem lại bài.</a:t>
            </a:r>
            <a:endParaRPr lang="zh-CN" altLang="en-US" sz="3600" b="1" dirty="0">
              <a:solidFill>
                <a:srgbClr val="9900CC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6" name="文本框 29">
            <a:extLst>
              <a:ext uri="{FF2B5EF4-FFF2-40B4-BE49-F238E27FC236}">
                <a16:creationId xmlns:a16="http://schemas.microsoft.com/office/drawing/2014/main" id="{6CFBFD7C-0EF8-4405-987F-5242A8453B0B}"/>
              </a:ext>
            </a:extLst>
          </p:cNvPr>
          <p:cNvSpPr txBox="1"/>
          <p:nvPr/>
        </p:nvSpPr>
        <p:spPr>
          <a:xfrm>
            <a:off x="7662172" y="2744693"/>
            <a:ext cx="3004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9900CC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Chuẩn bị bài mới.</a:t>
            </a:r>
            <a:endParaRPr lang="zh-CN" altLang="en-US" sz="3600" b="1" dirty="0">
              <a:solidFill>
                <a:srgbClr val="9900CC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5446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A3E710F-2379-45D2-8BB2-0D1F91CB8E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00" y="-375468"/>
            <a:ext cx="5453001" cy="76089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1876" y="-1602185"/>
            <a:ext cx="6708247" cy="10062371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0EDEE5EA-7CF4-45CD-AB64-BF1CADCEE8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" y="1412894"/>
            <a:ext cx="5370230" cy="5370230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3591142-B2A7-47A0-A4D7-B5338F1D6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644006"/>
            <a:ext cx="7039806" cy="7039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1653DD-3570-4BF4-A619-C68292D084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54" y="962550"/>
            <a:ext cx="4682134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54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991818" y="263839"/>
            <a:ext cx="136127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99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1</a:t>
            </a:r>
            <a:endParaRPr lang="zh-CN" altLang="en-US" sz="199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2852985" y="3144067"/>
            <a:ext cx="53864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solidFill>
                  <a:srgbClr val="FB582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KHỞI ĐỘNG</a:t>
            </a:r>
            <a:endParaRPr lang="zh-CN" altLang="en-US" sz="8000" dirty="0">
              <a:solidFill>
                <a:srgbClr val="FB582F"/>
              </a:solidFill>
              <a:latin typeface="UTM American Sans" panose="0204060305050602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90" name="图片 32">
            <a:extLst>
              <a:ext uri="{FF2B5EF4-FFF2-40B4-BE49-F238E27FC236}">
                <a16:creationId xmlns:a16="http://schemas.microsoft.com/office/drawing/2014/main" id="{71EDE024-22B6-4BA6-A612-2E0E8EDA1A4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521" y="2487410"/>
            <a:ext cx="3404634" cy="461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5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4488EE5C-96BB-4B8C-8259-E8D6BBA07D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897" y="-121968"/>
            <a:ext cx="4887732" cy="4887732"/>
          </a:xfrm>
          <a:prstGeom prst="rect">
            <a:avLst/>
          </a:prstGeom>
        </p:spPr>
      </p:pic>
      <p:grpSp>
        <p:nvGrpSpPr>
          <p:cNvPr id="2" name="图形 1">
            <a:extLst>
              <a:ext uri="{FF2B5EF4-FFF2-40B4-BE49-F238E27FC236}">
                <a16:creationId xmlns:a16="http://schemas.microsoft.com/office/drawing/2014/main" id="{9C4EAB29-E693-46F5-BD5B-1B0EFC54DD6C}"/>
              </a:ext>
            </a:extLst>
          </p:cNvPr>
          <p:cNvGrpSpPr/>
          <p:nvPr/>
        </p:nvGrpSpPr>
        <p:grpSpPr>
          <a:xfrm>
            <a:off x="1076465" y="161420"/>
            <a:ext cx="6330466" cy="5376759"/>
            <a:chOff x="2058779" y="0"/>
            <a:chExt cx="8074442" cy="6858000"/>
          </a:xfrm>
          <a:solidFill>
            <a:srgbClr val="FFFFFF"/>
          </a:solidFill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C2731DA1-DC6B-4742-8909-B31B6401CD54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20E05F00-4DAB-4B07-81EA-8DB99EE8246C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CE06DAD8-1446-4F7E-B69E-96EF942A8FCB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7B0592FC-D82A-4F35-97E3-4277CB80A152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1D5672A5-AB12-43CB-A607-9FA879F1D625}"/>
                </a:ext>
              </a:extLst>
            </p:cNvPr>
            <p:cNvSpPr/>
            <p:nvPr/>
          </p:nvSpPr>
          <p:spPr>
            <a:xfrm>
              <a:off x="2113395" y="5397029"/>
              <a:ext cx="1017839" cy="800617"/>
            </a:xfrm>
            <a:custGeom>
              <a:avLst/>
              <a:gdLst>
                <a:gd name="connsiteX0" fmla="*/ 829787 w 1017838"/>
                <a:gd name="connsiteY0" fmla="*/ 0 h 800617"/>
                <a:gd name="connsiteX1" fmla="*/ 1023425 w 1017838"/>
                <a:gd name="connsiteY1" fmla="*/ 314041 h 800617"/>
                <a:gd name="connsiteX2" fmla="*/ 408377 w 1017838"/>
                <a:gd name="connsiteY2" fmla="*/ 802479 h 800617"/>
                <a:gd name="connsiteX3" fmla="*/ 0 w 1017838"/>
                <a:gd name="connsiteY3" fmla="*/ 464855 h 80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7838" h="800617">
                  <a:moveTo>
                    <a:pt x="829787" y="0"/>
                  </a:moveTo>
                  <a:lnTo>
                    <a:pt x="1023425" y="314041"/>
                  </a:lnTo>
                  <a:lnTo>
                    <a:pt x="408377" y="802479"/>
                  </a:lnTo>
                  <a:lnTo>
                    <a:pt x="0" y="464855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5E748DF8-E8AA-4052-9584-F26A16236E14}"/>
                </a:ext>
              </a:extLst>
            </p:cNvPr>
            <p:cNvSpPr/>
            <p:nvPr/>
          </p:nvSpPr>
          <p:spPr>
            <a:xfrm>
              <a:off x="3252257" y="5864366"/>
              <a:ext cx="502713" cy="949569"/>
            </a:xfrm>
            <a:custGeom>
              <a:avLst/>
              <a:gdLst>
                <a:gd name="connsiteX0" fmla="*/ 50271 w 502713"/>
                <a:gd name="connsiteY0" fmla="*/ 0 h 949569"/>
                <a:gd name="connsiteX1" fmla="*/ 418928 w 502713"/>
                <a:gd name="connsiteY1" fmla="*/ 4344 h 949569"/>
                <a:gd name="connsiteX2" fmla="*/ 503954 w 502713"/>
                <a:gd name="connsiteY2" fmla="*/ 785101 h 949569"/>
                <a:gd name="connsiteX3" fmla="*/ 0 w 502713"/>
                <a:gd name="connsiteY3" fmla="*/ 949569 h 94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713" h="949569">
                  <a:moveTo>
                    <a:pt x="50271" y="0"/>
                  </a:moveTo>
                  <a:lnTo>
                    <a:pt x="418928" y="4344"/>
                  </a:lnTo>
                  <a:lnTo>
                    <a:pt x="503954" y="785101"/>
                  </a:lnTo>
                  <a:lnTo>
                    <a:pt x="0" y="949569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4789E272-BDE0-4AC1-9347-EE32E8C65E53}"/>
                </a:ext>
              </a:extLst>
            </p:cNvPr>
            <p:cNvSpPr/>
            <p:nvPr/>
          </p:nvSpPr>
          <p:spPr>
            <a:xfrm>
              <a:off x="7322372" y="516988"/>
              <a:ext cx="974395" cy="862681"/>
            </a:xfrm>
            <a:custGeom>
              <a:avLst/>
              <a:gdLst>
                <a:gd name="connsiteX0" fmla="*/ 248253 w 974394"/>
                <a:gd name="connsiteY0" fmla="*/ 867025 h 862680"/>
                <a:gd name="connsiteX1" fmla="*/ 0 w 974394"/>
                <a:gd name="connsiteY1" fmla="*/ 594567 h 862680"/>
                <a:gd name="connsiteX2" fmla="*/ 513264 w 974394"/>
                <a:gd name="connsiteY2" fmla="*/ 0 h 862680"/>
                <a:gd name="connsiteX3" fmla="*/ 977498 w 974394"/>
                <a:gd name="connsiteY3" fmla="*/ 256322 h 8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394" h="862680">
                  <a:moveTo>
                    <a:pt x="248253" y="867025"/>
                  </a:moveTo>
                  <a:lnTo>
                    <a:pt x="0" y="594567"/>
                  </a:lnTo>
                  <a:lnTo>
                    <a:pt x="513264" y="0"/>
                  </a:lnTo>
                  <a:lnTo>
                    <a:pt x="977498" y="256322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E1FECD57-E2C3-4DCA-BB47-689CF03132F4}"/>
                </a:ext>
              </a:extLst>
            </p:cNvPr>
            <p:cNvSpPr/>
            <p:nvPr/>
          </p:nvSpPr>
          <p:spPr>
            <a:xfrm>
              <a:off x="6539132" y="49030"/>
              <a:ext cx="589602" cy="1005426"/>
            </a:xfrm>
            <a:custGeom>
              <a:avLst/>
              <a:gdLst>
                <a:gd name="connsiteX0" fmla="*/ 591464 w 589601"/>
                <a:gd name="connsiteY0" fmla="*/ 942742 h 1005426"/>
                <a:gd name="connsiteX1" fmla="*/ 229014 w 589601"/>
                <a:gd name="connsiteY1" fmla="*/ 1006668 h 1005426"/>
                <a:gd name="connsiteX2" fmla="*/ 0 w 589601"/>
                <a:gd name="connsiteY2" fmla="*/ 255701 h 1005426"/>
                <a:gd name="connsiteX3" fmla="*/ 464854 w 589601"/>
                <a:gd name="connsiteY3" fmla="*/ 0 h 100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9601" h="1005426">
                  <a:moveTo>
                    <a:pt x="591464" y="942742"/>
                  </a:moveTo>
                  <a:lnTo>
                    <a:pt x="229014" y="1006668"/>
                  </a:lnTo>
                  <a:lnTo>
                    <a:pt x="0" y="255701"/>
                  </a:lnTo>
                  <a:lnTo>
                    <a:pt x="464854" y="0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A05C6392-E09F-4AB5-80E9-0E0A9D572C2B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0717C18E-E86E-4273-A9FF-9A976C9191E8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EBD16531-4317-4FDF-B690-D662EDC9D889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D502228D-5FDF-412E-85B3-5F146FE91F23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32A412D1-B578-4C1D-8E3A-9BA92AE2E7B0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6" name="图形 1">
            <a:extLst>
              <a:ext uri="{FF2B5EF4-FFF2-40B4-BE49-F238E27FC236}">
                <a16:creationId xmlns:a16="http://schemas.microsoft.com/office/drawing/2014/main" id="{D86BA204-7D80-4EBE-A884-CA36E4C20F10}"/>
              </a:ext>
            </a:extLst>
          </p:cNvPr>
          <p:cNvGrpSpPr/>
          <p:nvPr/>
        </p:nvGrpSpPr>
        <p:grpSpPr>
          <a:xfrm>
            <a:off x="8114459" y="4097068"/>
            <a:ext cx="3048213" cy="2182823"/>
            <a:chOff x="2462174" y="1156023"/>
            <a:chExt cx="7640144" cy="5471101"/>
          </a:xfrm>
          <a:solidFill>
            <a:srgbClr val="FFFFFF"/>
          </a:solidFill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5C07D563-98F5-456C-ABF7-34AF7FDA2570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FA4302CE-9CC5-4D4E-B4E8-A11D8224F9FB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E9B76626-4EE5-48FC-B8E2-A595DDE6EC2D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1B02E6FB-B64A-4E8F-886D-F2B823A71EE8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46EF9463-DE90-45C0-B0DB-6DB1DE2F7CA5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5C552DB-26F8-4BB9-88B4-89747367B803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34A60C3B-CCF4-400E-B7CF-C87B57F100AB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EFA9BB3F-0E8E-4381-B881-288075CBEA90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A2E0FE7E-8639-4427-AA0D-D9F686CA9AB1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8C88AAD-BCF6-4D69-930B-B164237E2BDD}"/>
                  </a:ext>
                </a:extLst>
              </p:cNvPr>
              <p:cNvSpPr txBox="1"/>
              <p:nvPr/>
            </p:nvSpPr>
            <p:spPr>
              <a:xfrm>
                <a:off x="2141745" y="1960413"/>
                <a:ext cx="5073133" cy="1925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Tổng hai số là </a:t>
                </a:r>
                <a:r>
                  <a:rPr lang="en-US" altLang="zh-CN" sz="3200" b="1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153</a:t>
                </a:r>
              </a:p>
              <a:p>
                <a:r>
                  <a:rPr lang="en-US" altLang="zh-CN" sz="3200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hai số đó là</a:t>
                </a:r>
                <a:r>
                  <a:rPr lang="en-US" altLang="zh-CN" sz="3200" b="1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FB582F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rgbClr val="FB582F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FB582F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7</m:t>
                        </m:r>
                      </m:den>
                    </m:f>
                  </m:oMath>
                </a14:m>
                <a:endParaRPr lang="en-US" altLang="zh-CN" sz="3200" b="1">
                  <a:solidFill>
                    <a:srgbClr val="FB582F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  <a:p>
                <a:r>
                  <a:rPr lang="en-US" altLang="zh-CN" sz="3200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Hai số đó là: ...</a:t>
                </a:r>
                <a:endParaRPr lang="zh-CN" altLang="en-US" sz="3200" dirty="0">
                  <a:solidFill>
                    <a:srgbClr val="FB582F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8C88AAD-BCF6-4D69-930B-B164237E2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745" y="1960413"/>
                <a:ext cx="5073133" cy="1925207"/>
              </a:xfrm>
              <a:prstGeom prst="rect">
                <a:avLst/>
              </a:prstGeom>
              <a:blipFill>
                <a:blip r:embed="rId5"/>
                <a:stretch>
                  <a:fillRect l="-3001" t="-4444" b="-9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C4755267-BCE4-44AA-9059-40D75F77A29A}"/>
              </a:ext>
            </a:extLst>
          </p:cNvPr>
          <p:cNvSpPr txBox="1"/>
          <p:nvPr/>
        </p:nvSpPr>
        <p:spPr>
          <a:xfrm>
            <a:off x="8608142" y="4685476"/>
            <a:ext cx="236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>
                <a:solidFill>
                  <a:srgbClr val="C41E87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34 và 119</a:t>
            </a:r>
            <a:endParaRPr lang="zh-CN" altLang="en-US" sz="3600" dirty="0">
              <a:solidFill>
                <a:srgbClr val="C41E87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EAF67F3-9D17-4796-A3DD-359195B9A0AD}"/>
              </a:ext>
            </a:extLst>
          </p:cNvPr>
          <p:cNvSpPr txBox="1"/>
          <p:nvPr/>
        </p:nvSpPr>
        <p:spPr>
          <a:xfrm>
            <a:off x="247263" y="162426"/>
            <a:ext cx="3815523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FB582F"/>
            </a:solidFill>
          </a:ln>
        </p:spPr>
        <p:txBody>
          <a:bodyPr wrap="square" rtlCol="0" anchor="ctr" anchorCtr="1">
            <a:normAutofit/>
          </a:bodyPr>
          <a:lstStyle/>
          <a:p>
            <a:r>
              <a:rPr lang="en-US" altLang="zh-CN" sz="3200">
                <a:solidFill>
                  <a:srgbClr val="FB582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KHỞI ĐỘNG</a:t>
            </a:r>
            <a:endParaRPr lang="zh-CN" altLang="en-US" sz="3200" dirty="0">
              <a:solidFill>
                <a:srgbClr val="FB582F"/>
              </a:solidFill>
              <a:latin typeface="UTM American Sans" panose="0204060305050602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5DCFC78-3A22-406A-B564-78A544BBDB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2476665">
            <a:off x="7705054" y="-100147"/>
            <a:ext cx="6070475" cy="2542229"/>
          </a:xfrm>
          <a:prstGeom prst="rect">
            <a:avLst/>
          </a:prstGeom>
        </p:spPr>
      </p:pic>
      <p:grpSp>
        <p:nvGrpSpPr>
          <p:cNvPr id="44" name="图形 1">
            <a:extLst>
              <a:ext uri="{FF2B5EF4-FFF2-40B4-BE49-F238E27FC236}">
                <a16:creationId xmlns:a16="http://schemas.microsoft.com/office/drawing/2014/main" id="{6DE53B6A-B23C-46D6-9460-CEC00DC2BE59}"/>
              </a:ext>
            </a:extLst>
          </p:cNvPr>
          <p:cNvGrpSpPr/>
          <p:nvPr/>
        </p:nvGrpSpPr>
        <p:grpSpPr>
          <a:xfrm>
            <a:off x="5087967" y="4430339"/>
            <a:ext cx="3048213" cy="2182823"/>
            <a:chOff x="2462174" y="1156023"/>
            <a:chExt cx="7640144" cy="5471101"/>
          </a:xfrm>
          <a:solidFill>
            <a:srgbClr val="FFFFFF"/>
          </a:solidFill>
        </p:grpSpPr>
        <p:sp>
          <p:nvSpPr>
            <p:cNvPr id="45" name="任意多边形: 形状 16">
              <a:extLst>
                <a:ext uri="{FF2B5EF4-FFF2-40B4-BE49-F238E27FC236}">
                  <a16:creationId xmlns:a16="http://schemas.microsoft.com/office/drawing/2014/main" id="{04FABDAF-5603-4518-8A84-DFA073BBD0A7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6" name="任意多边形: 形状 17">
              <a:extLst>
                <a:ext uri="{FF2B5EF4-FFF2-40B4-BE49-F238E27FC236}">
                  <a16:creationId xmlns:a16="http://schemas.microsoft.com/office/drawing/2014/main" id="{00F6A458-9F8D-4FC6-88EB-9DF7A47298CA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7" name="任意多边形: 形状 18">
              <a:extLst>
                <a:ext uri="{FF2B5EF4-FFF2-40B4-BE49-F238E27FC236}">
                  <a16:creationId xmlns:a16="http://schemas.microsoft.com/office/drawing/2014/main" id="{412EDA9E-4A14-494C-A8B6-7321A9F0E132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8" name="任意多边形: 形状 19">
              <a:extLst>
                <a:ext uri="{FF2B5EF4-FFF2-40B4-BE49-F238E27FC236}">
                  <a16:creationId xmlns:a16="http://schemas.microsoft.com/office/drawing/2014/main" id="{4E3DCD85-C500-4FEC-A96D-603EDBC6CE22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9" name="任意多边形: 形状 24">
              <a:extLst>
                <a:ext uri="{FF2B5EF4-FFF2-40B4-BE49-F238E27FC236}">
                  <a16:creationId xmlns:a16="http://schemas.microsoft.com/office/drawing/2014/main" id="{01ED961A-F4DA-490C-8229-E0884ED3A3DC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0" name="任意多边形: 形状 25">
              <a:extLst>
                <a:ext uri="{FF2B5EF4-FFF2-40B4-BE49-F238E27FC236}">
                  <a16:creationId xmlns:a16="http://schemas.microsoft.com/office/drawing/2014/main" id="{FB81194F-24DB-491F-AF8C-0295D0CBDA28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1" name="任意多边形: 形状 26">
              <a:extLst>
                <a:ext uri="{FF2B5EF4-FFF2-40B4-BE49-F238E27FC236}">
                  <a16:creationId xmlns:a16="http://schemas.microsoft.com/office/drawing/2014/main" id="{E77CF0D9-5679-4FFF-A521-1EE4885B29F9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2" name="任意多边形: 形状 27">
              <a:extLst>
                <a:ext uri="{FF2B5EF4-FFF2-40B4-BE49-F238E27FC236}">
                  <a16:creationId xmlns:a16="http://schemas.microsoft.com/office/drawing/2014/main" id="{7FDC7991-D57D-4856-9A13-BA6358445BD5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3" name="任意多边形: 形状 28">
              <a:extLst>
                <a:ext uri="{FF2B5EF4-FFF2-40B4-BE49-F238E27FC236}">
                  <a16:creationId xmlns:a16="http://schemas.microsoft.com/office/drawing/2014/main" id="{D179AAC4-49EE-40E2-A6FA-7B3CF1EE1E00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</p:grpSp>
      <p:sp>
        <p:nvSpPr>
          <p:cNvPr id="54" name="文本框 30">
            <a:extLst>
              <a:ext uri="{FF2B5EF4-FFF2-40B4-BE49-F238E27FC236}">
                <a16:creationId xmlns:a16="http://schemas.microsoft.com/office/drawing/2014/main" id="{2EF7C6E4-B68F-4AA2-99C8-BBFAE6AE5D04}"/>
              </a:ext>
            </a:extLst>
          </p:cNvPr>
          <p:cNvSpPr txBox="1"/>
          <p:nvPr/>
        </p:nvSpPr>
        <p:spPr>
          <a:xfrm>
            <a:off x="5581650" y="5018747"/>
            <a:ext cx="236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>
                <a:solidFill>
                  <a:srgbClr val="C29E1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35 và 118</a:t>
            </a:r>
            <a:endParaRPr lang="zh-CN" altLang="en-US" sz="3600" dirty="0">
              <a:solidFill>
                <a:srgbClr val="C29E10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grpSp>
        <p:nvGrpSpPr>
          <p:cNvPr id="55" name="图形 1">
            <a:extLst>
              <a:ext uri="{FF2B5EF4-FFF2-40B4-BE49-F238E27FC236}">
                <a16:creationId xmlns:a16="http://schemas.microsoft.com/office/drawing/2014/main" id="{CC87A2E8-3FAB-476F-87F6-BF73E2E9CCE4}"/>
              </a:ext>
            </a:extLst>
          </p:cNvPr>
          <p:cNvGrpSpPr/>
          <p:nvPr/>
        </p:nvGrpSpPr>
        <p:grpSpPr>
          <a:xfrm>
            <a:off x="2012167" y="4503616"/>
            <a:ext cx="3048213" cy="2182823"/>
            <a:chOff x="2462174" y="1156023"/>
            <a:chExt cx="7640144" cy="5471101"/>
          </a:xfrm>
          <a:solidFill>
            <a:srgbClr val="FFFFFF"/>
          </a:solidFill>
        </p:grpSpPr>
        <p:sp>
          <p:nvSpPr>
            <p:cNvPr id="56" name="任意多边形: 形状 16">
              <a:extLst>
                <a:ext uri="{FF2B5EF4-FFF2-40B4-BE49-F238E27FC236}">
                  <a16:creationId xmlns:a16="http://schemas.microsoft.com/office/drawing/2014/main" id="{284162AB-1902-44F4-BA30-6AAE261F3A6B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57" name="任意多边形: 形状 17">
              <a:extLst>
                <a:ext uri="{FF2B5EF4-FFF2-40B4-BE49-F238E27FC236}">
                  <a16:creationId xmlns:a16="http://schemas.microsoft.com/office/drawing/2014/main" id="{179BB63C-EDA4-447D-B6E2-7CCBF62C19C9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58" name="任意多边形: 形状 18">
              <a:extLst>
                <a:ext uri="{FF2B5EF4-FFF2-40B4-BE49-F238E27FC236}">
                  <a16:creationId xmlns:a16="http://schemas.microsoft.com/office/drawing/2014/main" id="{AE500FB1-9B25-4DC8-861E-CDA14AF596A7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59" name="任意多边形: 形状 19">
              <a:extLst>
                <a:ext uri="{FF2B5EF4-FFF2-40B4-BE49-F238E27FC236}">
                  <a16:creationId xmlns:a16="http://schemas.microsoft.com/office/drawing/2014/main" id="{7377C6EE-C0AD-4FC6-A374-C60A11A62A6D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0" name="任意多边形: 形状 24">
              <a:extLst>
                <a:ext uri="{FF2B5EF4-FFF2-40B4-BE49-F238E27FC236}">
                  <a16:creationId xmlns:a16="http://schemas.microsoft.com/office/drawing/2014/main" id="{475F7760-DBF3-4AEC-86E1-BF1A716EE948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1" name="任意多边形: 形状 25">
              <a:extLst>
                <a:ext uri="{FF2B5EF4-FFF2-40B4-BE49-F238E27FC236}">
                  <a16:creationId xmlns:a16="http://schemas.microsoft.com/office/drawing/2014/main" id="{D2974AC6-F33F-462A-A5BE-72C77CB54DD9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2" name="任意多边形: 形状 26">
              <a:extLst>
                <a:ext uri="{FF2B5EF4-FFF2-40B4-BE49-F238E27FC236}">
                  <a16:creationId xmlns:a16="http://schemas.microsoft.com/office/drawing/2014/main" id="{2E7A3EF3-FA86-4D62-B1A7-C4CCE40B57E0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3" name="任意多边形: 形状 27">
              <a:extLst>
                <a:ext uri="{FF2B5EF4-FFF2-40B4-BE49-F238E27FC236}">
                  <a16:creationId xmlns:a16="http://schemas.microsoft.com/office/drawing/2014/main" id="{BAF53983-D294-4BB1-8F06-08D31AF913F4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4" name="任意多边形: 形状 28">
              <a:extLst>
                <a:ext uri="{FF2B5EF4-FFF2-40B4-BE49-F238E27FC236}">
                  <a16:creationId xmlns:a16="http://schemas.microsoft.com/office/drawing/2014/main" id="{57923184-E52E-458A-86E1-173561A8F9EB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</p:grpSp>
      <p:sp>
        <p:nvSpPr>
          <p:cNvPr id="65" name="文本框 30">
            <a:extLst>
              <a:ext uri="{FF2B5EF4-FFF2-40B4-BE49-F238E27FC236}">
                <a16:creationId xmlns:a16="http://schemas.microsoft.com/office/drawing/2014/main" id="{FA942685-A70B-4D67-84F5-46A9A441768E}"/>
              </a:ext>
            </a:extLst>
          </p:cNvPr>
          <p:cNvSpPr txBox="1"/>
          <p:nvPr/>
        </p:nvSpPr>
        <p:spPr>
          <a:xfrm>
            <a:off x="2505850" y="5092024"/>
            <a:ext cx="236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>
                <a:solidFill>
                  <a:srgbClr val="9BBD55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32 và 121</a:t>
            </a:r>
            <a:endParaRPr lang="zh-CN" altLang="en-US" sz="3600" dirty="0">
              <a:solidFill>
                <a:srgbClr val="9BBD55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806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1" decel="42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0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  <p:bldP spid="31" grpId="1"/>
          <p:bldP spid="23" grpId="0" animBg="1"/>
          <p:bldP spid="54" grpId="0"/>
          <p:bldP spid="54" grpId="1"/>
          <p:bldP spid="65" grpId="0"/>
          <p:bldP spid="6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1" decel="42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0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  <p:bldP spid="31" grpId="1"/>
          <p:bldP spid="23" grpId="0" animBg="1"/>
          <p:bldP spid="54" grpId="0"/>
          <p:bldP spid="54" grpId="1"/>
          <p:bldP spid="65" grpId="0"/>
          <p:bldP spid="65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A3E710F-2379-45D2-8BB2-0D1F91CB8E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00" y="-375468"/>
            <a:ext cx="5453001" cy="76089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1876" y="-1602185"/>
            <a:ext cx="6708247" cy="10062371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0EDEE5EA-7CF4-45CD-AB64-BF1CADCEE8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" y="1412894"/>
            <a:ext cx="5370230" cy="5370230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3591142-B2A7-47A0-A4D7-B5338F1D6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644006"/>
            <a:ext cx="7039806" cy="70398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44F5D3-36E8-4041-BB7B-7774DF7B9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8" y="460890"/>
            <a:ext cx="2719052" cy="1603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D7C4EA-E8A4-4BB5-98BA-76548C7142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91" y="1074339"/>
            <a:ext cx="4535418" cy="47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5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892059" y="-494390"/>
            <a:ext cx="1535998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7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2</a:t>
            </a:r>
            <a:endParaRPr lang="zh-CN" altLang="en-US" sz="287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3084848" y="3067999"/>
            <a:ext cx="50686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solidFill>
                  <a:srgbClr val="00B050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LUYỆN TẬP</a:t>
            </a:r>
          </a:p>
        </p:txBody>
      </p:sp>
      <p:pic>
        <p:nvPicPr>
          <p:cNvPr id="91" name="图片 26">
            <a:extLst>
              <a:ext uri="{FF2B5EF4-FFF2-40B4-BE49-F238E27FC236}">
                <a16:creationId xmlns:a16="http://schemas.microsoft.com/office/drawing/2014/main" id="{E4B695A0-C2D9-4C86-9F01-083FB75146E6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0" y="2691057"/>
            <a:ext cx="4587654" cy="458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94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50"/>
                            </p:stCondLst>
                            <p:childTnLst>
                              <p:par>
                                <p:cTn id="4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图形 1">
            <a:extLst>
              <a:ext uri="{FF2B5EF4-FFF2-40B4-BE49-F238E27FC236}">
                <a16:creationId xmlns:a16="http://schemas.microsoft.com/office/drawing/2014/main" id="{CCE416A2-00A3-4180-8B35-DCD14728FF5B}"/>
              </a:ext>
            </a:extLst>
          </p:cNvPr>
          <p:cNvGrpSpPr/>
          <p:nvPr/>
        </p:nvGrpSpPr>
        <p:grpSpPr>
          <a:xfrm>
            <a:off x="1162050" y="-209550"/>
            <a:ext cx="9245121" cy="7277100"/>
            <a:chOff x="2238806" y="0"/>
            <a:chExt cx="7714387" cy="6858000"/>
          </a:xfrm>
          <a:solidFill>
            <a:srgbClr val="FFFFFF"/>
          </a:solidFill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52EEE48D-6CD8-4711-973C-BBB8624699F3}"/>
                </a:ext>
              </a:extLst>
            </p:cNvPr>
            <p:cNvSpPr/>
            <p:nvPr/>
          </p:nvSpPr>
          <p:spPr>
            <a:xfrm>
              <a:off x="3317609" y="799178"/>
              <a:ext cx="5849674" cy="5221196"/>
            </a:xfrm>
            <a:custGeom>
              <a:avLst/>
              <a:gdLst>
                <a:gd name="connsiteX0" fmla="*/ 3925534 w 5849673"/>
                <a:gd name="connsiteY0" fmla="*/ 450870 h 5221196"/>
                <a:gd name="connsiteX1" fmla="*/ 5237049 w 5849673"/>
                <a:gd name="connsiteY1" fmla="*/ 1353529 h 5221196"/>
                <a:gd name="connsiteX2" fmla="*/ 5623804 w 5849673"/>
                <a:gd name="connsiteY2" fmla="*/ 2691979 h 5221196"/>
                <a:gd name="connsiteX3" fmla="*/ 5129310 w 5849673"/>
                <a:gd name="connsiteY3" fmla="*/ 4105017 h 5221196"/>
                <a:gd name="connsiteX4" fmla="*/ 3624417 w 5849673"/>
                <a:gd name="connsiteY4" fmla="*/ 4922038 h 5221196"/>
                <a:gd name="connsiteX5" fmla="*/ 1977254 w 5849673"/>
                <a:gd name="connsiteY5" fmla="*/ 4884743 h 5221196"/>
                <a:gd name="connsiteX6" fmla="*/ 598748 w 5849673"/>
                <a:gd name="connsiteY6" fmla="*/ 3957221 h 5221196"/>
                <a:gd name="connsiteX7" fmla="*/ 243762 w 5849673"/>
                <a:gd name="connsiteY7" fmla="*/ 2562140 h 5221196"/>
                <a:gd name="connsiteX8" fmla="*/ 759666 w 5849673"/>
                <a:gd name="connsiteY8" fmla="*/ 1296207 h 5221196"/>
                <a:gd name="connsiteX9" fmla="*/ 2122287 w 5849673"/>
                <a:gd name="connsiteY9" fmla="*/ 425317 h 5221196"/>
                <a:gd name="connsiteX10" fmla="*/ 3925534 w 5849673"/>
                <a:gd name="connsiteY10" fmla="*/ 450870 h 52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9673" h="5221196">
                  <a:moveTo>
                    <a:pt x="3925534" y="450870"/>
                  </a:moveTo>
                  <a:cubicBezTo>
                    <a:pt x="3925534" y="450870"/>
                    <a:pt x="4806784" y="-43624"/>
                    <a:pt x="5237049" y="1353529"/>
                  </a:cubicBezTo>
                  <a:cubicBezTo>
                    <a:pt x="5237049" y="1353529"/>
                    <a:pt x="6312367" y="1622877"/>
                    <a:pt x="5623804" y="2691979"/>
                  </a:cubicBezTo>
                  <a:cubicBezTo>
                    <a:pt x="5623804" y="2691979"/>
                    <a:pt x="6268857" y="3654033"/>
                    <a:pt x="5129310" y="4105017"/>
                  </a:cubicBezTo>
                  <a:cubicBezTo>
                    <a:pt x="5129310" y="4105017"/>
                    <a:pt x="5150720" y="5136825"/>
                    <a:pt x="3624417" y="4922038"/>
                  </a:cubicBezTo>
                  <a:cubicBezTo>
                    <a:pt x="3624417" y="4922038"/>
                    <a:pt x="2614019" y="5626485"/>
                    <a:pt x="1977254" y="4884743"/>
                  </a:cubicBezTo>
                  <a:cubicBezTo>
                    <a:pt x="1977254" y="4884743"/>
                    <a:pt x="832182" y="5247326"/>
                    <a:pt x="598748" y="3957221"/>
                  </a:cubicBezTo>
                  <a:cubicBezTo>
                    <a:pt x="598748" y="3957221"/>
                    <a:pt x="-465520" y="3465489"/>
                    <a:pt x="243762" y="2562140"/>
                  </a:cubicBezTo>
                  <a:cubicBezTo>
                    <a:pt x="243762" y="2562140"/>
                    <a:pt x="-368831" y="1473700"/>
                    <a:pt x="759666" y="1296207"/>
                  </a:cubicBezTo>
                  <a:cubicBezTo>
                    <a:pt x="759666" y="1296207"/>
                    <a:pt x="792125" y="111078"/>
                    <a:pt x="2122287" y="425317"/>
                  </a:cubicBezTo>
                  <a:cubicBezTo>
                    <a:pt x="2122287" y="426698"/>
                    <a:pt x="2839857" y="-549169"/>
                    <a:pt x="3925534" y="450870"/>
                  </a:cubicBezTo>
                  <a:close/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0D424D4C-3560-4E2E-A53D-508B9E92592F}"/>
                </a:ext>
              </a:extLst>
            </p:cNvPr>
            <p:cNvSpPr/>
            <p:nvPr/>
          </p:nvSpPr>
          <p:spPr>
            <a:xfrm>
              <a:off x="3792118" y="1222423"/>
              <a:ext cx="4903505" cy="4378622"/>
            </a:xfrm>
            <a:custGeom>
              <a:avLst/>
              <a:gdLst>
                <a:gd name="connsiteX0" fmla="*/ 3289417 w 4903504"/>
                <a:gd name="connsiteY0" fmla="*/ 377777 h 4378622"/>
                <a:gd name="connsiteX1" fmla="*/ 4388907 w 4903504"/>
                <a:gd name="connsiteY1" fmla="*/ 1134713 h 4378622"/>
                <a:gd name="connsiteX2" fmla="*/ 4713505 w 4903504"/>
                <a:gd name="connsiteY2" fmla="*/ 2256994 h 4378622"/>
                <a:gd name="connsiteX3" fmla="*/ 4299124 w 4903504"/>
                <a:gd name="connsiteY3" fmla="*/ 3441432 h 4378622"/>
                <a:gd name="connsiteX4" fmla="*/ 3038026 w 4903504"/>
                <a:gd name="connsiteY4" fmla="*/ 4125851 h 4378622"/>
                <a:gd name="connsiteX5" fmla="*/ 1657447 w 4903504"/>
                <a:gd name="connsiteY5" fmla="*/ 4094081 h 4378622"/>
                <a:gd name="connsiteX6" fmla="*/ 502016 w 4903504"/>
                <a:gd name="connsiteY6" fmla="*/ 3317118 h 4378622"/>
                <a:gd name="connsiteX7" fmla="*/ 204352 w 4903504"/>
                <a:gd name="connsiteY7" fmla="*/ 2147873 h 4378622"/>
                <a:gd name="connsiteX8" fmla="*/ 636690 w 4903504"/>
                <a:gd name="connsiteY8" fmla="*/ 1087059 h 4378622"/>
                <a:gd name="connsiteX9" fmla="*/ 1778999 w 4903504"/>
                <a:gd name="connsiteY9" fmla="*/ 357058 h 4378622"/>
                <a:gd name="connsiteX10" fmla="*/ 3289417 w 4903504"/>
                <a:gd name="connsiteY10" fmla="*/ 377777 h 437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3504" h="4378622">
                  <a:moveTo>
                    <a:pt x="3289417" y="377777"/>
                  </a:moveTo>
                  <a:cubicBezTo>
                    <a:pt x="3289417" y="377777"/>
                    <a:pt x="4028396" y="-36603"/>
                    <a:pt x="4388907" y="1134713"/>
                  </a:cubicBezTo>
                  <a:cubicBezTo>
                    <a:pt x="4388907" y="1134713"/>
                    <a:pt x="5290185" y="1360550"/>
                    <a:pt x="4713505" y="2256994"/>
                  </a:cubicBezTo>
                  <a:cubicBezTo>
                    <a:pt x="4713505" y="2256994"/>
                    <a:pt x="5254272" y="3062964"/>
                    <a:pt x="4299124" y="3441432"/>
                  </a:cubicBezTo>
                  <a:cubicBezTo>
                    <a:pt x="4299124" y="3441432"/>
                    <a:pt x="4317081" y="4306106"/>
                    <a:pt x="3038026" y="4125851"/>
                  </a:cubicBezTo>
                  <a:cubicBezTo>
                    <a:pt x="3038026" y="4125851"/>
                    <a:pt x="2191308" y="4715652"/>
                    <a:pt x="1657447" y="4094081"/>
                  </a:cubicBezTo>
                  <a:cubicBezTo>
                    <a:pt x="1657447" y="4094081"/>
                    <a:pt x="698156" y="4397961"/>
                    <a:pt x="502016" y="3317118"/>
                  </a:cubicBezTo>
                  <a:cubicBezTo>
                    <a:pt x="502016" y="3317118"/>
                    <a:pt x="-390284" y="2904809"/>
                    <a:pt x="204352" y="2147873"/>
                  </a:cubicBezTo>
                  <a:cubicBezTo>
                    <a:pt x="204352" y="2147873"/>
                    <a:pt x="-309480" y="1235545"/>
                    <a:pt x="636690" y="1087059"/>
                  </a:cubicBezTo>
                  <a:cubicBezTo>
                    <a:pt x="636690" y="1087059"/>
                    <a:pt x="663624" y="93927"/>
                    <a:pt x="1778999" y="357058"/>
                  </a:cubicBezTo>
                  <a:cubicBezTo>
                    <a:pt x="1777618" y="357058"/>
                    <a:pt x="2379161" y="-459962"/>
                    <a:pt x="3289417" y="377777"/>
                  </a:cubicBezTo>
                  <a:close/>
                </a:path>
              </a:pathLst>
            </a:custGeom>
            <a:grpFill/>
            <a:ln w="135001" cap="flat">
              <a:solidFill>
                <a:srgbClr val="00B050"/>
              </a:solidFill>
              <a:custDash>
                <a:ds d="188831" sp="188831"/>
              </a:custDash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B9223DC2-97CB-4F84-AED2-F192B88041F6}"/>
                </a:ext>
              </a:extLst>
            </p:cNvPr>
            <p:cNvSpPr/>
            <p:nvPr/>
          </p:nvSpPr>
          <p:spPr>
            <a:xfrm>
              <a:off x="3055827" y="5567895"/>
              <a:ext cx="863293" cy="642290"/>
            </a:xfrm>
            <a:custGeom>
              <a:avLst/>
              <a:gdLst>
                <a:gd name="connsiteX0" fmla="*/ 863984 w 863293"/>
                <a:gd name="connsiteY0" fmla="*/ 0 h 642290"/>
                <a:gd name="connsiteX1" fmla="*/ 207190 w 863293"/>
                <a:gd name="connsiteY1" fmla="*/ 646434 h 642290"/>
                <a:gd name="connsiteX2" fmla="*/ 0 w 863293"/>
                <a:gd name="connsiteY2" fmla="*/ 258988 h 64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3293" h="642290">
                  <a:moveTo>
                    <a:pt x="863984" y="0"/>
                  </a:moveTo>
                  <a:lnTo>
                    <a:pt x="207190" y="646434"/>
                  </a:lnTo>
                  <a:lnTo>
                    <a:pt x="0" y="258988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968B2ECF-0AD6-4AB7-9608-192C48A9A487}"/>
                </a:ext>
              </a:extLst>
            </p:cNvPr>
            <p:cNvSpPr/>
            <p:nvPr/>
          </p:nvSpPr>
          <p:spPr>
            <a:xfrm>
              <a:off x="3699498" y="5663893"/>
              <a:ext cx="345317" cy="745885"/>
            </a:xfrm>
            <a:custGeom>
              <a:avLst/>
              <a:gdLst>
                <a:gd name="connsiteX0" fmla="*/ 0 w 345317"/>
                <a:gd name="connsiteY0" fmla="*/ 745885 h 745885"/>
                <a:gd name="connsiteX1" fmla="*/ 293520 w 345317"/>
                <a:gd name="connsiteY1" fmla="*/ 0 h 745885"/>
                <a:gd name="connsiteX2" fmla="*/ 348080 w 345317"/>
                <a:gd name="connsiteY2" fmla="*/ 651959 h 74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5317" h="745885">
                  <a:moveTo>
                    <a:pt x="0" y="745885"/>
                  </a:moveTo>
                  <a:lnTo>
                    <a:pt x="293520" y="0"/>
                  </a:lnTo>
                  <a:lnTo>
                    <a:pt x="348080" y="651959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505549CF-8E61-4E81-81AE-1894F39568D8}"/>
                </a:ext>
              </a:extLst>
            </p:cNvPr>
            <p:cNvSpPr/>
            <p:nvPr/>
          </p:nvSpPr>
          <p:spPr>
            <a:xfrm>
              <a:off x="8693476" y="5473968"/>
              <a:ext cx="379849" cy="663009"/>
            </a:xfrm>
            <a:custGeom>
              <a:avLst/>
              <a:gdLst>
                <a:gd name="connsiteX0" fmla="*/ 0 w 379848"/>
                <a:gd name="connsiteY0" fmla="*/ 0 h 663009"/>
                <a:gd name="connsiteX1" fmla="*/ 382612 w 379848"/>
                <a:gd name="connsiteY1" fmla="*/ 613284 h 663009"/>
                <a:gd name="connsiteX2" fmla="*/ 30388 w 379848"/>
                <a:gd name="connsiteY2" fmla="*/ 669225 h 66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9848" h="663009">
                  <a:moveTo>
                    <a:pt x="0" y="0"/>
                  </a:moveTo>
                  <a:lnTo>
                    <a:pt x="382612" y="613284"/>
                  </a:lnTo>
                  <a:lnTo>
                    <a:pt x="30388" y="669225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573A49D1-2E97-4F45-8EE1-5027902DFB53}"/>
                </a:ext>
              </a:extLst>
            </p:cNvPr>
            <p:cNvSpPr/>
            <p:nvPr/>
          </p:nvSpPr>
          <p:spPr>
            <a:xfrm>
              <a:off x="8873041" y="5313742"/>
              <a:ext cx="649196" cy="573227"/>
            </a:xfrm>
            <a:custGeom>
              <a:avLst/>
              <a:gdLst>
                <a:gd name="connsiteX0" fmla="*/ 541458 w 649196"/>
                <a:gd name="connsiteY0" fmla="*/ 577370 h 573226"/>
                <a:gd name="connsiteX1" fmla="*/ 0 w 649196"/>
                <a:gd name="connsiteY1" fmla="*/ 0 h 573226"/>
                <a:gd name="connsiteX2" fmla="*/ 654031 w 649196"/>
                <a:gd name="connsiteY2" fmla="*/ 160227 h 57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9196" h="573226">
                  <a:moveTo>
                    <a:pt x="541458" y="577370"/>
                  </a:moveTo>
                  <a:lnTo>
                    <a:pt x="0" y="0"/>
                  </a:lnTo>
                  <a:lnTo>
                    <a:pt x="654031" y="160227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C8B2FB0B-9488-4601-826F-B655B630F1A5}"/>
                </a:ext>
              </a:extLst>
            </p:cNvPr>
            <p:cNvSpPr/>
            <p:nvPr/>
          </p:nvSpPr>
          <p:spPr>
            <a:xfrm>
              <a:off x="4459196" y="253463"/>
              <a:ext cx="656103" cy="573227"/>
            </a:xfrm>
            <a:custGeom>
              <a:avLst/>
              <a:gdLst>
                <a:gd name="connsiteX0" fmla="*/ 212715 w 656102"/>
                <a:gd name="connsiteY0" fmla="*/ 0 h 573226"/>
                <a:gd name="connsiteX1" fmla="*/ 657484 w 656102"/>
                <a:gd name="connsiteY1" fmla="*/ 577370 h 573226"/>
                <a:gd name="connsiteX2" fmla="*/ 0 w 656102"/>
                <a:gd name="connsiteY2" fmla="*/ 353605 h 57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6102" h="573226">
                  <a:moveTo>
                    <a:pt x="212715" y="0"/>
                  </a:moveTo>
                  <a:lnTo>
                    <a:pt x="657484" y="577370"/>
                  </a:lnTo>
                  <a:lnTo>
                    <a:pt x="0" y="353605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587B5E1B-B05F-4455-AF3D-B20B9890885E}"/>
                </a:ext>
              </a:extLst>
            </p:cNvPr>
            <p:cNvSpPr/>
            <p:nvPr/>
          </p:nvSpPr>
          <p:spPr>
            <a:xfrm>
              <a:off x="5187815" y="0"/>
              <a:ext cx="414381" cy="794230"/>
            </a:xfrm>
            <a:custGeom>
              <a:avLst/>
              <a:gdLst>
                <a:gd name="connsiteX0" fmla="*/ 55941 w 414380"/>
                <a:gd name="connsiteY0" fmla="*/ 799064 h 794229"/>
                <a:gd name="connsiteX1" fmla="*/ 0 w 414380"/>
                <a:gd name="connsiteY1" fmla="*/ 0 h 794229"/>
                <a:gd name="connsiteX2" fmla="*/ 414381 w 414380"/>
                <a:gd name="connsiteY2" fmla="*/ 229981 h 79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4380" h="794229">
                  <a:moveTo>
                    <a:pt x="55941" y="799064"/>
                  </a:moveTo>
                  <a:lnTo>
                    <a:pt x="0" y="0"/>
                  </a:lnTo>
                  <a:lnTo>
                    <a:pt x="414381" y="229981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198180EC-A639-4243-B756-79BA2F7BDF5D}"/>
                </a:ext>
              </a:extLst>
            </p:cNvPr>
            <p:cNvSpPr/>
            <p:nvPr/>
          </p:nvSpPr>
          <p:spPr>
            <a:xfrm>
              <a:off x="2319610" y="3754979"/>
              <a:ext cx="393662" cy="393662"/>
            </a:xfrm>
            <a:custGeom>
              <a:avLst/>
              <a:gdLst>
                <a:gd name="connsiteX0" fmla="*/ 397805 w 393661"/>
                <a:gd name="connsiteY0" fmla="*/ 198903 h 393661"/>
                <a:gd name="connsiteX1" fmla="*/ 198903 w 393661"/>
                <a:gd name="connsiteY1" fmla="*/ 397805 h 393661"/>
                <a:gd name="connsiteX2" fmla="*/ 0 w 393661"/>
                <a:gd name="connsiteY2" fmla="*/ 198903 h 393661"/>
                <a:gd name="connsiteX3" fmla="*/ 198903 w 393661"/>
                <a:gd name="connsiteY3" fmla="*/ 0 h 393661"/>
                <a:gd name="connsiteX4" fmla="*/ 397805 w 393661"/>
                <a:gd name="connsiteY4" fmla="*/ 198903 h 39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661" h="393661">
                  <a:moveTo>
                    <a:pt x="397805" y="198903"/>
                  </a:moveTo>
                  <a:cubicBezTo>
                    <a:pt x="397805" y="308754"/>
                    <a:pt x="308754" y="397805"/>
                    <a:pt x="198903" y="397805"/>
                  </a:cubicBezTo>
                  <a:cubicBezTo>
                    <a:pt x="89052" y="397805"/>
                    <a:pt x="0" y="308753"/>
                    <a:pt x="0" y="198903"/>
                  </a:cubicBezTo>
                  <a:cubicBezTo>
                    <a:pt x="0" y="89052"/>
                    <a:pt x="89052" y="0"/>
                    <a:pt x="198903" y="0"/>
                  </a:cubicBezTo>
                  <a:cubicBezTo>
                    <a:pt x="308754" y="0"/>
                    <a:pt x="397805" y="89052"/>
                    <a:pt x="397805" y="198903"/>
                  </a:cubicBezTo>
                  <a:close/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A9082A67-C70E-4E7B-A09C-7B6C60002422}"/>
                </a:ext>
              </a:extLst>
            </p:cNvPr>
            <p:cNvSpPr/>
            <p:nvPr/>
          </p:nvSpPr>
          <p:spPr>
            <a:xfrm>
              <a:off x="9472511" y="2294288"/>
              <a:ext cx="393662" cy="393662"/>
            </a:xfrm>
            <a:custGeom>
              <a:avLst/>
              <a:gdLst>
                <a:gd name="connsiteX0" fmla="*/ 397805 w 393661"/>
                <a:gd name="connsiteY0" fmla="*/ 198903 h 393661"/>
                <a:gd name="connsiteX1" fmla="*/ 198902 w 393661"/>
                <a:gd name="connsiteY1" fmla="*/ 397805 h 393661"/>
                <a:gd name="connsiteX2" fmla="*/ -1 w 393661"/>
                <a:gd name="connsiteY2" fmla="*/ 198903 h 393661"/>
                <a:gd name="connsiteX3" fmla="*/ 198902 w 393661"/>
                <a:gd name="connsiteY3" fmla="*/ 0 h 393661"/>
                <a:gd name="connsiteX4" fmla="*/ 397805 w 393661"/>
                <a:gd name="connsiteY4" fmla="*/ 198903 h 39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661" h="393661">
                  <a:moveTo>
                    <a:pt x="397805" y="198903"/>
                  </a:moveTo>
                  <a:cubicBezTo>
                    <a:pt x="397805" y="308754"/>
                    <a:pt x="308754" y="397805"/>
                    <a:pt x="198902" y="397805"/>
                  </a:cubicBezTo>
                  <a:cubicBezTo>
                    <a:pt x="89052" y="397805"/>
                    <a:pt x="-1" y="308754"/>
                    <a:pt x="-1" y="198903"/>
                  </a:cubicBezTo>
                  <a:cubicBezTo>
                    <a:pt x="-1" y="89052"/>
                    <a:pt x="89051" y="0"/>
                    <a:pt x="198902" y="0"/>
                  </a:cubicBezTo>
                  <a:cubicBezTo>
                    <a:pt x="308753" y="0"/>
                    <a:pt x="397805" y="89052"/>
                    <a:pt x="397805" y="198903"/>
                  </a:cubicBezTo>
                  <a:close/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58C9D66F-8063-4CC6-AEE1-2D62CB2289F5}"/>
                </a:ext>
              </a:extLst>
            </p:cNvPr>
            <p:cNvSpPr/>
            <p:nvPr/>
          </p:nvSpPr>
          <p:spPr>
            <a:xfrm>
              <a:off x="3133178" y="1466908"/>
              <a:ext cx="352224" cy="276254"/>
            </a:xfrm>
            <a:custGeom>
              <a:avLst/>
              <a:gdLst>
                <a:gd name="connsiteX0" fmla="*/ 0 w 352223"/>
                <a:gd name="connsiteY0" fmla="*/ 0 h 276253"/>
                <a:gd name="connsiteX1" fmla="*/ 354986 w 352223"/>
                <a:gd name="connsiteY1" fmla="*/ 279016 h 27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2223" h="276253">
                  <a:moveTo>
                    <a:pt x="0" y="0"/>
                  </a:moveTo>
                  <a:lnTo>
                    <a:pt x="354986" y="279016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3486A39D-2F6E-4B28-AC34-3D43A4FF1115}"/>
                </a:ext>
              </a:extLst>
            </p:cNvPr>
            <p:cNvSpPr/>
            <p:nvPr/>
          </p:nvSpPr>
          <p:spPr>
            <a:xfrm>
              <a:off x="2892837" y="1940683"/>
              <a:ext cx="414381" cy="103595"/>
            </a:xfrm>
            <a:custGeom>
              <a:avLst/>
              <a:gdLst>
                <a:gd name="connsiteX0" fmla="*/ 0 w 414380"/>
                <a:gd name="connsiteY0" fmla="*/ 0 h 103595"/>
                <a:gd name="connsiteX1" fmla="*/ 417834 w 414380"/>
                <a:gd name="connsiteY1" fmla="*/ 104977 h 10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380" h="103595">
                  <a:moveTo>
                    <a:pt x="0" y="0"/>
                  </a:moveTo>
                  <a:lnTo>
                    <a:pt x="417834" y="104977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EA90AD18-6E8A-42AF-A0F0-23E6397EAE43}"/>
                </a:ext>
              </a:extLst>
            </p:cNvPr>
            <p:cNvSpPr/>
            <p:nvPr/>
          </p:nvSpPr>
          <p:spPr>
            <a:xfrm>
              <a:off x="6281780" y="6357290"/>
              <a:ext cx="6906" cy="497257"/>
            </a:xfrm>
            <a:custGeom>
              <a:avLst/>
              <a:gdLst>
                <a:gd name="connsiteX0" fmla="*/ 0 w 0"/>
                <a:gd name="connsiteY0" fmla="*/ 0 h 497256"/>
                <a:gd name="connsiteX1" fmla="*/ 0 w 0"/>
                <a:gd name="connsiteY1" fmla="*/ 497947 h 49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97256">
                  <a:moveTo>
                    <a:pt x="0" y="0"/>
                  </a:moveTo>
                  <a:lnTo>
                    <a:pt x="0" y="497947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2E6F460A-662D-4BD3-BA8B-36AFD46DF0F8}"/>
                </a:ext>
              </a:extLst>
            </p:cNvPr>
            <p:cNvSpPr/>
            <p:nvPr/>
          </p:nvSpPr>
          <p:spPr>
            <a:xfrm>
              <a:off x="6462036" y="6370412"/>
              <a:ext cx="158846" cy="366036"/>
            </a:xfrm>
            <a:custGeom>
              <a:avLst/>
              <a:gdLst>
                <a:gd name="connsiteX0" fmla="*/ 0 w 158845"/>
                <a:gd name="connsiteY0" fmla="*/ 0 h 366036"/>
                <a:gd name="connsiteX1" fmla="*/ 165062 w 158845"/>
                <a:gd name="connsiteY1" fmla="*/ 372252 h 36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8845" h="366036">
                  <a:moveTo>
                    <a:pt x="0" y="0"/>
                  </a:moveTo>
                  <a:lnTo>
                    <a:pt x="165062" y="372252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B56EE556-24D5-487D-A329-50493EA5CD4E}"/>
                </a:ext>
              </a:extLst>
            </p:cNvPr>
            <p:cNvSpPr/>
            <p:nvPr/>
          </p:nvSpPr>
          <p:spPr>
            <a:xfrm>
              <a:off x="7788745" y="399877"/>
              <a:ext cx="269347" cy="476538"/>
            </a:xfrm>
            <a:custGeom>
              <a:avLst/>
              <a:gdLst>
                <a:gd name="connsiteX0" fmla="*/ 0 w 269347"/>
                <a:gd name="connsiteY0" fmla="*/ 479991 h 476537"/>
                <a:gd name="connsiteX1" fmla="*/ 270729 w 269347"/>
                <a:gd name="connsiteY1" fmla="*/ 0 h 47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9347" h="476537">
                  <a:moveTo>
                    <a:pt x="0" y="479991"/>
                  </a:moveTo>
                  <a:lnTo>
                    <a:pt x="270729" y="0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29F97EAB-8CF3-4E8C-A8A6-51E815496DD2}"/>
                </a:ext>
              </a:extLst>
            </p:cNvPr>
            <p:cNvSpPr/>
            <p:nvPr/>
          </p:nvSpPr>
          <p:spPr>
            <a:xfrm>
              <a:off x="8059473" y="709282"/>
              <a:ext cx="386755" cy="234816"/>
            </a:xfrm>
            <a:custGeom>
              <a:avLst/>
              <a:gdLst>
                <a:gd name="connsiteX0" fmla="*/ 0 w 386755"/>
                <a:gd name="connsiteY0" fmla="*/ 240341 h 234815"/>
                <a:gd name="connsiteX1" fmla="*/ 390208 w 386755"/>
                <a:gd name="connsiteY1" fmla="*/ 0 h 23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6755" h="234815">
                  <a:moveTo>
                    <a:pt x="0" y="240341"/>
                  </a:moveTo>
                  <a:lnTo>
                    <a:pt x="390208" y="0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1053B53C-98B1-4637-9549-9BD343C2A1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6111" y="1227382"/>
            <a:ext cx="4594663" cy="511091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9F814D9-010B-4C24-9D42-AA28C34CFE2E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00B050"/>
            </a:solidFill>
          </a:ln>
        </p:spPr>
        <p:txBody>
          <a:bodyPr wrap="square" rtlCol="0" anchor="ctr" anchorCtr="1">
            <a:normAutofit fontScale="92500"/>
          </a:bodyPr>
          <a:lstStyle/>
          <a:p>
            <a:pPr algn="ctr"/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1a,b</a:t>
            </a:r>
            <a:endParaRPr lang="en-US" altLang="zh-CN" sz="3200" b="1" dirty="0">
              <a:solidFill>
                <a:srgbClr val="00B05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57B99D2-B1A9-45E8-B801-5EE95E907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13379033" flipH="1">
            <a:off x="-2054617" y="3844515"/>
            <a:ext cx="8083444" cy="290454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1136D16-C3D2-4AAE-A79E-64F33DCC020A}"/>
              </a:ext>
            </a:extLst>
          </p:cNvPr>
          <p:cNvSpPr/>
          <p:nvPr/>
        </p:nvSpPr>
        <p:spPr>
          <a:xfrm>
            <a:off x="5414119" y="1787692"/>
            <a:ext cx="1112976" cy="5690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704B82-F182-4829-A3FD-61E4A7E47ECB}"/>
              </a:ext>
            </a:extLst>
          </p:cNvPr>
          <p:cNvSpPr/>
          <p:nvPr/>
        </p:nvSpPr>
        <p:spPr>
          <a:xfrm>
            <a:off x="4251789" y="2543755"/>
            <a:ext cx="1694622" cy="5690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65EE844-EC56-4DF5-A48F-CF910D3EAB22}"/>
              </a:ext>
            </a:extLst>
          </p:cNvPr>
          <p:cNvSpPr txBox="1"/>
          <p:nvPr/>
        </p:nvSpPr>
        <p:spPr>
          <a:xfrm>
            <a:off x="3893103" y="1559138"/>
            <a:ext cx="4447505" cy="413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zh-CN" sz="36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Viết tỉ số của </a:t>
            </a:r>
            <a:br>
              <a:rPr lang="en-US" altLang="zh-CN" sz="36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</a:br>
            <a:r>
              <a:rPr lang="en-US" altLang="zh-CN" sz="36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 và b, biết:</a:t>
            </a: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a) a = 3; b=4	</a:t>
            </a: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b) a = 5m; b = 7m	</a:t>
            </a:r>
          </a:p>
        </p:txBody>
      </p:sp>
    </p:spTree>
    <p:extLst>
      <p:ext uri="{BB962C8B-B14F-4D97-AF65-F5344CB8AC3E}">
        <p14:creationId xmlns:p14="http://schemas.microsoft.com/office/powerpoint/2010/main" val="2564768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56000" fill="hold" grpId="0" nodeType="withEffect">
                                  <p:stCondLst>
                                    <p:cond delay="1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24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347583-4AC5-4C21-A665-1DF8CFFF7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1848" y="-3811902"/>
            <a:ext cx="6948304" cy="1439149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DF31451-AF18-4A0A-9317-A71CCF5E8877}"/>
              </a:ext>
            </a:extLst>
          </p:cNvPr>
          <p:cNvSpPr txBox="1"/>
          <p:nvPr/>
        </p:nvSpPr>
        <p:spPr>
          <a:xfrm>
            <a:off x="3190941" y="1495497"/>
            <a:ext cx="5916813" cy="2942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1. Viết </a:t>
            </a:r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tỉ số của a và b</a:t>
            </a: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, biết:</a:t>
            </a:r>
          </a:p>
          <a:p>
            <a:pPr>
              <a:lnSpc>
                <a:spcPct val="150000"/>
              </a:lnSpc>
            </a:pPr>
            <a:r>
              <a:rPr lang="pt-BR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a) </a:t>
            </a:r>
            <a:r>
              <a:rPr lang="pt-BR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 = 3</a:t>
            </a:r>
          </a:p>
          <a:p>
            <a:pPr>
              <a:lnSpc>
                <a:spcPct val="150000"/>
              </a:lnSpc>
            </a:pPr>
            <a:r>
              <a:rPr lang="pt-BR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 b = 4	</a:t>
            </a:r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	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69DF9A1-21BA-4422-824D-4B3C7F7F2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26723"/>
            <a:ext cx="7039806" cy="7039806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81172872-11A3-4471-90DF-C326700847DB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00B050"/>
            </a:solidFill>
          </a:ln>
        </p:spPr>
        <p:txBody>
          <a:bodyPr wrap="square" rtlCol="0" anchor="ctr" anchorCtr="1">
            <a:normAutofit fontScale="92500"/>
          </a:bodyPr>
          <a:lstStyle/>
          <a:p>
            <a:pPr algn="ctr"/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1a,b</a:t>
            </a:r>
            <a:endParaRPr lang="en-US" altLang="zh-CN" sz="3200" b="1" dirty="0">
              <a:solidFill>
                <a:srgbClr val="00B05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/>
              <p:nvPr/>
            </p:nvSpPr>
            <p:spPr>
              <a:xfrm>
                <a:off x="2217420" y="3582744"/>
                <a:ext cx="5936240" cy="1242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200" b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a và b là a:b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rgbClr val="DF6C8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rgbClr val="DF6C8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3200" b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420" y="3582744"/>
                <a:ext cx="5936240" cy="1242648"/>
              </a:xfrm>
              <a:prstGeom prst="rect">
                <a:avLst/>
              </a:prstGeom>
              <a:blipFill>
                <a:blip r:embed="rId6"/>
                <a:stretch>
                  <a:fillRect l="-2669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8539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347583-4AC5-4C21-A665-1DF8CFFF7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1848" y="-3811902"/>
            <a:ext cx="6948304" cy="1439149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DF31451-AF18-4A0A-9317-A71CCF5E8877}"/>
              </a:ext>
            </a:extLst>
          </p:cNvPr>
          <p:cNvSpPr txBox="1"/>
          <p:nvPr/>
        </p:nvSpPr>
        <p:spPr>
          <a:xfrm>
            <a:off x="3190941" y="1495497"/>
            <a:ext cx="6647974" cy="2942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1. Viết </a:t>
            </a:r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tỉ số của a và b</a:t>
            </a: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, biết:</a:t>
            </a:r>
          </a:p>
          <a:p>
            <a:pPr>
              <a:lnSpc>
                <a:spcPct val="150000"/>
              </a:lnSpc>
            </a:pPr>
            <a:r>
              <a:rPr lang="pt-BR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b) </a:t>
            </a:r>
            <a:r>
              <a:rPr lang="pt-BR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 = 5m</a:t>
            </a:r>
          </a:p>
          <a:p>
            <a:pPr>
              <a:lnSpc>
                <a:spcPct val="150000"/>
              </a:lnSpc>
            </a:pPr>
            <a:r>
              <a:rPr lang="pt-BR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 b = 7m	</a:t>
            </a:r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	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69DF9A1-21BA-4422-824D-4B3C7F7F2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26723"/>
            <a:ext cx="7039806" cy="7039806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81172872-11A3-4471-90DF-C326700847DB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00B050"/>
            </a:solidFill>
          </a:ln>
        </p:spPr>
        <p:txBody>
          <a:bodyPr wrap="square" rtlCol="0" anchor="ctr" anchorCtr="1">
            <a:normAutofit fontScale="92500"/>
          </a:bodyPr>
          <a:lstStyle/>
          <a:p>
            <a:pPr algn="ctr"/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1a,b</a:t>
            </a:r>
            <a:endParaRPr lang="en-US" altLang="zh-CN" sz="3200" b="1" dirty="0">
              <a:solidFill>
                <a:srgbClr val="00B05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/>
              <p:nvPr/>
            </p:nvSpPr>
            <p:spPr>
              <a:xfrm>
                <a:off x="2217420" y="3582744"/>
                <a:ext cx="5936240" cy="1242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200" b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a và b là a:b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DF6C8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DF6C8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zh-CN" sz="3200" b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420" y="3582744"/>
                <a:ext cx="5936240" cy="1242648"/>
              </a:xfrm>
              <a:prstGeom prst="rect">
                <a:avLst/>
              </a:prstGeom>
              <a:blipFill>
                <a:blip r:embed="rId6"/>
                <a:stretch>
                  <a:fillRect l="-2669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3506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节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442</Words>
  <Application>Microsoft Office PowerPoint</Application>
  <PresentationFormat>Widescreen</PresentationFormat>
  <Paragraphs>114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华康娃娃体W5</vt:lpstr>
      <vt:lpstr>Times New Roman</vt:lpstr>
      <vt:lpstr>UTM American Sans</vt:lpstr>
      <vt:lpstr>南构日漫风</vt:lpstr>
      <vt:lpstr>Cambria Math</vt:lpstr>
      <vt:lpstr>等线</vt:lpstr>
      <vt:lpstr>Arial</vt:lpstr>
      <vt:lpstr>等线 Light</vt:lpstr>
      <vt:lpstr>UTM Avo</vt:lpstr>
      <vt:lpstr>字魂7号-温暖童稚体</vt:lpstr>
      <vt:lpstr>UTM Charlotte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KTUTS</dc:creator>
  <cp:keywords>Thy Tho</cp:keywords>
  <cp:lastModifiedBy/>
  <cp:revision>1</cp:revision>
  <dcterms:created xsi:type="dcterms:W3CDTF">2019-05-19T14:44:02Z</dcterms:created>
  <dcterms:modified xsi:type="dcterms:W3CDTF">2022-03-20T14:07:11Z</dcterms:modified>
  <cp:version>Y03</cp:version>
</cp:coreProperties>
</file>