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</p:sldMasterIdLst>
  <p:notesMasterIdLst>
    <p:notesMasterId r:id="rId23"/>
  </p:notesMasterIdLst>
  <p:sldIdLst>
    <p:sldId id="283" r:id="rId2"/>
    <p:sldId id="260" r:id="rId3"/>
    <p:sldId id="286" r:id="rId4"/>
    <p:sldId id="284" r:id="rId5"/>
    <p:sldId id="285" r:id="rId6"/>
    <p:sldId id="287" r:id="rId7"/>
    <p:sldId id="288" r:id="rId8"/>
    <p:sldId id="263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7" r:id="rId17"/>
    <p:sldId id="296" r:id="rId18"/>
    <p:sldId id="298" r:id="rId19"/>
    <p:sldId id="299" r:id="rId20"/>
    <p:sldId id="264" r:id="rId21"/>
    <p:sldId id="271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0C4E"/>
    <a:srgbClr val="F9C9F3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19" autoAdjust="0"/>
    <p:restoredTop sz="94660"/>
  </p:normalViewPr>
  <p:slideViewPr>
    <p:cSldViewPr snapToGrid="0">
      <p:cViewPr>
        <p:scale>
          <a:sx n="50" d="100"/>
          <a:sy n="50" d="100"/>
        </p:scale>
        <p:origin x="1284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8902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4745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34AF0-D497-454C-A1D3-D555D54F557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8711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34AF0-D497-454C-A1D3-D555D54F557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8860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992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34AF0-D497-454C-A1D3-D555D54F557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4777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34AF0-D497-454C-A1D3-D555D54F557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204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944" y="-3090805"/>
            <a:ext cx="3050323" cy="24401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678" y="9269648"/>
            <a:ext cx="933656" cy="746889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98790" y="33866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98790" y="6368646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489559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944" y="-3124671"/>
            <a:ext cx="3050323" cy="24401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678" y="9235782"/>
            <a:ext cx="933656" cy="74688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98790" y="0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  <p:sp>
        <p:nvSpPr>
          <p:cNvPr id="2" name="Rounded Rectangle 1"/>
          <p:cNvSpPr/>
          <p:nvPr userDrawn="1"/>
        </p:nvSpPr>
        <p:spPr>
          <a:xfrm>
            <a:off x="498417" y="157627"/>
            <a:ext cx="11650133" cy="6434666"/>
          </a:xfrm>
          <a:prstGeom prst="roundRect">
            <a:avLst/>
          </a:prstGeom>
          <a:solidFill>
            <a:schemeClr val="bg1"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19">
            <a:extLst>
              <a:ext uri="{FF2B5EF4-FFF2-40B4-BE49-F238E27FC236}">
                <a16:creationId xmlns:a16="http://schemas.microsoft.com/office/drawing/2014/main" id="{19C67691-F563-4B33-ACEB-C3A8FD306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937" b="40728"/>
          <a:stretch/>
        </p:blipFill>
        <p:spPr>
          <a:xfrm>
            <a:off x="773379" y="5810441"/>
            <a:ext cx="11761689" cy="1047559"/>
          </a:xfrm>
          <a:prstGeom prst="rect">
            <a:avLst/>
          </a:prstGeom>
        </p:spPr>
      </p:pic>
      <p:pic>
        <p:nvPicPr>
          <p:cNvPr id="4" name="图片 25">
            <a:extLst>
              <a:ext uri="{FF2B5EF4-FFF2-40B4-BE49-F238E27FC236}">
                <a16:creationId xmlns:a16="http://schemas.microsoft.com/office/drawing/2014/main" id="{CDB0315F-5F5E-4DC5-BE4B-AE1FA468D45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63716" y="5186242"/>
            <a:ext cx="1680670" cy="2184870"/>
          </a:xfrm>
          <a:prstGeom prst="rect">
            <a:avLst/>
          </a:prstGeom>
        </p:spPr>
      </p:pic>
      <p:pic>
        <p:nvPicPr>
          <p:cNvPr id="5" name="图片 27">
            <a:extLst>
              <a:ext uri="{FF2B5EF4-FFF2-40B4-BE49-F238E27FC236}">
                <a16:creationId xmlns:a16="http://schemas.microsoft.com/office/drawing/2014/main" id="{E1D83A05-6052-4C34-80E4-2BD35A094C2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44374">
            <a:off x="-732759" y="5971100"/>
            <a:ext cx="2187393" cy="1557639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B350F7FA-112C-41AE-B21D-B1B48C7EA10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5" y="0"/>
            <a:ext cx="5248394" cy="1182098"/>
          </a:xfrm>
          <a:prstGeom prst="rect">
            <a:avLst/>
          </a:prstGeom>
        </p:spPr>
      </p:pic>
      <p:pic>
        <p:nvPicPr>
          <p:cNvPr id="7" name="图片 37">
            <a:extLst>
              <a:ext uri="{FF2B5EF4-FFF2-40B4-BE49-F238E27FC236}">
                <a16:creationId xmlns:a16="http://schemas.microsoft.com/office/drawing/2014/main" id="{0BE794D9-4246-42BC-9C2C-45DD5E54ECF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10910" y="0"/>
            <a:ext cx="5248394" cy="1182098"/>
          </a:xfrm>
          <a:prstGeom prst="rect">
            <a:avLst/>
          </a:prstGeom>
        </p:spPr>
      </p:pic>
      <p:pic>
        <p:nvPicPr>
          <p:cNvPr id="8" name="图片 13">
            <a:extLst>
              <a:ext uri="{FF2B5EF4-FFF2-40B4-BE49-F238E27FC236}">
                <a16:creationId xmlns:a16="http://schemas.microsoft.com/office/drawing/2014/main" id="{FDCE3CDE-FB27-4CB1-B9D4-63C84A72C4C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46" y="-119859"/>
            <a:ext cx="1981556" cy="93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96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78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0"/>
          </p:nvPr>
        </p:nvSpPr>
        <p:spPr>
          <a:xfrm>
            <a:off x="1997446" y="3164523"/>
            <a:ext cx="3172763" cy="1859280"/>
          </a:xfrm>
          <a:prstGeom prst="cloud">
            <a:avLst/>
          </a:pr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3717206" y="1150144"/>
            <a:ext cx="3172763" cy="1859280"/>
          </a:xfrm>
          <a:prstGeom prst="cloud">
            <a:avLst/>
          </a:pr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2"/>
          </p:nvPr>
        </p:nvSpPr>
        <p:spPr>
          <a:xfrm>
            <a:off x="7016258" y="2532905"/>
            <a:ext cx="3702098" cy="2169477"/>
          </a:xfrm>
          <a:prstGeom prst="cloud">
            <a:avLst/>
          </a:pr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602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 rot="604889">
            <a:off x="2380766" y="1485528"/>
            <a:ext cx="2299219" cy="2303835"/>
          </a:xfrm>
          <a:prstGeom prst="roundRect">
            <a:avLst/>
          </a:pr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 rot="21221316">
            <a:off x="1268395" y="4004307"/>
            <a:ext cx="1996365" cy="2000373"/>
          </a:xfrm>
          <a:prstGeom prst="roundRect">
            <a:avLst/>
          </a:pr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 rot="21221316">
            <a:off x="5735245" y="1788087"/>
            <a:ext cx="1872017" cy="1875775"/>
          </a:xfrm>
          <a:prstGeom prst="roundRect">
            <a:avLst/>
          </a:pr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3"/>
          </p:nvPr>
        </p:nvSpPr>
        <p:spPr>
          <a:xfrm rot="604889">
            <a:off x="9083039" y="2040163"/>
            <a:ext cx="1620446" cy="1623699"/>
          </a:xfrm>
          <a:prstGeom prst="roundRect">
            <a:avLst/>
          </a:pr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4"/>
          </p:nvPr>
        </p:nvSpPr>
        <p:spPr>
          <a:xfrm rot="604889">
            <a:off x="7208594" y="3902502"/>
            <a:ext cx="2097966" cy="2102178"/>
          </a:xfrm>
          <a:prstGeom prst="roundRect">
            <a:avLst/>
          </a:pr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200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1"/>
          </p:nvPr>
        </p:nvSpPr>
        <p:spPr>
          <a:xfrm>
            <a:off x="2605762" y="1884285"/>
            <a:ext cx="3250914" cy="1905078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395442" y="1884285"/>
            <a:ext cx="3250914" cy="1905078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3"/>
          </p:nvPr>
        </p:nvSpPr>
        <p:spPr>
          <a:xfrm>
            <a:off x="3983007" y="3822657"/>
            <a:ext cx="3250914" cy="1905078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4"/>
          </p:nvPr>
        </p:nvSpPr>
        <p:spPr>
          <a:xfrm>
            <a:off x="7772687" y="3822657"/>
            <a:ext cx="3250914" cy="1905078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93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hyperlink" Target="https://www.facebook.com/teamKTUTS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7" r="953" b="726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98790" y="0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98790" y="6334780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0914F5D1-8711-42B6-94E2-96393E35F87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04810" y="20231100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6AD5EB85-25A8-4FA8-8BAA-09672C08513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0" y="7962900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824EE629-5314-4570-8B89-F8B9B23DD97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7390" y="-16954500"/>
            <a:ext cx="1881378" cy="1625303"/>
          </a:xfrm>
          <a:prstGeom prst="rect">
            <a:avLst/>
          </a:prstGeom>
        </p:spPr>
      </p:pic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B6E374D7-257C-45DD-8484-EDA38A600BE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29881" y="-16906095"/>
            <a:ext cx="1881378" cy="16253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DE692BE-CEF3-4039-9898-84CDA878584D}"/>
              </a:ext>
            </a:extLst>
          </p:cNvPr>
          <p:cNvSpPr txBox="1"/>
          <p:nvPr userDrawn="1"/>
        </p:nvSpPr>
        <p:spPr>
          <a:xfrm>
            <a:off x="2042580" y="841832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7B4B9FCA-EAF6-4650-BE26-5AC36208278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9790" y="205359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6" r:id="rId4"/>
    <p:sldLayoutId id="2147483657" r:id="rId5"/>
    <p:sldLayoutId id="214748366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68.pn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png"/><Relationship Id="rId5" Type="http://schemas.openxmlformats.org/officeDocument/2006/relationships/image" Target="../media/image14.wmf"/><Relationship Id="rId10" Type="http://schemas.openxmlformats.org/officeDocument/2006/relationships/image" Target="../media/image17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" t="3682" r="7381" b="6240"/>
          <a:stretch/>
        </p:blipFill>
        <p:spPr>
          <a:xfrm>
            <a:off x="0" y="0"/>
            <a:ext cx="12192000" cy="6867539"/>
          </a:xfrm>
          <a:prstGeom prst="rect">
            <a:avLst/>
          </a:prstGeom>
        </p:spPr>
      </p:pic>
      <p:pic>
        <p:nvPicPr>
          <p:cNvPr id="3" name="图片 19">
            <a:extLst>
              <a:ext uri="{FF2B5EF4-FFF2-40B4-BE49-F238E27FC236}">
                <a16:creationId xmlns:a16="http://schemas.microsoft.com/office/drawing/2014/main" id="{19C67691-F563-4B33-ACEB-C3A8FD306E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937" b="40728"/>
          <a:stretch/>
        </p:blipFill>
        <p:spPr>
          <a:xfrm>
            <a:off x="114910" y="5819980"/>
            <a:ext cx="12192000" cy="1047559"/>
          </a:xfrm>
          <a:prstGeom prst="rect">
            <a:avLst/>
          </a:prstGeom>
        </p:spPr>
      </p:pic>
      <p:pic>
        <p:nvPicPr>
          <p:cNvPr id="4" name="图片 17">
            <a:extLst>
              <a:ext uri="{FF2B5EF4-FFF2-40B4-BE49-F238E27FC236}">
                <a16:creationId xmlns:a16="http://schemas.microsoft.com/office/drawing/2014/main" id="{F725E104-2D26-4FEF-AC7B-24E815462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471" y="617087"/>
            <a:ext cx="2676614" cy="2479481"/>
          </a:xfrm>
          <a:prstGeom prst="rect">
            <a:avLst/>
          </a:prstGeom>
        </p:spPr>
      </p:pic>
      <p:pic>
        <p:nvPicPr>
          <p:cNvPr id="5" name="图片 25">
            <a:extLst>
              <a:ext uri="{FF2B5EF4-FFF2-40B4-BE49-F238E27FC236}">
                <a16:creationId xmlns:a16="http://schemas.microsoft.com/office/drawing/2014/main" id="{CDB0315F-5F5E-4DC5-BE4B-AE1FA468D4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8417" y="4890937"/>
            <a:ext cx="1680670" cy="218487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30959" y="3606489"/>
            <a:ext cx="8390882" cy="1862048"/>
            <a:chOff x="-1407628" y="2639878"/>
            <a:chExt cx="8390882" cy="1862048"/>
          </a:xfrm>
        </p:grpSpPr>
        <p:sp>
          <p:nvSpPr>
            <p:cNvPr id="8" name="文本框 6"/>
            <p:cNvSpPr txBox="1"/>
            <p:nvPr/>
          </p:nvSpPr>
          <p:spPr>
            <a:xfrm>
              <a:off x="-735499" y="2639878"/>
              <a:ext cx="6893233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1600" dirty="0">
                  <a:solidFill>
                    <a:schemeClr val="bg1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rPr>
                <a:t>LUYỆN TẬP</a:t>
              </a:r>
              <a:endParaRPr lang="zh-CN" altLang="en-US" sz="11600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VN Thang Vu" panose="03090702030407020404" pitchFamily="66" charset="0"/>
                <a:ea typeface="迷你简准圆" panose="03000509000000000000" pitchFamily="65" charset="-122"/>
              </a:endParaRPr>
            </a:p>
          </p:txBody>
        </p:sp>
        <p:sp>
          <p:nvSpPr>
            <p:cNvPr id="9" name="文本框 6"/>
            <p:cNvSpPr txBox="1"/>
            <p:nvPr/>
          </p:nvSpPr>
          <p:spPr>
            <a:xfrm>
              <a:off x="-1407628" y="2639878"/>
              <a:ext cx="839088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solidFill>
                    <a:srgbClr val="FF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rPr>
                <a:t>LUYỆN TẬP</a:t>
              </a:r>
              <a:endParaRPr lang="zh-CN" altLang="en-US" sz="115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VN Thang Vu" panose="03090702030407020404" pitchFamily="66" charset="0"/>
                <a:ea typeface="迷你简准圆" panose="03000509000000000000" pitchFamily="65" charset="-122"/>
              </a:endParaRPr>
            </a:p>
          </p:txBody>
        </p:sp>
      </p:grpSp>
      <p:pic>
        <p:nvPicPr>
          <p:cNvPr id="11" name="图片 27">
            <a:extLst>
              <a:ext uri="{FF2B5EF4-FFF2-40B4-BE49-F238E27FC236}">
                <a16:creationId xmlns:a16="http://schemas.microsoft.com/office/drawing/2014/main" id="{E1D83A05-6052-4C34-80E4-2BD35A094C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269" y="5182384"/>
            <a:ext cx="2187393" cy="1557639"/>
          </a:xfrm>
          <a:prstGeom prst="rect">
            <a:avLst/>
          </a:prstGeom>
        </p:spPr>
      </p:pic>
      <p:sp>
        <p:nvSpPr>
          <p:cNvPr id="12" name="文本框 6"/>
          <p:cNvSpPr txBox="1"/>
          <p:nvPr/>
        </p:nvSpPr>
        <p:spPr>
          <a:xfrm>
            <a:off x="3832410" y="5779398"/>
            <a:ext cx="83908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VN Thang Vu" panose="03090702030407020404" pitchFamily="66" charset="0"/>
                <a:ea typeface="迷你简准圆" panose="03000509000000000000" pitchFamily="65" charset="-122"/>
              </a:rPr>
              <a:t>(</a:t>
            </a:r>
            <a:r>
              <a:rPr lang="en-US" altLang="zh-CN" sz="5400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VN Thang Vu" panose="03090702030407020404" pitchFamily="66" charset="0"/>
                <a:ea typeface="迷你简准圆" panose="03000509000000000000" pitchFamily="65" charset="-122"/>
              </a:rPr>
              <a:t>Trang</a:t>
            </a:r>
            <a:r>
              <a:rPr lang="en-US" altLang="zh-CN" sz="5400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VN Thang Vu" panose="03090702030407020404" pitchFamily="66" charset="0"/>
                <a:ea typeface="迷你简准圆" panose="03000509000000000000" pitchFamily="65" charset="-122"/>
              </a:rPr>
              <a:t> 136)</a:t>
            </a:r>
            <a:endParaRPr lang="zh-CN" altLang="en-US" sz="5400" dirty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VN Thang Vu" panose="03090702030407020404" pitchFamily="66" charset="0"/>
              <a:ea typeface="迷你简准圆" panose="03000509000000000000" pitchFamily="65" charset="-122"/>
            </a:endParaRPr>
          </a:p>
        </p:txBody>
      </p:sp>
      <p:sp>
        <p:nvSpPr>
          <p:cNvPr id="14" name="文本框 6"/>
          <p:cNvSpPr txBox="1"/>
          <p:nvPr/>
        </p:nvSpPr>
        <p:spPr>
          <a:xfrm>
            <a:off x="4639327" y="2632203"/>
            <a:ext cx="3220753" cy="923330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accent2">
                    <a:lumMod val="75000"/>
                  </a:schemeClr>
                </a:solidFill>
                <a:latin typeface="UTM Davida" panose="02040603050506020204" pitchFamily="18" charset="0"/>
                <a:ea typeface="迷你简准圆" panose="03000509000000000000" pitchFamily="65" charset="-122"/>
              </a:rPr>
              <a:t>MÔN TOÁN</a:t>
            </a:r>
            <a:endParaRPr lang="zh-CN" altLang="en-US" sz="4800" b="1" dirty="0">
              <a:solidFill>
                <a:schemeClr val="accent2">
                  <a:lumMod val="75000"/>
                </a:schemeClr>
              </a:solidFill>
              <a:latin typeface="UTM Davida" panose="02040603050506020204" pitchFamily="18" charset="0"/>
              <a:ea typeface="迷你简准圆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391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5088" y="1069241"/>
                <a:ext cx="2446759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88" y="1069241"/>
                <a:ext cx="2446759" cy="13923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45884" y="2801788"/>
                <a:ext cx="1844031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884" y="2801788"/>
                <a:ext cx="1844031" cy="13923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91995" y="4534335"/>
                <a:ext cx="2151808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995" y="4534335"/>
                <a:ext cx="2151808" cy="13923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21847" y="1069241"/>
                <a:ext cx="3948260" cy="13841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847" y="1069241"/>
                <a:ext cx="3948260" cy="13841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128515" y="1069241"/>
                <a:ext cx="1228990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8515" y="1069241"/>
                <a:ext cx="1228990" cy="13923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089915" y="2801595"/>
                <a:ext cx="3812005" cy="1392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9915" y="2801595"/>
                <a:ext cx="3812005" cy="13922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901920" y="2792936"/>
                <a:ext cx="1228990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1920" y="2792936"/>
                <a:ext cx="1228990" cy="13923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221847" y="4533370"/>
                <a:ext cx="4352217" cy="1392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847" y="4533370"/>
                <a:ext cx="4352217" cy="13924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440921" y="4906154"/>
                <a:ext cx="1153649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921" y="4906154"/>
                <a:ext cx="1153649" cy="7386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252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32488" y="1069241"/>
                <a:ext cx="2446759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488" y="1069241"/>
                <a:ext cx="2446759" cy="13923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03284" y="2801788"/>
                <a:ext cx="1844031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284" y="2801788"/>
                <a:ext cx="1844031" cy="13923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49395" y="4534335"/>
                <a:ext cx="2151808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395" y="4534335"/>
                <a:ext cx="2151808" cy="13923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79247" y="1069241"/>
                <a:ext cx="3770328" cy="13841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247" y="1069241"/>
                <a:ext cx="3770328" cy="13841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882251" y="1069241"/>
                <a:ext cx="1228990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2251" y="1069241"/>
                <a:ext cx="1228990" cy="13923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47315" y="2801595"/>
                <a:ext cx="3770328" cy="1392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315" y="2801595"/>
                <a:ext cx="3770328" cy="13922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809355" y="2801532"/>
                <a:ext cx="1228990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9355" y="2801532"/>
                <a:ext cx="1228990" cy="13923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79247" y="4533370"/>
                <a:ext cx="4507709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247" y="4533370"/>
                <a:ext cx="4507709" cy="13923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558481" y="4906154"/>
                <a:ext cx="1153649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8481" y="4906154"/>
                <a:ext cx="1153649" cy="7386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80" y="2066523"/>
            <a:ext cx="1985211" cy="2862322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6000" b="1" dirty="0" err="1">
                <a:solidFill>
                  <a:schemeClr val="accent1"/>
                </a:solidFill>
              </a:rPr>
              <a:t>Viết</a:t>
            </a:r>
            <a:r>
              <a:rPr lang="en-US" altLang="en-US" sz="6000" b="1" dirty="0">
                <a:solidFill>
                  <a:schemeClr val="accent1"/>
                </a:solidFill>
              </a:rPr>
              <a:t> </a:t>
            </a:r>
            <a:r>
              <a:rPr lang="en-US" altLang="en-US" sz="6000" b="1" dirty="0" err="1">
                <a:solidFill>
                  <a:schemeClr val="accent1"/>
                </a:solidFill>
              </a:rPr>
              <a:t>rút</a:t>
            </a:r>
            <a:r>
              <a:rPr lang="en-US" altLang="en-US" sz="6000" b="1" dirty="0">
                <a:solidFill>
                  <a:schemeClr val="accent1"/>
                </a:solidFill>
              </a:rPr>
              <a:t> </a:t>
            </a:r>
            <a:r>
              <a:rPr lang="en-US" altLang="en-US" sz="6000" b="1" dirty="0" err="1">
                <a:solidFill>
                  <a:schemeClr val="accent1"/>
                </a:solidFill>
              </a:rPr>
              <a:t>gọn</a:t>
            </a:r>
            <a:endParaRPr lang="en-US" altLang="en-US" sz="6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29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210" y="1860347"/>
            <a:ext cx="9669063" cy="707886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4" name="Text Box 28">
            <a:extLst>
              <a:ext uri="{FF2B5EF4-FFF2-40B4-BE49-F238E27FC236}">
                <a16:creationId xmlns:a16="http://schemas.microsoft.com/office/drawing/2014/main" id="{6F424A89-5784-43A8-A7A5-1FF6FAB83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810" y="3303717"/>
            <a:ext cx="9888698" cy="132343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  <a:prstDash val="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đảo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ngược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8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54156" y="4890262"/>
            <a:ext cx="990068" cy="1832123"/>
            <a:chOff x="448272" y="733220"/>
            <a:chExt cx="742551" cy="137409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797825" y="1069364"/>
              <a:ext cx="0" cy="768485"/>
            </a:xfrm>
            <a:prstGeom prst="line">
              <a:avLst/>
            </a:prstGeom>
            <a:ln w="158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448272" y="733220"/>
              <a:ext cx="742551" cy="435147"/>
            </a:xfrm>
            <a:custGeom>
              <a:avLst/>
              <a:gdLst>
                <a:gd name="T0" fmla="*/ 325 w 379"/>
                <a:gd name="T1" fmla="*/ 93 h 221"/>
                <a:gd name="T2" fmla="*/ 317 w 379"/>
                <a:gd name="T3" fmla="*/ 93 h 221"/>
                <a:gd name="T4" fmla="*/ 239 w 379"/>
                <a:gd name="T5" fmla="*/ 33 h 221"/>
                <a:gd name="T6" fmla="*/ 188 w 379"/>
                <a:gd name="T7" fmla="*/ 51 h 221"/>
                <a:gd name="T8" fmla="*/ 133 w 379"/>
                <a:gd name="T9" fmla="*/ 0 h 221"/>
                <a:gd name="T10" fmla="*/ 78 w 379"/>
                <a:gd name="T11" fmla="*/ 55 h 221"/>
                <a:gd name="T12" fmla="*/ 78 w 379"/>
                <a:gd name="T13" fmla="*/ 56 h 221"/>
                <a:gd name="T14" fmla="*/ 66 w 379"/>
                <a:gd name="T15" fmla="*/ 55 h 221"/>
                <a:gd name="T16" fmla="*/ 0 w 379"/>
                <a:gd name="T17" fmla="*/ 122 h 221"/>
                <a:gd name="T18" fmla="*/ 66 w 379"/>
                <a:gd name="T19" fmla="*/ 188 h 221"/>
                <a:gd name="T20" fmla="*/ 97 w 379"/>
                <a:gd name="T21" fmla="*/ 181 h 221"/>
                <a:gd name="T22" fmla="*/ 157 w 379"/>
                <a:gd name="T23" fmla="*/ 221 h 221"/>
                <a:gd name="T24" fmla="*/ 212 w 379"/>
                <a:gd name="T25" fmla="*/ 190 h 221"/>
                <a:gd name="T26" fmla="*/ 239 w 379"/>
                <a:gd name="T27" fmla="*/ 194 h 221"/>
                <a:gd name="T28" fmla="*/ 284 w 379"/>
                <a:gd name="T29" fmla="*/ 180 h 221"/>
                <a:gd name="T30" fmla="*/ 325 w 379"/>
                <a:gd name="T31" fmla="*/ 200 h 221"/>
                <a:gd name="T32" fmla="*/ 379 w 379"/>
                <a:gd name="T33" fmla="*/ 146 h 221"/>
                <a:gd name="T34" fmla="*/ 325 w 379"/>
                <a:gd name="T35" fmla="*/ 9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9" h="221">
                  <a:moveTo>
                    <a:pt x="325" y="93"/>
                  </a:moveTo>
                  <a:cubicBezTo>
                    <a:pt x="322" y="93"/>
                    <a:pt x="320" y="93"/>
                    <a:pt x="317" y="93"/>
                  </a:cubicBezTo>
                  <a:cubicBezTo>
                    <a:pt x="308" y="59"/>
                    <a:pt x="276" y="33"/>
                    <a:pt x="239" y="33"/>
                  </a:cubicBezTo>
                  <a:cubicBezTo>
                    <a:pt x="220" y="33"/>
                    <a:pt x="202" y="40"/>
                    <a:pt x="188" y="51"/>
                  </a:cubicBezTo>
                  <a:cubicBezTo>
                    <a:pt x="186" y="23"/>
                    <a:pt x="162" y="0"/>
                    <a:pt x="133" y="0"/>
                  </a:cubicBezTo>
                  <a:cubicBezTo>
                    <a:pt x="102" y="0"/>
                    <a:pt x="78" y="25"/>
                    <a:pt x="78" y="55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4" y="56"/>
                    <a:pt x="70" y="55"/>
                    <a:pt x="66" y="55"/>
                  </a:cubicBezTo>
                  <a:cubicBezTo>
                    <a:pt x="30" y="55"/>
                    <a:pt x="0" y="85"/>
                    <a:pt x="0" y="122"/>
                  </a:cubicBezTo>
                  <a:cubicBezTo>
                    <a:pt x="0" y="158"/>
                    <a:pt x="30" y="188"/>
                    <a:pt x="66" y="188"/>
                  </a:cubicBezTo>
                  <a:cubicBezTo>
                    <a:pt x="78" y="188"/>
                    <a:pt x="88" y="185"/>
                    <a:pt x="97" y="181"/>
                  </a:cubicBezTo>
                  <a:cubicBezTo>
                    <a:pt x="107" y="204"/>
                    <a:pt x="130" y="221"/>
                    <a:pt x="157" y="221"/>
                  </a:cubicBezTo>
                  <a:cubicBezTo>
                    <a:pt x="180" y="221"/>
                    <a:pt x="201" y="208"/>
                    <a:pt x="212" y="190"/>
                  </a:cubicBezTo>
                  <a:cubicBezTo>
                    <a:pt x="220" y="193"/>
                    <a:pt x="229" y="194"/>
                    <a:pt x="239" y="194"/>
                  </a:cubicBezTo>
                  <a:cubicBezTo>
                    <a:pt x="256" y="194"/>
                    <a:pt x="271" y="189"/>
                    <a:pt x="284" y="180"/>
                  </a:cubicBezTo>
                  <a:cubicBezTo>
                    <a:pt x="294" y="192"/>
                    <a:pt x="309" y="200"/>
                    <a:pt x="325" y="200"/>
                  </a:cubicBezTo>
                  <a:cubicBezTo>
                    <a:pt x="355" y="200"/>
                    <a:pt x="379" y="176"/>
                    <a:pt x="379" y="146"/>
                  </a:cubicBezTo>
                  <a:cubicBezTo>
                    <a:pt x="379" y="117"/>
                    <a:pt x="355" y="93"/>
                    <a:pt x="325" y="93"/>
                  </a:cubicBezTo>
                  <a:close/>
                </a:path>
              </a:pathLst>
            </a:custGeom>
            <a:solidFill>
              <a:srgbClr val="EAF7F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6" name="Group 26"/>
            <p:cNvGrpSpPr>
              <a:grpSpLocks noChangeAspect="1"/>
            </p:cNvGrpSpPr>
            <p:nvPr/>
          </p:nvGrpSpPr>
          <p:grpSpPr bwMode="auto">
            <a:xfrm>
              <a:off x="638923" y="1568385"/>
              <a:ext cx="306688" cy="538927"/>
              <a:chOff x="2707" y="1337"/>
              <a:chExt cx="276" cy="48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" name="Rectangle 28"/>
              <p:cNvSpPr>
                <a:spLocks noChangeArrowheads="1"/>
              </p:cNvSpPr>
              <p:nvPr/>
            </p:nvSpPr>
            <p:spPr bwMode="auto">
              <a:xfrm>
                <a:off x="2835" y="1454"/>
                <a:ext cx="28" cy="3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Oval 29"/>
              <p:cNvSpPr>
                <a:spLocks noChangeArrowheads="1"/>
              </p:cNvSpPr>
              <p:nvPr/>
            </p:nvSpPr>
            <p:spPr bwMode="auto">
              <a:xfrm>
                <a:off x="2707" y="1337"/>
                <a:ext cx="270" cy="270"/>
              </a:xfrm>
              <a:prstGeom prst="ellipse">
                <a:avLst/>
              </a:prstGeom>
              <a:solidFill>
                <a:srgbClr val="FFF8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30"/>
              <p:cNvSpPr>
                <a:spLocks/>
              </p:cNvSpPr>
              <p:nvPr/>
            </p:nvSpPr>
            <p:spPr bwMode="auto">
              <a:xfrm>
                <a:off x="2849" y="1471"/>
                <a:ext cx="134" cy="81"/>
              </a:xfrm>
              <a:custGeom>
                <a:avLst/>
                <a:gdLst>
                  <a:gd name="T0" fmla="*/ 56 w 56"/>
                  <a:gd name="T1" fmla="*/ 7 h 34"/>
                  <a:gd name="T2" fmla="*/ 0 w 56"/>
                  <a:gd name="T3" fmla="*/ 0 h 34"/>
                  <a:gd name="T4" fmla="*/ 45 w 56"/>
                  <a:gd name="T5" fmla="*/ 34 h 34"/>
                  <a:gd name="T6" fmla="*/ 56 w 56"/>
                  <a:gd name="T7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34">
                    <a:moveTo>
                      <a:pt x="56" y="7"/>
                    </a:moveTo>
                    <a:cubicBezTo>
                      <a:pt x="38" y="14"/>
                      <a:pt x="17" y="12"/>
                      <a:pt x="0" y="0"/>
                    </a:cubicBezTo>
                    <a:cubicBezTo>
                      <a:pt x="9" y="19"/>
                      <a:pt x="26" y="31"/>
                      <a:pt x="45" y="34"/>
                    </a:cubicBezTo>
                    <a:cubicBezTo>
                      <a:pt x="51" y="26"/>
                      <a:pt x="55" y="17"/>
                      <a:pt x="56" y="7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31"/>
              <p:cNvSpPr>
                <a:spLocks/>
              </p:cNvSpPr>
              <p:nvPr/>
            </p:nvSpPr>
            <p:spPr bwMode="auto">
              <a:xfrm>
                <a:off x="2849" y="1364"/>
                <a:ext cx="124" cy="112"/>
              </a:xfrm>
              <a:custGeom>
                <a:avLst/>
                <a:gdLst>
                  <a:gd name="T0" fmla="*/ 34 w 52"/>
                  <a:gd name="T1" fmla="*/ 0 h 47"/>
                  <a:gd name="T2" fmla="*/ 0 w 52"/>
                  <a:gd name="T3" fmla="*/ 45 h 47"/>
                  <a:gd name="T4" fmla="*/ 52 w 52"/>
                  <a:gd name="T5" fmla="*/ 23 h 47"/>
                  <a:gd name="T6" fmla="*/ 34 w 52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7">
                    <a:moveTo>
                      <a:pt x="34" y="0"/>
                    </a:moveTo>
                    <a:cubicBezTo>
                      <a:pt x="31" y="19"/>
                      <a:pt x="19" y="36"/>
                      <a:pt x="0" y="45"/>
                    </a:cubicBezTo>
                    <a:cubicBezTo>
                      <a:pt x="21" y="47"/>
                      <a:pt x="40" y="38"/>
                      <a:pt x="52" y="23"/>
                    </a:cubicBezTo>
                    <a:cubicBezTo>
                      <a:pt x="48" y="14"/>
                      <a:pt x="42" y="6"/>
                      <a:pt x="34" y="0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32"/>
              <p:cNvSpPr>
                <a:spLocks/>
              </p:cNvSpPr>
              <p:nvPr/>
            </p:nvSpPr>
            <p:spPr bwMode="auto">
              <a:xfrm>
                <a:off x="2796" y="1337"/>
                <a:ext cx="86" cy="134"/>
              </a:xfrm>
              <a:custGeom>
                <a:avLst/>
                <a:gdLst>
                  <a:gd name="T0" fmla="*/ 0 w 36"/>
                  <a:gd name="T1" fmla="*/ 4 h 56"/>
                  <a:gd name="T2" fmla="*/ 22 w 36"/>
                  <a:gd name="T3" fmla="*/ 56 h 56"/>
                  <a:gd name="T4" fmla="*/ 29 w 36"/>
                  <a:gd name="T5" fmla="*/ 0 h 56"/>
                  <a:gd name="T6" fmla="*/ 22 w 36"/>
                  <a:gd name="T7" fmla="*/ 0 h 56"/>
                  <a:gd name="T8" fmla="*/ 0 w 36"/>
                  <a:gd name="T9" fmla="*/ 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56">
                    <a:moveTo>
                      <a:pt x="0" y="4"/>
                    </a:moveTo>
                    <a:cubicBezTo>
                      <a:pt x="15" y="16"/>
                      <a:pt x="24" y="35"/>
                      <a:pt x="22" y="56"/>
                    </a:cubicBezTo>
                    <a:cubicBezTo>
                      <a:pt x="34" y="39"/>
                      <a:pt x="36" y="18"/>
                      <a:pt x="29" y="0"/>
                    </a:cubicBezTo>
                    <a:cubicBezTo>
                      <a:pt x="26" y="0"/>
                      <a:pt x="24" y="0"/>
                      <a:pt x="22" y="0"/>
                    </a:cubicBezTo>
                    <a:cubicBezTo>
                      <a:pt x="14" y="0"/>
                      <a:pt x="6" y="1"/>
                      <a:pt x="0" y="4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33"/>
              <p:cNvSpPr>
                <a:spLocks/>
              </p:cNvSpPr>
              <p:nvPr/>
            </p:nvSpPr>
            <p:spPr bwMode="auto">
              <a:xfrm>
                <a:off x="2715" y="1390"/>
                <a:ext cx="134" cy="81"/>
              </a:xfrm>
              <a:custGeom>
                <a:avLst/>
                <a:gdLst>
                  <a:gd name="T0" fmla="*/ 0 w 56"/>
                  <a:gd name="T1" fmla="*/ 28 h 34"/>
                  <a:gd name="T2" fmla="*/ 56 w 56"/>
                  <a:gd name="T3" fmla="*/ 34 h 34"/>
                  <a:gd name="T4" fmla="*/ 11 w 56"/>
                  <a:gd name="T5" fmla="*/ 0 h 34"/>
                  <a:gd name="T6" fmla="*/ 0 w 56"/>
                  <a:gd name="T7" fmla="*/ 2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34">
                    <a:moveTo>
                      <a:pt x="0" y="28"/>
                    </a:moveTo>
                    <a:cubicBezTo>
                      <a:pt x="18" y="20"/>
                      <a:pt x="39" y="22"/>
                      <a:pt x="56" y="34"/>
                    </a:cubicBezTo>
                    <a:cubicBezTo>
                      <a:pt x="47" y="15"/>
                      <a:pt x="30" y="3"/>
                      <a:pt x="11" y="0"/>
                    </a:cubicBezTo>
                    <a:cubicBezTo>
                      <a:pt x="5" y="8"/>
                      <a:pt x="1" y="17"/>
                      <a:pt x="0" y="28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34"/>
              <p:cNvSpPr>
                <a:spLocks/>
              </p:cNvSpPr>
              <p:nvPr/>
            </p:nvSpPr>
            <p:spPr bwMode="auto">
              <a:xfrm>
                <a:off x="2724" y="1466"/>
                <a:ext cx="125" cy="112"/>
              </a:xfrm>
              <a:custGeom>
                <a:avLst/>
                <a:gdLst>
                  <a:gd name="T0" fmla="*/ 18 w 52"/>
                  <a:gd name="T1" fmla="*/ 47 h 47"/>
                  <a:gd name="T2" fmla="*/ 52 w 52"/>
                  <a:gd name="T3" fmla="*/ 2 h 47"/>
                  <a:gd name="T4" fmla="*/ 0 w 52"/>
                  <a:gd name="T5" fmla="*/ 25 h 47"/>
                  <a:gd name="T6" fmla="*/ 18 w 52"/>
                  <a:gd name="T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7">
                    <a:moveTo>
                      <a:pt x="18" y="47"/>
                    </a:moveTo>
                    <a:cubicBezTo>
                      <a:pt x="21" y="28"/>
                      <a:pt x="33" y="11"/>
                      <a:pt x="52" y="2"/>
                    </a:cubicBezTo>
                    <a:cubicBezTo>
                      <a:pt x="31" y="0"/>
                      <a:pt x="12" y="9"/>
                      <a:pt x="0" y="25"/>
                    </a:cubicBezTo>
                    <a:cubicBezTo>
                      <a:pt x="4" y="34"/>
                      <a:pt x="10" y="42"/>
                      <a:pt x="18" y="47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35"/>
              <p:cNvSpPr>
                <a:spLocks/>
              </p:cNvSpPr>
              <p:nvPr/>
            </p:nvSpPr>
            <p:spPr bwMode="auto">
              <a:xfrm>
                <a:off x="2815" y="1471"/>
                <a:ext cx="87" cy="136"/>
              </a:xfrm>
              <a:custGeom>
                <a:avLst/>
                <a:gdLst>
                  <a:gd name="T0" fmla="*/ 36 w 36"/>
                  <a:gd name="T1" fmla="*/ 52 h 57"/>
                  <a:gd name="T2" fmla="*/ 14 w 36"/>
                  <a:gd name="T3" fmla="*/ 0 h 57"/>
                  <a:gd name="T4" fmla="*/ 8 w 36"/>
                  <a:gd name="T5" fmla="*/ 56 h 57"/>
                  <a:gd name="T6" fmla="*/ 14 w 36"/>
                  <a:gd name="T7" fmla="*/ 57 h 57"/>
                  <a:gd name="T8" fmla="*/ 36 w 36"/>
                  <a:gd name="T9" fmla="*/ 5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57">
                    <a:moveTo>
                      <a:pt x="36" y="52"/>
                    </a:moveTo>
                    <a:cubicBezTo>
                      <a:pt x="21" y="40"/>
                      <a:pt x="12" y="21"/>
                      <a:pt x="14" y="0"/>
                    </a:cubicBezTo>
                    <a:cubicBezTo>
                      <a:pt x="2" y="17"/>
                      <a:pt x="0" y="38"/>
                      <a:pt x="8" y="56"/>
                    </a:cubicBezTo>
                    <a:cubicBezTo>
                      <a:pt x="10" y="56"/>
                      <a:pt x="12" y="57"/>
                      <a:pt x="14" y="57"/>
                    </a:cubicBezTo>
                    <a:cubicBezTo>
                      <a:pt x="22" y="57"/>
                      <a:pt x="30" y="55"/>
                      <a:pt x="36" y="52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5" name="Freeform 6"/>
          <p:cNvSpPr>
            <a:spLocks/>
          </p:cNvSpPr>
          <p:nvPr/>
        </p:nvSpPr>
        <p:spPr bwMode="auto">
          <a:xfrm>
            <a:off x="139147" y="3143421"/>
            <a:ext cx="466445" cy="273344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" name="Freeform 6"/>
          <p:cNvSpPr>
            <a:spLocks/>
          </p:cNvSpPr>
          <p:nvPr/>
        </p:nvSpPr>
        <p:spPr bwMode="auto">
          <a:xfrm>
            <a:off x="2381229" y="0"/>
            <a:ext cx="901601" cy="528352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" name="Freeform 6"/>
          <p:cNvSpPr>
            <a:spLocks/>
          </p:cNvSpPr>
          <p:nvPr/>
        </p:nvSpPr>
        <p:spPr bwMode="auto">
          <a:xfrm flipH="1">
            <a:off x="9781171" y="276755"/>
            <a:ext cx="1185005" cy="694428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" name="Freeform 6"/>
          <p:cNvSpPr>
            <a:spLocks/>
          </p:cNvSpPr>
          <p:nvPr/>
        </p:nvSpPr>
        <p:spPr bwMode="auto">
          <a:xfrm flipH="1">
            <a:off x="7683700" y="753110"/>
            <a:ext cx="744257" cy="436145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224" y="176303"/>
            <a:ext cx="9669063" cy="1015663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solidFill>
            <a:schemeClr val="lt1">
              <a:alpha val="69000"/>
            </a:schemeClr>
          </a:solidFill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6000" b="1" dirty="0" err="1">
                <a:solidFill>
                  <a:schemeClr val="accent1"/>
                </a:solidFill>
              </a:rPr>
              <a:t>Bài</a:t>
            </a:r>
            <a:r>
              <a:rPr lang="en-US" altLang="en-US" sz="6000" b="1" dirty="0">
                <a:solidFill>
                  <a:schemeClr val="accent1"/>
                </a:solidFill>
              </a:rPr>
              <a:t> 2: </a:t>
            </a:r>
            <a:r>
              <a:rPr lang="en-US" altLang="en-US" sz="6000" b="1" dirty="0" err="1">
                <a:solidFill>
                  <a:schemeClr val="accent1"/>
                </a:solidFill>
              </a:rPr>
              <a:t>Tìm</a:t>
            </a:r>
            <a:r>
              <a:rPr lang="en-US" altLang="en-US" sz="6000" b="1" dirty="0">
                <a:solidFill>
                  <a:schemeClr val="accent1"/>
                </a:solidFill>
              </a:rPr>
              <a:t> x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832972" y="1499492"/>
            <a:ext cx="5438274" cy="2489477"/>
            <a:chOff x="718744" y="1689182"/>
            <a:chExt cx="5438274" cy="2489477"/>
          </a:xfrm>
        </p:grpSpPr>
        <p:sp>
          <p:nvSpPr>
            <p:cNvPr id="40" name="矩形 5"/>
            <p:cNvSpPr>
              <a:spLocks noChangeAspect="1"/>
            </p:cNvSpPr>
            <p:nvPr/>
          </p:nvSpPr>
          <p:spPr>
            <a:xfrm>
              <a:off x="718744" y="1689182"/>
              <a:ext cx="5438274" cy="2489477"/>
            </a:xfrm>
            <a:custGeom>
              <a:avLst/>
              <a:gdLst>
                <a:gd name="connsiteX0" fmla="*/ 0 w 9384121"/>
                <a:gd name="connsiteY0" fmla="*/ 0 h 1506113"/>
                <a:gd name="connsiteX1" fmla="*/ 9384121 w 9384121"/>
                <a:gd name="connsiteY1" fmla="*/ 0 h 1506113"/>
                <a:gd name="connsiteX2" fmla="*/ 9384121 w 9384121"/>
                <a:gd name="connsiteY2" fmla="*/ 1506113 h 1506113"/>
                <a:gd name="connsiteX3" fmla="*/ 0 w 9384121"/>
                <a:gd name="connsiteY3" fmla="*/ 1506113 h 1506113"/>
                <a:gd name="connsiteX4" fmla="*/ 0 w 9384121"/>
                <a:gd name="connsiteY4" fmla="*/ 0 h 1506113"/>
                <a:gd name="connsiteX0" fmla="*/ 0 w 9393746"/>
                <a:gd name="connsiteY0" fmla="*/ 57752 h 1506113"/>
                <a:gd name="connsiteX1" fmla="*/ 9393746 w 9393746"/>
                <a:gd name="connsiteY1" fmla="*/ 0 h 1506113"/>
                <a:gd name="connsiteX2" fmla="*/ 9393746 w 9393746"/>
                <a:gd name="connsiteY2" fmla="*/ 1506113 h 1506113"/>
                <a:gd name="connsiteX3" fmla="*/ 9625 w 9393746"/>
                <a:gd name="connsiteY3" fmla="*/ 1506113 h 1506113"/>
                <a:gd name="connsiteX4" fmla="*/ 0 w 9393746"/>
                <a:gd name="connsiteY4" fmla="*/ 57752 h 1506113"/>
                <a:gd name="connsiteX0" fmla="*/ 1168813 w 10562559"/>
                <a:gd name="connsiteY0" fmla="*/ 215651 h 1664012"/>
                <a:gd name="connsiteX1" fmla="*/ 10562559 w 10562559"/>
                <a:gd name="connsiteY1" fmla="*/ 157899 h 1664012"/>
                <a:gd name="connsiteX2" fmla="*/ 10562559 w 10562559"/>
                <a:gd name="connsiteY2" fmla="*/ 1664012 h 1664012"/>
                <a:gd name="connsiteX3" fmla="*/ 1178438 w 10562559"/>
                <a:gd name="connsiteY3" fmla="*/ 1664012 h 1664012"/>
                <a:gd name="connsiteX4" fmla="*/ 1168813 w 10562559"/>
                <a:gd name="connsiteY4" fmla="*/ 215651 h 1664012"/>
                <a:gd name="connsiteX0" fmla="*/ 1168813 w 10562559"/>
                <a:gd name="connsiteY0" fmla="*/ 326691 h 1775052"/>
                <a:gd name="connsiteX1" fmla="*/ 10562559 w 10562559"/>
                <a:gd name="connsiteY1" fmla="*/ 268939 h 1775052"/>
                <a:gd name="connsiteX2" fmla="*/ 10562559 w 10562559"/>
                <a:gd name="connsiteY2" fmla="*/ 1775052 h 1775052"/>
                <a:gd name="connsiteX3" fmla="*/ 1178438 w 10562559"/>
                <a:gd name="connsiteY3" fmla="*/ 1775052 h 1775052"/>
                <a:gd name="connsiteX4" fmla="*/ 1168813 w 10562559"/>
                <a:gd name="connsiteY4" fmla="*/ 326691 h 1775052"/>
                <a:gd name="connsiteX0" fmla="*/ 1168813 w 10562559"/>
                <a:gd name="connsiteY0" fmla="*/ 326691 h 2061941"/>
                <a:gd name="connsiteX1" fmla="*/ 10562559 w 10562559"/>
                <a:gd name="connsiteY1" fmla="*/ 268939 h 2061941"/>
                <a:gd name="connsiteX2" fmla="*/ 10562559 w 10562559"/>
                <a:gd name="connsiteY2" fmla="*/ 1775052 h 2061941"/>
                <a:gd name="connsiteX3" fmla="*/ 1178438 w 10562559"/>
                <a:gd name="connsiteY3" fmla="*/ 1775052 h 2061941"/>
                <a:gd name="connsiteX4" fmla="*/ 1168813 w 10562559"/>
                <a:gd name="connsiteY4" fmla="*/ 326691 h 2061941"/>
                <a:gd name="connsiteX0" fmla="*/ 1159782 w 11212294"/>
                <a:gd name="connsiteY0" fmla="*/ 261548 h 1888556"/>
                <a:gd name="connsiteX1" fmla="*/ 10409149 w 11212294"/>
                <a:gd name="connsiteY1" fmla="*/ 300049 h 1888556"/>
                <a:gd name="connsiteX2" fmla="*/ 10553528 w 11212294"/>
                <a:gd name="connsiteY2" fmla="*/ 1709909 h 1888556"/>
                <a:gd name="connsiteX3" fmla="*/ 1169407 w 11212294"/>
                <a:gd name="connsiteY3" fmla="*/ 1709909 h 1888556"/>
                <a:gd name="connsiteX4" fmla="*/ 1159782 w 11212294"/>
                <a:gd name="connsiteY4" fmla="*/ 261548 h 1888556"/>
                <a:gd name="connsiteX0" fmla="*/ 1157470 w 11198477"/>
                <a:gd name="connsiteY0" fmla="*/ 208624 h 1830306"/>
                <a:gd name="connsiteX1" fmla="*/ 10369782 w 11198477"/>
                <a:gd name="connsiteY1" fmla="*/ 333587 h 1830306"/>
                <a:gd name="connsiteX2" fmla="*/ 10551216 w 11198477"/>
                <a:gd name="connsiteY2" fmla="*/ 1656985 h 1830306"/>
                <a:gd name="connsiteX3" fmla="*/ 1167095 w 11198477"/>
                <a:gd name="connsiteY3" fmla="*/ 1656985 h 1830306"/>
                <a:gd name="connsiteX4" fmla="*/ 1157470 w 11198477"/>
                <a:gd name="connsiteY4" fmla="*/ 208624 h 1830306"/>
                <a:gd name="connsiteX0" fmla="*/ 1157470 w 12195291"/>
                <a:gd name="connsiteY0" fmla="*/ 83980 h 1688293"/>
                <a:gd name="connsiteX1" fmla="*/ 10369782 w 12195291"/>
                <a:gd name="connsiteY1" fmla="*/ 208943 h 1688293"/>
                <a:gd name="connsiteX2" fmla="*/ 12176532 w 12195291"/>
                <a:gd name="connsiteY2" fmla="*/ 502931 h 1688293"/>
                <a:gd name="connsiteX3" fmla="*/ 10551216 w 12195291"/>
                <a:gd name="connsiteY3" fmla="*/ 1532341 h 1688293"/>
                <a:gd name="connsiteX4" fmla="*/ 1167095 w 12195291"/>
                <a:gd name="connsiteY4" fmla="*/ 1532341 h 1688293"/>
                <a:gd name="connsiteX5" fmla="*/ 1157470 w 12195291"/>
                <a:gd name="connsiteY5" fmla="*/ 83980 h 168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5291" h="1688293">
                  <a:moveTo>
                    <a:pt x="1157470" y="83980"/>
                  </a:moveTo>
                  <a:cubicBezTo>
                    <a:pt x="2691251" y="-136586"/>
                    <a:pt x="8533272" y="139118"/>
                    <a:pt x="10369782" y="208943"/>
                  </a:cubicBezTo>
                  <a:cubicBezTo>
                    <a:pt x="12206292" y="278768"/>
                    <a:pt x="12146293" y="282365"/>
                    <a:pt x="12176532" y="502931"/>
                  </a:cubicBezTo>
                  <a:cubicBezTo>
                    <a:pt x="12206771" y="723497"/>
                    <a:pt x="12386122" y="1360773"/>
                    <a:pt x="10551216" y="1532341"/>
                  </a:cubicBezTo>
                  <a:cubicBezTo>
                    <a:pt x="8716310" y="1703909"/>
                    <a:pt x="2732719" y="1773735"/>
                    <a:pt x="1167095" y="1532341"/>
                  </a:cubicBezTo>
                  <a:cubicBezTo>
                    <a:pt x="-398529" y="1290947"/>
                    <a:pt x="-376311" y="304546"/>
                    <a:pt x="1157470" y="83980"/>
                  </a:cubicBezTo>
                  <a:close/>
                </a:path>
              </a:pathLst>
            </a:custGeom>
            <a:solidFill>
              <a:schemeClr val="bg1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899903" y="2182971"/>
                  <a:ext cx="4746171" cy="139230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4800" b="1" dirty="0">
                            <a:ln/>
                            <a:solidFill>
                              <a:schemeClr val="accent6">
                                <a:lumMod val="50000"/>
                              </a:schemeClr>
                            </a:solidFill>
                          </a:rPr>
                          <m:t>x</m:t>
                        </m:r>
                        <m:r>
                          <a:rPr lang="en-US" sz="4800" b="1" i="1" dirty="0" smtClean="0">
                            <a:ln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=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903" y="2182971"/>
                  <a:ext cx="4746171" cy="139230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5708820" y="3988969"/>
            <a:ext cx="5438274" cy="2489477"/>
            <a:chOff x="5708820" y="3645523"/>
            <a:chExt cx="5438274" cy="2489477"/>
          </a:xfrm>
        </p:grpSpPr>
        <p:sp>
          <p:nvSpPr>
            <p:cNvPr id="43" name="矩形 5"/>
            <p:cNvSpPr>
              <a:spLocks noChangeAspect="1"/>
            </p:cNvSpPr>
            <p:nvPr/>
          </p:nvSpPr>
          <p:spPr>
            <a:xfrm>
              <a:off x="5708820" y="3645523"/>
              <a:ext cx="5438274" cy="2489477"/>
            </a:xfrm>
            <a:custGeom>
              <a:avLst/>
              <a:gdLst>
                <a:gd name="connsiteX0" fmla="*/ 0 w 9384121"/>
                <a:gd name="connsiteY0" fmla="*/ 0 h 1506113"/>
                <a:gd name="connsiteX1" fmla="*/ 9384121 w 9384121"/>
                <a:gd name="connsiteY1" fmla="*/ 0 h 1506113"/>
                <a:gd name="connsiteX2" fmla="*/ 9384121 w 9384121"/>
                <a:gd name="connsiteY2" fmla="*/ 1506113 h 1506113"/>
                <a:gd name="connsiteX3" fmla="*/ 0 w 9384121"/>
                <a:gd name="connsiteY3" fmla="*/ 1506113 h 1506113"/>
                <a:gd name="connsiteX4" fmla="*/ 0 w 9384121"/>
                <a:gd name="connsiteY4" fmla="*/ 0 h 1506113"/>
                <a:gd name="connsiteX0" fmla="*/ 0 w 9393746"/>
                <a:gd name="connsiteY0" fmla="*/ 57752 h 1506113"/>
                <a:gd name="connsiteX1" fmla="*/ 9393746 w 9393746"/>
                <a:gd name="connsiteY1" fmla="*/ 0 h 1506113"/>
                <a:gd name="connsiteX2" fmla="*/ 9393746 w 9393746"/>
                <a:gd name="connsiteY2" fmla="*/ 1506113 h 1506113"/>
                <a:gd name="connsiteX3" fmla="*/ 9625 w 9393746"/>
                <a:gd name="connsiteY3" fmla="*/ 1506113 h 1506113"/>
                <a:gd name="connsiteX4" fmla="*/ 0 w 9393746"/>
                <a:gd name="connsiteY4" fmla="*/ 57752 h 1506113"/>
                <a:gd name="connsiteX0" fmla="*/ 1168813 w 10562559"/>
                <a:gd name="connsiteY0" fmla="*/ 215651 h 1664012"/>
                <a:gd name="connsiteX1" fmla="*/ 10562559 w 10562559"/>
                <a:gd name="connsiteY1" fmla="*/ 157899 h 1664012"/>
                <a:gd name="connsiteX2" fmla="*/ 10562559 w 10562559"/>
                <a:gd name="connsiteY2" fmla="*/ 1664012 h 1664012"/>
                <a:gd name="connsiteX3" fmla="*/ 1178438 w 10562559"/>
                <a:gd name="connsiteY3" fmla="*/ 1664012 h 1664012"/>
                <a:gd name="connsiteX4" fmla="*/ 1168813 w 10562559"/>
                <a:gd name="connsiteY4" fmla="*/ 215651 h 1664012"/>
                <a:gd name="connsiteX0" fmla="*/ 1168813 w 10562559"/>
                <a:gd name="connsiteY0" fmla="*/ 326691 h 1775052"/>
                <a:gd name="connsiteX1" fmla="*/ 10562559 w 10562559"/>
                <a:gd name="connsiteY1" fmla="*/ 268939 h 1775052"/>
                <a:gd name="connsiteX2" fmla="*/ 10562559 w 10562559"/>
                <a:gd name="connsiteY2" fmla="*/ 1775052 h 1775052"/>
                <a:gd name="connsiteX3" fmla="*/ 1178438 w 10562559"/>
                <a:gd name="connsiteY3" fmla="*/ 1775052 h 1775052"/>
                <a:gd name="connsiteX4" fmla="*/ 1168813 w 10562559"/>
                <a:gd name="connsiteY4" fmla="*/ 326691 h 1775052"/>
                <a:gd name="connsiteX0" fmla="*/ 1168813 w 10562559"/>
                <a:gd name="connsiteY0" fmla="*/ 326691 h 2061941"/>
                <a:gd name="connsiteX1" fmla="*/ 10562559 w 10562559"/>
                <a:gd name="connsiteY1" fmla="*/ 268939 h 2061941"/>
                <a:gd name="connsiteX2" fmla="*/ 10562559 w 10562559"/>
                <a:gd name="connsiteY2" fmla="*/ 1775052 h 2061941"/>
                <a:gd name="connsiteX3" fmla="*/ 1178438 w 10562559"/>
                <a:gd name="connsiteY3" fmla="*/ 1775052 h 2061941"/>
                <a:gd name="connsiteX4" fmla="*/ 1168813 w 10562559"/>
                <a:gd name="connsiteY4" fmla="*/ 326691 h 2061941"/>
                <a:gd name="connsiteX0" fmla="*/ 1159782 w 11212294"/>
                <a:gd name="connsiteY0" fmla="*/ 261548 h 1888556"/>
                <a:gd name="connsiteX1" fmla="*/ 10409149 w 11212294"/>
                <a:gd name="connsiteY1" fmla="*/ 300049 h 1888556"/>
                <a:gd name="connsiteX2" fmla="*/ 10553528 w 11212294"/>
                <a:gd name="connsiteY2" fmla="*/ 1709909 h 1888556"/>
                <a:gd name="connsiteX3" fmla="*/ 1169407 w 11212294"/>
                <a:gd name="connsiteY3" fmla="*/ 1709909 h 1888556"/>
                <a:gd name="connsiteX4" fmla="*/ 1159782 w 11212294"/>
                <a:gd name="connsiteY4" fmla="*/ 261548 h 1888556"/>
                <a:gd name="connsiteX0" fmla="*/ 1157470 w 11198477"/>
                <a:gd name="connsiteY0" fmla="*/ 208624 h 1830306"/>
                <a:gd name="connsiteX1" fmla="*/ 10369782 w 11198477"/>
                <a:gd name="connsiteY1" fmla="*/ 333587 h 1830306"/>
                <a:gd name="connsiteX2" fmla="*/ 10551216 w 11198477"/>
                <a:gd name="connsiteY2" fmla="*/ 1656985 h 1830306"/>
                <a:gd name="connsiteX3" fmla="*/ 1167095 w 11198477"/>
                <a:gd name="connsiteY3" fmla="*/ 1656985 h 1830306"/>
                <a:gd name="connsiteX4" fmla="*/ 1157470 w 11198477"/>
                <a:gd name="connsiteY4" fmla="*/ 208624 h 1830306"/>
                <a:gd name="connsiteX0" fmla="*/ 1157470 w 12195291"/>
                <a:gd name="connsiteY0" fmla="*/ 83980 h 1688293"/>
                <a:gd name="connsiteX1" fmla="*/ 10369782 w 12195291"/>
                <a:gd name="connsiteY1" fmla="*/ 208943 h 1688293"/>
                <a:gd name="connsiteX2" fmla="*/ 12176532 w 12195291"/>
                <a:gd name="connsiteY2" fmla="*/ 502931 h 1688293"/>
                <a:gd name="connsiteX3" fmla="*/ 10551216 w 12195291"/>
                <a:gd name="connsiteY3" fmla="*/ 1532341 h 1688293"/>
                <a:gd name="connsiteX4" fmla="*/ 1167095 w 12195291"/>
                <a:gd name="connsiteY4" fmla="*/ 1532341 h 1688293"/>
                <a:gd name="connsiteX5" fmla="*/ 1157470 w 12195291"/>
                <a:gd name="connsiteY5" fmla="*/ 83980 h 168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5291" h="1688293">
                  <a:moveTo>
                    <a:pt x="1157470" y="83980"/>
                  </a:moveTo>
                  <a:cubicBezTo>
                    <a:pt x="2691251" y="-136586"/>
                    <a:pt x="8533272" y="139118"/>
                    <a:pt x="10369782" y="208943"/>
                  </a:cubicBezTo>
                  <a:cubicBezTo>
                    <a:pt x="12206292" y="278768"/>
                    <a:pt x="12146293" y="282365"/>
                    <a:pt x="12176532" y="502931"/>
                  </a:cubicBezTo>
                  <a:cubicBezTo>
                    <a:pt x="12206771" y="723497"/>
                    <a:pt x="12386122" y="1360773"/>
                    <a:pt x="10551216" y="1532341"/>
                  </a:cubicBezTo>
                  <a:cubicBezTo>
                    <a:pt x="8716310" y="1703909"/>
                    <a:pt x="2732719" y="1773735"/>
                    <a:pt x="1167095" y="1532341"/>
                  </a:cubicBezTo>
                  <a:cubicBezTo>
                    <a:pt x="-398529" y="1290947"/>
                    <a:pt x="-376311" y="304546"/>
                    <a:pt x="1157470" y="83980"/>
                  </a:cubicBezTo>
                  <a:close/>
                </a:path>
              </a:pathLst>
            </a:custGeom>
            <a:solidFill>
              <a:schemeClr val="bg1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6692164" y="4213345"/>
                  <a:ext cx="3800271" cy="139224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 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=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2164" y="4213345"/>
                  <a:ext cx="3800271" cy="139224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5" name="图片 33">
            <a:extLst>
              <a:ext uri="{FF2B5EF4-FFF2-40B4-BE49-F238E27FC236}">
                <a16:creationId xmlns:a16="http://schemas.microsoft.com/office/drawing/2014/main" id="{1DA95EBC-C88A-420E-BF18-3835741547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7" y="3280093"/>
            <a:ext cx="1693825" cy="326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8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081" y="2419075"/>
            <a:ext cx="2426245" cy="24262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14331" y="1211229"/>
                <a:ext cx="4746171" cy="13923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m:rPr>
                          <m:nor/>
                        </m:rPr>
                        <a:rPr lang="en-US" sz="4800" b="1" dirty="0">
                          <a:ln/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m:t>x</m:t>
                      </m:r>
                      <m:r>
                        <a:rPr lang="en-US" sz="4800" b="1" i="1" dirty="0" smtClean="0">
                          <a:ln/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331" y="1211229"/>
                <a:ext cx="4746171" cy="13923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28">
            <a:extLst>
              <a:ext uri="{FF2B5EF4-FFF2-40B4-BE49-F238E27FC236}">
                <a16:creationId xmlns:a16="http://schemas.microsoft.com/office/drawing/2014/main" id="{6F424A89-5784-43A8-A7A5-1FF6FAB83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8905" y="3278255"/>
            <a:ext cx="4952685" cy="70788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  <a:prstDash val="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Thừa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chưa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biết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6087979" y="2286000"/>
            <a:ext cx="597269" cy="89033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416" y="2731168"/>
            <a:ext cx="2089913" cy="2494577"/>
          </a:xfrm>
          <a:prstGeom prst="rect">
            <a:avLst/>
          </a:prstGeom>
        </p:spPr>
      </p:pic>
      <p:sp>
        <p:nvSpPr>
          <p:cNvPr id="10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081" y="4432780"/>
            <a:ext cx="9669063" cy="1323439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Muốn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tìm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thừa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chưa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biết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ta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lấy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tích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chia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cho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thừa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đã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biết</a:t>
            </a:r>
            <a:endParaRPr lang="en-US" alt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5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0" y="1586903"/>
            <a:ext cx="3940768" cy="39407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14331" y="1211229"/>
                <a:ext cx="4746171" cy="13923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m:rPr>
                          <m:nor/>
                        </m:rPr>
                        <a:rPr lang="en-US" sz="4800" b="1" dirty="0">
                          <a:ln/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m:t>x</m:t>
                      </m:r>
                      <m:r>
                        <a:rPr lang="en-US" sz="4800" b="1" i="1" dirty="0" smtClean="0">
                          <a:ln/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331" y="1211229"/>
                <a:ext cx="4746171" cy="13923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20668" y="2823847"/>
                <a:ext cx="2788777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668" y="2823847"/>
                <a:ext cx="2788777" cy="13923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20668" y="4428322"/>
                <a:ext cx="2470805" cy="13841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21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668" y="4428322"/>
                <a:ext cx="2470805" cy="13841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987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254" y="2325088"/>
            <a:ext cx="2689624" cy="26972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14331" y="1211229"/>
                <a:ext cx="4746171" cy="13923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331" y="1211229"/>
                <a:ext cx="4746171" cy="13923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28">
            <a:extLst>
              <a:ext uri="{FF2B5EF4-FFF2-40B4-BE49-F238E27FC236}">
                <a16:creationId xmlns:a16="http://schemas.microsoft.com/office/drawing/2014/main" id="{6F424A89-5784-43A8-A7A5-1FF6FAB83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8905" y="3278255"/>
            <a:ext cx="4952685" cy="70788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  <a:prstDash val="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6087979" y="2286000"/>
            <a:ext cx="597269" cy="89033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416" y="2731168"/>
            <a:ext cx="2089913" cy="2494577"/>
          </a:xfrm>
          <a:prstGeom prst="rect">
            <a:avLst/>
          </a:prstGeom>
        </p:spPr>
      </p:pic>
      <p:sp>
        <p:nvSpPr>
          <p:cNvPr id="10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8335" y="4373593"/>
            <a:ext cx="7964898" cy="1323439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Muốn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tìm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chia ta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lấy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bị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chia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chia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cho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thương</a:t>
            </a:r>
            <a:endParaRPr lang="en-US" alt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1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844" y="2219753"/>
            <a:ext cx="3342656" cy="33520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14331" y="1211229"/>
                <a:ext cx="4746171" cy="13923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331" y="1211229"/>
                <a:ext cx="4746171" cy="13923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20668" y="2603533"/>
                <a:ext cx="2925032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668" y="2603533"/>
                <a:ext cx="2925032" cy="13923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20668" y="4187691"/>
                <a:ext cx="2163028" cy="1383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668" y="4187691"/>
                <a:ext cx="2163028" cy="1383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520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" t="3682" r="7381" b="6240"/>
          <a:stretch/>
        </p:blipFill>
        <p:spPr>
          <a:xfrm>
            <a:off x="0" y="0"/>
            <a:ext cx="12192000" cy="6867539"/>
          </a:xfrm>
          <a:prstGeom prst="rect">
            <a:avLst/>
          </a:prstGeom>
        </p:spPr>
      </p:pic>
      <p:sp>
        <p:nvSpPr>
          <p:cNvPr id="8" name="文本框 6"/>
          <p:cNvSpPr txBox="1"/>
          <p:nvPr/>
        </p:nvSpPr>
        <p:spPr>
          <a:xfrm>
            <a:off x="3870336" y="3589555"/>
            <a:ext cx="50610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9600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merican Sans" panose="02040603050506020204" pitchFamily="18" charset="0"/>
                <a:ea typeface="迷你简准圆" panose="03000509000000000000" pitchFamily="65" charset="-122"/>
              </a:rPr>
              <a:t>CỦNG CỐ</a:t>
            </a:r>
            <a:endParaRPr lang="zh-CN" altLang="en-US" sz="9600" dirty="0"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American Sans" panose="02040603050506020204" pitchFamily="18" charset="0"/>
              <a:ea typeface="迷你简准圆" panose="03000509000000000000" pitchFamily="65" charset="-122"/>
            </a:endParaRPr>
          </a:p>
        </p:txBody>
      </p:sp>
      <p:sp>
        <p:nvSpPr>
          <p:cNvPr id="9" name="文本框 6"/>
          <p:cNvSpPr txBox="1"/>
          <p:nvPr/>
        </p:nvSpPr>
        <p:spPr>
          <a:xfrm>
            <a:off x="3954554" y="3573698"/>
            <a:ext cx="50610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9600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merican Sans" panose="02040603050506020204" pitchFamily="18" charset="0"/>
                <a:ea typeface="迷你简准圆" panose="03000509000000000000" pitchFamily="65" charset="-122"/>
              </a:rPr>
              <a:t>CỦNG CỐ</a:t>
            </a:r>
            <a:endParaRPr lang="zh-CN" altLang="en-US" sz="9600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American Sans" panose="02040603050506020204" pitchFamily="18" charset="0"/>
              <a:ea typeface="迷你简准圆" panose="03000509000000000000" pitchFamily="65" charset="-122"/>
            </a:endParaRPr>
          </a:p>
        </p:txBody>
      </p:sp>
      <p:pic>
        <p:nvPicPr>
          <p:cNvPr id="11" name="图片 17">
            <a:extLst>
              <a:ext uri="{FF2B5EF4-FFF2-40B4-BE49-F238E27FC236}">
                <a16:creationId xmlns:a16="http://schemas.microsoft.com/office/drawing/2014/main" id="{F725E104-2D26-4FEF-AC7B-24E815462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87" y="530307"/>
            <a:ext cx="2676614" cy="2479481"/>
          </a:xfrm>
          <a:prstGeom prst="rect">
            <a:avLst/>
          </a:prstGeom>
        </p:spPr>
      </p:pic>
      <p:pic>
        <p:nvPicPr>
          <p:cNvPr id="12" name="图片 33">
            <a:extLst>
              <a:ext uri="{FF2B5EF4-FFF2-40B4-BE49-F238E27FC236}">
                <a16:creationId xmlns:a16="http://schemas.microsoft.com/office/drawing/2014/main" id="{1DA95EBC-C88A-420E-BF18-3835741547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26" y="3868616"/>
            <a:ext cx="1512978" cy="29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3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7798">
            <a:off x="234923" y="4326497"/>
            <a:ext cx="787224" cy="467414"/>
          </a:xfrm>
          <a:prstGeom prst="rect">
            <a:avLst/>
          </a:prstGeom>
        </p:spPr>
      </p:pic>
      <p:pic>
        <p:nvPicPr>
          <p:cNvPr id="4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87" y="-11745"/>
            <a:ext cx="8541431" cy="650087"/>
          </a:xfrm>
          <a:prstGeom prst="rect">
            <a:avLst/>
          </a:prstGeom>
        </p:spPr>
      </p:pic>
      <p:pic>
        <p:nvPicPr>
          <p:cNvPr id="5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53" y="898985"/>
            <a:ext cx="762091" cy="855236"/>
          </a:xfrm>
          <a:prstGeom prst="rect">
            <a:avLst/>
          </a:prstGeom>
        </p:spPr>
      </p:pic>
      <p:pic>
        <p:nvPicPr>
          <p:cNvPr id="7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615" y="165186"/>
            <a:ext cx="1017372" cy="1274731"/>
          </a:xfrm>
          <a:prstGeom prst="rect">
            <a:avLst/>
          </a:prstGeom>
        </p:spPr>
      </p:pic>
      <p:sp>
        <p:nvSpPr>
          <p:cNvPr id="14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917" y="1439917"/>
            <a:ext cx="9669063" cy="707886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5" name="Text Box 28">
            <a:extLst>
              <a:ext uri="{FF2B5EF4-FFF2-40B4-BE49-F238E27FC236}">
                <a16:creationId xmlns:a16="http://schemas.microsoft.com/office/drawing/2014/main" id="{6F424A89-5784-43A8-A7A5-1FF6FAB83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591" y="2555796"/>
            <a:ext cx="9888698" cy="132343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  <a:prstDash val="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đảo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ngược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08" b="96338" l="5650" r="98305">
                        <a14:foregroundMark x1="37571" y1="32958" x2="47458" y2="40000"/>
                        <a14:foregroundMark x1="55085" y1="32113" x2="61017" y2="40282"/>
                        <a14:foregroundMark x1="49435" y1="41127" x2="51695" y2="49296"/>
                        <a14:foregroundMark x1="46045" y1="65634" x2="55085" y2="77746"/>
                        <a14:foregroundMark x1="30226" y1="78873" x2="41525" y2="84507"/>
                        <a14:foregroundMark x1="30791" y1="78028" x2="64407" y2="77465"/>
                        <a14:foregroundMark x1="64689" y1="77746" x2="79096" y2="80845"/>
                        <a14:foregroundMark x1="67514" y1="69014" x2="71186" y2="71549"/>
                        <a14:foregroundMark x1="67797" y1="71549" x2="77966" y2="77746"/>
                        <a14:foregroundMark x1="68927" y1="70141" x2="77966" y2="74085"/>
                        <a14:foregroundMark x1="74294" y1="70141" x2="79379" y2="74648"/>
                        <a14:foregroundMark x1="79096" y1="68451" x2="81921" y2="81690"/>
                        <a14:foregroundMark x1="34463" y1="69859" x2="25141" y2="84507"/>
                        <a14:foregroundMark x1="24859" y1="83099" x2="27966" y2="76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959" y="3722469"/>
            <a:ext cx="3342656" cy="335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5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" t="3682" r="7381" b="6240"/>
          <a:stretch/>
        </p:blipFill>
        <p:spPr>
          <a:xfrm>
            <a:off x="0" y="-9539"/>
            <a:ext cx="12192000" cy="686753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187453" y="3564362"/>
            <a:ext cx="6587062" cy="1600438"/>
            <a:chOff x="3187453" y="3564362"/>
            <a:chExt cx="6587062" cy="1600438"/>
          </a:xfrm>
        </p:grpSpPr>
        <p:sp>
          <p:nvSpPr>
            <p:cNvPr id="8" name="文本框 6"/>
            <p:cNvSpPr txBox="1"/>
            <p:nvPr/>
          </p:nvSpPr>
          <p:spPr>
            <a:xfrm>
              <a:off x="3187453" y="3589555"/>
              <a:ext cx="642675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9600" dirty="0"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merican Sans" panose="02040603050506020204" pitchFamily="18" charset="0"/>
                  <a:ea typeface="迷你简准圆" panose="03000509000000000000" pitchFamily="65" charset="-122"/>
                </a:rPr>
                <a:t>KHỞI ĐỘNG</a:t>
              </a:r>
              <a:endParaRPr lang="zh-CN" altLang="en-US" sz="9600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merican Sans" panose="02040603050506020204" pitchFamily="18" charset="0"/>
                <a:ea typeface="迷你简准圆" panose="03000509000000000000" pitchFamily="65" charset="-122"/>
              </a:endParaRPr>
            </a:p>
          </p:txBody>
        </p:sp>
        <p:sp>
          <p:nvSpPr>
            <p:cNvPr id="9" name="文本框 6"/>
            <p:cNvSpPr txBox="1"/>
            <p:nvPr/>
          </p:nvSpPr>
          <p:spPr>
            <a:xfrm>
              <a:off x="3219516" y="3564362"/>
              <a:ext cx="6554999" cy="1600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9600" dirty="0">
                  <a:solidFill>
                    <a:schemeClr val="bg1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merican Sans" panose="02040603050506020204" pitchFamily="18" charset="0"/>
                  <a:ea typeface="迷你简准圆" panose="03000509000000000000" pitchFamily="65" charset="-122"/>
                </a:rPr>
                <a:t>KHỞI ĐỘNG</a:t>
              </a:r>
              <a:endParaRPr lang="zh-CN" altLang="en-US" sz="9600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merican Sans" panose="02040603050506020204" pitchFamily="18" charset="0"/>
                <a:ea typeface="迷你简准圆" panose="03000509000000000000" pitchFamily="65" charset="-122"/>
              </a:endParaRPr>
            </a:p>
          </p:txBody>
        </p:sp>
      </p:grpSp>
      <p:pic>
        <p:nvPicPr>
          <p:cNvPr id="11" name="图片 17">
            <a:extLst>
              <a:ext uri="{FF2B5EF4-FFF2-40B4-BE49-F238E27FC236}">
                <a16:creationId xmlns:a16="http://schemas.microsoft.com/office/drawing/2014/main" id="{F725E104-2D26-4FEF-AC7B-24E815462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87" y="530307"/>
            <a:ext cx="2676614" cy="2479481"/>
          </a:xfrm>
          <a:prstGeom prst="rect">
            <a:avLst/>
          </a:prstGeom>
        </p:spPr>
      </p:pic>
      <p:pic>
        <p:nvPicPr>
          <p:cNvPr id="12" name="图片 33">
            <a:extLst>
              <a:ext uri="{FF2B5EF4-FFF2-40B4-BE49-F238E27FC236}">
                <a16:creationId xmlns:a16="http://schemas.microsoft.com/office/drawing/2014/main" id="{1DA95EBC-C88A-420E-BF18-3835741547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26" y="3868616"/>
            <a:ext cx="1512978" cy="29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04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086" y="577516"/>
            <a:ext cx="9875764" cy="636691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895698" y="2921619"/>
            <a:ext cx="86649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 algn="ctr">
              <a:buFontTx/>
              <a:buChar char="-"/>
              <a:defRPr/>
            </a:pP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57250" indent="-857250">
              <a:buFontTx/>
              <a:buChar char="-"/>
              <a:defRPr/>
            </a:pP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endParaRPr lang="en-US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10174" y="1721290"/>
            <a:ext cx="678671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Dặn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dò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Showcard" panose="02040603050506020204" pitchFamily="18" charset="0"/>
            </a:endParaRPr>
          </a:p>
        </p:txBody>
      </p:sp>
      <p:pic>
        <p:nvPicPr>
          <p:cNvPr id="15" name="图片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877618"/>
            <a:ext cx="710753" cy="890547"/>
          </a:xfrm>
          <a:prstGeom prst="rect">
            <a:avLst/>
          </a:prstGeom>
        </p:spPr>
      </p:pic>
      <p:pic>
        <p:nvPicPr>
          <p:cNvPr id="16" name="图片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45" y="4603371"/>
            <a:ext cx="1922200" cy="225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64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086" y="577516"/>
            <a:ext cx="9875764" cy="636691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254552" y="2898626"/>
            <a:ext cx="678671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Chúc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các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em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Showcard" panose="02040603050506020204" pitchFamily="18" charset="0"/>
            </a:endParaRPr>
          </a:p>
          <a:p>
            <a:pPr algn="ctr"/>
            <a:r>
              <a:rPr 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Học</a:t>
            </a:r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 </a:t>
            </a:r>
            <a:r>
              <a:rPr 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tốt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Showcard" panose="02040603050506020204" pitchFamily="18" charset="0"/>
            </a:endParaRPr>
          </a:p>
        </p:txBody>
      </p:sp>
      <p:pic>
        <p:nvPicPr>
          <p:cNvPr id="14" name="图片 19">
            <a:extLst>
              <a:ext uri="{FF2B5EF4-FFF2-40B4-BE49-F238E27FC236}">
                <a16:creationId xmlns:a16="http://schemas.microsoft.com/office/drawing/2014/main" id="{19C67691-F563-4B33-ACEB-C3A8FD306E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937" b="40728"/>
          <a:stretch/>
        </p:blipFill>
        <p:spPr>
          <a:xfrm>
            <a:off x="114910" y="5819980"/>
            <a:ext cx="12192000" cy="1047559"/>
          </a:xfrm>
          <a:prstGeom prst="rect">
            <a:avLst/>
          </a:prstGeom>
        </p:spPr>
      </p:pic>
      <p:pic>
        <p:nvPicPr>
          <p:cNvPr id="15" name="图片 17">
            <a:extLst>
              <a:ext uri="{FF2B5EF4-FFF2-40B4-BE49-F238E27FC236}">
                <a16:creationId xmlns:a16="http://schemas.microsoft.com/office/drawing/2014/main" id="{F725E104-2D26-4FEF-AC7B-24E815462B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582" y="419145"/>
            <a:ext cx="2676614" cy="2479481"/>
          </a:xfrm>
          <a:prstGeom prst="rect">
            <a:avLst/>
          </a:prstGeom>
        </p:spPr>
      </p:pic>
      <p:pic>
        <p:nvPicPr>
          <p:cNvPr id="16" name="图片 27">
            <a:extLst>
              <a:ext uri="{FF2B5EF4-FFF2-40B4-BE49-F238E27FC236}">
                <a16:creationId xmlns:a16="http://schemas.microsoft.com/office/drawing/2014/main" id="{E1D83A05-6052-4C34-80E4-2BD35A094C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889" y="5041160"/>
            <a:ext cx="2187393" cy="1557639"/>
          </a:xfrm>
          <a:prstGeom prst="rect">
            <a:avLst/>
          </a:prstGeom>
        </p:spPr>
      </p:pic>
      <p:pic>
        <p:nvPicPr>
          <p:cNvPr id="17" name="图片 33">
            <a:extLst>
              <a:ext uri="{FF2B5EF4-FFF2-40B4-BE49-F238E27FC236}">
                <a16:creationId xmlns:a16="http://schemas.microsoft.com/office/drawing/2014/main" id="{1DA95EBC-C88A-420E-BF18-3835741547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487" y="1856827"/>
            <a:ext cx="2343793" cy="4523619"/>
          </a:xfrm>
          <a:prstGeom prst="rect">
            <a:avLst/>
          </a:prstGeom>
        </p:spPr>
      </p:pic>
      <p:pic>
        <p:nvPicPr>
          <p:cNvPr id="18" name="图片 27">
            <a:extLst>
              <a:ext uri="{FF2B5EF4-FFF2-40B4-BE49-F238E27FC236}">
                <a16:creationId xmlns:a16="http://schemas.microsoft.com/office/drawing/2014/main" id="{E1D83A05-6052-4C34-80E4-2BD35A094C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568" y="4673697"/>
            <a:ext cx="802839" cy="5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9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6920" y="1074823"/>
            <a:ext cx="8628996" cy="1638910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endParaRPr lang="en-US" altLang="en-US" sz="1050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40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1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đảo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ngược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     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 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endParaRPr lang="en-US" altLang="en-US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82508" y="3184460"/>
            <a:ext cx="2751484" cy="1945204"/>
            <a:chOff x="1173179" y="2770847"/>
            <a:chExt cx="2751484" cy="1945204"/>
          </a:xfrm>
        </p:grpSpPr>
        <p:grpSp>
          <p:nvGrpSpPr>
            <p:cNvPr id="7" name="Group 6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4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A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40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50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3"/>
                  <a:stretch>
                    <a:fillRect b="-21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9279427" y="3114502"/>
            <a:ext cx="2751484" cy="1945204"/>
            <a:chOff x="1173179" y="2770847"/>
            <a:chExt cx="2751484" cy="1945204"/>
          </a:xfrm>
        </p:grpSpPr>
        <p:grpSp>
          <p:nvGrpSpPr>
            <p:cNvPr id="26" name="Group 25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28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D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4"/>
                  <a:stretch>
                    <a:fillRect b="-25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3214579" y="3184460"/>
            <a:ext cx="2751484" cy="1945204"/>
            <a:chOff x="1173179" y="2770847"/>
            <a:chExt cx="2751484" cy="1945204"/>
          </a:xfrm>
        </p:grpSpPr>
        <p:grpSp>
          <p:nvGrpSpPr>
            <p:cNvPr id="32" name="Group 31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34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B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5"/>
                  <a:stretch>
                    <a:fillRect b="-25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6292403" y="3114502"/>
            <a:ext cx="2751484" cy="1945204"/>
            <a:chOff x="1173179" y="2770847"/>
            <a:chExt cx="2751484" cy="1945204"/>
          </a:xfrm>
        </p:grpSpPr>
        <p:grpSp>
          <p:nvGrpSpPr>
            <p:cNvPr id="38" name="Group 37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40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C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6"/>
                  <a:stretch>
                    <a:fillRect b="-25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8755679" y="1151394"/>
                <a:ext cx="870430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5679" y="1151394"/>
                <a:ext cx="870430" cy="13923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191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811" y="1246737"/>
            <a:ext cx="7396020" cy="1585049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7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       </a:t>
            </a:r>
            <a:endParaRPr lang="en-US" altLang="en-US" sz="4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      </a:t>
            </a:r>
            <a:r>
              <a:rPr lang="en-US" altLang="en-US" sz="40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2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endParaRPr lang="en-US" altLang="en-US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8434474"/>
              </p:ext>
            </p:extLst>
          </p:nvPr>
        </p:nvGraphicFramePr>
        <p:xfrm>
          <a:off x="5079146" y="1509895"/>
          <a:ext cx="2132012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Equation" r:id="rId4" imgW="583920" imgH="393480" progId="Equation.3">
                  <p:embed/>
                </p:oleObj>
              </mc:Choice>
              <mc:Fallback>
                <p:oleObj name="Equation" r:id="rId4" imgW="583920" imgH="393480" progId="Equation.3">
                  <p:embed/>
                  <p:pic>
                    <p:nvPicPr>
                      <p:cNvPr id="4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9146" y="1509895"/>
                        <a:ext cx="2132012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182508" y="3184460"/>
            <a:ext cx="2751484" cy="1945204"/>
            <a:chOff x="1173179" y="2770847"/>
            <a:chExt cx="2751484" cy="1945204"/>
          </a:xfrm>
        </p:grpSpPr>
        <p:grpSp>
          <p:nvGrpSpPr>
            <p:cNvPr id="7" name="Group 6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4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A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6"/>
                  <a:stretch>
                    <a:fillRect b="-21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3155362" y="3141111"/>
            <a:ext cx="2751484" cy="1945204"/>
            <a:chOff x="1173179" y="2770847"/>
            <a:chExt cx="2751484" cy="1945204"/>
          </a:xfrm>
        </p:grpSpPr>
        <p:grpSp>
          <p:nvGrpSpPr>
            <p:cNvPr id="26" name="Group 25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28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B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7"/>
                  <a:stretch>
                    <a:fillRect b="-25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6222040" y="3141111"/>
            <a:ext cx="2751484" cy="1945204"/>
            <a:chOff x="1173179" y="2770847"/>
            <a:chExt cx="2751484" cy="1945204"/>
          </a:xfrm>
        </p:grpSpPr>
        <p:grpSp>
          <p:nvGrpSpPr>
            <p:cNvPr id="32" name="Group 31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34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C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8"/>
                  <a:stretch>
                    <a:fillRect b="-21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9190894" y="3184460"/>
            <a:ext cx="2751484" cy="1945204"/>
            <a:chOff x="1173179" y="2770847"/>
            <a:chExt cx="2751484" cy="1945204"/>
          </a:xfrm>
        </p:grpSpPr>
        <p:grpSp>
          <p:nvGrpSpPr>
            <p:cNvPr id="38" name="Group 37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40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D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11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9"/>
                  <a:stretch>
                    <a:fillRect b="-25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168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516" y="462587"/>
            <a:ext cx="7396020" cy="1692771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    </a:t>
            </a:r>
            <a:endParaRPr lang="en-US" altLang="en-US" sz="4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40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3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                      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endParaRPr lang="en-US" alt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011456"/>
              </p:ext>
            </p:extLst>
          </p:nvPr>
        </p:nvGraphicFramePr>
        <p:xfrm>
          <a:off x="4467225" y="787400"/>
          <a:ext cx="17145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Equation" r:id="rId4" imgW="469800" imgH="393480" progId="Equation.3">
                  <p:embed/>
                </p:oleObj>
              </mc:Choice>
              <mc:Fallback>
                <p:oleObj name="Equation" r:id="rId4" imgW="469800" imgH="393480" progId="Equation.3">
                  <p:embed/>
                  <p:pic>
                    <p:nvPicPr>
                      <p:cNvPr id="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7225" y="787400"/>
                        <a:ext cx="171450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6211597" y="3130003"/>
            <a:ext cx="2751484" cy="1945204"/>
            <a:chOff x="1173179" y="2770847"/>
            <a:chExt cx="2751484" cy="1945204"/>
          </a:xfrm>
        </p:grpSpPr>
        <p:grpSp>
          <p:nvGrpSpPr>
            <p:cNvPr id="7" name="Group 6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4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C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6"/>
                  <a:stretch>
                    <a:fillRect b="-25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3155362" y="3141111"/>
            <a:ext cx="2751484" cy="1945204"/>
            <a:chOff x="1173179" y="2770847"/>
            <a:chExt cx="2751484" cy="1945204"/>
          </a:xfrm>
        </p:grpSpPr>
        <p:grpSp>
          <p:nvGrpSpPr>
            <p:cNvPr id="26" name="Group 25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28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B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7"/>
                  <a:stretch>
                    <a:fillRect b="-21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121936" y="3130003"/>
            <a:ext cx="2751484" cy="1945204"/>
            <a:chOff x="1173179" y="2770847"/>
            <a:chExt cx="2751484" cy="1945204"/>
          </a:xfrm>
        </p:grpSpPr>
        <p:grpSp>
          <p:nvGrpSpPr>
            <p:cNvPr id="32" name="Group 31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34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A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8"/>
                  <a:stretch>
                    <a:fillRect b="-25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9190894" y="3184460"/>
            <a:ext cx="2751484" cy="1945204"/>
            <a:chOff x="1173179" y="2770847"/>
            <a:chExt cx="2751484" cy="1945204"/>
          </a:xfrm>
        </p:grpSpPr>
        <p:grpSp>
          <p:nvGrpSpPr>
            <p:cNvPr id="38" name="Group 37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40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D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9"/>
                  <a:stretch>
                    <a:fillRect b="-25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787400"/>
            <a:ext cx="1025646" cy="122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8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810" y="1246737"/>
            <a:ext cx="9669063" cy="1323439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       </a:t>
            </a:r>
            <a:r>
              <a:rPr lang="en-US" altLang="en-US" sz="40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4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:Muốn chia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4" name="Text Box 28">
            <a:extLst>
              <a:ext uri="{FF2B5EF4-FFF2-40B4-BE49-F238E27FC236}">
                <a16:creationId xmlns:a16="http://schemas.microsoft.com/office/drawing/2014/main" id="{6F424A89-5784-43A8-A7A5-1FF6FAB83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810" y="3303717"/>
            <a:ext cx="9888698" cy="132343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  <a:prstDash val="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đảo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ngược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99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" t="3682" r="7381" b="6240"/>
          <a:stretch/>
        </p:blipFill>
        <p:spPr>
          <a:xfrm>
            <a:off x="0" y="-9539"/>
            <a:ext cx="12192000" cy="686753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377828" y="3589555"/>
            <a:ext cx="6154059" cy="1580538"/>
            <a:chOff x="3377828" y="3589555"/>
            <a:chExt cx="6154059" cy="1580538"/>
          </a:xfrm>
        </p:grpSpPr>
        <p:sp>
          <p:nvSpPr>
            <p:cNvPr id="8" name="文本框 6"/>
            <p:cNvSpPr txBox="1"/>
            <p:nvPr/>
          </p:nvSpPr>
          <p:spPr>
            <a:xfrm>
              <a:off x="3377828" y="3589555"/>
              <a:ext cx="604601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9600" dirty="0"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merican Sans" panose="02040603050506020204" pitchFamily="18" charset="0"/>
                  <a:ea typeface="迷你简准圆" panose="03000509000000000000" pitchFamily="65" charset="-122"/>
                </a:rPr>
                <a:t>LUYỆN TẬP</a:t>
              </a:r>
              <a:endParaRPr lang="zh-CN" altLang="en-US" sz="9600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merican Sans" panose="02040603050506020204" pitchFamily="18" charset="0"/>
                <a:ea typeface="迷你简准圆" panose="03000509000000000000" pitchFamily="65" charset="-122"/>
              </a:endParaRPr>
            </a:p>
          </p:txBody>
        </p:sp>
        <p:sp>
          <p:nvSpPr>
            <p:cNvPr id="9" name="文本框 6"/>
            <p:cNvSpPr txBox="1"/>
            <p:nvPr/>
          </p:nvSpPr>
          <p:spPr>
            <a:xfrm>
              <a:off x="3485872" y="3600433"/>
              <a:ext cx="604601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9600" dirty="0">
                  <a:solidFill>
                    <a:schemeClr val="bg1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merican Sans" panose="02040603050506020204" pitchFamily="18" charset="0"/>
                  <a:ea typeface="迷你简准圆" panose="03000509000000000000" pitchFamily="65" charset="-122"/>
                </a:rPr>
                <a:t>LUYỆN TẬP</a:t>
              </a:r>
              <a:endParaRPr lang="zh-CN" altLang="en-US" sz="9600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merican Sans" panose="02040603050506020204" pitchFamily="18" charset="0"/>
                <a:ea typeface="迷你简准圆" panose="03000509000000000000" pitchFamily="65" charset="-122"/>
              </a:endParaRPr>
            </a:p>
          </p:txBody>
        </p:sp>
      </p:grpSp>
      <p:pic>
        <p:nvPicPr>
          <p:cNvPr id="11" name="图片 17">
            <a:extLst>
              <a:ext uri="{FF2B5EF4-FFF2-40B4-BE49-F238E27FC236}">
                <a16:creationId xmlns:a16="http://schemas.microsoft.com/office/drawing/2014/main" id="{F725E104-2D26-4FEF-AC7B-24E815462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87" y="530307"/>
            <a:ext cx="2676614" cy="2479481"/>
          </a:xfrm>
          <a:prstGeom prst="rect">
            <a:avLst/>
          </a:prstGeom>
        </p:spPr>
      </p:pic>
      <p:pic>
        <p:nvPicPr>
          <p:cNvPr id="12" name="图片 33">
            <a:extLst>
              <a:ext uri="{FF2B5EF4-FFF2-40B4-BE49-F238E27FC236}">
                <a16:creationId xmlns:a16="http://schemas.microsoft.com/office/drawing/2014/main" id="{1DA95EBC-C88A-420E-BF18-3835741547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26" y="3868616"/>
            <a:ext cx="1512978" cy="29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3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54156" y="4890262"/>
            <a:ext cx="990068" cy="1832123"/>
            <a:chOff x="448272" y="733220"/>
            <a:chExt cx="742551" cy="137409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797825" y="1069364"/>
              <a:ext cx="0" cy="768485"/>
            </a:xfrm>
            <a:prstGeom prst="line">
              <a:avLst/>
            </a:prstGeom>
            <a:ln w="158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448272" y="733220"/>
              <a:ext cx="742551" cy="435147"/>
            </a:xfrm>
            <a:custGeom>
              <a:avLst/>
              <a:gdLst>
                <a:gd name="T0" fmla="*/ 325 w 379"/>
                <a:gd name="T1" fmla="*/ 93 h 221"/>
                <a:gd name="T2" fmla="*/ 317 w 379"/>
                <a:gd name="T3" fmla="*/ 93 h 221"/>
                <a:gd name="T4" fmla="*/ 239 w 379"/>
                <a:gd name="T5" fmla="*/ 33 h 221"/>
                <a:gd name="T6" fmla="*/ 188 w 379"/>
                <a:gd name="T7" fmla="*/ 51 h 221"/>
                <a:gd name="T8" fmla="*/ 133 w 379"/>
                <a:gd name="T9" fmla="*/ 0 h 221"/>
                <a:gd name="T10" fmla="*/ 78 w 379"/>
                <a:gd name="T11" fmla="*/ 55 h 221"/>
                <a:gd name="T12" fmla="*/ 78 w 379"/>
                <a:gd name="T13" fmla="*/ 56 h 221"/>
                <a:gd name="T14" fmla="*/ 66 w 379"/>
                <a:gd name="T15" fmla="*/ 55 h 221"/>
                <a:gd name="T16" fmla="*/ 0 w 379"/>
                <a:gd name="T17" fmla="*/ 122 h 221"/>
                <a:gd name="T18" fmla="*/ 66 w 379"/>
                <a:gd name="T19" fmla="*/ 188 h 221"/>
                <a:gd name="T20" fmla="*/ 97 w 379"/>
                <a:gd name="T21" fmla="*/ 181 h 221"/>
                <a:gd name="T22" fmla="*/ 157 w 379"/>
                <a:gd name="T23" fmla="*/ 221 h 221"/>
                <a:gd name="T24" fmla="*/ 212 w 379"/>
                <a:gd name="T25" fmla="*/ 190 h 221"/>
                <a:gd name="T26" fmla="*/ 239 w 379"/>
                <a:gd name="T27" fmla="*/ 194 h 221"/>
                <a:gd name="T28" fmla="*/ 284 w 379"/>
                <a:gd name="T29" fmla="*/ 180 h 221"/>
                <a:gd name="T30" fmla="*/ 325 w 379"/>
                <a:gd name="T31" fmla="*/ 200 h 221"/>
                <a:gd name="T32" fmla="*/ 379 w 379"/>
                <a:gd name="T33" fmla="*/ 146 h 221"/>
                <a:gd name="T34" fmla="*/ 325 w 379"/>
                <a:gd name="T35" fmla="*/ 9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9" h="221">
                  <a:moveTo>
                    <a:pt x="325" y="93"/>
                  </a:moveTo>
                  <a:cubicBezTo>
                    <a:pt x="322" y="93"/>
                    <a:pt x="320" y="93"/>
                    <a:pt x="317" y="93"/>
                  </a:cubicBezTo>
                  <a:cubicBezTo>
                    <a:pt x="308" y="59"/>
                    <a:pt x="276" y="33"/>
                    <a:pt x="239" y="33"/>
                  </a:cubicBezTo>
                  <a:cubicBezTo>
                    <a:pt x="220" y="33"/>
                    <a:pt x="202" y="40"/>
                    <a:pt x="188" y="51"/>
                  </a:cubicBezTo>
                  <a:cubicBezTo>
                    <a:pt x="186" y="23"/>
                    <a:pt x="162" y="0"/>
                    <a:pt x="133" y="0"/>
                  </a:cubicBezTo>
                  <a:cubicBezTo>
                    <a:pt x="102" y="0"/>
                    <a:pt x="78" y="25"/>
                    <a:pt x="78" y="55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4" y="56"/>
                    <a:pt x="70" y="55"/>
                    <a:pt x="66" y="55"/>
                  </a:cubicBezTo>
                  <a:cubicBezTo>
                    <a:pt x="30" y="55"/>
                    <a:pt x="0" y="85"/>
                    <a:pt x="0" y="122"/>
                  </a:cubicBezTo>
                  <a:cubicBezTo>
                    <a:pt x="0" y="158"/>
                    <a:pt x="30" y="188"/>
                    <a:pt x="66" y="188"/>
                  </a:cubicBezTo>
                  <a:cubicBezTo>
                    <a:pt x="78" y="188"/>
                    <a:pt x="88" y="185"/>
                    <a:pt x="97" y="181"/>
                  </a:cubicBezTo>
                  <a:cubicBezTo>
                    <a:pt x="107" y="204"/>
                    <a:pt x="130" y="221"/>
                    <a:pt x="157" y="221"/>
                  </a:cubicBezTo>
                  <a:cubicBezTo>
                    <a:pt x="180" y="221"/>
                    <a:pt x="201" y="208"/>
                    <a:pt x="212" y="190"/>
                  </a:cubicBezTo>
                  <a:cubicBezTo>
                    <a:pt x="220" y="193"/>
                    <a:pt x="229" y="194"/>
                    <a:pt x="239" y="194"/>
                  </a:cubicBezTo>
                  <a:cubicBezTo>
                    <a:pt x="256" y="194"/>
                    <a:pt x="271" y="189"/>
                    <a:pt x="284" y="180"/>
                  </a:cubicBezTo>
                  <a:cubicBezTo>
                    <a:pt x="294" y="192"/>
                    <a:pt x="309" y="200"/>
                    <a:pt x="325" y="200"/>
                  </a:cubicBezTo>
                  <a:cubicBezTo>
                    <a:pt x="355" y="200"/>
                    <a:pt x="379" y="176"/>
                    <a:pt x="379" y="146"/>
                  </a:cubicBezTo>
                  <a:cubicBezTo>
                    <a:pt x="379" y="117"/>
                    <a:pt x="355" y="93"/>
                    <a:pt x="325" y="93"/>
                  </a:cubicBezTo>
                  <a:close/>
                </a:path>
              </a:pathLst>
            </a:custGeom>
            <a:solidFill>
              <a:srgbClr val="EAF7F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6" name="Group 26"/>
            <p:cNvGrpSpPr>
              <a:grpSpLocks noChangeAspect="1"/>
            </p:cNvGrpSpPr>
            <p:nvPr/>
          </p:nvGrpSpPr>
          <p:grpSpPr bwMode="auto">
            <a:xfrm>
              <a:off x="647814" y="1568385"/>
              <a:ext cx="300021" cy="538927"/>
              <a:chOff x="2715" y="1337"/>
              <a:chExt cx="270" cy="48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" name="Rectangle 28"/>
              <p:cNvSpPr>
                <a:spLocks noChangeArrowheads="1"/>
              </p:cNvSpPr>
              <p:nvPr/>
            </p:nvSpPr>
            <p:spPr bwMode="auto">
              <a:xfrm>
                <a:off x="2835" y="1454"/>
                <a:ext cx="28" cy="3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Oval 29"/>
              <p:cNvSpPr>
                <a:spLocks noChangeArrowheads="1"/>
              </p:cNvSpPr>
              <p:nvPr/>
            </p:nvSpPr>
            <p:spPr bwMode="auto">
              <a:xfrm>
                <a:off x="2715" y="1337"/>
                <a:ext cx="270" cy="270"/>
              </a:xfrm>
              <a:prstGeom prst="ellipse">
                <a:avLst/>
              </a:prstGeom>
              <a:solidFill>
                <a:srgbClr val="FFF8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30"/>
              <p:cNvSpPr>
                <a:spLocks/>
              </p:cNvSpPr>
              <p:nvPr/>
            </p:nvSpPr>
            <p:spPr bwMode="auto">
              <a:xfrm>
                <a:off x="2849" y="1471"/>
                <a:ext cx="134" cy="81"/>
              </a:xfrm>
              <a:custGeom>
                <a:avLst/>
                <a:gdLst>
                  <a:gd name="T0" fmla="*/ 56 w 56"/>
                  <a:gd name="T1" fmla="*/ 7 h 34"/>
                  <a:gd name="T2" fmla="*/ 0 w 56"/>
                  <a:gd name="T3" fmla="*/ 0 h 34"/>
                  <a:gd name="T4" fmla="*/ 45 w 56"/>
                  <a:gd name="T5" fmla="*/ 34 h 34"/>
                  <a:gd name="T6" fmla="*/ 56 w 56"/>
                  <a:gd name="T7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34">
                    <a:moveTo>
                      <a:pt x="56" y="7"/>
                    </a:moveTo>
                    <a:cubicBezTo>
                      <a:pt x="38" y="14"/>
                      <a:pt x="17" y="12"/>
                      <a:pt x="0" y="0"/>
                    </a:cubicBezTo>
                    <a:cubicBezTo>
                      <a:pt x="9" y="19"/>
                      <a:pt x="26" y="31"/>
                      <a:pt x="45" y="34"/>
                    </a:cubicBezTo>
                    <a:cubicBezTo>
                      <a:pt x="51" y="26"/>
                      <a:pt x="55" y="17"/>
                      <a:pt x="56" y="7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31"/>
              <p:cNvSpPr>
                <a:spLocks/>
              </p:cNvSpPr>
              <p:nvPr/>
            </p:nvSpPr>
            <p:spPr bwMode="auto">
              <a:xfrm>
                <a:off x="2849" y="1364"/>
                <a:ext cx="124" cy="112"/>
              </a:xfrm>
              <a:custGeom>
                <a:avLst/>
                <a:gdLst>
                  <a:gd name="T0" fmla="*/ 34 w 52"/>
                  <a:gd name="T1" fmla="*/ 0 h 47"/>
                  <a:gd name="T2" fmla="*/ 0 w 52"/>
                  <a:gd name="T3" fmla="*/ 45 h 47"/>
                  <a:gd name="T4" fmla="*/ 52 w 52"/>
                  <a:gd name="T5" fmla="*/ 23 h 47"/>
                  <a:gd name="T6" fmla="*/ 34 w 52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7">
                    <a:moveTo>
                      <a:pt x="34" y="0"/>
                    </a:moveTo>
                    <a:cubicBezTo>
                      <a:pt x="31" y="19"/>
                      <a:pt x="19" y="36"/>
                      <a:pt x="0" y="45"/>
                    </a:cubicBezTo>
                    <a:cubicBezTo>
                      <a:pt x="21" y="47"/>
                      <a:pt x="40" y="38"/>
                      <a:pt x="52" y="23"/>
                    </a:cubicBezTo>
                    <a:cubicBezTo>
                      <a:pt x="48" y="14"/>
                      <a:pt x="42" y="6"/>
                      <a:pt x="34" y="0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32"/>
              <p:cNvSpPr>
                <a:spLocks/>
              </p:cNvSpPr>
              <p:nvPr/>
            </p:nvSpPr>
            <p:spPr bwMode="auto">
              <a:xfrm>
                <a:off x="2796" y="1337"/>
                <a:ext cx="86" cy="134"/>
              </a:xfrm>
              <a:custGeom>
                <a:avLst/>
                <a:gdLst>
                  <a:gd name="T0" fmla="*/ 0 w 36"/>
                  <a:gd name="T1" fmla="*/ 4 h 56"/>
                  <a:gd name="T2" fmla="*/ 22 w 36"/>
                  <a:gd name="T3" fmla="*/ 56 h 56"/>
                  <a:gd name="T4" fmla="*/ 29 w 36"/>
                  <a:gd name="T5" fmla="*/ 0 h 56"/>
                  <a:gd name="T6" fmla="*/ 22 w 36"/>
                  <a:gd name="T7" fmla="*/ 0 h 56"/>
                  <a:gd name="T8" fmla="*/ 0 w 36"/>
                  <a:gd name="T9" fmla="*/ 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56">
                    <a:moveTo>
                      <a:pt x="0" y="4"/>
                    </a:moveTo>
                    <a:cubicBezTo>
                      <a:pt x="15" y="16"/>
                      <a:pt x="24" y="35"/>
                      <a:pt x="22" y="56"/>
                    </a:cubicBezTo>
                    <a:cubicBezTo>
                      <a:pt x="34" y="39"/>
                      <a:pt x="36" y="18"/>
                      <a:pt x="29" y="0"/>
                    </a:cubicBezTo>
                    <a:cubicBezTo>
                      <a:pt x="26" y="0"/>
                      <a:pt x="24" y="0"/>
                      <a:pt x="22" y="0"/>
                    </a:cubicBezTo>
                    <a:cubicBezTo>
                      <a:pt x="14" y="0"/>
                      <a:pt x="6" y="1"/>
                      <a:pt x="0" y="4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33"/>
              <p:cNvSpPr>
                <a:spLocks/>
              </p:cNvSpPr>
              <p:nvPr/>
            </p:nvSpPr>
            <p:spPr bwMode="auto">
              <a:xfrm>
                <a:off x="2715" y="1390"/>
                <a:ext cx="134" cy="81"/>
              </a:xfrm>
              <a:custGeom>
                <a:avLst/>
                <a:gdLst>
                  <a:gd name="T0" fmla="*/ 0 w 56"/>
                  <a:gd name="T1" fmla="*/ 28 h 34"/>
                  <a:gd name="T2" fmla="*/ 56 w 56"/>
                  <a:gd name="T3" fmla="*/ 34 h 34"/>
                  <a:gd name="T4" fmla="*/ 11 w 56"/>
                  <a:gd name="T5" fmla="*/ 0 h 34"/>
                  <a:gd name="T6" fmla="*/ 0 w 56"/>
                  <a:gd name="T7" fmla="*/ 2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34">
                    <a:moveTo>
                      <a:pt x="0" y="28"/>
                    </a:moveTo>
                    <a:cubicBezTo>
                      <a:pt x="18" y="20"/>
                      <a:pt x="39" y="22"/>
                      <a:pt x="56" y="34"/>
                    </a:cubicBezTo>
                    <a:cubicBezTo>
                      <a:pt x="47" y="15"/>
                      <a:pt x="30" y="3"/>
                      <a:pt x="11" y="0"/>
                    </a:cubicBezTo>
                    <a:cubicBezTo>
                      <a:pt x="5" y="8"/>
                      <a:pt x="1" y="17"/>
                      <a:pt x="0" y="28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34"/>
              <p:cNvSpPr>
                <a:spLocks/>
              </p:cNvSpPr>
              <p:nvPr/>
            </p:nvSpPr>
            <p:spPr bwMode="auto">
              <a:xfrm>
                <a:off x="2724" y="1466"/>
                <a:ext cx="125" cy="112"/>
              </a:xfrm>
              <a:custGeom>
                <a:avLst/>
                <a:gdLst>
                  <a:gd name="T0" fmla="*/ 18 w 52"/>
                  <a:gd name="T1" fmla="*/ 47 h 47"/>
                  <a:gd name="T2" fmla="*/ 52 w 52"/>
                  <a:gd name="T3" fmla="*/ 2 h 47"/>
                  <a:gd name="T4" fmla="*/ 0 w 52"/>
                  <a:gd name="T5" fmla="*/ 25 h 47"/>
                  <a:gd name="T6" fmla="*/ 18 w 52"/>
                  <a:gd name="T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7">
                    <a:moveTo>
                      <a:pt x="18" y="47"/>
                    </a:moveTo>
                    <a:cubicBezTo>
                      <a:pt x="21" y="28"/>
                      <a:pt x="33" y="11"/>
                      <a:pt x="52" y="2"/>
                    </a:cubicBezTo>
                    <a:cubicBezTo>
                      <a:pt x="31" y="0"/>
                      <a:pt x="12" y="9"/>
                      <a:pt x="0" y="25"/>
                    </a:cubicBezTo>
                    <a:cubicBezTo>
                      <a:pt x="4" y="34"/>
                      <a:pt x="10" y="42"/>
                      <a:pt x="18" y="47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35"/>
              <p:cNvSpPr>
                <a:spLocks/>
              </p:cNvSpPr>
              <p:nvPr/>
            </p:nvSpPr>
            <p:spPr bwMode="auto">
              <a:xfrm>
                <a:off x="2815" y="1471"/>
                <a:ext cx="87" cy="136"/>
              </a:xfrm>
              <a:custGeom>
                <a:avLst/>
                <a:gdLst>
                  <a:gd name="T0" fmla="*/ 36 w 36"/>
                  <a:gd name="T1" fmla="*/ 52 h 57"/>
                  <a:gd name="T2" fmla="*/ 14 w 36"/>
                  <a:gd name="T3" fmla="*/ 0 h 57"/>
                  <a:gd name="T4" fmla="*/ 8 w 36"/>
                  <a:gd name="T5" fmla="*/ 56 h 57"/>
                  <a:gd name="T6" fmla="*/ 14 w 36"/>
                  <a:gd name="T7" fmla="*/ 57 h 57"/>
                  <a:gd name="T8" fmla="*/ 36 w 36"/>
                  <a:gd name="T9" fmla="*/ 5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57">
                    <a:moveTo>
                      <a:pt x="36" y="52"/>
                    </a:moveTo>
                    <a:cubicBezTo>
                      <a:pt x="21" y="40"/>
                      <a:pt x="12" y="21"/>
                      <a:pt x="14" y="0"/>
                    </a:cubicBezTo>
                    <a:cubicBezTo>
                      <a:pt x="2" y="17"/>
                      <a:pt x="0" y="38"/>
                      <a:pt x="8" y="56"/>
                    </a:cubicBezTo>
                    <a:cubicBezTo>
                      <a:pt x="10" y="56"/>
                      <a:pt x="12" y="57"/>
                      <a:pt x="14" y="57"/>
                    </a:cubicBezTo>
                    <a:cubicBezTo>
                      <a:pt x="22" y="57"/>
                      <a:pt x="30" y="55"/>
                      <a:pt x="36" y="52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5" name="Freeform 6"/>
          <p:cNvSpPr>
            <a:spLocks/>
          </p:cNvSpPr>
          <p:nvPr/>
        </p:nvSpPr>
        <p:spPr bwMode="auto">
          <a:xfrm>
            <a:off x="139147" y="3143421"/>
            <a:ext cx="466445" cy="273344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" name="Freeform 6"/>
          <p:cNvSpPr>
            <a:spLocks/>
          </p:cNvSpPr>
          <p:nvPr/>
        </p:nvSpPr>
        <p:spPr bwMode="auto">
          <a:xfrm>
            <a:off x="2381229" y="0"/>
            <a:ext cx="901601" cy="528352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" name="Freeform 6"/>
          <p:cNvSpPr>
            <a:spLocks/>
          </p:cNvSpPr>
          <p:nvPr/>
        </p:nvSpPr>
        <p:spPr bwMode="auto">
          <a:xfrm flipH="1">
            <a:off x="9781171" y="276755"/>
            <a:ext cx="1185005" cy="694428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" name="Freeform 6"/>
          <p:cNvSpPr>
            <a:spLocks/>
          </p:cNvSpPr>
          <p:nvPr/>
        </p:nvSpPr>
        <p:spPr bwMode="auto">
          <a:xfrm flipH="1">
            <a:off x="7683700" y="753110"/>
            <a:ext cx="744257" cy="436145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15" y="623969"/>
            <a:ext cx="9669063" cy="1015663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6000" b="1" dirty="0" err="1">
                <a:solidFill>
                  <a:schemeClr val="accent1"/>
                </a:solidFill>
              </a:rPr>
              <a:t>Bài</a:t>
            </a:r>
            <a:r>
              <a:rPr lang="en-US" altLang="en-US" sz="6000" b="1" dirty="0">
                <a:solidFill>
                  <a:schemeClr val="accent1"/>
                </a:solidFill>
              </a:rPr>
              <a:t> 1: </a:t>
            </a:r>
            <a:r>
              <a:rPr lang="en-US" altLang="en-US" sz="6000" b="1" dirty="0" err="1">
                <a:solidFill>
                  <a:schemeClr val="accent1"/>
                </a:solidFill>
              </a:rPr>
              <a:t>Tính</a:t>
            </a:r>
            <a:r>
              <a:rPr lang="en-US" altLang="en-US" sz="6000" b="1" dirty="0">
                <a:solidFill>
                  <a:schemeClr val="accent1"/>
                </a:solidFill>
              </a:rPr>
              <a:t> </a:t>
            </a:r>
            <a:r>
              <a:rPr lang="en-US" altLang="en-US" sz="6000" b="1" dirty="0" err="1">
                <a:solidFill>
                  <a:schemeClr val="accent1"/>
                </a:solidFill>
              </a:rPr>
              <a:t>rồi</a:t>
            </a:r>
            <a:r>
              <a:rPr lang="en-US" altLang="en-US" sz="6000" b="1" dirty="0">
                <a:solidFill>
                  <a:schemeClr val="accent1"/>
                </a:solidFill>
              </a:rPr>
              <a:t> </a:t>
            </a:r>
            <a:r>
              <a:rPr lang="en-US" altLang="en-US" sz="6000" b="1" dirty="0" err="1">
                <a:solidFill>
                  <a:schemeClr val="accent1"/>
                </a:solidFill>
              </a:rPr>
              <a:t>rút</a:t>
            </a:r>
            <a:r>
              <a:rPr lang="en-US" altLang="en-US" sz="6000" b="1" dirty="0">
                <a:solidFill>
                  <a:schemeClr val="accent1"/>
                </a:solidFill>
              </a:rPr>
              <a:t> </a:t>
            </a:r>
            <a:r>
              <a:rPr lang="en-US" altLang="en-US" sz="6000" b="1" dirty="0" err="1">
                <a:solidFill>
                  <a:schemeClr val="accent1"/>
                </a:solidFill>
              </a:rPr>
              <a:t>gọn</a:t>
            </a:r>
            <a:endParaRPr lang="en-US" altLang="en-US" sz="6000" b="1" dirty="0">
              <a:solidFill>
                <a:schemeClr val="accent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39444" y="1849336"/>
            <a:ext cx="2883566" cy="2119360"/>
            <a:chOff x="1929307" y="2202995"/>
            <a:chExt cx="2883566" cy="2119360"/>
          </a:xfrm>
        </p:grpSpPr>
        <p:sp>
          <p:nvSpPr>
            <p:cNvPr id="22" name="流程图: 过程 11"/>
            <p:cNvSpPr/>
            <p:nvPr/>
          </p:nvSpPr>
          <p:spPr>
            <a:xfrm rot="16200000">
              <a:off x="2311410" y="1820892"/>
              <a:ext cx="2119360" cy="288356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40 w 10000"/>
                <a:gd name="connsiteY4" fmla="*/ 4718 h 10000"/>
                <a:gd name="connsiteX5" fmla="*/ 0 w 10000"/>
                <a:gd name="connsiteY5" fmla="*/ 0 h 10000"/>
                <a:gd name="connsiteX0" fmla="*/ 551 w 10551"/>
                <a:gd name="connsiteY0" fmla="*/ 0 h 10573"/>
                <a:gd name="connsiteX1" fmla="*/ 10551 w 10551"/>
                <a:gd name="connsiteY1" fmla="*/ 0 h 10573"/>
                <a:gd name="connsiteX2" fmla="*/ 10551 w 10551"/>
                <a:gd name="connsiteY2" fmla="*/ 10000 h 10573"/>
                <a:gd name="connsiteX3" fmla="*/ 0 w 10551"/>
                <a:gd name="connsiteY3" fmla="*/ 10573 h 10573"/>
                <a:gd name="connsiteX4" fmla="*/ 1891 w 10551"/>
                <a:gd name="connsiteY4" fmla="*/ 4718 h 10573"/>
                <a:gd name="connsiteX5" fmla="*/ 551 w 10551"/>
                <a:gd name="connsiteY5" fmla="*/ 0 h 10573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683 w 10683"/>
                <a:gd name="connsiteY2" fmla="*/ 11146 h 11719"/>
                <a:gd name="connsiteX3" fmla="*/ 0 w 10683"/>
                <a:gd name="connsiteY3" fmla="*/ 11719 h 11719"/>
                <a:gd name="connsiteX4" fmla="*/ 1891 w 10683"/>
                <a:gd name="connsiteY4" fmla="*/ 5864 h 11719"/>
                <a:gd name="connsiteX5" fmla="*/ 529 w 10683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066 w 10683"/>
                <a:gd name="connsiteY2" fmla="*/ 6061 h 11719"/>
                <a:gd name="connsiteX3" fmla="*/ 10683 w 10683"/>
                <a:gd name="connsiteY3" fmla="*/ 11146 h 11719"/>
                <a:gd name="connsiteX4" fmla="*/ 0 w 10683"/>
                <a:gd name="connsiteY4" fmla="*/ 11719 h 11719"/>
                <a:gd name="connsiteX5" fmla="*/ 1891 w 10683"/>
                <a:gd name="connsiteY5" fmla="*/ 5864 h 11719"/>
                <a:gd name="connsiteX6" fmla="*/ 529 w 10683"/>
                <a:gd name="connsiteY6" fmla="*/ 0 h 11719"/>
                <a:gd name="connsiteX0" fmla="*/ 529 w 10795"/>
                <a:gd name="connsiteY0" fmla="*/ 0 h 11719"/>
                <a:gd name="connsiteX1" fmla="*/ 10551 w 10795"/>
                <a:gd name="connsiteY1" fmla="*/ 1146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  <a:gd name="connsiteX0" fmla="*/ 529 w 10795"/>
                <a:gd name="connsiteY0" fmla="*/ 0 h 11719"/>
                <a:gd name="connsiteX1" fmla="*/ 10691 w 10795"/>
                <a:gd name="connsiteY1" fmla="*/ 1260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5" h="11719">
                  <a:moveTo>
                    <a:pt x="529" y="0"/>
                  </a:moveTo>
                  <a:cubicBezTo>
                    <a:pt x="3672" y="1814"/>
                    <a:pt x="7350" y="878"/>
                    <a:pt x="10691" y="1260"/>
                  </a:cubicBezTo>
                  <a:cubicBezTo>
                    <a:pt x="10698" y="2891"/>
                    <a:pt x="10059" y="4430"/>
                    <a:pt x="10066" y="6061"/>
                  </a:cubicBezTo>
                  <a:cubicBezTo>
                    <a:pt x="10272" y="7756"/>
                    <a:pt x="10589" y="9451"/>
                    <a:pt x="10795" y="11146"/>
                  </a:cubicBezTo>
                  <a:lnTo>
                    <a:pt x="0" y="11719"/>
                  </a:lnTo>
                  <a:cubicBezTo>
                    <a:pt x="-1" y="10054"/>
                    <a:pt x="1892" y="7529"/>
                    <a:pt x="1891" y="5864"/>
                  </a:cubicBezTo>
                  <a:lnTo>
                    <a:pt x="529" y="0"/>
                  </a:lnTo>
                  <a:close/>
                </a:path>
              </a:pathLst>
            </a:custGeom>
            <a:solidFill>
              <a:schemeClr val="bg1"/>
            </a:solidFill>
            <a:ln w="53975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A5E8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206219" y="2402717"/>
                  <a:ext cx="2329740" cy="13923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: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6219" y="2402717"/>
                  <a:ext cx="2329740" cy="139230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/>
          <p:cNvGrpSpPr/>
          <p:nvPr/>
        </p:nvGrpSpPr>
        <p:grpSpPr>
          <a:xfrm>
            <a:off x="5172262" y="1849336"/>
            <a:ext cx="2883566" cy="2119360"/>
            <a:chOff x="1929307" y="2202995"/>
            <a:chExt cx="2883566" cy="2119360"/>
          </a:xfrm>
        </p:grpSpPr>
        <p:sp>
          <p:nvSpPr>
            <p:cNvPr id="25" name="流程图: 过程 11"/>
            <p:cNvSpPr/>
            <p:nvPr/>
          </p:nvSpPr>
          <p:spPr>
            <a:xfrm rot="16200000">
              <a:off x="2311410" y="1820892"/>
              <a:ext cx="2119360" cy="288356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40 w 10000"/>
                <a:gd name="connsiteY4" fmla="*/ 4718 h 10000"/>
                <a:gd name="connsiteX5" fmla="*/ 0 w 10000"/>
                <a:gd name="connsiteY5" fmla="*/ 0 h 10000"/>
                <a:gd name="connsiteX0" fmla="*/ 551 w 10551"/>
                <a:gd name="connsiteY0" fmla="*/ 0 h 10573"/>
                <a:gd name="connsiteX1" fmla="*/ 10551 w 10551"/>
                <a:gd name="connsiteY1" fmla="*/ 0 h 10573"/>
                <a:gd name="connsiteX2" fmla="*/ 10551 w 10551"/>
                <a:gd name="connsiteY2" fmla="*/ 10000 h 10573"/>
                <a:gd name="connsiteX3" fmla="*/ 0 w 10551"/>
                <a:gd name="connsiteY3" fmla="*/ 10573 h 10573"/>
                <a:gd name="connsiteX4" fmla="*/ 1891 w 10551"/>
                <a:gd name="connsiteY4" fmla="*/ 4718 h 10573"/>
                <a:gd name="connsiteX5" fmla="*/ 551 w 10551"/>
                <a:gd name="connsiteY5" fmla="*/ 0 h 10573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683 w 10683"/>
                <a:gd name="connsiteY2" fmla="*/ 11146 h 11719"/>
                <a:gd name="connsiteX3" fmla="*/ 0 w 10683"/>
                <a:gd name="connsiteY3" fmla="*/ 11719 h 11719"/>
                <a:gd name="connsiteX4" fmla="*/ 1891 w 10683"/>
                <a:gd name="connsiteY4" fmla="*/ 5864 h 11719"/>
                <a:gd name="connsiteX5" fmla="*/ 529 w 10683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066 w 10683"/>
                <a:gd name="connsiteY2" fmla="*/ 6061 h 11719"/>
                <a:gd name="connsiteX3" fmla="*/ 10683 w 10683"/>
                <a:gd name="connsiteY3" fmla="*/ 11146 h 11719"/>
                <a:gd name="connsiteX4" fmla="*/ 0 w 10683"/>
                <a:gd name="connsiteY4" fmla="*/ 11719 h 11719"/>
                <a:gd name="connsiteX5" fmla="*/ 1891 w 10683"/>
                <a:gd name="connsiteY5" fmla="*/ 5864 h 11719"/>
                <a:gd name="connsiteX6" fmla="*/ 529 w 10683"/>
                <a:gd name="connsiteY6" fmla="*/ 0 h 11719"/>
                <a:gd name="connsiteX0" fmla="*/ 529 w 10795"/>
                <a:gd name="connsiteY0" fmla="*/ 0 h 11719"/>
                <a:gd name="connsiteX1" fmla="*/ 10551 w 10795"/>
                <a:gd name="connsiteY1" fmla="*/ 1146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  <a:gd name="connsiteX0" fmla="*/ 529 w 10795"/>
                <a:gd name="connsiteY0" fmla="*/ 0 h 11719"/>
                <a:gd name="connsiteX1" fmla="*/ 10691 w 10795"/>
                <a:gd name="connsiteY1" fmla="*/ 1260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5" h="11719">
                  <a:moveTo>
                    <a:pt x="529" y="0"/>
                  </a:moveTo>
                  <a:cubicBezTo>
                    <a:pt x="3672" y="1814"/>
                    <a:pt x="7350" y="878"/>
                    <a:pt x="10691" y="1260"/>
                  </a:cubicBezTo>
                  <a:cubicBezTo>
                    <a:pt x="10698" y="2891"/>
                    <a:pt x="10059" y="4430"/>
                    <a:pt x="10066" y="6061"/>
                  </a:cubicBezTo>
                  <a:cubicBezTo>
                    <a:pt x="10272" y="7756"/>
                    <a:pt x="10589" y="9451"/>
                    <a:pt x="10795" y="11146"/>
                  </a:cubicBezTo>
                  <a:lnTo>
                    <a:pt x="0" y="11719"/>
                  </a:lnTo>
                  <a:cubicBezTo>
                    <a:pt x="-1" y="10054"/>
                    <a:pt x="1892" y="7529"/>
                    <a:pt x="1891" y="5864"/>
                  </a:cubicBezTo>
                  <a:lnTo>
                    <a:pt x="529" y="0"/>
                  </a:lnTo>
                  <a:close/>
                </a:path>
              </a:pathLst>
            </a:custGeom>
            <a:solidFill>
              <a:schemeClr val="bg1"/>
            </a:solidFill>
            <a:ln w="53975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A5E8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2563918" y="2471694"/>
                  <a:ext cx="2151808" cy="13923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: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3918" y="2471694"/>
                  <a:ext cx="2151808" cy="139230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/>
          <p:cNvGrpSpPr/>
          <p:nvPr/>
        </p:nvGrpSpPr>
        <p:grpSpPr>
          <a:xfrm>
            <a:off x="8690439" y="1849336"/>
            <a:ext cx="2883566" cy="2119360"/>
            <a:chOff x="1929307" y="2202995"/>
            <a:chExt cx="2883566" cy="2119360"/>
          </a:xfrm>
        </p:grpSpPr>
        <p:sp>
          <p:nvSpPr>
            <p:cNvPr id="28" name="流程图: 过程 11"/>
            <p:cNvSpPr/>
            <p:nvPr/>
          </p:nvSpPr>
          <p:spPr>
            <a:xfrm rot="16200000">
              <a:off x="2311410" y="1820892"/>
              <a:ext cx="2119360" cy="288356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40 w 10000"/>
                <a:gd name="connsiteY4" fmla="*/ 4718 h 10000"/>
                <a:gd name="connsiteX5" fmla="*/ 0 w 10000"/>
                <a:gd name="connsiteY5" fmla="*/ 0 h 10000"/>
                <a:gd name="connsiteX0" fmla="*/ 551 w 10551"/>
                <a:gd name="connsiteY0" fmla="*/ 0 h 10573"/>
                <a:gd name="connsiteX1" fmla="*/ 10551 w 10551"/>
                <a:gd name="connsiteY1" fmla="*/ 0 h 10573"/>
                <a:gd name="connsiteX2" fmla="*/ 10551 w 10551"/>
                <a:gd name="connsiteY2" fmla="*/ 10000 h 10573"/>
                <a:gd name="connsiteX3" fmla="*/ 0 w 10551"/>
                <a:gd name="connsiteY3" fmla="*/ 10573 h 10573"/>
                <a:gd name="connsiteX4" fmla="*/ 1891 w 10551"/>
                <a:gd name="connsiteY4" fmla="*/ 4718 h 10573"/>
                <a:gd name="connsiteX5" fmla="*/ 551 w 10551"/>
                <a:gd name="connsiteY5" fmla="*/ 0 h 10573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683 w 10683"/>
                <a:gd name="connsiteY2" fmla="*/ 11146 h 11719"/>
                <a:gd name="connsiteX3" fmla="*/ 0 w 10683"/>
                <a:gd name="connsiteY3" fmla="*/ 11719 h 11719"/>
                <a:gd name="connsiteX4" fmla="*/ 1891 w 10683"/>
                <a:gd name="connsiteY4" fmla="*/ 5864 h 11719"/>
                <a:gd name="connsiteX5" fmla="*/ 529 w 10683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066 w 10683"/>
                <a:gd name="connsiteY2" fmla="*/ 6061 h 11719"/>
                <a:gd name="connsiteX3" fmla="*/ 10683 w 10683"/>
                <a:gd name="connsiteY3" fmla="*/ 11146 h 11719"/>
                <a:gd name="connsiteX4" fmla="*/ 0 w 10683"/>
                <a:gd name="connsiteY4" fmla="*/ 11719 h 11719"/>
                <a:gd name="connsiteX5" fmla="*/ 1891 w 10683"/>
                <a:gd name="connsiteY5" fmla="*/ 5864 h 11719"/>
                <a:gd name="connsiteX6" fmla="*/ 529 w 10683"/>
                <a:gd name="connsiteY6" fmla="*/ 0 h 11719"/>
                <a:gd name="connsiteX0" fmla="*/ 529 w 10795"/>
                <a:gd name="connsiteY0" fmla="*/ 0 h 11719"/>
                <a:gd name="connsiteX1" fmla="*/ 10551 w 10795"/>
                <a:gd name="connsiteY1" fmla="*/ 1146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  <a:gd name="connsiteX0" fmla="*/ 529 w 10795"/>
                <a:gd name="connsiteY0" fmla="*/ 0 h 11719"/>
                <a:gd name="connsiteX1" fmla="*/ 10691 w 10795"/>
                <a:gd name="connsiteY1" fmla="*/ 1260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5" h="11719">
                  <a:moveTo>
                    <a:pt x="529" y="0"/>
                  </a:moveTo>
                  <a:cubicBezTo>
                    <a:pt x="3672" y="1814"/>
                    <a:pt x="7350" y="878"/>
                    <a:pt x="10691" y="1260"/>
                  </a:cubicBezTo>
                  <a:cubicBezTo>
                    <a:pt x="10698" y="2891"/>
                    <a:pt x="10059" y="4430"/>
                    <a:pt x="10066" y="6061"/>
                  </a:cubicBezTo>
                  <a:cubicBezTo>
                    <a:pt x="10272" y="7756"/>
                    <a:pt x="10589" y="9451"/>
                    <a:pt x="10795" y="11146"/>
                  </a:cubicBezTo>
                  <a:lnTo>
                    <a:pt x="0" y="11719"/>
                  </a:lnTo>
                  <a:cubicBezTo>
                    <a:pt x="-1" y="10054"/>
                    <a:pt x="1892" y="7529"/>
                    <a:pt x="1891" y="5864"/>
                  </a:cubicBezTo>
                  <a:lnTo>
                    <a:pt x="529" y="0"/>
                  </a:lnTo>
                  <a:close/>
                </a:path>
              </a:pathLst>
            </a:custGeom>
            <a:solidFill>
              <a:schemeClr val="bg1"/>
            </a:solidFill>
            <a:ln w="53975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A5E8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2555959" y="2471694"/>
                  <a:ext cx="1844031" cy="13923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: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5959" y="2471694"/>
                  <a:ext cx="1844031" cy="139230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/>
          <p:cNvGrpSpPr/>
          <p:nvPr/>
        </p:nvGrpSpPr>
        <p:grpSpPr>
          <a:xfrm>
            <a:off x="749191" y="4145322"/>
            <a:ext cx="2883566" cy="2119360"/>
            <a:chOff x="1929307" y="2202995"/>
            <a:chExt cx="2883566" cy="2119360"/>
          </a:xfrm>
        </p:grpSpPr>
        <p:sp>
          <p:nvSpPr>
            <p:cNvPr id="31" name="流程图: 过程 11"/>
            <p:cNvSpPr/>
            <p:nvPr/>
          </p:nvSpPr>
          <p:spPr>
            <a:xfrm rot="16200000">
              <a:off x="2311410" y="1820892"/>
              <a:ext cx="2119360" cy="288356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40 w 10000"/>
                <a:gd name="connsiteY4" fmla="*/ 4718 h 10000"/>
                <a:gd name="connsiteX5" fmla="*/ 0 w 10000"/>
                <a:gd name="connsiteY5" fmla="*/ 0 h 10000"/>
                <a:gd name="connsiteX0" fmla="*/ 551 w 10551"/>
                <a:gd name="connsiteY0" fmla="*/ 0 h 10573"/>
                <a:gd name="connsiteX1" fmla="*/ 10551 w 10551"/>
                <a:gd name="connsiteY1" fmla="*/ 0 h 10573"/>
                <a:gd name="connsiteX2" fmla="*/ 10551 w 10551"/>
                <a:gd name="connsiteY2" fmla="*/ 10000 h 10573"/>
                <a:gd name="connsiteX3" fmla="*/ 0 w 10551"/>
                <a:gd name="connsiteY3" fmla="*/ 10573 h 10573"/>
                <a:gd name="connsiteX4" fmla="*/ 1891 w 10551"/>
                <a:gd name="connsiteY4" fmla="*/ 4718 h 10573"/>
                <a:gd name="connsiteX5" fmla="*/ 551 w 10551"/>
                <a:gd name="connsiteY5" fmla="*/ 0 h 10573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683 w 10683"/>
                <a:gd name="connsiteY2" fmla="*/ 11146 h 11719"/>
                <a:gd name="connsiteX3" fmla="*/ 0 w 10683"/>
                <a:gd name="connsiteY3" fmla="*/ 11719 h 11719"/>
                <a:gd name="connsiteX4" fmla="*/ 1891 w 10683"/>
                <a:gd name="connsiteY4" fmla="*/ 5864 h 11719"/>
                <a:gd name="connsiteX5" fmla="*/ 529 w 10683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066 w 10683"/>
                <a:gd name="connsiteY2" fmla="*/ 6061 h 11719"/>
                <a:gd name="connsiteX3" fmla="*/ 10683 w 10683"/>
                <a:gd name="connsiteY3" fmla="*/ 11146 h 11719"/>
                <a:gd name="connsiteX4" fmla="*/ 0 w 10683"/>
                <a:gd name="connsiteY4" fmla="*/ 11719 h 11719"/>
                <a:gd name="connsiteX5" fmla="*/ 1891 w 10683"/>
                <a:gd name="connsiteY5" fmla="*/ 5864 h 11719"/>
                <a:gd name="connsiteX6" fmla="*/ 529 w 10683"/>
                <a:gd name="connsiteY6" fmla="*/ 0 h 11719"/>
                <a:gd name="connsiteX0" fmla="*/ 529 w 10795"/>
                <a:gd name="connsiteY0" fmla="*/ 0 h 11719"/>
                <a:gd name="connsiteX1" fmla="*/ 10551 w 10795"/>
                <a:gd name="connsiteY1" fmla="*/ 1146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  <a:gd name="connsiteX0" fmla="*/ 529 w 10795"/>
                <a:gd name="connsiteY0" fmla="*/ 0 h 11719"/>
                <a:gd name="connsiteX1" fmla="*/ 10691 w 10795"/>
                <a:gd name="connsiteY1" fmla="*/ 1260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5" h="11719">
                  <a:moveTo>
                    <a:pt x="529" y="0"/>
                  </a:moveTo>
                  <a:cubicBezTo>
                    <a:pt x="3672" y="1814"/>
                    <a:pt x="7350" y="878"/>
                    <a:pt x="10691" y="1260"/>
                  </a:cubicBezTo>
                  <a:cubicBezTo>
                    <a:pt x="10698" y="2891"/>
                    <a:pt x="10059" y="4430"/>
                    <a:pt x="10066" y="6061"/>
                  </a:cubicBezTo>
                  <a:cubicBezTo>
                    <a:pt x="10272" y="7756"/>
                    <a:pt x="10589" y="9451"/>
                    <a:pt x="10795" y="11146"/>
                  </a:cubicBezTo>
                  <a:lnTo>
                    <a:pt x="0" y="11719"/>
                  </a:lnTo>
                  <a:cubicBezTo>
                    <a:pt x="-1" y="10054"/>
                    <a:pt x="1892" y="7529"/>
                    <a:pt x="1891" y="5864"/>
                  </a:cubicBezTo>
                  <a:lnTo>
                    <a:pt x="529" y="0"/>
                  </a:lnTo>
                  <a:close/>
                </a:path>
              </a:pathLst>
            </a:custGeom>
            <a:solidFill>
              <a:schemeClr val="bg1"/>
            </a:solidFill>
            <a:ln w="53975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A5E8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2147709" y="2471693"/>
                  <a:ext cx="2446759" cy="13923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: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7709" y="2471693"/>
                  <a:ext cx="2446759" cy="139230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/>
          <p:cNvGrpSpPr/>
          <p:nvPr/>
        </p:nvGrpSpPr>
        <p:grpSpPr>
          <a:xfrm>
            <a:off x="4088399" y="4145321"/>
            <a:ext cx="2883566" cy="2119360"/>
            <a:chOff x="1929307" y="2202995"/>
            <a:chExt cx="2883566" cy="2119360"/>
          </a:xfrm>
        </p:grpSpPr>
        <p:sp>
          <p:nvSpPr>
            <p:cNvPr id="34" name="流程图: 过程 11"/>
            <p:cNvSpPr/>
            <p:nvPr/>
          </p:nvSpPr>
          <p:spPr>
            <a:xfrm rot="16200000">
              <a:off x="2311410" y="1820892"/>
              <a:ext cx="2119360" cy="288356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40 w 10000"/>
                <a:gd name="connsiteY4" fmla="*/ 4718 h 10000"/>
                <a:gd name="connsiteX5" fmla="*/ 0 w 10000"/>
                <a:gd name="connsiteY5" fmla="*/ 0 h 10000"/>
                <a:gd name="connsiteX0" fmla="*/ 551 w 10551"/>
                <a:gd name="connsiteY0" fmla="*/ 0 h 10573"/>
                <a:gd name="connsiteX1" fmla="*/ 10551 w 10551"/>
                <a:gd name="connsiteY1" fmla="*/ 0 h 10573"/>
                <a:gd name="connsiteX2" fmla="*/ 10551 w 10551"/>
                <a:gd name="connsiteY2" fmla="*/ 10000 h 10573"/>
                <a:gd name="connsiteX3" fmla="*/ 0 w 10551"/>
                <a:gd name="connsiteY3" fmla="*/ 10573 h 10573"/>
                <a:gd name="connsiteX4" fmla="*/ 1891 w 10551"/>
                <a:gd name="connsiteY4" fmla="*/ 4718 h 10573"/>
                <a:gd name="connsiteX5" fmla="*/ 551 w 10551"/>
                <a:gd name="connsiteY5" fmla="*/ 0 h 10573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683 w 10683"/>
                <a:gd name="connsiteY2" fmla="*/ 11146 h 11719"/>
                <a:gd name="connsiteX3" fmla="*/ 0 w 10683"/>
                <a:gd name="connsiteY3" fmla="*/ 11719 h 11719"/>
                <a:gd name="connsiteX4" fmla="*/ 1891 w 10683"/>
                <a:gd name="connsiteY4" fmla="*/ 5864 h 11719"/>
                <a:gd name="connsiteX5" fmla="*/ 529 w 10683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066 w 10683"/>
                <a:gd name="connsiteY2" fmla="*/ 6061 h 11719"/>
                <a:gd name="connsiteX3" fmla="*/ 10683 w 10683"/>
                <a:gd name="connsiteY3" fmla="*/ 11146 h 11719"/>
                <a:gd name="connsiteX4" fmla="*/ 0 w 10683"/>
                <a:gd name="connsiteY4" fmla="*/ 11719 h 11719"/>
                <a:gd name="connsiteX5" fmla="*/ 1891 w 10683"/>
                <a:gd name="connsiteY5" fmla="*/ 5864 h 11719"/>
                <a:gd name="connsiteX6" fmla="*/ 529 w 10683"/>
                <a:gd name="connsiteY6" fmla="*/ 0 h 11719"/>
                <a:gd name="connsiteX0" fmla="*/ 529 w 10795"/>
                <a:gd name="connsiteY0" fmla="*/ 0 h 11719"/>
                <a:gd name="connsiteX1" fmla="*/ 10551 w 10795"/>
                <a:gd name="connsiteY1" fmla="*/ 1146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  <a:gd name="connsiteX0" fmla="*/ 529 w 10795"/>
                <a:gd name="connsiteY0" fmla="*/ 0 h 11719"/>
                <a:gd name="connsiteX1" fmla="*/ 10691 w 10795"/>
                <a:gd name="connsiteY1" fmla="*/ 1260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5" h="11719">
                  <a:moveTo>
                    <a:pt x="529" y="0"/>
                  </a:moveTo>
                  <a:cubicBezTo>
                    <a:pt x="3672" y="1814"/>
                    <a:pt x="7350" y="878"/>
                    <a:pt x="10691" y="1260"/>
                  </a:cubicBezTo>
                  <a:cubicBezTo>
                    <a:pt x="10698" y="2891"/>
                    <a:pt x="10059" y="4430"/>
                    <a:pt x="10066" y="6061"/>
                  </a:cubicBezTo>
                  <a:cubicBezTo>
                    <a:pt x="10272" y="7756"/>
                    <a:pt x="10589" y="9451"/>
                    <a:pt x="10795" y="11146"/>
                  </a:cubicBezTo>
                  <a:lnTo>
                    <a:pt x="0" y="11719"/>
                  </a:lnTo>
                  <a:cubicBezTo>
                    <a:pt x="-1" y="10054"/>
                    <a:pt x="1892" y="7529"/>
                    <a:pt x="1891" y="5864"/>
                  </a:cubicBezTo>
                  <a:lnTo>
                    <a:pt x="529" y="0"/>
                  </a:lnTo>
                  <a:close/>
                </a:path>
              </a:pathLst>
            </a:custGeom>
            <a:solidFill>
              <a:schemeClr val="bg1"/>
            </a:solidFill>
            <a:ln w="53975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A5E8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2563918" y="2471694"/>
                  <a:ext cx="1844031" cy="13923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: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3918" y="2471694"/>
                  <a:ext cx="1844031" cy="139230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/>
          <p:cNvGrpSpPr/>
          <p:nvPr/>
        </p:nvGrpSpPr>
        <p:grpSpPr>
          <a:xfrm>
            <a:off x="7606576" y="4145321"/>
            <a:ext cx="2883566" cy="2119360"/>
            <a:chOff x="1929307" y="2202995"/>
            <a:chExt cx="2883566" cy="2119360"/>
          </a:xfrm>
        </p:grpSpPr>
        <p:sp>
          <p:nvSpPr>
            <p:cNvPr id="37" name="流程图: 过程 11"/>
            <p:cNvSpPr/>
            <p:nvPr/>
          </p:nvSpPr>
          <p:spPr>
            <a:xfrm rot="16200000">
              <a:off x="2311410" y="1820892"/>
              <a:ext cx="2119360" cy="288356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40 w 10000"/>
                <a:gd name="connsiteY4" fmla="*/ 4718 h 10000"/>
                <a:gd name="connsiteX5" fmla="*/ 0 w 10000"/>
                <a:gd name="connsiteY5" fmla="*/ 0 h 10000"/>
                <a:gd name="connsiteX0" fmla="*/ 551 w 10551"/>
                <a:gd name="connsiteY0" fmla="*/ 0 h 10573"/>
                <a:gd name="connsiteX1" fmla="*/ 10551 w 10551"/>
                <a:gd name="connsiteY1" fmla="*/ 0 h 10573"/>
                <a:gd name="connsiteX2" fmla="*/ 10551 w 10551"/>
                <a:gd name="connsiteY2" fmla="*/ 10000 h 10573"/>
                <a:gd name="connsiteX3" fmla="*/ 0 w 10551"/>
                <a:gd name="connsiteY3" fmla="*/ 10573 h 10573"/>
                <a:gd name="connsiteX4" fmla="*/ 1891 w 10551"/>
                <a:gd name="connsiteY4" fmla="*/ 4718 h 10573"/>
                <a:gd name="connsiteX5" fmla="*/ 551 w 10551"/>
                <a:gd name="connsiteY5" fmla="*/ 0 h 10573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683 w 10683"/>
                <a:gd name="connsiteY2" fmla="*/ 11146 h 11719"/>
                <a:gd name="connsiteX3" fmla="*/ 0 w 10683"/>
                <a:gd name="connsiteY3" fmla="*/ 11719 h 11719"/>
                <a:gd name="connsiteX4" fmla="*/ 1891 w 10683"/>
                <a:gd name="connsiteY4" fmla="*/ 5864 h 11719"/>
                <a:gd name="connsiteX5" fmla="*/ 529 w 10683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066 w 10683"/>
                <a:gd name="connsiteY2" fmla="*/ 6061 h 11719"/>
                <a:gd name="connsiteX3" fmla="*/ 10683 w 10683"/>
                <a:gd name="connsiteY3" fmla="*/ 11146 h 11719"/>
                <a:gd name="connsiteX4" fmla="*/ 0 w 10683"/>
                <a:gd name="connsiteY4" fmla="*/ 11719 h 11719"/>
                <a:gd name="connsiteX5" fmla="*/ 1891 w 10683"/>
                <a:gd name="connsiteY5" fmla="*/ 5864 h 11719"/>
                <a:gd name="connsiteX6" fmla="*/ 529 w 10683"/>
                <a:gd name="connsiteY6" fmla="*/ 0 h 11719"/>
                <a:gd name="connsiteX0" fmla="*/ 529 w 10795"/>
                <a:gd name="connsiteY0" fmla="*/ 0 h 11719"/>
                <a:gd name="connsiteX1" fmla="*/ 10551 w 10795"/>
                <a:gd name="connsiteY1" fmla="*/ 1146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  <a:gd name="connsiteX0" fmla="*/ 529 w 10795"/>
                <a:gd name="connsiteY0" fmla="*/ 0 h 11719"/>
                <a:gd name="connsiteX1" fmla="*/ 10691 w 10795"/>
                <a:gd name="connsiteY1" fmla="*/ 1260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5" h="11719">
                  <a:moveTo>
                    <a:pt x="529" y="0"/>
                  </a:moveTo>
                  <a:cubicBezTo>
                    <a:pt x="3672" y="1814"/>
                    <a:pt x="7350" y="878"/>
                    <a:pt x="10691" y="1260"/>
                  </a:cubicBezTo>
                  <a:cubicBezTo>
                    <a:pt x="10698" y="2891"/>
                    <a:pt x="10059" y="4430"/>
                    <a:pt x="10066" y="6061"/>
                  </a:cubicBezTo>
                  <a:cubicBezTo>
                    <a:pt x="10272" y="7756"/>
                    <a:pt x="10589" y="9451"/>
                    <a:pt x="10795" y="11146"/>
                  </a:cubicBezTo>
                  <a:lnTo>
                    <a:pt x="0" y="11719"/>
                  </a:lnTo>
                  <a:cubicBezTo>
                    <a:pt x="-1" y="10054"/>
                    <a:pt x="1892" y="7529"/>
                    <a:pt x="1891" y="5864"/>
                  </a:cubicBezTo>
                  <a:lnTo>
                    <a:pt x="529" y="0"/>
                  </a:lnTo>
                  <a:close/>
                </a:path>
              </a:pathLst>
            </a:custGeom>
            <a:solidFill>
              <a:schemeClr val="bg1"/>
            </a:solidFill>
            <a:ln w="53975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A5E8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2410029" y="2470125"/>
                  <a:ext cx="2151808" cy="13923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: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0029" y="2470125"/>
                  <a:ext cx="2151808" cy="139230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1936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02107" y="1411386"/>
                <a:ext cx="2329740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107" y="1411386"/>
                <a:ext cx="2329740" cy="13923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80039" y="3070137"/>
                <a:ext cx="2151808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039" y="3070137"/>
                <a:ext cx="2151808" cy="13923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80039" y="4728888"/>
                <a:ext cx="1844031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039" y="4728888"/>
                <a:ext cx="1844031" cy="13923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31847" y="1411386"/>
                <a:ext cx="4180696" cy="1392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7" y="1411386"/>
                <a:ext cx="4180696" cy="13924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170447" y="1411193"/>
                <a:ext cx="1228990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447" y="1411193"/>
                <a:ext cx="1228990" cy="13923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rved Down Arrow 6"/>
          <p:cNvSpPr/>
          <p:nvPr/>
        </p:nvSpPr>
        <p:spPr>
          <a:xfrm>
            <a:off x="6845969" y="1061891"/>
            <a:ext cx="1359568" cy="34891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 flipV="1">
            <a:off x="6721643" y="2890705"/>
            <a:ext cx="1359568" cy="35886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97147" y="3070330"/>
                <a:ext cx="4413131" cy="1392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7147" y="3070330"/>
                <a:ext cx="4413131" cy="13924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377364" y="3068283"/>
                <a:ext cx="1228990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364" y="3068283"/>
                <a:ext cx="1228990" cy="13923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940737" y="4729081"/>
                <a:ext cx="4180696" cy="1392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737" y="4729081"/>
                <a:ext cx="4180696" cy="13924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979337" y="4728888"/>
                <a:ext cx="1228990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337" y="4728888"/>
                <a:ext cx="1228990" cy="13923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018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  <p:bldP spid="7" grpId="1" animBg="1"/>
      <p:bldP spid="8" grpId="0" animBg="1"/>
      <p:bldP spid="8" grpId="1" animBg="1"/>
      <p:bldP spid="9" grpId="0"/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532</TotalTime>
  <Words>432</Words>
  <Application>Microsoft Office PowerPoint</Application>
  <PresentationFormat>Widescreen</PresentationFormat>
  <Paragraphs>109</Paragraphs>
  <Slides>21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等线</vt:lpstr>
      <vt:lpstr>微软雅黑</vt:lpstr>
      <vt:lpstr>Algerian</vt:lpstr>
      <vt:lpstr>Arial</vt:lpstr>
      <vt:lpstr>Cambria Math</vt:lpstr>
      <vt:lpstr>Times New Roman</vt:lpstr>
      <vt:lpstr>UTM American Sans</vt:lpstr>
      <vt:lpstr>UTM Cookies</vt:lpstr>
      <vt:lpstr>UTM Davida</vt:lpstr>
      <vt:lpstr>UTM Showcard</vt:lpstr>
      <vt:lpstr>UVN Thang Vu</vt:lpstr>
      <vt:lpstr>包图主题2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KTUTS; WIN7</dc:creator>
  <cp:lastModifiedBy>PHAN HOÀNG PHƯỚC HẠNH</cp:lastModifiedBy>
  <cp:revision>133</cp:revision>
  <dcterms:created xsi:type="dcterms:W3CDTF">2017-08-18T03:02:00Z</dcterms:created>
  <dcterms:modified xsi:type="dcterms:W3CDTF">2022-02-27T13:38:19Z</dcterms:modified>
  <cp:version>R38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