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79" r:id="rId6"/>
    <p:sldId id="280" r:id="rId7"/>
    <p:sldId id="283" r:id="rId8"/>
    <p:sldId id="284" r:id="rId9"/>
    <p:sldId id="285" r:id="rId10"/>
    <p:sldId id="286" r:id="rId11"/>
    <p:sldId id="282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Deutsch Gothic" panose="02040603050506020204" pitchFamily="18" charset="0"/>
      <p:regular r:id="rId18"/>
    </p:embeddedFont>
    <p:embeddedFont>
      <p:font typeface="UTM Faltura" panose="02040403050506020204" pitchFamily="18" charset="0"/>
      <p:regular r:id="rId19"/>
    </p:embeddedFont>
    <p:embeddedFont>
      <p:font typeface="UTM Loko" panose="02040603050506020204" pitchFamily="18" charset="0"/>
      <p:regular r:id="rId20"/>
    </p:embeddedFont>
    <p:embeddedFont>
      <p:font typeface="UTM Magnesium" panose="02040603050506020204" pitchFamily="18" charset="0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0" y="66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2022/2/27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5FD7E-EDA9-4208-AAD1-C9C09E4DA8EC}"/>
              </a:ext>
            </a:extLst>
          </p:cNvPr>
          <p:cNvSpPr txBox="1"/>
          <p:nvPr userDrawn="1"/>
        </p:nvSpPr>
        <p:spPr>
          <a:xfrm>
            <a:off x="0" y="645789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641A-7C44-4344-915F-17D316809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04E43-9945-4B86-8173-DE941F4F43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6940A-D5EC-4A70-8FEB-DA9708FF0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8E6C6-D171-4895-8999-36E24F95BE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E93809-49B5-4755-8E30-BBB75901EE55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8BC3E-2EDA-4E6D-A0D4-04573CC7F3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20467" y="0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2679493" y="1364974"/>
            <a:ext cx="737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41A9A1F-F316-4AB3-8C8E-5A93232D5F73}"/>
              </a:ext>
            </a:extLst>
          </p:cNvPr>
          <p:cNvSpPr txBox="1"/>
          <p:nvPr/>
        </p:nvSpPr>
        <p:spPr>
          <a:xfrm>
            <a:off x="4336014" y="3193775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521607" y="400957"/>
            <a:ext cx="11070625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576 = 48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576 : 48 = 12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(48 +12) x 2 = 120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120m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blipFill>
                <a:blip r:embed="rId5"/>
                <a:stretch>
                  <a:fillRect l="-1727" t="-1918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8" descr="三只小猪2">
            <a:extLst>
              <a:ext uri="{FF2B5EF4-FFF2-40B4-BE49-F238E27FC236}">
                <a16:creationId xmlns:a16="http://schemas.microsoft.com/office/drawing/2014/main" id="{286370F2-D329-4752-8A29-6CC8D94A2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955" y="5813425"/>
            <a:ext cx="605790" cy="422275"/>
          </a:xfrm>
          <a:prstGeom prst="rect">
            <a:avLst/>
          </a:prstGeom>
        </p:spPr>
      </p:pic>
      <p:pic>
        <p:nvPicPr>
          <p:cNvPr id="15" name="图片 3" descr="三只小猪1">
            <a:extLst>
              <a:ext uri="{FF2B5EF4-FFF2-40B4-BE49-F238E27FC236}">
                <a16:creationId xmlns:a16="http://schemas.microsoft.com/office/drawing/2014/main" id="{12221E4E-50C4-4BD8-B9DF-45951D086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860" y="1588770"/>
            <a:ext cx="684530" cy="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3365293" y="140307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64457" y="406400"/>
            <a:ext cx="11277600" cy="603794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930" y="1661160"/>
            <a:ext cx="4837430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6664" y="1908414"/>
            <a:ext cx="4387864" cy="2685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Nhờ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bạn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bảo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vệ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nhà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của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chú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con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giúp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mẹ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nha</a:t>
            </a:r>
            <a:endParaRPr lang="zh-CN" altLang="en-US" sz="3600" b="1" dirty="0"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F82FC-51B1-47E3-8BD0-5F0AF2D7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370" y="1055914"/>
            <a:ext cx="5685972" cy="5685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D2D40-D066-4E4E-89CC-2F7AE434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36" r="9576" b="18307"/>
          <a:stretch/>
        </p:blipFill>
        <p:spPr>
          <a:xfrm rot="1442913">
            <a:off x="5384800" y="715737"/>
            <a:ext cx="2032000" cy="168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45407" y="4445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136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928049" y="425583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846409" y="2040257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508949" y="960180"/>
            <a:ext cx="185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E5C02B1E-0413-4099-B82E-B923AC3DCCE8}"/>
              </a:ext>
            </a:extLst>
          </p:cNvPr>
          <p:cNvSpPr txBox="1"/>
          <p:nvPr/>
        </p:nvSpPr>
        <p:spPr>
          <a:xfrm>
            <a:off x="508949" y="2788980"/>
            <a:ext cx="947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6937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036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3811055"/>
                <a:ext cx="2338986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693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id="{066D6DC7-578A-498B-ABA2-0AAAA784AFDC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928049" y="425583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3813616"/>
                <a:ext cx="2953348" cy="1704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3770753"/>
                <a:ext cx="1928813" cy="1713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chiều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blipFill>
                <a:blip r:embed="rId8"/>
                <a:stretch>
                  <a:fillRect l="-1631" t="-2973" r="-1687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blipFill>
                <a:blip r:embed="rId9"/>
                <a:stretch>
                  <a:fillRect l="-3018" t="-3240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F8D250-E570-460E-A9B1-115DD4A9C6AB}"/>
              </a:ext>
            </a:extLst>
          </p:cNvPr>
          <p:cNvSpPr txBox="1"/>
          <p:nvPr/>
        </p:nvSpPr>
        <p:spPr>
          <a:xfrm>
            <a:off x="1407857" y="33970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1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l="-1688" t="-1699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1" grpId="0"/>
      <p:bldP spid="2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7418-C016-4B5F-B06D-88460479A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6" y="693174"/>
            <a:ext cx="7708490" cy="5781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2753707" y="2300749"/>
            <a:ext cx="665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399113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blipFill>
                <a:blip r:embed="rId2"/>
                <a:stretch>
                  <a:fillRect l="-1688" t="-170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0" descr="包图网_18357393手绘清新太阳花矢量元素">
            <a:extLst>
              <a:ext uri="{FF2B5EF4-FFF2-40B4-BE49-F238E27FC236}">
                <a16:creationId xmlns:a16="http://schemas.microsoft.com/office/drawing/2014/main" id="{339CDD8B-9EFE-451E-82D4-EB8E8904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45" y="4478240"/>
            <a:ext cx="3039954" cy="214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/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Heo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anh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mua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một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mảnh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hình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chữ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nhật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có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576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</a:t>
                </a:r>
                <a:r>
                  <a:rPr lang="en-US" altLang="zh-CN" sz="3500" b="1" baseline="30000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2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Tính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chu vi mảnh 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đó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endParaRPr lang="zh-CN" altLang="en-US" sz="3500" b="1" dirty="0">
                  <a:latin typeface="UTM Avo" panose="02040603050506020204" pitchFamily="18" charset="0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blipFill>
                <a:blip r:embed="rId4"/>
                <a:stretch>
                  <a:fillRect l="-1727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1BAE61-4CB2-4812-B34C-D6F4FC1CB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" y="3751996"/>
            <a:ext cx="3530227" cy="35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5C851-EF14-4E5E-B198-80434112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5423"/>
          <a:stretch/>
        </p:blipFill>
        <p:spPr>
          <a:xfrm>
            <a:off x="6734031" y="3535803"/>
            <a:ext cx="4852917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310</Words>
  <Application>Microsoft Office PowerPoint</Application>
  <PresentationFormat>Widescreen</PresentationFormat>
  <Paragraphs>63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字魂27号-布丁体</vt:lpstr>
      <vt:lpstr>UTM Magnesium</vt:lpstr>
      <vt:lpstr>UTM Deutsch Gothic</vt:lpstr>
      <vt:lpstr>Arial</vt:lpstr>
      <vt:lpstr>UTM Avo</vt:lpstr>
      <vt:lpstr>UTM Faltura</vt:lpstr>
      <vt:lpstr>Times New Roman</vt:lpstr>
      <vt:lpstr>Cambria Math</vt:lpstr>
      <vt:lpstr>UTM Loko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李 晓静</dc:creator>
  <cp:lastModifiedBy>KTUTS</cp:lastModifiedBy>
  <cp:revision>13</cp:revision>
  <dcterms:created xsi:type="dcterms:W3CDTF">2021-10-04T12:11:00Z</dcterms:created>
  <dcterms:modified xsi:type="dcterms:W3CDTF">2022-02-27T16:22:52Z</dcterms:modified>
  <cp:version>R38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