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083" r:id="rId1"/>
    <p:sldMasterId id="2147484097" r:id="rId2"/>
    <p:sldMasterId id="2147484101" r:id="rId3"/>
    <p:sldMasterId id="2147484105" r:id="rId4"/>
    <p:sldMasterId id="2147484109" r:id="rId5"/>
    <p:sldMasterId id="2147484113" r:id="rId6"/>
    <p:sldMasterId id="2147484117" r:id="rId7"/>
    <p:sldMasterId id="2147484121" r:id="rId8"/>
    <p:sldMasterId id="2147484125" r:id="rId9"/>
    <p:sldMasterId id="2147484129" r:id="rId10"/>
  </p:sldMasterIdLst>
  <p:notesMasterIdLst>
    <p:notesMasterId r:id="rId36"/>
  </p:notesMasterIdLst>
  <p:sldIdLst>
    <p:sldId id="278" r:id="rId11"/>
    <p:sldId id="262" r:id="rId12"/>
    <p:sldId id="256" r:id="rId13"/>
    <p:sldId id="257" r:id="rId14"/>
    <p:sldId id="301" r:id="rId15"/>
    <p:sldId id="285" r:id="rId16"/>
    <p:sldId id="259" r:id="rId17"/>
    <p:sldId id="283" r:id="rId18"/>
    <p:sldId id="260" r:id="rId19"/>
    <p:sldId id="289" r:id="rId20"/>
    <p:sldId id="290" r:id="rId21"/>
    <p:sldId id="291" r:id="rId22"/>
    <p:sldId id="286" r:id="rId23"/>
    <p:sldId id="287" r:id="rId24"/>
    <p:sldId id="288" r:id="rId25"/>
    <p:sldId id="261" r:id="rId26"/>
    <p:sldId id="292" r:id="rId27"/>
    <p:sldId id="295" r:id="rId28"/>
    <p:sldId id="300" r:id="rId29"/>
    <p:sldId id="266" r:id="rId30"/>
    <p:sldId id="263" r:id="rId31"/>
    <p:sldId id="284" r:id="rId32"/>
    <p:sldId id="279" r:id="rId33"/>
    <p:sldId id="302" r:id="rId34"/>
    <p:sldId id="303" r:id="rId35"/>
  </p:sldIdLst>
  <p:sldSz cx="12192000" cy="6858000"/>
  <p:notesSz cx="6858000" cy="9144000"/>
  <p:embeddedFontLst>
    <p:embeddedFont>
      <p:font typeface="Impact" panose="020B0806030902050204" pitchFamily="34" charset="0"/>
      <p:regular r:id="rId37"/>
    </p:embeddedFont>
    <p:embeddedFont>
      <p:font typeface="UTM Beautiful Caps" panose="02040603050506020204" pitchFamily="18" charset="0"/>
      <p:regular r:id="rId38"/>
    </p:embeddedFont>
    <p:embeddedFont>
      <p:font typeface="Calibri Light" panose="020F0302020204030204" pitchFamily="34" charset="0"/>
      <p:regular r:id="rId39"/>
      <p:italic r:id="rId40"/>
    </p:embeddedFont>
    <p:embeddedFont>
      <p:font typeface="Open Sans Extrabold" panose="020B0906030804020204" pitchFamily="34" charset="0"/>
      <p:bold r:id="rId41"/>
      <p:boldItalic r:id="rId42"/>
    </p:embeddedFont>
    <p:embeddedFont>
      <p:font typeface="Calibri" panose="020F0502020204030204" pitchFamily="34" charset="0"/>
      <p:regular r:id="rId43"/>
      <p:bold r:id="rId44"/>
      <p:italic r:id="rId45"/>
      <p:boldItalic r:id="rId46"/>
    </p:embeddedFont>
    <p:embeddedFont>
      <p:font typeface="HP001 5 hàng" panose="020B0603050302020204" pitchFamily="34" charset="0"/>
      <p:regular r:id="rId47"/>
      <p:bold r:id="rId48"/>
    </p:embeddedFont>
    <p:embeddedFont>
      <p:font typeface="宋体" panose="02010600030101010101" pitchFamily="2" charset="-122"/>
      <p:regular r:id="rId49"/>
    </p:embeddedFont>
    <p:embeddedFont>
      <p:font typeface="UTM Camellia F" panose="02040403050506020204" pitchFamily="18" charset="0"/>
      <p:regular r:id="rId50"/>
    </p:embeddedFont>
    <p:embeddedFont>
      <p:font typeface=".VnTime" panose="020B7200000000000000" pitchFamily="34" charset="0"/>
      <p:regular r:id="rId51"/>
      <p:bold r:id="rId52"/>
      <p:italic r:id="rId53"/>
      <p:boldItalic r:id="rId5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9E7"/>
    <a:srgbClr val="93C9C4"/>
    <a:srgbClr val="53A79F"/>
    <a:srgbClr val="7CBEB8"/>
    <a:srgbClr val="5DAFA7"/>
    <a:srgbClr val="478F88"/>
    <a:srgbClr val="38706B"/>
    <a:srgbClr val="56AAA2"/>
    <a:srgbClr val="E7FAFA"/>
    <a:srgbClr val="2B43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33" d="100"/>
          <a:sy n="33" d="100"/>
        </p:scale>
        <p:origin x="2582" y="109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7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3.fntdata"/><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0.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FFB3FB9-C6FB-49EB-91B3-F014878556B5}" type="datetimeFigureOut">
              <a:rPr lang="en-US"/>
              <a:pPr>
                <a:defRPr/>
              </a:pPr>
              <a:t>21/02/2022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B54A53-B52E-40B6-B245-480FE56E4CF9}" type="slidenum">
              <a:rPr lang="en-US" altLang="en-US"/>
              <a:pPr/>
              <a:t>‹#›</a:t>
            </a:fld>
            <a:endParaRPr lang="en-US" altLang="en-US"/>
          </a:p>
        </p:txBody>
      </p:sp>
    </p:spTree>
    <p:extLst>
      <p:ext uri="{BB962C8B-B14F-4D97-AF65-F5344CB8AC3E}">
        <p14:creationId xmlns:p14="http://schemas.microsoft.com/office/powerpoint/2010/main" val="8823315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fld id="{F86BFBD7-D0B1-442B-BE54-E3060D4F419E}" type="slidenum">
              <a:rPr lang="en-US" altLang="en-US" sz="1200"/>
              <a:pPr eaLnBrk="1" hangingPunct="1"/>
              <a:t>3</a:t>
            </a:fld>
            <a:endParaRPr lang="en-US" altLang="en-US" sz="1200"/>
          </a:p>
        </p:txBody>
      </p:sp>
    </p:spTree>
    <p:extLst>
      <p:ext uri="{BB962C8B-B14F-4D97-AF65-F5344CB8AC3E}">
        <p14:creationId xmlns:p14="http://schemas.microsoft.com/office/powerpoint/2010/main" val="231004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54A53-B52E-40B6-B245-480FE56E4CF9}" type="slidenum">
              <a:rPr lang="en-US" altLang="en-US" smtClean="0"/>
              <a:pPr/>
              <a:t>4</a:t>
            </a:fld>
            <a:endParaRPr lang="en-US" altLang="en-US"/>
          </a:p>
        </p:txBody>
      </p:sp>
    </p:spTree>
    <p:extLst>
      <p:ext uri="{BB962C8B-B14F-4D97-AF65-F5344CB8AC3E}">
        <p14:creationId xmlns:p14="http://schemas.microsoft.com/office/powerpoint/2010/main" val="94203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en-US" altLang="zh-CN"/>
              <a:t>Click to edit Master title style</a:t>
            </a:r>
            <a:endParaRPr lang="zh-CN" altLang="en-US"/>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422773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6263882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5160680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163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44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891585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6373828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5155893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9764528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9906188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24767517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5471774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475798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7836696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16326070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7574980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435963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33185733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234386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42641931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31595765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789136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954697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30163569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13724148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0104023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041823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39468006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86577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5622348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4165354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21/02/2022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596420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21/02/2022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58776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4654966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BC0450-9268-429B-A371-8F9B1B93057A}" type="datetimeFigureOut">
              <a:rPr lang="id-ID" smtClean="0"/>
              <a:t>21/02/2022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1835564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30BC0450-9268-429B-A371-8F9B1B93057A}" type="datetimeFigureOut">
              <a:rPr lang="id-ID" smtClean="0"/>
              <a:t>21/02/2022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828227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30BC0450-9268-429B-A371-8F9B1B93057A}" type="datetimeFigureOut">
              <a:rPr lang="id-ID" smtClean="0"/>
              <a:t>21/02/2022</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520568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30BC0450-9268-429B-A371-8F9B1B93057A}" type="datetimeFigureOut">
              <a:rPr lang="id-ID" smtClean="0"/>
              <a:t>21/02/2022</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030049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C0450-9268-429B-A371-8F9B1B93057A}" type="datetimeFigureOut">
              <a:rPr lang="id-ID" smtClean="0"/>
              <a:t>21/02/2022</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330192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C0450-9268-429B-A371-8F9B1B93057A}" type="datetimeFigureOut">
              <a:rPr lang="id-ID" smtClean="0"/>
              <a:t>21/02/2022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64258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C0450-9268-429B-A371-8F9B1B93057A}" type="datetimeFigureOut">
              <a:rPr lang="id-ID" smtClean="0"/>
              <a:t>21/02/2022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751985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21/02/2022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538226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21/02/2022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103034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6"/>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2" y="2505076"/>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a:defRPr/>
            </a:pPr>
            <a:endParaRPr lang="en-US"/>
          </a:p>
        </p:txBody>
      </p:sp>
      <p:sp>
        <p:nvSpPr>
          <p:cNvPr id="8" name="页脚占位符 7"/>
          <p:cNvSpPr>
            <a:spLocks noGrp="1"/>
          </p:cNvSpPr>
          <p:nvPr>
            <p:ph type="ftr" sz="quarter" idx="11"/>
          </p:nvPr>
        </p:nvSpPr>
        <p:spPr/>
        <p:txBody>
          <a:bodyPr/>
          <a:lstStyle/>
          <a:p>
            <a:pPr>
              <a:defRPr/>
            </a:pPr>
            <a:endParaRPr lang="en-US"/>
          </a:p>
        </p:txBody>
      </p:sp>
      <p:sp>
        <p:nvSpPr>
          <p:cNvPr id="9" name="灯片编号占位符 8"/>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5625480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a:defRPr/>
            </a:pPr>
            <a:endParaRPr lang="en-US"/>
          </a:p>
        </p:txBody>
      </p:sp>
      <p:sp>
        <p:nvSpPr>
          <p:cNvPr id="4" name="页脚占位符 3"/>
          <p:cNvSpPr>
            <a:spLocks noGrp="1"/>
          </p:cNvSpPr>
          <p:nvPr>
            <p:ph type="ftr" sz="quarter" idx="11"/>
          </p:nvPr>
        </p:nvSpPr>
        <p:spPr/>
        <p:txBody>
          <a:bodyPr/>
          <a:lstStyle/>
          <a:p>
            <a:pPr>
              <a:defRPr/>
            </a:pPr>
            <a:endParaRPr lang="en-US"/>
          </a:p>
        </p:txBody>
      </p:sp>
      <p:sp>
        <p:nvSpPr>
          <p:cNvPr id="5" name="灯片编号占位符 4"/>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42161871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p>
        </p:txBody>
      </p:sp>
      <p:sp>
        <p:nvSpPr>
          <p:cNvPr id="3" name="页脚占位符 2"/>
          <p:cNvSpPr>
            <a:spLocks noGrp="1"/>
          </p:cNvSpPr>
          <p:nvPr>
            <p:ph type="ftr" sz="quarter" idx="11"/>
          </p:nvPr>
        </p:nvSpPr>
        <p:spPr/>
        <p:txBody>
          <a:bodyPr/>
          <a:lstStyle/>
          <a:p>
            <a:pPr>
              <a:defRPr/>
            </a:pPr>
            <a:endParaRPr lang="en-US"/>
          </a:p>
        </p:txBody>
      </p:sp>
      <p:sp>
        <p:nvSpPr>
          <p:cNvPr id="4" name="灯片编号占位符 3"/>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542704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32130496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844864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teamKTUTS"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1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2.xml"/><Relationship Id="rId7"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1.xml"/><Relationship Id="rId7"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4.xml"/><Relationship Id="rId7"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endParaRPr 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977034A6-6AE6-4627-B74A-687D5C7A11F5}" type="slidenum">
              <a:rPr lang="en-US" altLang="en-US" smtClean="0"/>
              <a:pPr/>
              <a:t>‹#›</a:t>
            </a:fld>
            <a:endParaRPr lang="en-US" altLang="en-US"/>
          </a:p>
        </p:txBody>
      </p:sp>
      <p:pic>
        <p:nvPicPr>
          <p:cNvPr id="7" name="Picture 6"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1" name="TextBox 10">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sp>
        <p:nvSpPr>
          <p:cNvPr id="12" name="TextBox 11">
            <a:extLst>
              <a:ext uri="{FF2B5EF4-FFF2-40B4-BE49-F238E27FC236}">
                <a16:creationId xmlns:a16="http://schemas.microsoft.com/office/drawing/2014/main" id="{0E04D761-11A3-49E4-8FD1-A9C4A0A5DBBC}"/>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233105426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C0450-9268-429B-A371-8F9B1B93057A}" type="datetimeFigureOut">
              <a:rPr lang="id-ID" smtClean="0"/>
              <a:t>21/02/2022</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D2F75-1C3D-46A3-A29C-55910D028119}" type="slidenum">
              <a:rPr lang="id-ID" smtClean="0"/>
              <a:t>‹#›</a:t>
            </a:fld>
            <a:endParaRPr lang="id-ID"/>
          </a:p>
        </p:txBody>
      </p:sp>
      <p:sp>
        <p:nvSpPr>
          <p:cNvPr id="12" name="TextBox 11">
            <a:extLst>
              <a:ext uri="{FF2B5EF4-FFF2-40B4-BE49-F238E27FC236}">
                <a16:creationId xmlns:a16="http://schemas.microsoft.com/office/drawing/2014/main" id="{7CF6A4B1-7283-4267-B8CD-F477D9CB3FB3}"/>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7" name="TextBox 16">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8" name="Picture 1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499096786"/>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8" name="TextBox 17">
            <a:extLst>
              <a:ext uri="{FF2B5EF4-FFF2-40B4-BE49-F238E27FC236}">
                <a16:creationId xmlns:a16="http://schemas.microsoft.com/office/drawing/2014/main" id="{292C95CA-7ED7-4575-AF91-A43C24182470}"/>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9" name="Picture 18"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3" name="TextBox 22">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4" name="Picture 2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987625072"/>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8" name="TextBox 17">
            <a:extLst>
              <a:ext uri="{FF2B5EF4-FFF2-40B4-BE49-F238E27FC236}">
                <a16:creationId xmlns:a16="http://schemas.microsoft.com/office/drawing/2014/main" id="{51922515-F854-4355-ACB3-C415D689E5A0}"/>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9" name="Picture 18"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3" name="TextBox 22">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4" name="Picture 2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92231776"/>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64CC54E0-1A6B-4191-B1F2-4DBFF1242CDD}"/>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159031113"/>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9BBD6783-F7B3-4D0F-B37E-BF656A50BC17}"/>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70168542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7EE4F408-92A3-411B-9900-5FFAB14F0F7C}"/>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367194226"/>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BD7CF608-371A-46C9-86DB-A8A705A3540E}"/>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67189146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6FFCEF9F-328B-49F6-BE02-9EB6554A81BB}"/>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789581875"/>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4423FF0B-AB2C-49BE-A6C0-0BF33CDF431E}"/>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279283388"/>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38.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microsoft.com/office/2007/relationships/hdphoto" Target="../media/hdphoto3.wdp"/><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DAA407-F41F-4CF8-90FB-12F554AE4A7A}"/>
              </a:ext>
            </a:extLst>
          </p:cNvPr>
          <p:cNvSpPr/>
          <p:nvPr/>
        </p:nvSpPr>
        <p:spPr>
          <a:xfrm>
            <a:off x="0" y="1676400"/>
            <a:ext cx="12208619" cy="3886200"/>
          </a:xfrm>
          <a:prstGeom prst="roundRect">
            <a:avLst>
              <a:gd name="adj" fmla="val 3347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Text Box 8"/>
          <p:cNvSpPr txBox="1">
            <a:spLocks noChangeArrowheads="1"/>
          </p:cNvSpPr>
          <p:nvPr/>
        </p:nvSpPr>
        <p:spPr bwMode="auto">
          <a:xfrm>
            <a:off x="3429000" y="1676400"/>
            <a:ext cx="533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ctr" eaLnBrk="1" hangingPunct="1">
              <a:spcBef>
                <a:spcPct val="50000"/>
              </a:spcBef>
            </a:pPr>
            <a:r>
              <a:rPr lang="en-US" altLang="en-U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rPr>
              <a:t>TẬP LÀM VĂN</a:t>
            </a:r>
          </a:p>
        </p:txBody>
      </p:sp>
      <p:sp>
        <p:nvSpPr>
          <p:cNvPr id="10250" name="Text Box 8"/>
          <p:cNvSpPr txBox="1">
            <a:spLocks noChangeArrowheads="1"/>
          </p:cNvSpPr>
          <p:nvPr/>
        </p:nvSpPr>
        <p:spPr bwMode="auto">
          <a:xfrm>
            <a:off x="-55806" y="2445841"/>
            <a:ext cx="12303611"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prstMaterial="softEdge"/>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ctr" eaLnBrk="1" hangingPunct="1">
              <a:spcBef>
                <a:spcPct val="50000"/>
              </a:spcBef>
            </a:pPr>
            <a:r>
              <a:rPr lang="en-US" altLang="en-US" sz="6400" b="1" dirty="0">
                <a:ln/>
                <a:latin typeface="UTM Camellia F" panose="02040403050506020204" pitchFamily="18" charset="0"/>
              </a:rPr>
              <a:t>LUYỆN TẬP XÂY DỰNG MỞ BÀI </a:t>
            </a:r>
          </a:p>
          <a:p>
            <a:pPr algn="ctr" eaLnBrk="1" hangingPunct="1">
              <a:spcBef>
                <a:spcPct val="50000"/>
              </a:spcBef>
            </a:pPr>
            <a:r>
              <a:rPr lang="en-US" altLang="en-US" sz="6400" b="1" dirty="0">
                <a:ln/>
                <a:latin typeface="UTM Camellia F" panose="02040403050506020204" pitchFamily="18" charset="0"/>
              </a:rPr>
              <a:t>TRONG BÀI VĂN MIÊU TẢ CÂY CỐI</a:t>
            </a:r>
          </a:p>
        </p:txBody>
      </p:sp>
      <p:sp>
        <p:nvSpPr>
          <p:cNvPr id="8" name="Text Box 8">
            <a:extLst>
              <a:ext uri="{FF2B5EF4-FFF2-40B4-BE49-F238E27FC236}">
                <a16:creationId xmlns:a16="http://schemas.microsoft.com/office/drawing/2014/main" id="{83DCAAF3-3E1A-4263-89A5-1186D83FB650}"/>
              </a:ext>
            </a:extLst>
          </p:cNvPr>
          <p:cNvSpPr txBox="1">
            <a:spLocks noChangeArrowheads="1"/>
          </p:cNvSpPr>
          <p:nvPr/>
        </p:nvSpPr>
        <p:spPr bwMode="auto">
          <a:xfrm>
            <a:off x="-35411" y="2473910"/>
            <a:ext cx="12303611"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prstMaterial="softEdge"/>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ctr" eaLnBrk="1" hangingPunct="1">
              <a:spcBef>
                <a:spcPct val="50000"/>
              </a:spcBef>
            </a:pPr>
            <a:r>
              <a:rPr lang="en-US" altLang="en-US" sz="6400" b="1" dirty="0">
                <a:ln/>
                <a:solidFill>
                  <a:schemeClr val="accent6">
                    <a:lumMod val="50000"/>
                  </a:schemeClr>
                </a:solidFill>
                <a:latin typeface="UTM Camellia F" panose="02040403050506020204" pitchFamily="18" charset="0"/>
              </a:rPr>
              <a:t>LUYỆN TẬP XÂY DỰNG MỞ BÀI </a:t>
            </a:r>
          </a:p>
          <a:p>
            <a:pPr algn="ctr" eaLnBrk="1" hangingPunct="1">
              <a:spcBef>
                <a:spcPct val="50000"/>
              </a:spcBef>
            </a:pPr>
            <a:r>
              <a:rPr lang="en-US" altLang="en-US" sz="6400" b="1" dirty="0">
                <a:ln/>
                <a:solidFill>
                  <a:schemeClr val="accent6">
                    <a:lumMod val="50000"/>
                  </a:schemeClr>
                </a:solidFill>
                <a:latin typeface="UTM Camellia F" panose="02040403050506020204" pitchFamily="18" charset="0"/>
              </a:rPr>
              <a:t>TRONG BÀI VĂN MIÊU TẢ CÂY CỐI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4" presetClass="entr" presetSubtype="10" fill="hold" grpId="0" nodeType="withEffect">
                                  <p:stCondLst>
                                    <p:cond delay="1300"/>
                                  </p:stCondLst>
                                  <p:childTnLst>
                                    <p:set>
                                      <p:cBhvr>
                                        <p:cTn id="22" dur="1" fill="hold">
                                          <p:stCondLst>
                                            <p:cond delay="0"/>
                                          </p:stCondLst>
                                        </p:cTn>
                                        <p:tgtEl>
                                          <p:spTgt spid="10249"/>
                                        </p:tgtEl>
                                        <p:attrNameLst>
                                          <p:attrName>style.visibility</p:attrName>
                                        </p:attrNameLst>
                                      </p:cBhvr>
                                      <p:to>
                                        <p:strVal val="visible"/>
                                      </p:to>
                                    </p:set>
                                    <p:animEffect transition="in" filter="randombar(horizontal)">
                                      <p:cBhvr>
                                        <p:cTn id="23" dur="500"/>
                                        <p:tgtEl>
                                          <p:spTgt spid="102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5000"/>
                                  </p:iterate>
                                  <p:childTnLst>
                                    <p:set>
                                      <p:cBhvr>
                                        <p:cTn id="27" dur="1" fill="hold">
                                          <p:stCondLst>
                                            <p:cond delay="0"/>
                                          </p:stCondLst>
                                        </p:cTn>
                                        <p:tgtEl>
                                          <p:spTgt spid="10250"/>
                                        </p:tgtEl>
                                        <p:attrNameLst>
                                          <p:attrName>style.visibility</p:attrName>
                                        </p:attrNameLst>
                                      </p:cBhvr>
                                      <p:to>
                                        <p:strVal val="visible"/>
                                      </p:to>
                                    </p:set>
                                    <p:animEffect transition="in" filter="fade">
                                      <p:cBhvr>
                                        <p:cTn id="28" dur="1000"/>
                                        <p:tgtEl>
                                          <p:spTgt spid="10250"/>
                                        </p:tgtEl>
                                      </p:cBhvr>
                                    </p:animEffect>
                                  </p:childTnLst>
                                </p:cTn>
                              </p:par>
                              <p:par>
                                <p:cTn id="29" presetID="10" presetClass="entr" presetSubtype="0" fill="hold" grpId="0" nodeType="withEffect">
                                  <p:stCondLst>
                                    <p:cond delay="0"/>
                                  </p:stCondLst>
                                  <p:iterate type="lt">
                                    <p:tmPct val="15000"/>
                                  </p:iterate>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par>
                                <p:cTn id="32" presetID="3" presetClass="emph" presetSubtype="10" fill="hold" grpId="1" nodeType="withEffect">
                                  <p:stCondLst>
                                    <p:cond delay="0"/>
                                  </p:stCondLst>
                                  <p:iterate type="lt">
                                    <p:tmPct val="15000"/>
                                  </p:iterate>
                                  <p:childTnLst>
                                    <p:animClr clrSpc="hsl" dir="ccw">
                                      <p:cBhvr override="childStyle">
                                        <p:cTn id="33" dur="1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249" grpId="0"/>
      <p:bldP spid="10250" grpId="0"/>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58372" y="1164758"/>
            <a:ext cx="5345343" cy="41148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6103715" y="1164758"/>
            <a:ext cx="5380494" cy="4114800"/>
          </a:xfrm>
          <a:prstGeom prst="rect">
            <a:avLst/>
          </a:prstGeom>
          <a:ln>
            <a:noFill/>
          </a:ln>
          <a:effectLst>
            <a:softEdge rad="112500"/>
          </a:effectLst>
        </p:spPr>
      </p:pic>
      <p:sp>
        <p:nvSpPr>
          <p:cNvPr id="7" name="TextBox 6"/>
          <p:cNvSpPr txBox="1"/>
          <p:nvPr/>
        </p:nvSpPr>
        <p:spPr>
          <a:xfrm>
            <a:off x="4530056" y="5572780"/>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phượng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632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1371600"/>
            <a:ext cx="5486400" cy="4114800"/>
          </a:xfrm>
          <a:prstGeom prst="rect">
            <a:avLst/>
          </a:prstGeom>
          <a:ln>
            <a:noFill/>
          </a:ln>
          <a:effectLst>
            <a:softEdge rad="112500"/>
          </a:effectLst>
        </p:spPr>
      </p:pic>
      <p:sp>
        <p:nvSpPr>
          <p:cNvPr id="8" name="TextBox 7"/>
          <p:cNvSpPr txBox="1"/>
          <p:nvPr/>
        </p:nvSpPr>
        <p:spPr>
          <a:xfrm>
            <a:off x="4533900" y="5834390"/>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mai</a:t>
            </a:r>
            <a:endParaRPr lang="en-US" sz="4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B9F8095-C837-42E8-BA4E-B5F9FC2AC484}"/>
              </a:ext>
            </a:extLst>
          </p:cNvPr>
          <p:cNvPicPr>
            <a:picLocks noChangeAspect="1"/>
          </p:cNvPicPr>
          <p:nvPr/>
        </p:nvPicPr>
        <p:blipFill>
          <a:blip r:embed="rId3"/>
          <a:stretch>
            <a:fillRect/>
          </a:stretch>
        </p:blipFill>
        <p:spPr>
          <a:xfrm>
            <a:off x="6096000" y="1371600"/>
            <a:ext cx="5510891" cy="4114800"/>
          </a:xfrm>
          <a:prstGeom prst="rect">
            <a:avLst/>
          </a:prstGeom>
          <a:ln>
            <a:noFill/>
          </a:ln>
          <a:effectLst>
            <a:softEdge rad="112500"/>
          </a:effectLst>
        </p:spPr>
      </p:pic>
    </p:spTree>
    <p:extLst>
      <p:ext uri="{BB962C8B-B14F-4D97-AF65-F5344CB8AC3E}">
        <p14:creationId xmlns:p14="http://schemas.microsoft.com/office/powerpoint/2010/main" val="486566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56084" y="0"/>
            <a:ext cx="4718807" cy="68580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6262858" y="20053"/>
            <a:ext cx="4405143" cy="6837947"/>
          </a:xfrm>
          <a:prstGeom prst="rect">
            <a:avLst/>
          </a:prstGeom>
          <a:ln>
            <a:noFill/>
          </a:ln>
          <a:effectLst>
            <a:softEdge rad="112500"/>
          </a:effectLst>
        </p:spPr>
      </p:pic>
      <p:sp>
        <p:nvSpPr>
          <p:cNvPr id="6" name="TextBox 5"/>
          <p:cNvSpPr txBox="1"/>
          <p:nvPr/>
        </p:nvSpPr>
        <p:spPr>
          <a:xfrm>
            <a:off x="4788990" y="6191905"/>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dừa</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40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1371600" y="304800"/>
            <a:ext cx="9982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a) Cây phượng vĩ trồng giữa sân trường em.</a:t>
            </a:r>
          </a:p>
        </p:txBody>
      </p:sp>
      <p:sp>
        <p:nvSpPr>
          <p:cNvPr id="7" name="Text Box 4"/>
          <p:cNvSpPr txBox="1">
            <a:spLocks noChangeArrowheads="1"/>
          </p:cNvSpPr>
          <p:nvPr/>
        </p:nvSpPr>
        <p:spPr bwMode="auto">
          <a:xfrm>
            <a:off x="5562600" y="1447800"/>
            <a:ext cx="610001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Ví</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dụ</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xa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nhìn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lại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như</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một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khu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vườn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cổ</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tích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nhiều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bóng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mát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những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món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quà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các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anh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chị</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khóa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trước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tặng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Mỗi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đều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một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kỉ</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niệm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riêng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lớp</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Nhưng</a:t>
            </a:r>
            <a:r>
              <a:rPr lang="en-US" altLang="en-US" sz="3200" b="1" dirty="0">
                <a:latin typeface="HP001 5 hàng" panose="020B0603050302020204" pitchFamily="34" charset="0"/>
                <a:cs typeface="Times New Roman" panose="02020603050405020304" pitchFamily="18" charset="0"/>
              </a:rPr>
              <a:t> to </a:t>
            </a:r>
            <a:r>
              <a:rPr lang="en-US" altLang="en-US" sz="3200" b="1" dirty="0" err="1">
                <a:latin typeface="HP001 5 hàng" panose="020B0603050302020204" pitchFamily="34" charset="0"/>
                <a:cs typeface="Times New Roman" panose="02020603050405020304" pitchFamily="18" charset="0"/>
              </a:rPr>
              <a:t>nhất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đẹp</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phượng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vĩ</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ở </a:t>
            </a:r>
            <a:r>
              <a:rPr lang="en-US" altLang="en-US" sz="3200" b="1" dirty="0" err="1">
                <a:latin typeface="HP001 5 hàng" panose="020B0603050302020204" pitchFamily="34" charset="0"/>
                <a:cs typeface="Times New Roman" panose="02020603050405020304" pitchFamily="18" charset="0"/>
              </a:rPr>
              <a:t>giữa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sân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a:t>
            </a:r>
            <a:endParaRPr lang="vi-VN" altLang="en-US" sz="3200" b="1" dirty="0">
              <a:latin typeface="HP001 5 hàng" panose="020B0603050302020204" pitchFamily="34" charset="0"/>
              <a:cs typeface="Times New Roman" panose="02020603050405020304" pitchFamily="18" charset="0"/>
            </a:endParaRPr>
          </a:p>
        </p:txBody>
      </p:sp>
      <p:pic>
        <p:nvPicPr>
          <p:cNvPr id="2" name="Picture 1"/>
          <p:cNvPicPr>
            <a:picLocks noChangeAspect="1"/>
          </p:cNvPicPr>
          <p:nvPr/>
        </p:nvPicPr>
        <p:blipFill rotWithShape="1">
          <a:blip r:embed="rId3"/>
          <a:srcRect l="15999" r="23430"/>
          <a:stretch/>
        </p:blipFill>
        <p:spPr>
          <a:xfrm>
            <a:off x="990600" y="1143000"/>
            <a:ext cx="4369158" cy="52578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696157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876302" y="399019"/>
            <a:ext cx="1089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b) Trước sân nhà, ba em trồng một cây hoa mai.</a:t>
            </a:r>
          </a:p>
        </p:txBody>
      </p:sp>
      <p:sp>
        <p:nvSpPr>
          <p:cNvPr id="9" name="Text Box 4"/>
          <p:cNvSpPr txBox="1">
            <a:spLocks noChangeArrowheads="1"/>
          </p:cNvSpPr>
          <p:nvPr/>
        </p:nvSpPr>
        <p:spPr bwMode="auto">
          <a:xfrm>
            <a:off x="6038850" y="1524000"/>
            <a:ext cx="5734051"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a:defRPr sz="3200" b="1">
                <a:latin typeface="HP001 5 hàng" panose="020B0603050302020204" pitchFamily="34" charset="0"/>
                <a:cs typeface="Times New Roman" panose="02020603050405020304" pitchFamily="18" charset="0"/>
              </a:defRPr>
            </a:lvl1pPr>
            <a:lvl2pPr marL="742950" indent="-285750" eaLnBrk="0" hangingPunct="0">
              <a:defRPr sz="2600">
                <a:latin typeface=".VnTime" panose="020B7200000000000000" pitchFamily="34" charset="0"/>
              </a:defRPr>
            </a:lvl2pPr>
            <a:lvl3pPr marL="1143000" indent="-228600" eaLnBrk="0" hangingPunct="0">
              <a:defRPr sz="2600">
                <a:latin typeface=".VnTime" panose="020B7200000000000000" pitchFamily="34" charset="0"/>
              </a:defRPr>
            </a:lvl3pPr>
            <a:lvl4pPr marL="1600200" indent="-228600" eaLnBrk="0" hangingPunct="0">
              <a:defRPr sz="2600">
                <a:latin typeface=".VnTime" panose="020B7200000000000000" pitchFamily="34" charset="0"/>
              </a:defRPr>
            </a:lvl4pPr>
            <a:lvl5pPr marL="2057400" indent="-228600" eaLnBrk="0" hangingPunct="0">
              <a:defRPr sz="2600">
                <a:latin typeface=".VnTime" panose="020B7200000000000000" pitchFamily="34" charset="0"/>
              </a:defRPr>
            </a:lvl5pPr>
            <a:lvl6pPr marL="2514600" indent="-228600" eaLnBrk="0" fontAlgn="base" hangingPunct="0">
              <a:spcBef>
                <a:spcPct val="0"/>
              </a:spcBef>
              <a:spcAft>
                <a:spcPct val="0"/>
              </a:spcAft>
              <a:defRPr sz="2600">
                <a:latin typeface=".VnTime" panose="020B7200000000000000" pitchFamily="34" charset="0"/>
              </a:defRPr>
            </a:lvl6pPr>
            <a:lvl7pPr marL="2971800" indent="-228600" eaLnBrk="0" fontAlgn="base" hangingPunct="0">
              <a:spcBef>
                <a:spcPct val="0"/>
              </a:spcBef>
              <a:spcAft>
                <a:spcPct val="0"/>
              </a:spcAft>
              <a:defRPr sz="2600">
                <a:latin typeface=".VnTime" panose="020B7200000000000000" pitchFamily="34" charset="0"/>
              </a:defRPr>
            </a:lvl7pPr>
            <a:lvl8pPr marL="3429000" indent="-228600" eaLnBrk="0" fontAlgn="base" hangingPunct="0">
              <a:spcBef>
                <a:spcPct val="0"/>
              </a:spcBef>
              <a:spcAft>
                <a:spcPct val="0"/>
              </a:spcAft>
              <a:defRPr sz="2600">
                <a:latin typeface=".VnTime" panose="020B7200000000000000" pitchFamily="34" charset="0"/>
              </a:defRPr>
            </a:lvl8pPr>
            <a:lvl9pPr marL="3886200" indent="-228600" eaLnBrk="0" fontAlgn="base" hangingPunct="0">
              <a:spcBef>
                <a:spcPct val="0"/>
              </a:spcBef>
              <a:spcAft>
                <a:spcPct val="0"/>
              </a:spcAft>
              <a:defRPr sz="2600">
                <a:latin typeface=".VnTime" panose="020B7200000000000000" pitchFamily="34" charset="0"/>
              </a:defRPr>
            </a:lvl9pPr>
          </a:lstStyle>
          <a:p>
            <a:r>
              <a:rPr lang="en-US" altLang="en-US" dirty="0"/>
              <a:t>     </a:t>
            </a:r>
            <a:r>
              <a:rPr lang="en-US" altLang="en-US" dirty="0" err="1"/>
              <a:t>Ví</a:t>
            </a:r>
            <a:r>
              <a:rPr lang="en-US" altLang="en-US" dirty="0"/>
              <a:t> </a:t>
            </a:r>
            <a:r>
              <a:rPr lang="en-US" altLang="en-US" dirty="0" err="1"/>
              <a:t>dụ</a:t>
            </a:r>
            <a:r>
              <a:rPr lang="en-US" altLang="en-US" dirty="0"/>
              <a:t>: </a:t>
            </a:r>
            <a:r>
              <a:rPr lang="en-US" altLang="en-US" dirty="0" err="1"/>
              <a:t>Trước</a:t>
            </a:r>
            <a:r>
              <a:rPr lang="en-US" altLang="en-US" dirty="0"/>
              <a:t> </a:t>
            </a:r>
            <a:r>
              <a:rPr lang="en-US" altLang="en-US" dirty="0" err="1"/>
              <a:t>cửa</a:t>
            </a:r>
            <a:r>
              <a:rPr lang="en-US" altLang="en-US" dirty="0"/>
              <a:t> </a:t>
            </a:r>
            <a:r>
              <a:rPr lang="en-US" altLang="en-US" dirty="0" err="1"/>
              <a:t>nhà</a:t>
            </a:r>
            <a:r>
              <a:rPr lang="en-US" altLang="en-US" dirty="0"/>
              <a:t> </a:t>
            </a:r>
            <a:r>
              <a:rPr lang="en-US" altLang="en-US" dirty="0" err="1"/>
              <a:t>em</a:t>
            </a:r>
            <a:r>
              <a:rPr lang="en-US" altLang="en-US" dirty="0"/>
              <a:t> </a:t>
            </a:r>
            <a:r>
              <a:rPr lang="en-US" altLang="en-US" dirty="0" err="1"/>
              <a:t>có</a:t>
            </a:r>
            <a:r>
              <a:rPr lang="en-US" altLang="en-US" dirty="0"/>
              <a:t> </a:t>
            </a:r>
            <a:r>
              <a:rPr lang="en-US" altLang="en-US" dirty="0" err="1"/>
              <a:t>một</a:t>
            </a:r>
            <a:r>
              <a:rPr lang="en-US" altLang="en-US" dirty="0"/>
              <a:t> </a:t>
            </a:r>
            <a:r>
              <a:rPr lang="en-US" altLang="en-US" dirty="0" err="1"/>
              <a:t>khoảng</a:t>
            </a:r>
            <a:r>
              <a:rPr lang="en-US" altLang="en-US" dirty="0"/>
              <a:t> </a:t>
            </a:r>
            <a:r>
              <a:rPr lang="en-US" altLang="en-US" dirty="0" err="1"/>
              <a:t>sân</a:t>
            </a:r>
            <a:r>
              <a:rPr lang="en-US" altLang="en-US" dirty="0"/>
              <a:t> </a:t>
            </a:r>
            <a:r>
              <a:rPr lang="en-US" altLang="en-US" dirty="0" err="1"/>
              <a:t>nhỏ</a:t>
            </a:r>
            <a:r>
              <a:rPr lang="en-US" altLang="en-US" dirty="0"/>
              <a:t>. </a:t>
            </a:r>
            <a:r>
              <a:rPr lang="en-US" altLang="en-US" dirty="0" err="1"/>
              <a:t>Mỗi</a:t>
            </a:r>
            <a:r>
              <a:rPr lang="en-US" altLang="en-US" dirty="0"/>
              <a:t> </a:t>
            </a:r>
            <a:r>
              <a:rPr lang="en-US" altLang="en-US" dirty="0" err="1"/>
              <a:t>lần</a:t>
            </a:r>
            <a:r>
              <a:rPr lang="en-US" altLang="en-US" dirty="0"/>
              <a:t> </a:t>
            </a:r>
            <a:r>
              <a:rPr lang="en-US" altLang="en-US" dirty="0" err="1"/>
              <a:t>ba</a:t>
            </a:r>
            <a:r>
              <a:rPr lang="en-US" altLang="en-US" dirty="0"/>
              <a:t> </a:t>
            </a:r>
            <a:r>
              <a:rPr lang="en-US" altLang="en-US" dirty="0" err="1"/>
              <a:t>em</a:t>
            </a:r>
            <a:r>
              <a:rPr lang="en-US" altLang="en-US" dirty="0"/>
              <a:t> </a:t>
            </a:r>
            <a:r>
              <a:rPr lang="en-US" altLang="en-US" dirty="0" err="1"/>
              <a:t>đi</a:t>
            </a:r>
            <a:r>
              <a:rPr lang="en-US" altLang="en-US" dirty="0"/>
              <a:t> </a:t>
            </a:r>
            <a:r>
              <a:rPr lang="en-US" altLang="en-US" dirty="0" err="1"/>
              <a:t>công</a:t>
            </a:r>
            <a:r>
              <a:rPr lang="en-US" altLang="en-US" dirty="0"/>
              <a:t> </a:t>
            </a:r>
            <a:r>
              <a:rPr lang="en-US" altLang="en-US" dirty="0" err="1"/>
              <a:t>tác</a:t>
            </a:r>
            <a:r>
              <a:rPr lang="en-US" altLang="en-US" dirty="0"/>
              <a:t> </a:t>
            </a:r>
            <a:r>
              <a:rPr lang="en-US" altLang="en-US" dirty="0" err="1"/>
              <a:t>đều</a:t>
            </a:r>
            <a:r>
              <a:rPr lang="en-US" altLang="en-US" dirty="0"/>
              <a:t> </a:t>
            </a:r>
            <a:r>
              <a:rPr lang="en-US" altLang="en-US" dirty="0" err="1"/>
              <a:t>mang</a:t>
            </a:r>
            <a:r>
              <a:rPr lang="en-US" altLang="en-US" dirty="0"/>
              <a:t> </a:t>
            </a:r>
            <a:r>
              <a:rPr lang="en-US" altLang="en-US" dirty="0" err="1"/>
              <a:t>một</a:t>
            </a:r>
            <a:r>
              <a:rPr lang="en-US" altLang="en-US" dirty="0"/>
              <a:t> </a:t>
            </a:r>
            <a:r>
              <a:rPr lang="en-US" altLang="en-US" dirty="0" err="1"/>
              <a:t>cây</a:t>
            </a:r>
            <a:r>
              <a:rPr lang="en-US" altLang="en-US" dirty="0"/>
              <a:t> ở </a:t>
            </a:r>
            <a:r>
              <a:rPr lang="en-US" altLang="en-US" dirty="0" err="1"/>
              <a:t>nơi</a:t>
            </a:r>
            <a:r>
              <a:rPr lang="en-US" altLang="en-US" dirty="0"/>
              <a:t> </a:t>
            </a:r>
            <a:r>
              <a:rPr lang="en-US" altLang="en-US" dirty="0" err="1"/>
              <a:t>đó</a:t>
            </a:r>
            <a:r>
              <a:rPr lang="en-US" altLang="en-US" dirty="0"/>
              <a:t> </a:t>
            </a:r>
            <a:r>
              <a:rPr lang="en-US" altLang="en-US" dirty="0" err="1"/>
              <a:t>về</a:t>
            </a:r>
            <a:r>
              <a:rPr lang="en-US" altLang="en-US" dirty="0"/>
              <a:t> </a:t>
            </a:r>
            <a:r>
              <a:rPr lang="en-US" altLang="en-US" dirty="0" err="1"/>
              <a:t>trồng</a:t>
            </a:r>
            <a:r>
              <a:rPr lang="en-US" altLang="en-US" dirty="0"/>
              <a:t> </a:t>
            </a:r>
            <a:r>
              <a:rPr lang="en-US" altLang="en-US" dirty="0" err="1"/>
              <a:t>làm</a:t>
            </a:r>
            <a:r>
              <a:rPr lang="en-US" altLang="en-US" dirty="0"/>
              <a:t> </a:t>
            </a:r>
            <a:r>
              <a:rPr lang="en-US" altLang="en-US" dirty="0" err="1"/>
              <a:t>kỉ</a:t>
            </a:r>
            <a:r>
              <a:rPr lang="en-US" altLang="en-US" dirty="0"/>
              <a:t> </a:t>
            </a:r>
            <a:r>
              <a:rPr lang="en-US" altLang="en-US" dirty="0" err="1"/>
              <a:t>niệm</a:t>
            </a:r>
            <a:r>
              <a:rPr lang="en-US" altLang="en-US" dirty="0"/>
              <a:t>. </a:t>
            </a:r>
            <a:r>
              <a:rPr lang="en-US" altLang="en-US" dirty="0" err="1"/>
              <a:t>Đẹp</a:t>
            </a:r>
            <a:r>
              <a:rPr lang="en-US" altLang="en-US" dirty="0"/>
              <a:t> </a:t>
            </a:r>
            <a:r>
              <a:rPr lang="en-US" altLang="en-US" dirty="0" err="1"/>
              <a:t>nhất</a:t>
            </a:r>
            <a:r>
              <a:rPr lang="en-US" altLang="en-US" dirty="0"/>
              <a:t> </a:t>
            </a:r>
            <a:r>
              <a:rPr lang="en-US" altLang="en-US" dirty="0" err="1"/>
              <a:t>là</a:t>
            </a:r>
            <a:r>
              <a:rPr lang="en-US" altLang="en-US" dirty="0"/>
              <a:t> </a:t>
            </a:r>
            <a:r>
              <a:rPr lang="en-US" altLang="en-US" dirty="0" err="1"/>
              <a:t>cây</a:t>
            </a:r>
            <a:r>
              <a:rPr lang="en-US" altLang="en-US" dirty="0"/>
              <a:t> </a:t>
            </a:r>
            <a:r>
              <a:rPr lang="en-US" altLang="en-US" dirty="0" err="1"/>
              <a:t>hoa</a:t>
            </a:r>
            <a:r>
              <a:rPr lang="en-US" altLang="en-US" dirty="0"/>
              <a:t> </a:t>
            </a:r>
            <a:r>
              <a:rPr lang="en-US" altLang="en-US" dirty="0" err="1"/>
              <a:t>mai</a:t>
            </a:r>
            <a:r>
              <a:rPr lang="en-US" altLang="en-US" dirty="0"/>
              <a:t> </a:t>
            </a:r>
            <a:r>
              <a:rPr lang="en-US" altLang="en-US" dirty="0" err="1"/>
              <a:t>được</a:t>
            </a:r>
            <a:r>
              <a:rPr lang="en-US" altLang="en-US" dirty="0"/>
              <a:t> </a:t>
            </a:r>
            <a:r>
              <a:rPr lang="en-US" altLang="en-US" dirty="0" err="1"/>
              <a:t>ba</a:t>
            </a:r>
            <a:r>
              <a:rPr lang="en-US" altLang="en-US" dirty="0"/>
              <a:t> </a:t>
            </a:r>
            <a:r>
              <a:rPr lang="en-US" altLang="en-US" dirty="0" err="1"/>
              <a:t>mang</a:t>
            </a:r>
            <a:r>
              <a:rPr lang="en-US" altLang="en-US" dirty="0"/>
              <a:t> </a:t>
            </a:r>
            <a:r>
              <a:rPr lang="en-US" altLang="en-US" dirty="0" err="1"/>
              <a:t>về</a:t>
            </a:r>
            <a:r>
              <a:rPr lang="en-US" altLang="en-US" dirty="0"/>
              <a:t> </a:t>
            </a:r>
            <a:r>
              <a:rPr lang="en-US" altLang="en-US" dirty="0" err="1"/>
              <a:t>từ</a:t>
            </a:r>
            <a:r>
              <a:rPr lang="en-US" altLang="en-US" dirty="0"/>
              <a:t> </a:t>
            </a:r>
            <a:r>
              <a:rPr lang="en-US" altLang="en-US" dirty="0" err="1"/>
              <a:t>thành</a:t>
            </a:r>
            <a:r>
              <a:rPr lang="en-US" altLang="en-US" dirty="0"/>
              <a:t> </a:t>
            </a:r>
            <a:r>
              <a:rPr lang="en-US" altLang="en-US" dirty="0" err="1"/>
              <a:t>phố</a:t>
            </a:r>
            <a:r>
              <a:rPr lang="en-US" altLang="en-US" dirty="0"/>
              <a:t> </a:t>
            </a:r>
            <a:r>
              <a:rPr lang="en-US" altLang="en-US" dirty="0" err="1"/>
              <a:t>Hồ</a:t>
            </a:r>
            <a:r>
              <a:rPr lang="en-US" altLang="en-US" dirty="0"/>
              <a:t> </a:t>
            </a:r>
            <a:r>
              <a:rPr lang="en-US" altLang="en-US" dirty="0" err="1"/>
              <a:t>Chí</a:t>
            </a:r>
            <a:r>
              <a:rPr lang="en-US" altLang="en-US" dirty="0"/>
              <a:t> Minh </a:t>
            </a:r>
            <a:r>
              <a:rPr lang="en-US" altLang="en-US" dirty="0" err="1"/>
              <a:t>vào</a:t>
            </a:r>
            <a:r>
              <a:rPr lang="en-US" altLang="en-US" dirty="0"/>
              <a:t> </a:t>
            </a:r>
            <a:r>
              <a:rPr lang="en-US" altLang="en-US" dirty="0" err="1"/>
              <a:t>dịp</a:t>
            </a:r>
            <a:r>
              <a:rPr lang="en-US" altLang="en-US" dirty="0"/>
              <a:t> </a:t>
            </a:r>
            <a:r>
              <a:rPr lang="en-US" altLang="en-US" dirty="0" err="1"/>
              <a:t>tết</a:t>
            </a:r>
            <a:r>
              <a:rPr lang="en-US" altLang="en-US" dirty="0"/>
              <a:t> </a:t>
            </a:r>
            <a:r>
              <a:rPr lang="en-US" altLang="en-US" dirty="0" err="1"/>
              <a:t>năm</a:t>
            </a:r>
            <a:r>
              <a:rPr lang="en-US" altLang="en-US" dirty="0"/>
              <a:t> </a:t>
            </a:r>
            <a:r>
              <a:rPr lang="en-US" altLang="en-US" dirty="0" err="1"/>
              <a:t>ngoái</a:t>
            </a:r>
            <a:r>
              <a:rPr lang="en-US" altLang="en-US" dirty="0"/>
              <a:t>.</a:t>
            </a:r>
            <a:endParaRPr lang="vi-VN" altLang="en-US" dirty="0"/>
          </a:p>
        </p:txBody>
      </p:sp>
      <p:pic>
        <p:nvPicPr>
          <p:cNvPr id="3" name="Picture 2"/>
          <p:cNvPicPr>
            <a:picLocks noChangeAspect="1"/>
          </p:cNvPicPr>
          <p:nvPr/>
        </p:nvPicPr>
        <p:blipFill rotWithShape="1">
          <a:blip r:embed="rId3"/>
          <a:srcRect l="12564" r="12598"/>
          <a:stretch/>
        </p:blipFill>
        <p:spPr>
          <a:xfrm>
            <a:off x="1143000" y="972581"/>
            <a:ext cx="4724400" cy="54864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047372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dissolve">
                                      <p:cBhvr>
                                        <p:cTn id="7" dur="500"/>
                                        <p:tgtEl>
                                          <p:spTgt spid="9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3" name="Text Box 7"/>
          <p:cNvSpPr txBox="1">
            <a:spLocks noChangeArrowheads="1"/>
          </p:cNvSpPr>
          <p:nvPr/>
        </p:nvSpPr>
        <p:spPr bwMode="auto">
          <a:xfrm>
            <a:off x="1676400" y="302005"/>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c) Đầu xóm có một cây dừa</a:t>
            </a:r>
            <a:r>
              <a:rPr lang="en-US" altLang="en-US" sz="4000" b="1" dirty="0">
                <a:solidFill>
                  <a:srgbClr val="2B4379"/>
                </a:solidFill>
                <a:latin typeface="Times New Roman" panose="02020603050405020304" pitchFamily="18" charset="0"/>
                <a:cs typeface="Times New Roman" panose="02020603050405020304" pitchFamily="18" charset="0"/>
              </a:rPr>
              <a:t>.</a:t>
            </a:r>
            <a:endParaRPr lang="vi-VN" altLang="en-US" sz="4000" b="1" dirty="0">
              <a:solidFill>
                <a:srgbClr val="2B4379"/>
              </a:solidFill>
              <a:latin typeface="Times New Roman" panose="02020603050405020304" pitchFamily="18" charset="0"/>
              <a:cs typeface="Times New Roman" panose="02020603050405020304" pitchFamily="18" charset="0"/>
            </a:endParaRPr>
          </a:p>
        </p:txBody>
      </p:sp>
      <p:sp>
        <p:nvSpPr>
          <p:cNvPr id="8" name="Text Box 4"/>
          <p:cNvSpPr txBox="1">
            <a:spLocks noChangeArrowheads="1"/>
          </p:cNvSpPr>
          <p:nvPr/>
        </p:nvSpPr>
        <p:spPr bwMode="auto">
          <a:xfrm>
            <a:off x="5257800" y="1409442"/>
            <a:ext cx="6477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Ví</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dụ</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quê</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thật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thanh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bình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yên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tĩnh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cánh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lúa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rộng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mênh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mông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hàng</a:t>
            </a:r>
            <a:r>
              <a:rPr lang="en-US" altLang="en-US" sz="3200" b="1" dirty="0">
                <a:latin typeface="HP001 5 hàng" panose="020B0603050302020204" pitchFamily="34" charset="0"/>
                <a:cs typeface="Times New Roman" panose="02020603050405020304" pitchFamily="18" charset="0"/>
              </a:rPr>
              <a:t> phi </a:t>
            </a:r>
            <a:r>
              <a:rPr lang="en-US" altLang="en-US" sz="3200" b="1" dirty="0" err="1">
                <a:latin typeface="HP001 5 hàng" panose="020B0603050302020204" pitchFamily="34" charset="0"/>
                <a:cs typeface="Times New Roman" panose="02020603050405020304" pitchFamily="18" charset="0"/>
              </a:rPr>
              <a:t>lao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rì</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rào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trong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gió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ngày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lũ</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trẻ</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chúng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hẹn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nhau</a:t>
            </a:r>
            <a:r>
              <a:rPr lang="en-US" altLang="en-US" sz="3200" b="1" dirty="0">
                <a:latin typeface="HP001 5 hàng" panose="020B0603050302020204" pitchFamily="34" charset="0"/>
                <a:cs typeface="Times New Roman" panose="02020603050405020304" pitchFamily="18" charset="0"/>
              </a:rPr>
              <a:t> ở </a:t>
            </a:r>
            <a:r>
              <a:rPr lang="en-US" altLang="en-US" sz="3200" b="1" dirty="0" err="1">
                <a:latin typeface="HP001 5 hàng" panose="020B0603050302020204" pitchFamily="34" charset="0"/>
                <a:cs typeface="Times New Roman" panose="02020603050405020304" pitchFamily="18" charset="0"/>
              </a:rPr>
              <a:t>gốc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dừa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đầu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xóm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để</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học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Chẳng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biết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ai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đã</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này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bao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giờ</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chỉ</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biết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rằng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thuộc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mỗi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người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a:t>
            </a:r>
            <a:endParaRPr lang="vi-VN" altLang="en-US" sz="3200" b="1" dirty="0">
              <a:latin typeface="HP001 5 hàng" panose="020B0603050302020204" pitchFamily="34" charset="0"/>
              <a:cs typeface="Times New Roman" panose="02020603050405020304" pitchFamily="18" charset="0"/>
            </a:endParaRPr>
          </a:p>
        </p:txBody>
      </p:sp>
      <p:pic>
        <p:nvPicPr>
          <p:cNvPr id="1026" name="Picture 2" descr="Thưởng thức nước dừa đóng hộp Cocoxim &amp;#39;ngon chuẩn vị&amp;#39; Bến Tre">
            <a:extLst>
              <a:ext uri="{FF2B5EF4-FFF2-40B4-BE49-F238E27FC236}">
                <a16:creationId xmlns:a16="http://schemas.microsoft.com/office/drawing/2014/main" id="{BEE30BDB-3E5B-4724-B205-27BBA767E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98556"/>
            <a:ext cx="4800600" cy="47627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0305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dissolve">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990600" y="827922"/>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4000" b="1" dirty="0">
                <a:solidFill>
                  <a:srgbClr val="002060"/>
                </a:solidFill>
                <a:latin typeface="Times New Roman" panose="02020603050405020304" pitchFamily="18" charset="0"/>
                <a:cs typeface="Times New Roman" panose="02020603050405020304" pitchFamily="18" charset="0"/>
              </a:rPr>
              <a:t>3. Quan </a:t>
            </a:r>
            <a:r>
              <a:rPr lang="en-US" altLang="en-US" sz="4000" b="1" dirty="0" err="1">
                <a:solidFill>
                  <a:srgbClr val="002060"/>
                </a:solidFill>
                <a:latin typeface="Times New Roman" panose="02020603050405020304" pitchFamily="18" charset="0"/>
                <a:cs typeface="Times New Roman" panose="02020603050405020304" pitchFamily="18" charset="0"/>
              </a:rPr>
              <a:t>sát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một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cây</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em</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yêu</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thích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và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cho</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biết</a:t>
            </a:r>
            <a:r>
              <a:rPr lang="en-US" altLang="en-US" sz="4000" b="1" dirty="0">
                <a:solidFill>
                  <a:srgbClr val="002060"/>
                </a:solidFill>
                <a:latin typeface="Times New Roman" panose="02020603050405020304" pitchFamily="18" charset="0"/>
                <a:cs typeface="Times New Roman" panose="02020603050405020304" pitchFamily="18" charset="0"/>
              </a:rPr>
              <a:t>: </a:t>
            </a:r>
          </a:p>
        </p:txBody>
      </p:sp>
      <p:sp>
        <p:nvSpPr>
          <p:cNvPr id="10244" name="Text Box 4"/>
          <p:cNvSpPr txBox="1">
            <a:spLocks noChangeArrowheads="1"/>
          </p:cNvSpPr>
          <p:nvPr/>
        </p:nvSpPr>
        <p:spPr bwMode="auto">
          <a:xfrm>
            <a:off x="914400" y="1800226"/>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a) Cây đó là cây gì ?</a:t>
            </a:r>
          </a:p>
        </p:txBody>
      </p:sp>
      <p:sp>
        <p:nvSpPr>
          <p:cNvPr id="10245" name="Text Box 5"/>
          <p:cNvSpPr txBox="1">
            <a:spLocks noChangeArrowheads="1"/>
          </p:cNvSpPr>
          <p:nvPr/>
        </p:nvSpPr>
        <p:spPr bwMode="auto">
          <a:xfrm>
            <a:off x="914400" y="2483772"/>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b) C</a:t>
            </a:r>
            <a:r>
              <a:rPr lang="en-US" altLang="en-US" sz="3600" b="1" dirty="0">
                <a:latin typeface="Times New Roman" panose="02020603050405020304" pitchFamily="18" charset="0"/>
                <a:cs typeface="Times New Roman" panose="02020603050405020304" pitchFamily="18" charset="0"/>
              </a:rPr>
              <a:t>â</a:t>
            </a:r>
            <a:r>
              <a:rPr lang="vi-VN" altLang="en-US" sz="3600" b="1" dirty="0">
                <a:latin typeface="Times New Roman" panose="02020603050405020304" pitchFamily="18" charset="0"/>
                <a:cs typeface="Times New Roman" panose="02020603050405020304" pitchFamily="18" charset="0"/>
              </a:rPr>
              <a:t>y đ</a:t>
            </a:r>
            <a:r>
              <a:rPr lang="en-US" altLang="en-US" sz="3600" b="1" dirty="0">
                <a:latin typeface="Times New Roman" panose="02020603050405020304" pitchFamily="18" charset="0"/>
                <a:cs typeface="Times New Roman" panose="02020603050405020304" pitchFamily="18" charset="0"/>
              </a:rPr>
              <a:t>ó</a:t>
            </a:r>
            <a:r>
              <a:rPr lang="vi-VN" altLang="en-US" sz="3600" b="1" dirty="0">
                <a:latin typeface="Times New Roman" panose="02020603050405020304" pitchFamily="18" charset="0"/>
                <a:cs typeface="Times New Roman" panose="02020603050405020304" pitchFamily="18" charset="0"/>
              </a:rPr>
              <a:t> được trồng ở đ</a:t>
            </a:r>
            <a:r>
              <a:rPr lang="en-US" altLang="en-US" sz="3600" b="1" dirty="0">
                <a:latin typeface="Times New Roman" panose="02020603050405020304" pitchFamily="18" charset="0"/>
                <a:cs typeface="Times New Roman" panose="02020603050405020304" pitchFamily="18" charset="0"/>
              </a:rPr>
              <a:t>â</a:t>
            </a:r>
            <a:r>
              <a:rPr lang="vi-VN" altLang="en-US" sz="3600" b="1" dirty="0">
                <a:latin typeface="Times New Roman" panose="02020603050405020304" pitchFamily="18" charset="0"/>
                <a:cs typeface="Times New Roman" panose="02020603050405020304" pitchFamily="18" charset="0"/>
              </a:rPr>
              <a:t>u ?</a:t>
            </a:r>
          </a:p>
        </p:txBody>
      </p:sp>
      <p:sp>
        <p:nvSpPr>
          <p:cNvPr id="10246" name="Text Box 6"/>
          <p:cNvSpPr txBox="1">
            <a:spLocks noChangeArrowheads="1"/>
          </p:cNvSpPr>
          <p:nvPr/>
        </p:nvSpPr>
        <p:spPr bwMode="auto">
          <a:xfrm>
            <a:off x="914400" y="3127733"/>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c) Cây đó do ai trồng, trồng vào dịp nào? (hoặc: do ai mua, mua vào dịp nào ?</a:t>
            </a:r>
          </a:p>
        </p:txBody>
      </p:sp>
      <p:sp>
        <p:nvSpPr>
          <p:cNvPr id="10248" name="Text Box 8"/>
          <p:cNvSpPr txBox="1">
            <a:spLocks noChangeArrowheads="1"/>
          </p:cNvSpPr>
          <p:nvPr/>
        </p:nvSpPr>
        <p:spPr bwMode="auto">
          <a:xfrm>
            <a:off x="914400" y="4317176"/>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d) Ấn tượng chung của em khi nhìn cây đó như thế nào ?</a:t>
            </a:r>
          </a:p>
        </p:txBody>
      </p:sp>
      <p:pic>
        <p:nvPicPr>
          <p:cNvPr id="7" name="Picture 6">
            <a:extLst>
              <a:ext uri="{FF2B5EF4-FFF2-40B4-BE49-F238E27FC236}">
                <a16:creationId xmlns:a16="http://schemas.microsoft.com/office/drawing/2014/main" id="{F834B286-3232-4ED9-B7CE-218933D3E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5012" y="5154036"/>
            <a:ext cx="1165176" cy="1407174"/>
          </a:xfrm>
          <a:prstGeom prst="rect">
            <a:avLst/>
          </a:prstGeom>
        </p:spPr>
      </p:pic>
      <p:pic>
        <p:nvPicPr>
          <p:cNvPr id="8" name="Picture 7">
            <a:extLst>
              <a:ext uri="{FF2B5EF4-FFF2-40B4-BE49-F238E27FC236}">
                <a16:creationId xmlns:a16="http://schemas.microsoft.com/office/drawing/2014/main" id="{1AEB13FA-7947-43C8-A3D5-BE7558F35CD0}"/>
              </a:ext>
            </a:extLst>
          </p:cNvPr>
          <p:cNvPicPr>
            <a:picLocks noChangeAspect="1"/>
          </p:cNvPicPr>
          <p:nvPr/>
        </p:nvPicPr>
        <p:blipFill rotWithShape="1">
          <a:blip r:embed="rId4">
            <a:extLst>
              <a:ext uri="{28A0092B-C50C-407E-A947-70E740481C1C}">
                <a14:useLocalDpi xmlns:a14="http://schemas.microsoft.com/office/drawing/2010/main" val="0"/>
              </a:ext>
            </a:extLst>
          </a:blip>
          <a:srcRect l="-1631" t="-174" r="65437" b="68540"/>
          <a:stretch/>
        </p:blipFill>
        <p:spPr>
          <a:xfrm>
            <a:off x="9858515" y="5004680"/>
            <a:ext cx="1262226" cy="1918582"/>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43"/>
                                        </p:tgtEl>
                                        <p:attrNameLst>
                                          <p:attrName>style.visibility</p:attrName>
                                        </p:attrNameLst>
                                      </p:cBhvr>
                                      <p:to>
                                        <p:strVal val="visible"/>
                                      </p:to>
                                    </p:set>
                                    <p:anim calcmode="discrete" valueType="clr">
                                      <p:cBhvr override="childStyle">
                                        <p:cTn id="7" dur="80"/>
                                        <p:tgtEl>
                                          <p:spTgt spid="1024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3"/>
                                        </p:tgtEl>
                                        <p:attrNameLst>
                                          <p:attrName>fillcolor</p:attrName>
                                        </p:attrNameLst>
                                      </p:cBhvr>
                                      <p:tavLst>
                                        <p:tav tm="0">
                                          <p:val>
                                            <p:clrVal>
                                              <a:schemeClr val="accent2"/>
                                            </p:clrVal>
                                          </p:val>
                                        </p:tav>
                                        <p:tav tm="50000">
                                          <p:val>
                                            <p:clrVal>
                                              <a:schemeClr val="hlink"/>
                                            </p:clrVal>
                                          </p:val>
                                        </p:tav>
                                      </p:tavLst>
                                    </p:anim>
                                    <p:set>
                                      <p:cBhvr>
                                        <p:cTn id="9" dur="80"/>
                                        <p:tgtEl>
                                          <p:spTgt spid="10243"/>
                                        </p:tgtEl>
                                        <p:attrNameLst>
                                          <p:attrName>fill.type</p:attrName>
                                        </p:attrNameLst>
                                      </p:cBhvr>
                                      <p:to>
                                        <p:strVal val="solid"/>
                                      </p:to>
                                    </p:set>
                                  </p:childTnLst>
                                </p:cTn>
                              </p:par>
                              <p:par>
                                <p:cTn id="10" presetID="31" presetClass="entr" presetSubtype="0" fill="hold" grpId="0" nodeType="withEffect">
                                  <p:stCondLst>
                                    <p:cond delay="0"/>
                                  </p:stCondLst>
                                  <p:iterate type="lt">
                                    <p:tmPct val="5000"/>
                                  </p:iterate>
                                  <p:childTnLst>
                                    <p:set>
                                      <p:cBhvr>
                                        <p:cTn id="11" dur="1" fill="hold">
                                          <p:stCondLst>
                                            <p:cond delay="0"/>
                                          </p:stCondLst>
                                        </p:cTn>
                                        <p:tgtEl>
                                          <p:spTgt spid="10244"/>
                                        </p:tgtEl>
                                        <p:attrNameLst>
                                          <p:attrName>style.visibility</p:attrName>
                                        </p:attrNameLst>
                                      </p:cBhvr>
                                      <p:to>
                                        <p:strVal val="visible"/>
                                      </p:to>
                                    </p:set>
                                    <p:anim calcmode="lin" valueType="num">
                                      <p:cBhvr>
                                        <p:cTn id="12" dur="1000" fill="hold"/>
                                        <p:tgtEl>
                                          <p:spTgt spid="10244"/>
                                        </p:tgtEl>
                                        <p:attrNameLst>
                                          <p:attrName>ppt_w</p:attrName>
                                        </p:attrNameLst>
                                      </p:cBhvr>
                                      <p:tavLst>
                                        <p:tav tm="0">
                                          <p:val>
                                            <p:fltVal val="0"/>
                                          </p:val>
                                        </p:tav>
                                        <p:tav tm="100000">
                                          <p:val>
                                            <p:strVal val="#ppt_w"/>
                                          </p:val>
                                        </p:tav>
                                      </p:tavLst>
                                    </p:anim>
                                    <p:anim calcmode="lin" valueType="num">
                                      <p:cBhvr>
                                        <p:cTn id="13" dur="1000" fill="hold"/>
                                        <p:tgtEl>
                                          <p:spTgt spid="10244"/>
                                        </p:tgtEl>
                                        <p:attrNameLst>
                                          <p:attrName>ppt_h</p:attrName>
                                        </p:attrNameLst>
                                      </p:cBhvr>
                                      <p:tavLst>
                                        <p:tav tm="0">
                                          <p:val>
                                            <p:fltVal val="0"/>
                                          </p:val>
                                        </p:tav>
                                        <p:tav tm="100000">
                                          <p:val>
                                            <p:strVal val="#ppt_h"/>
                                          </p:val>
                                        </p:tav>
                                      </p:tavLst>
                                    </p:anim>
                                    <p:anim calcmode="lin" valueType="num">
                                      <p:cBhvr>
                                        <p:cTn id="14" dur="1000" fill="hold"/>
                                        <p:tgtEl>
                                          <p:spTgt spid="10244"/>
                                        </p:tgtEl>
                                        <p:attrNameLst>
                                          <p:attrName>style.rotation</p:attrName>
                                        </p:attrNameLst>
                                      </p:cBhvr>
                                      <p:tavLst>
                                        <p:tav tm="0">
                                          <p:val>
                                            <p:fltVal val="90"/>
                                          </p:val>
                                        </p:tav>
                                        <p:tav tm="100000">
                                          <p:val>
                                            <p:fltVal val="0"/>
                                          </p:val>
                                        </p:tav>
                                      </p:tavLst>
                                    </p:anim>
                                    <p:animEffect transition="in" filter="fade">
                                      <p:cBhvr>
                                        <p:cTn id="15" dur="1000"/>
                                        <p:tgtEl>
                                          <p:spTgt spid="10244"/>
                                        </p:tgtEl>
                                      </p:cBhvr>
                                    </p:animEffect>
                                  </p:childTnLst>
                                </p:cTn>
                              </p:par>
                              <p:par>
                                <p:cTn id="16" presetID="31" presetClass="entr" presetSubtype="0" fill="hold" grpId="0" nodeType="withEffect">
                                  <p:stCondLst>
                                    <p:cond delay="0"/>
                                  </p:stCondLst>
                                  <p:iterate type="lt">
                                    <p:tmPct val="5000"/>
                                  </p:iterate>
                                  <p:childTnLst>
                                    <p:set>
                                      <p:cBhvr>
                                        <p:cTn id="17" dur="1" fill="hold">
                                          <p:stCondLst>
                                            <p:cond delay="0"/>
                                          </p:stCondLst>
                                        </p:cTn>
                                        <p:tgtEl>
                                          <p:spTgt spid="10245"/>
                                        </p:tgtEl>
                                        <p:attrNameLst>
                                          <p:attrName>style.visibility</p:attrName>
                                        </p:attrNameLst>
                                      </p:cBhvr>
                                      <p:to>
                                        <p:strVal val="visible"/>
                                      </p:to>
                                    </p:set>
                                    <p:anim calcmode="lin" valueType="num">
                                      <p:cBhvr>
                                        <p:cTn id="18" dur="1000" fill="hold"/>
                                        <p:tgtEl>
                                          <p:spTgt spid="10245"/>
                                        </p:tgtEl>
                                        <p:attrNameLst>
                                          <p:attrName>ppt_w</p:attrName>
                                        </p:attrNameLst>
                                      </p:cBhvr>
                                      <p:tavLst>
                                        <p:tav tm="0">
                                          <p:val>
                                            <p:fltVal val="0"/>
                                          </p:val>
                                        </p:tav>
                                        <p:tav tm="100000">
                                          <p:val>
                                            <p:strVal val="#ppt_w"/>
                                          </p:val>
                                        </p:tav>
                                      </p:tavLst>
                                    </p:anim>
                                    <p:anim calcmode="lin" valueType="num">
                                      <p:cBhvr>
                                        <p:cTn id="19" dur="1000" fill="hold"/>
                                        <p:tgtEl>
                                          <p:spTgt spid="10245"/>
                                        </p:tgtEl>
                                        <p:attrNameLst>
                                          <p:attrName>ppt_h</p:attrName>
                                        </p:attrNameLst>
                                      </p:cBhvr>
                                      <p:tavLst>
                                        <p:tav tm="0">
                                          <p:val>
                                            <p:fltVal val="0"/>
                                          </p:val>
                                        </p:tav>
                                        <p:tav tm="100000">
                                          <p:val>
                                            <p:strVal val="#ppt_h"/>
                                          </p:val>
                                        </p:tav>
                                      </p:tavLst>
                                    </p:anim>
                                    <p:anim calcmode="lin" valueType="num">
                                      <p:cBhvr>
                                        <p:cTn id="20" dur="1000" fill="hold"/>
                                        <p:tgtEl>
                                          <p:spTgt spid="10245"/>
                                        </p:tgtEl>
                                        <p:attrNameLst>
                                          <p:attrName>style.rotation</p:attrName>
                                        </p:attrNameLst>
                                      </p:cBhvr>
                                      <p:tavLst>
                                        <p:tav tm="0">
                                          <p:val>
                                            <p:fltVal val="90"/>
                                          </p:val>
                                        </p:tav>
                                        <p:tav tm="100000">
                                          <p:val>
                                            <p:fltVal val="0"/>
                                          </p:val>
                                        </p:tav>
                                      </p:tavLst>
                                    </p:anim>
                                    <p:animEffect transition="in" filter="fade">
                                      <p:cBhvr>
                                        <p:cTn id="21" dur="1000"/>
                                        <p:tgtEl>
                                          <p:spTgt spid="10245"/>
                                        </p:tgtEl>
                                      </p:cBhvr>
                                    </p:animEffect>
                                  </p:childTnLst>
                                </p:cTn>
                              </p:par>
                              <p:par>
                                <p:cTn id="22" presetID="31" presetClass="entr" presetSubtype="0" fill="hold" grpId="0" nodeType="withEffect">
                                  <p:stCondLst>
                                    <p:cond delay="0"/>
                                  </p:stCondLst>
                                  <p:iterate type="lt">
                                    <p:tmPct val="5000"/>
                                  </p:iterate>
                                  <p:childTnLst>
                                    <p:set>
                                      <p:cBhvr>
                                        <p:cTn id="23" dur="1" fill="hold">
                                          <p:stCondLst>
                                            <p:cond delay="0"/>
                                          </p:stCondLst>
                                        </p:cTn>
                                        <p:tgtEl>
                                          <p:spTgt spid="10246"/>
                                        </p:tgtEl>
                                        <p:attrNameLst>
                                          <p:attrName>style.visibility</p:attrName>
                                        </p:attrNameLst>
                                      </p:cBhvr>
                                      <p:to>
                                        <p:strVal val="visible"/>
                                      </p:to>
                                    </p:set>
                                    <p:anim calcmode="lin" valueType="num">
                                      <p:cBhvr>
                                        <p:cTn id="24" dur="1000" fill="hold"/>
                                        <p:tgtEl>
                                          <p:spTgt spid="10246"/>
                                        </p:tgtEl>
                                        <p:attrNameLst>
                                          <p:attrName>ppt_w</p:attrName>
                                        </p:attrNameLst>
                                      </p:cBhvr>
                                      <p:tavLst>
                                        <p:tav tm="0">
                                          <p:val>
                                            <p:fltVal val="0"/>
                                          </p:val>
                                        </p:tav>
                                        <p:tav tm="100000">
                                          <p:val>
                                            <p:strVal val="#ppt_w"/>
                                          </p:val>
                                        </p:tav>
                                      </p:tavLst>
                                    </p:anim>
                                    <p:anim calcmode="lin" valueType="num">
                                      <p:cBhvr>
                                        <p:cTn id="25" dur="1000" fill="hold"/>
                                        <p:tgtEl>
                                          <p:spTgt spid="10246"/>
                                        </p:tgtEl>
                                        <p:attrNameLst>
                                          <p:attrName>ppt_h</p:attrName>
                                        </p:attrNameLst>
                                      </p:cBhvr>
                                      <p:tavLst>
                                        <p:tav tm="0">
                                          <p:val>
                                            <p:fltVal val="0"/>
                                          </p:val>
                                        </p:tav>
                                        <p:tav tm="100000">
                                          <p:val>
                                            <p:strVal val="#ppt_h"/>
                                          </p:val>
                                        </p:tav>
                                      </p:tavLst>
                                    </p:anim>
                                    <p:anim calcmode="lin" valueType="num">
                                      <p:cBhvr>
                                        <p:cTn id="26" dur="1000" fill="hold"/>
                                        <p:tgtEl>
                                          <p:spTgt spid="10246"/>
                                        </p:tgtEl>
                                        <p:attrNameLst>
                                          <p:attrName>style.rotation</p:attrName>
                                        </p:attrNameLst>
                                      </p:cBhvr>
                                      <p:tavLst>
                                        <p:tav tm="0">
                                          <p:val>
                                            <p:fltVal val="90"/>
                                          </p:val>
                                        </p:tav>
                                        <p:tav tm="100000">
                                          <p:val>
                                            <p:fltVal val="0"/>
                                          </p:val>
                                        </p:tav>
                                      </p:tavLst>
                                    </p:anim>
                                    <p:animEffect transition="in" filter="fade">
                                      <p:cBhvr>
                                        <p:cTn id="27" dur="1000"/>
                                        <p:tgtEl>
                                          <p:spTgt spid="10246"/>
                                        </p:tgtEl>
                                      </p:cBhvr>
                                    </p:animEffect>
                                  </p:childTnLst>
                                </p:cTn>
                              </p:par>
                              <p:par>
                                <p:cTn id="28" presetID="31" presetClass="entr" presetSubtype="0" fill="hold" grpId="0" nodeType="withEffect">
                                  <p:stCondLst>
                                    <p:cond delay="0"/>
                                  </p:stCondLst>
                                  <p:iterate type="lt">
                                    <p:tmPct val="5000"/>
                                  </p:iterate>
                                  <p:childTnLst>
                                    <p:set>
                                      <p:cBhvr>
                                        <p:cTn id="29" dur="1" fill="hold">
                                          <p:stCondLst>
                                            <p:cond delay="0"/>
                                          </p:stCondLst>
                                        </p:cTn>
                                        <p:tgtEl>
                                          <p:spTgt spid="10248"/>
                                        </p:tgtEl>
                                        <p:attrNameLst>
                                          <p:attrName>style.visibility</p:attrName>
                                        </p:attrNameLst>
                                      </p:cBhvr>
                                      <p:to>
                                        <p:strVal val="visible"/>
                                      </p:to>
                                    </p:set>
                                    <p:anim calcmode="lin" valueType="num">
                                      <p:cBhvr>
                                        <p:cTn id="30" dur="1000" fill="hold"/>
                                        <p:tgtEl>
                                          <p:spTgt spid="10248"/>
                                        </p:tgtEl>
                                        <p:attrNameLst>
                                          <p:attrName>ppt_w</p:attrName>
                                        </p:attrNameLst>
                                      </p:cBhvr>
                                      <p:tavLst>
                                        <p:tav tm="0">
                                          <p:val>
                                            <p:fltVal val="0"/>
                                          </p:val>
                                        </p:tav>
                                        <p:tav tm="100000">
                                          <p:val>
                                            <p:strVal val="#ppt_w"/>
                                          </p:val>
                                        </p:tav>
                                      </p:tavLst>
                                    </p:anim>
                                    <p:anim calcmode="lin" valueType="num">
                                      <p:cBhvr>
                                        <p:cTn id="31" dur="1000" fill="hold"/>
                                        <p:tgtEl>
                                          <p:spTgt spid="10248"/>
                                        </p:tgtEl>
                                        <p:attrNameLst>
                                          <p:attrName>ppt_h</p:attrName>
                                        </p:attrNameLst>
                                      </p:cBhvr>
                                      <p:tavLst>
                                        <p:tav tm="0">
                                          <p:val>
                                            <p:fltVal val="0"/>
                                          </p:val>
                                        </p:tav>
                                        <p:tav tm="100000">
                                          <p:val>
                                            <p:strVal val="#ppt_h"/>
                                          </p:val>
                                        </p:tav>
                                      </p:tavLst>
                                    </p:anim>
                                    <p:anim calcmode="lin" valueType="num">
                                      <p:cBhvr>
                                        <p:cTn id="32" dur="1000" fill="hold"/>
                                        <p:tgtEl>
                                          <p:spTgt spid="10248"/>
                                        </p:tgtEl>
                                        <p:attrNameLst>
                                          <p:attrName>style.rotation</p:attrName>
                                        </p:attrNameLst>
                                      </p:cBhvr>
                                      <p:tavLst>
                                        <p:tav tm="0">
                                          <p:val>
                                            <p:fltVal val="90"/>
                                          </p:val>
                                        </p:tav>
                                        <p:tav tm="100000">
                                          <p:val>
                                            <p:fltVal val="0"/>
                                          </p:val>
                                        </p:tav>
                                      </p:tavLst>
                                    </p:anim>
                                    <p:animEffect transition="in" filter="fade">
                                      <p:cBhvr>
                                        <p:cTn id="33" dur="1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10245" grpId="0"/>
      <p:bldP spid="10246" grpId="0"/>
      <p:bldP spid="102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901698" y="-113507"/>
            <a:ext cx="4876802" cy="3657601"/>
          </a:xfrm>
          <a:prstGeom prst="rect">
            <a:avLst/>
          </a:prstGeom>
          <a:ln>
            <a:noFill/>
          </a:ln>
          <a:effectLst>
            <a:softEdge rad="112500"/>
          </a:effectLst>
        </p:spPr>
      </p:pic>
      <p:sp>
        <p:nvSpPr>
          <p:cNvPr id="6" name="TextBox 5"/>
          <p:cNvSpPr txBox="1"/>
          <p:nvPr/>
        </p:nvSpPr>
        <p:spPr>
          <a:xfrm>
            <a:off x="927098" y="3008174"/>
            <a:ext cx="18034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bàng</a:t>
            </a:r>
            <a:endParaRPr lang="en-US" sz="2800" b="1" dirty="0">
              <a:latin typeface="Times New Roman" panose="02020603050405020304" pitchFamily="18" charset="0"/>
              <a:cs typeface="Times New Roman" panose="02020603050405020304" pitchFamily="18" charset="0"/>
            </a:endParaRPr>
          </a:p>
        </p:txBody>
      </p:sp>
      <p:pic>
        <p:nvPicPr>
          <p:cNvPr id="7" name="Content Placeholder 5">
            <a:extLst>
              <a:ext uri="{FF2B5EF4-FFF2-40B4-BE49-F238E27FC236}">
                <a16:creationId xmlns:a16="http://schemas.microsoft.com/office/drawing/2014/main" id="{326DEA77-BECF-4999-9E43-81F0EC4A4C49}"/>
              </a:ext>
            </a:extLst>
          </p:cNvPr>
          <p:cNvPicPr>
            <a:picLocks noChangeAspect="1"/>
          </p:cNvPicPr>
          <p:nvPr/>
        </p:nvPicPr>
        <p:blipFill>
          <a:blip r:embed="rId3"/>
          <a:stretch>
            <a:fillRect/>
          </a:stretch>
        </p:blipFill>
        <p:spPr>
          <a:xfrm>
            <a:off x="6324600" y="-138112"/>
            <a:ext cx="4876802" cy="3657602"/>
          </a:xfrm>
          <a:prstGeom prst="rect">
            <a:avLst/>
          </a:prstGeom>
          <a:ln>
            <a:noFill/>
          </a:ln>
          <a:effectLst>
            <a:softEdge rad="112500"/>
          </a:effectLst>
        </p:spPr>
      </p:pic>
      <p:sp>
        <p:nvSpPr>
          <p:cNvPr id="8" name="TextBox 7">
            <a:extLst>
              <a:ext uri="{FF2B5EF4-FFF2-40B4-BE49-F238E27FC236}">
                <a16:creationId xmlns:a16="http://schemas.microsoft.com/office/drawing/2014/main" id="{AED37903-BDD1-4D8C-AC3E-7C3401E287C7}"/>
              </a:ext>
            </a:extLst>
          </p:cNvPr>
          <p:cNvSpPr txBox="1"/>
          <p:nvPr/>
        </p:nvSpPr>
        <p:spPr>
          <a:xfrm>
            <a:off x="9144000" y="2996270"/>
            <a:ext cx="19050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osaka</a:t>
            </a:r>
            <a:endParaRPr lang="en-US" sz="2800" b="1" dirty="0">
              <a:latin typeface="Times New Roman" panose="02020603050405020304" pitchFamily="18" charset="0"/>
              <a:cs typeface="Times New Roman" panose="02020603050405020304" pitchFamily="18" charset="0"/>
            </a:endParaRPr>
          </a:p>
        </p:txBody>
      </p:sp>
      <p:pic>
        <p:nvPicPr>
          <p:cNvPr id="9" name="Content Placeholder 5">
            <a:extLst>
              <a:ext uri="{FF2B5EF4-FFF2-40B4-BE49-F238E27FC236}">
                <a16:creationId xmlns:a16="http://schemas.microsoft.com/office/drawing/2014/main" id="{643B0E9E-8AB4-4103-BA82-269AB34EAF79}"/>
              </a:ext>
            </a:extLst>
          </p:cNvPr>
          <p:cNvPicPr>
            <a:picLocks noChangeAspect="1"/>
          </p:cNvPicPr>
          <p:nvPr/>
        </p:nvPicPr>
        <p:blipFill>
          <a:blip r:embed="rId4"/>
          <a:stretch>
            <a:fillRect/>
          </a:stretch>
        </p:blipFill>
        <p:spPr>
          <a:xfrm>
            <a:off x="863602" y="3617772"/>
            <a:ext cx="4775198" cy="3310080"/>
          </a:xfrm>
          <a:prstGeom prst="rect">
            <a:avLst/>
          </a:prstGeom>
          <a:ln>
            <a:noFill/>
          </a:ln>
          <a:effectLst>
            <a:softEdge rad="112500"/>
          </a:effectLst>
        </p:spPr>
      </p:pic>
      <p:sp>
        <p:nvSpPr>
          <p:cNvPr id="10" name="TextBox 9">
            <a:extLst>
              <a:ext uri="{FF2B5EF4-FFF2-40B4-BE49-F238E27FC236}">
                <a16:creationId xmlns:a16="http://schemas.microsoft.com/office/drawing/2014/main" id="{FED83861-0B65-47A7-ACC1-B9B5890291F9}"/>
              </a:ext>
            </a:extLst>
          </p:cNvPr>
          <p:cNvSpPr txBox="1"/>
          <p:nvPr/>
        </p:nvSpPr>
        <p:spPr>
          <a:xfrm>
            <a:off x="927098" y="6334780"/>
            <a:ext cx="2654302"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lăng</a:t>
            </a:r>
            <a:endParaRPr lang="en-US" sz="2800" b="1" dirty="0">
              <a:latin typeface="Times New Roman" panose="02020603050405020304" pitchFamily="18" charset="0"/>
              <a:cs typeface="Times New Roman" panose="02020603050405020304" pitchFamily="18" charset="0"/>
            </a:endParaRPr>
          </a:p>
        </p:txBody>
      </p:sp>
      <p:pic>
        <p:nvPicPr>
          <p:cNvPr id="11" name="Content Placeholder 5">
            <a:extLst>
              <a:ext uri="{FF2B5EF4-FFF2-40B4-BE49-F238E27FC236}">
                <a16:creationId xmlns:a16="http://schemas.microsoft.com/office/drawing/2014/main" id="{088C33EC-2574-4758-A2E8-EA19152E23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5397" y="3544095"/>
            <a:ext cx="4978402" cy="3310080"/>
          </a:xfrm>
          <a:prstGeom prst="rect">
            <a:avLst/>
          </a:prstGeom>
          <a:ln>
            <a:noFill/>
          </a:ln>
          <a:effectLst>
            <a:softEdge rad="112500"/>
          </a:effectLst>
        </p:spPr>
      </p:pic>
      <p:sp>
        <p:nvSpPr>
          <p:cNvPr id="12" name="TextBox 11">
            <a:extLst>
              <a:ext uri="{FF2B5EF4-FFF2-40B4-BE49-F238E27FC236}">
                <a16:creationId xmlns:a16="http://schemas.microsoft.com/office/drawing/2014/main" id="{4EBEBDE6-6E6E-48B7-8CDF-78816448FE65}"/>
              </a:ext>
            </a:extLst>
          </p:cNvPr>
          <p:cNvSpPr txBox="1"/>
          <p:nvPr/>
        </p:nvSpPr>
        <p:spPr>
          <a:xfrm>
            <a:off x="9036238" y="6231264"/>
            <a:ext cx="2120523"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9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98601" y="0"/>
            <a:ext cx="4043999" cy="3240000"/>
          </a:xfrm>
          <a:prstGeom prst="rect">
            <a:avLst/>
          </a:prstGeom>
          <a:ln>
            <a:noFill/>
          </a:ln>
          <a:effectLst>
            <a:softEdge rad="112500"/>
          </a:effectLst>
        </p:spPr>
      </p:pic>
      <p:sp>
        <p:nvSpPr>
          <p:cNvPr id="5" name="TextBox 4"/>
          <p:cNvSpPr txBox="1"/>
          <p:nvPr/>
        </p:nvSpPr>
        <p:spPr>
          <a:xfrm>
            <a:off x="1958500" y="290895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xoài</a:t>
            </a:r>
            <a:endParaRPr lang="en-US" sz="2800" b="1" dirty="0">
              <a:latin typeface="Times New Roman" panose="02020603050405020304" pitchFamily="18" charset="0"/>
              <a:cs typeface="Times New Roman" panose="02020603050405020304" pitchFamily="18" charset="0"/>
            </a:endParaRPr>
          </a:p>
        </p:txBody>
      </p:sp>
      <p:pic>
        <p:nvPicPr>
          <p:cNvPr id="7" name="Content Placeholder 3">
            <a:extLst>
              <a:ext uri="{FF2B5EF4-FFF2-40B4-BE49-F238E27FC236}">
                <a16:creationId xmlns:a16="http://schemas.microsoft.com/office/drawing/2014/main" id="{3616A468-40CA-4652-9890-F87F64110721}"/>
              </a:ext>
            </a:extLst>
          </p:cNvPr>
          <p:cNvPicPr>
            <a:picLocks noChangeAspect="1"/>
          </p:cNvPicPr>
          <p:nvPr/>
        </p:nvPicPr>
        <p:blipFill>
          <a:blip r:embed="rId3"/>
          <a:stretch>
            <a:fillRect/>
          </a:stretch>
        </p:blipFill>
        <p:spPr>
          <a:xfrm>
            <a:off x="6002499" y="0"/>
            <a:ext cx="4343164" cy="3240000"/>
          </a:xfrm>
          <a:prstGeom prst="rect">
            <a:avLst/>
          </a:prstGeom>
          <a:ln>
            <a:noFill/>
          </a:ln>
          <a:effectLst>
            <a:softEdge rad="112500"/>
          </a:effectLst>
        </p:spPr>
      </p:pic>
      <p:sp>
        <p:nvSpPr>
          <p:cNvPr id="8" name="TextBox 7">
            <a:extLst>
              <a:ext uri="{FF2B5EF4-FFF2-40B4-BE49-F238E27FC236}">
                <a16:creationId xmlns:a16="http://schemas.microsoft.com/office/drawing/2014/main" id="{2A0504AB-9E24-476E-AC01-5EDC03C6DACF}"/>
              </a:ext>
            </a:extLst>
          </p:cNvPr>
          <p:cNvSpPr txBox="1"/>
          <p:nvPr/>
        </p:nvSpPr>
        <p:spPr>
          <a:xfrm>
            <a:off x="6781800" y="2905780"/>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nhãn</a:t>
            </a:r>
            <a:endParaRPr lang="en-US" sz="2800" b="1" dirty="0">
              <a:latin typeface="Times New Roman" panose="02020603050405020304" pitchFamily="18" charset="0"/>
              <a:cs typeface="Times New Roman" panose="02020603050405020304" pitchFamily="18" charset="0"/>
            </a:endParaRPr>
          </a:p>
        </p:txBody>
      </p:sp>
      <p:pic>
        <p:nvPicPr>
          <p:cNvPr id="9" name="Content Placeholder 3">
            <a:extLst>
              <a:ext uri="{FF2B5EF4-FFF2-40B4-BE49-F238E27FC236}">
                <a16:creationId xmlns:a16="http://schemas.microsoft.com/office/drawing/2014/main" id="{9568E603-CA9C-488A-B905-63E756400882}"/>
              </a:ext>
            </a:extLst>
          </p:cNvPr>
          <p:cNvPicPr>
            <a:picLocks noChangeAspect="1"/>
          </p:cNvPicPr>
          <p:nvPr/>
        </p:nvPicPr>
        <p:blipFill>
          <a:blip r:embed="rId4"/>
          <a:stretch>
            <a:fillRect/>
          </a:stretch>
        </p:blipFill>
        <p:spPr>
          <a:xfrm>
            <a:off x="1485901" y="3429000"/>
            <a:ext cx="4320000" cy="3240000"/>
          </a:xfrm>
          <a:prstGeom prst="rect">
            <a:avLst/>
          </a:prstGeom>
          <a:ln>
            <a:noFill/>
          </a:ln>
          <a:effectLst>
            <a:softEdge rad="112500"/>
          </a:effectLst>
        </p:spPr>
      </p:pic>
      <p:sp>
        <p:nvSpPr>
          <p:cNvPr id="10" name="TextBox 9">
            <a:extLst>
              <a:ext uri="{FF2B5EF4-FFF2-40B4-BE49-F238E27FC236}">
                <a16:creationId xmlns:a16="http://schemas.microsoft.com/office/drawing/2014/main" id="{7EB9927C-449B-4939-8486-2F877374E0E3}"/>
              </a:ext>
            </a:extLst>
          </p:cNvPr>
          <p:cNvSpPr txBox="1"/>
          <p:nvPr/>
        </p:nvSpPr>
        <p:spPr>
          <a:xfrm>
            <a:off x="1958500" y="623126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chuối</a:t>
            </a:r>
            <a:endParaRPr lang="en-US" sz="2800" b="1" dirty="0">
              <a:latin typeface="Times New Roman" panose="02020603050405020304" pitchFamily="18" charset="0"/>
              <a:cs typeface="Times New Roman" panose="02020603050405020304" pitchFamily="18" charset="0"/>
            </a:endParaRPr>
          </a:p>
        </p:txBody>
      </p:sp>
      <p:pic>
        <p:nvPicPr>
          <p:cNvPr id="11" name="Content Placeholder 3">
            <a:extLst>
              <a:ext uri="{FF2B5EF4-FFF2-40B4-BE49-F238E27FC236}">
                <a16:creationId xmlns:a16="http://schemas.microsoft.com/office/drawing/2014/main" id="{B4F5565D-213F-4B6D-9665-65CD02DB82BD}"/>
              </a:ext>
            </a:extLst>
          </p:cNvPr>
          <p:cNvPicPr>
            <a:picLocks noChangeAspect="1"/>
          </p:cNvPicPr>
          <p:nvPr/>
        </p:nvPicPr>
        <p:blipFill>
          <a:blip r:embed="rId5"/>
          <a:stretch>
            <a:fillRect/>
          </a:stretch>
        </p:blipFill>
        <p:spPr>
          <a:xfrm>
            <a:off x="6096000" y="3429000"/>
            <a:ext cx="4318104" cy="3240000"/>
          </a:xfrm>
          <a:prstGeom prst="rect">
            <a:avLst/>
          </a:prstGeom>
          <a:ln>
            <a:noFill/>
          </a:ln>
          <a:effectLst>
            <a:softEdge rad="112500"/>
          </a:effectLst>
        </p:spPr>
      </p:pic>
      <p:sp>
        <p:nvSpPr>
          <p:cNvPr id="12" name="TextBox 11">
            <a:extLst>
              <a:ext uri="{FF2B5EF4-FFF2-40B4-BE49-F238E27FC236}">
                <a16:creationId xmlns:a16="http://schemas.microsoft.com/office/drawing/2014/main" id="{6E213132-5056-40DB-BB6A-D000BDF78E50}"/>
              </a:ext>
            </a:extLst>
          </p:cNvPr>
          <p:cNvSpPr txBox="1"/>
          <p:nvPr/>
        </p:nvSpPr>
        <p:spPr>
          <a:xfrm>
            <a:off x="6819900" y="617435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khế</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092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7"/>
                                        </p:tgtEl>
                                      </p:cBhvr>
                                    </p:animEffect>
                                  </p:childTnLst>
                                </p:cTn>
                              </p:par>
                              <p:par>
                                <p:cTn id="37" presetID="25"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9"/>
                                        </p:tgtEl>
                                      </p:cBhvr>
                                    </p:animEffect>
                                  </p:childTnLst>
                                </p:cTn>
                              </p:par>
                              <p:par>
                                <p:cTn id="59" presetID="25"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5"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6" dur="1000" fill="hold"/>
                                        <p:tgtEl>
                                          <p:spTgt spid="11"/>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11"/>
                                        </p:tgtEl>
                                      </p:cBhvr>
                                    </p:animEffect>
                                  </p:childTnLst>
                                </p:cTn>
                              </p:par>
                              <p:par>
                                <p:cTn id="81" presetID="25"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6" dur="1000" fill="hold"/>
                                        <p:tgtEl>
                                          <p:spTgt spid="12"/>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19200" y="365126"/>
            <a:ext cx="4876800" cy="6050677"/>
          </a:xfrm>
          <a:prstGeom prst="rect">
            <a:avLst/>
          </a:prstGeom>
          <a:ln>
            <a:noFill/>
          </a:ln>
          <a:effectLst>
            <a:softEdge rad="112500"/>
          </a:effectLst>
        </p:spPr>
      </p:pic>
      <p:sp>
        <p:nvSpPr>
          <p:cNvPr id="5" name="TextBox 4"/>
          <p:cNvSpPr txBox="1"/>
          <p:nvPr/>
        </p:nvSpPr>
        <p:spPr>
          <a:xfrm>
            <a:off x="2205688" y="623126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lan</a:t>
            </a:r>
            <a:endParaRPr lang="en-US" sz="2800" b="1" dirty="0">
              <a:latin typeface="Times New Roman" panose="02020603050405020304" pitchFamily="18" charset="0"/>
              <a:cs typeface="Times New Roman" panose="02020603050405020304" pitchFamily="18" charset="0"/>
            </a:endParaRPr>
          </a:p>
        </p:txBody>
      </p:sp>
      <p:pic>
        <p:nvPicPr>
          <p:cNvPr id="6" name="Content Placeholder 3">
            <a:extLst>
              <a:ext uri="{FF2B5EF4-FFF2-40B4-BE49-F238E27FC236}">
                <a16:creationId xmlns:a16="http://schemas.microsoft.com/office/drawing/2014/main" id="{FE89F562-B5B0-4AEF-A7B9-F31AD7814A20}"/>
              </a:ext>
            </a:extLst>
          </p:cNvPr>
          <p:cNvPicPr>
            <a:picLocks noChangeAspect="1"/>
          </p:cNvPicPr>
          <p:nvPr/>
        </p:nvPicPr>
        <p:blipFill>
          <a:blip r:embed="rId3"/>
          <a:stretch>
            <a:fillRect/>
          </a:stretch>
        </p:blipFill>
        <p:spPr>
          <a:xfrm>
            <a:off x="6100110" y="365126"/>
            <a:ext cx="5253688" cy="6050677"/>
          </a:xfrm>
          <a:prstGeom prst="rect">
            <a:avLst/>
          </a:prstGeom>
          <a:ln>
            <a:noFill/>
          </a:ln>
          <a:effectLst>
            <a:softEdge rad="112500"/>
          </a:effectLst>
        </p:spPr>
      </p:pic>
      <p:sp>
        <p:nvSpPr>
          <p:cNvPr id="7" name="TextBox 6">
            <a:extLst>
              <a:ext uri="{FF2B5EF4-FFF2-40B4-BE49-F238E27FC236}">
                <a16:creationId xmlns:a16="http://schemas.microsoft.com/office/drawing/2014/main" id="{A03A2FC3-37F4-4505-973C-1F1ACAAC097D}"/>
              </a:ext>
            </a:extLst>
          </p:cNvPr>
          <p:cNvSpPr txBox="1"/>
          <p:nvPr/>
        </p:nvSpPr>
        <p:spPr>
          <a:xfrm>
            <a:off x="7516834" y="6154193"/>
            <a:ext cx="2420239"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cúc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901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E8CF"/>
        </a:solidFill>
        <a:effectLst/>
      </p:bgPr>
    </p:bg>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2283155" y="2442392"/>
            <a:ext cx="7503977"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rPr>
              <a:t>Khởi</a:t>
            </a:r>
            <a:r>
              <a:rPr kumimoji="0" lang="en-US" sz="115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11500" b="1" i="0" u="none" strike="noStrike" kern="1200" cap="none" spc="0" normalizeH="0" noProof="0" dirty="0" err="1">
                <a:ln>
                  <a:noFill/>
                </a:ln>
                <a:solidFill>
                  <a:srgbClr val="003333"/>
                </a:solidFill>
                <a:effectLst/>
                <a:uLnTx/>
                <a:uFillTx/>
                <a:latin typeface="UTM Beautiful Caps" panose="02040603050506020204" pitchFamily="18" charset="0"/>
              </a:rPr>
              <a:t>động</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1109598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6725278" y="2067391"/>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dirty="0">
                <a:latin typeface="Times New Roman" panose="02020603050405020304" pitchFamily="18" charset="0"/>
                <a:cs typeface="Times New Roman" panose="02020603050405020304" pitchFamily="18" charset="0"/>
              </a:rPr>
              <a:t>a) Cây phượng</a:t>
            </a:r>
          </a:p>
        </p:txBody>
      </p:sp>
      <p:sp>
        <p:nvSpPr>
          <p:cNvPr id="18437" name="Text Box 5"/>
          <p:cNvSpPr txBox="1">
            <a:spLocks noChangeArrowheads="1"/>
          </p:cNvSpPr>
          <p:nvPr/>
        </p:nvSpPr>
        <p:spPr bwMode="auto">
          <a:xfrm>
            <a:off x="6725279" y="2873614"/>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pt-BR" altLang="en-US" sz="3000" dirty="0">
                <a:latin typeface="Times New Roman" panose="02020603050405020304" pitchFamily="18" charset="0"/>
                <a:cs typeface="Times New Roman" panose="02020603050405020304" pitchFamily="18" charset="0"/>
              </a:rPr>
              <a:t>b) Trong sân trường em</a:t>
            </a:r>
          </a:p>
        </p:txBody>
      </p:sp>
      <p:sp>
        <p:nvSpPr>
          <p:cNvPr id="18438" name="Text Box 6"/>
          <p:cNvSpPr txBox="1">
            <a:spLocks noChangeArrowheads="1"/>
          </p:cNvSpPr>
          <p:nvPr/>
        </p:nvSpPr>
        <p:spPr bwMode="auto">
          <a:xfrm>
            <a:off x="6725279" y="3679837"/>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a:latin typeface="Times New Roman" panose="02020603050405020304" pitchFamily="18" charset="0"/>
                <a:cs typeface="Times New Roman" panose="02020603050405020304" pitchFamily="18" charset="0"/>
              </a:rPr>
              <a:t>c) </a:t>
            </a:r>
            <a:r>
              <a:rPr lang="en-US" altLang="en-US" sz="3000">
                <a:latin typeface="Times New Roman" panose="02020603050405020304" pitchFamily="18" charset="0"/>
                <a:cs typeface="Times New Roman" panose="02020603050405020304" pitchFamily="18" charset="0"/>
              </a:rPr>
              <a:t>Các anh chị khóa trước trồng.</a:t>
            </a:r>
            <a:endParaRPr lang="vi-VN" altLang="en-US" sz="3000">
              <a:latin typeface="Times New Roman" panose="02020603050405020304" pitchFamily="18" charset="0"/>
              <a:cs typeface="Times New Roman" panose="02020603050405020304" pitchFamily="18" charset="0"/>
            </a:endParaRPr>
          </a:p>
        </p:txBody>
      </p:sp>
      <p:sp>
        <p:nvSpPr>
          <p:cNvPr id="18439" name="Text Box 7"/>
          <p:cNvSpPr txBox="1">
            <a:spLocks noChangeArrowheads="1"/>
          </p:cNvSpPr>
          <p:nvPr/>
        </p:nvSpPr>
        <p:spPr bwMode="auto">
          <a:xfrm>
            <a:off x="6737311" y="5409389"/>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dirty="0">
                <a:latin typeface="Times New Roman" panose="02020603050405020304" pitchFamily="18" charset="0"/>
                <a:cs typeface="Times New Roman" panose="02020603050405020304" pitchFamily="18" charset="0"/>
              </a:rPr>
              <a:t>d) Hoa </a:t>
            </a:r>
            <a:r>
              <a:rPr lang="en-US" altLang="en-US" sz="3000" dirty="0" err="1">
                <a:latin typeface="Times New Roman" panose="02020603050405020304" pitchFamily="18" charset="0"/>
                <a:cs typeface="Times New Roman" panose="02020603050405020304" pitchFamily="18" charset="0"/>
              </a:rPr>
              <a:t>phượng</a:t>
            </a:r>
            <a:r>
              <a:rPr lang="vi-VN" altLang="en-US" sz="3000" dirty="0">
                <a:latin typeface="Times New Roman" panose="02020603050405020304" pitchFamily="18" charset="0"/>
                <a:cs typeface="Times New Roman" panose="02020603050405020304" pitchFamily="18" charset="0"/>
              </a:rPr>
              <a:t> tuyệt đẹp</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8440" name="Text Box 8"/>
          <p:cNvSpPr txBox="1">
            <a:spLocks noChangeArrowheads="1"/>
          </p:cNvSpPr>
          <p:nvPr/>
        </p:nvSpPr>
        <p:spPr bwMode="auto">
          <a:xfrm>
            <a:off x="457200" y="2067391"/>
            <a:ext cx="600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en-US" altLang="en-US" sz="3000" dirty="0">
                <a:latin typeface="+mj-lt"/>
              </a:rPr>
              <a:t>a) </a:t>
            </a:r>
            <a:r>
              <a:rPr lang="en-US" altLang="en-US" sz="3000" dirty="0" err="1">
                <a:latin typeface="+mj-lt"/>
              </a:rPr>
              <a:t>Cây</a:t>
            </a:r>
            <a:r>
              <a:rPr lang="en-US" altLang="en-US" sz="3000" dirty="0">
                <a:latin typeface="+mj-lt"/>
              </a:rPr>
              <a:t> </a:t>
            </a:r>
            <a:r>
              <a:rPr lang="en-US" altLang="en-US" sz="3000" dirty="0" err="1">
                <a:latin typeface="+mj-lt"/>
              </a:rPr>
              <a:t>đó</a:t>
            </a:r>
            <a:r>
              <a:rPr lang="en-US" altLang="en-US" sz="3000" dirty="0">
                <a:latin typeface="+mj-lt"/>
              </a:rPr>
              <a:t> </a:t>
            </a:r>
            <a:r>
              <a:rPr lang="en-US" altLang="en-US" sz="3000" dirty="0" err="1">
                <a:latin typeface="+mj-lt"/>
              </a:rPr>
              <a:t>là</a:t>
            </a:r>
            <a:r>
              <a:rPr lang="en-US" altLang="en-US" sz="3000" dirty="0">
                <a:latin typeface="+mj-lt"/>
              </a:rPr>
              <a:t> </a:t>
            </a:r>
            <a:r>
              <a:rPr lang="en-US" altLang="en-US" sz="3000" dirty="0" err="1">
                <a:latin typeface="+mj-lt"/>
              </a:rPr>
              <a:t>cây</a:t>
            </a:r>
            <a:r>
              <a:rPr lang="en-US" altLang="en-US" sz="3000" dirty="0">
                <a:latin typeface="+mj-lt"/>
              </a:rPr>
              <a:t> </a:t>
            </a:r>
            <a:r>
              <a:rPr lang="en-US" altLang="en-US" sz="3000" dirty="0" err="1">
                <a:latin typeface="+mj-lt"/>
              </a:rPr>
              <a:t>gì</a:t>
            </a:r>
            <a:r>
              <a:rPr lang="en-US" altLang="en-US" sz="3000" dirty="0">
                <a:latin typeface="+mj-lt"/>
              </a:rPr>
              <a:t> ?</a:t>
            </a:r>
          </a:p>
        </p:txBody>
      </p:sp>
      <p:sp>
        <p:nvSpPr>
          <p:cNvPr id="18441" name="Text Box 9"/>
          <p:cNvSpPr txBox="1">
            <a:spLocks noChangeArrowheads="1"/>
          </p:cNvSpPr>
          <p:nvPr/>
        </p:nvSpPr>
        <p:spPr bwMode="auto">
          <a:xfrm>
            <a:off x="457200" y="2873614"/>
            <a:ext cx="600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3000" dirty="0">
                <a:latin typeface="Times New Roman" panose="02020603050405020304" pitchFamily="18" charset="0"/>
                <a:cs typeface="Times New Roman" panose="02020603050405020304" pitchFamily="18" charset="0"/>
              </a:rPr>
              <a:t>b) Cây đ</a:t>
            </a:r>
            <a:r>
              <a:rPr lang="en-US" altLang="en-US" sz="3000" dirty="0">
                <a:latin typeface="Times New Roman" panose="02020603050405020304" pitchFamily="18" charset="0"/>
                <a:cs typeface="Times New Roman" panose="02020603050405020304" pitchFamily="18" charset="0"/>
              </a:rPr>
              <a:t>ó</a:t>
            </a:r>
            <a:r>
              <a:rPr lang="vi-VN" altLang="en-US" sz="3000" dirty="0">
                <a:latin typeface="Times New Roman" panose="02020603050405020304" pitchFamily="18" charset="0"/>
                <a:cs typeface="Times New Roman" panose="02020603050405020304" pitchFamily="18" charset="0"/>
              </a:rPr>
              <a:t> được trồng ở đâu?</a:t>
            </a:r>
          </a:p>
        </p:txBody>
      </p:sp>
      <p:sp>
        <p:nvSpPr>
          <p:cNvPr id="18442" name="Text Box 10"/>
          <p:cNvSpPr txBox="1">
            <a:spLocks noChangeArrowheads="1"/>
          </p:cNvSpPr>
          <p:nvPr/>
        </p:nvSpPr>
        <p:spPr bwMode="auto">
          <a:xfrm>
            <a:off x="457200" y="3679837"/>
            <a:ext cx="589985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en-US" altLang="en-US" sz="3000" dirty="0">
                <a:latin typeface="+mj-lt"/>
              </a:rPr>
              <a:t>c) </a:t>
            </a:r>
            <a:r>
              <a:rPr lang="en-US" altLang="en-US" sz="3000" dirty="0" err="1">
                <a:latin typeface="+mj-lt"/>
              </a:rPr>
              <a:t>Cây</a:t>
            </a:r>
            <a:r>
              <a:rPr lang="en-US" altLang="en-US" sz="3000" dirty="0">
                <a:latin typeface="+mj-lt"/>
              </a:rPr>
              <a:t> </a:t>
            </a:r>
            <a:r>
              <a:rPr lang="en-US" altLang="en-US" sz="3000" dirty="0" err="1">
                <a:latin typeface="+mj-lt"/>
              </a:rPr>
              <a:t>đó</a:t>
            </a:r>
            <a:r>
              <a:rPr lang="en-US" altLang="en-US" sz="3000" dirty="0">
                <a:latin typeface="+mj-lt"/>
              </a:rPr>
              <a:t> do ai </a:t>
            </a:r>
            <a:r>
              <a:rPr lang="en-US" altLang="en-US" sz="3000" dirty="0" err="1">
                <a:latin typeface="+mj-lt"/>
              </a:rPr>
              <a:t>trồng</a:t>
            </a:r>
            <a:r>
              <a:rPr lang="en-US" altLang="en-US" sz="3000" dirty="0">
                <a:latin typeface="+mj-lt"/>
              </a:rPr>
              <a:t>, </a:t>
            </a:r>
            <a:r>
              <a:rPr lang="en-US" altLang="en-US" sz="3000" dirty="0" err="1">
                <a:latin typeface="+mj-lt"/>
              </a:rPr>
              <a:t>trồng</a:t>
            </a:r>
            <a:r>
              <a:rPr lang="en-US" altLang="en-US" sz="3000" dirty="0">
                <a:latin typeface="+mj-lt"/>
              </a:rPr>
              <a:t> </a:t>
            </a:r>
            <a:r>
              <a:rPr lang="en-US" altLang="en-US" sz="3000" dirty="0" err="1">
                <a:latin typeface="+mj-lt"/>
              </a:rPr>
              <a:t>vào</a:t>
            </a:r>
            <a:r>
              <a:rPr lang="en-US" altLang="en-US" sz="3000" dirty="0">
                <a:latin typeface="+mj-lt"/>
              </a:rPr>
              <a:t> </a:t>
            </a:r>
            <a:r>
              <a:rPr lang="en-US" altLang="en-US" sz="3000" dirty="0" err="1">
                <a:latin typeface="+mj-lt"/>
              </a:rPr>
              <a:t>dịp</a:t>
            </a:r>
            <a:r>
              <a:rPr lang="en-US" altLang="en-US" sz="3000" dirty="0">
                <a:latin typeface="+mj-lt"/>
              </a:rPr>
              <a:t> </a:t>
            </a:r>
            <a:r>
              <a:rPr lang="en-US" altLang="en-US" sz="3000" dirty="0" err="1">
                <a:latin typeface="+mj-lt"/>
              </a:rPr>
              <a:t>nào</a:t>
            </a:r>
            <a:r>
              <a:rPr lang="en-US" altLang="en-US" sz="3000" dirty="0">
                <a:latin typeface="+mj-lt"/>
              </a:rPr>
              <a:t>? (</a:t>
            </a:r>
            <a:r>
              <a:rPr lang="en-US" altLang="en-US" sz="3000" dirty="0" err="1">
                <a:latin typeface="+mj-lt"/>
              </a:rPr>
              <a:t>hoặc</a:t>
            </a:r>
            <a:r>
              <a:rPr lang="en-US" altLang="en-US" sz="3000" dirty="0">
                <a:latin typeface="+mj-lt"/>
              </a:rPr>
              <a:t>: do ai </a:t>
            </a:r>
            <a:r>
              <a:rPr lang="en-US" altLang="en-US" sz="3000" dirty="0" err="1">
                <a:latin typeface="+mj-lt"/>
              </a:rPr>
              <a:t>mua</a:t>
            </a:r>
            <a:r>
              <a:rPr lang="en-US" altLang="en-US" sz="3000" dirty="0">
                <a:latin typeface="+mj-lt"/>
              </a:rPr>
              <a:t>, </a:t>
            </a:r>
            <a:r>
              <a:rPr lang="en-US" altLang="en-US" sz="3000" dirty="0" err="1">
                <a:latin typeface="+mj-lt"/>
              </a:rPr>
              <a:t>mua</a:t>
            </a:r>
            <a:r>
              <a:rPr lang="en-US" altLang="en-US" sz="3000" dirty="0">
                <a:latin typeface="+mj-lt"/>
              </a:rPr>
              <a:t> </a:t>
            </a:r>
            <a:r>
              <a:rPr lang="en-US" altLang="en-US" sz="3000" dirty="0" err="1">
                <a:latin typeface="+mj-lt"/>
              </a:rPr>
              <a:t>vào</a:t>
            </a:r>
            <a:r>
              <a:rPr lang="en-US" altLang="en-US" sz="3000" dirty="0">
                <a:latin typeface="+mj-lt"/>
              </a:rPr>
              <a:t> </a:t>
            </a:r>
            <a:r>
              <a:rPr lang="en-US" altLang="en-US" sz="3000" dirty="0" err="1">
                <a:latin typeface="+mj-lt"/>
              </a:rPr>
              <a:t>dịp</a:t>
            </a:r>
            <a:r>
              <a:rPr lang="en-US" altLang="en-US" sz="3000" dirty="0">
                <a:latin typeface="+mj-lt"/>
              </a:rPr>
              <a:t> </a:t>
            </a:r>
            <a:r>
              <a:rPr lang="en-US" altLang="en-US" sz="3000" dirty="0" err="1">
                <a:latin typeface="+mj-lt"/>
              </a:rPr>
              <a:t>nào</a:t>
            </a:r>
            <a:r>
              <a:rPr lang="en-US" altLang="en-US" sz="3000" dirty="0">
                <a:latin typeface="+mj-lt"/>
              </a:rPr>
              <a:t>?)</a:t>
            </a:r>
          </a:p>
        </p:txBody>
      </p:sp>
      <p:sp>
        <p:nvSpPr>
          <p:cNvPr id="18443" name="Text Box 11"/>
          <p:cNvSpPr txBox="1">
            <a:spLocks noChangeArrowheads="1"/>
          </p:cNvSpPr>
          <p:nvPr/>
        </p:nvSpPr>
        <p:spPr bwMode="auto">
          <a:xfrm>
            <a:off x="533400" y="5409389"/>
            <a:ext cx="60077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3000" dirty="0">
                <a:latin typeface="Times New Roman" panose="02020603050405020304" pitchFamily="18" charset="0"/>
                <a:cs typeface="Times New Roman" panose="02020603050405020304" pitchFamily="18" charset="0"/>
              </a:rPr>
              <a:t>d) Ấn tượng chung của em khi nhìn cây đó như thế nào?</a:t>
            </a:r>
          </a:p>
        </p:txBody>
      </p:sp>
      <p:sp>
        <p:nvSpPr>
          <p:cNvPr id="18444" name="Line 12"/>
          <p:cNvSpPr>
            <a:spLocks noChangeShapeType="1"/>
          </p:cNvSpPr>
          <p:nvPr/>
        </p:nvSpPr>
        <p:spPr bwMode="auto">
          <a:xfrm>
            <a:off x="6541168" y="2077664"/>
            <a:ext cx="0" cy="4632325"/>
          </a:xfrm>
          <a:prstGeom prst="line">
            <a:avLst/>
          </a:prstGeom>
          <a:noFill/>
          <a:ln w="38100">
            <a:solidFill>
              <a:srgbClr val="003300"/>
            </a:solidFill>
            <a:round/>
            <a:headEnd/>
            <a:tailEnd/>
          </a:ln>
          <a:extLst>
            <a:ext uri="{909E8E84-426E-40DD-AFC4-6F175D3DCCD1}">
              <a14:hiddenFill xmlns:a14="http://schemas.microsoft.com/office/drawing/2010/main">
                <a:noFill/>
              </a14:hiddenFill>
            </a:ext>
          </a:extLst>
        </p:spPr>
        <p:txBody>
          <a:bodyPr/>
          <a:lstStyle/>
          <a:p>
            <a:endParaRPr lang="en-US" sz="3000"/>
          </a:p>
        </p:txBody>
      </p:sp>
      <p:sp>
        <p:nvSpPr>
          <p:cNvPr id="12" name="Text Box 3">
            <a:extLst>
              <a:ext uri="{FF2B5EF4-FFF2-40B4-BE49-F238E27FC236}">
                <a16:creationId xmlns:a16="http://schemas.microsoft.com/office/drawing/2014/main" id="{02694917-8E34-448A-843C-D395AF90F0CB}"/>
              </a:ext>
            </a:extLst>
          </p:cNvPr>
          <p:cNvSpPr txBox="1">
            <a:spLocks noChangeArrowheads="1"/>
          </p:cNvSpPr>
          <p:nvPr/>
        </p:nvSpPr>
        <p:spPr bwMode="auto">
          <a:xfrm>
            <a:off x="762000" y="735927"/>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4000" b="1" dirty="0">
                <a:solidFill>
                  <a:srgbClr val="002060"/>
                </a:solidFill>
                <a:latin typeface="Times New Roman" panose="02020603050405020304" pitchFamily="18" charset="0"/>
                <a:cs typeface="Times New Roman" panose="02020603050405020304" pitchFamily="18" charset="0"/>
              </a:rPr>
              <a:t>3. Quan </a:t>
            </a:r>
            <a:r>
              <a:rPr lang="en-US" altLang="en-US" sz="4000" b="1" dirty="0" err="1">
                <a:solidFill>
                  <a:srgbClr val="002060"/>
                </a:solidFill>
                <a:latin typeface="Times New Roman" panose="02020603050405020304" pitchFamily="18" charset="0"/>
                <a:cs typeface="Times New Roman" panose="02020603050405020304" pitchFamily="18" charset="0"/>
              </a:rPr>
              <a:t>sát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một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cây</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em</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yêu</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thích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và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cho</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biết</a:t>
            </a:r>
            <a:r>
              <a:rPr lang="en-US" altLang="en-US" sz="4000" b="1" dirty="0">
                <a:solidFill>
                  <a:srgbClr val="002060"/>
                </a:solidFill>
                <a:latin typeface="Times New Roman" panose="02020603050405020304" pitchFamily="18" charset="0"/>
                <a:cs typeface="Times New Roman" panose="02020603050405020304" pitchFamily="18" charset="0"/>
              </a:rPr>
              <a:t>: </a:t>
            </a:r>
          </a:p>
        </p:txBody>
      </p:sp>
      <p:sp>
        <p:nvSpPr>
          <p:cNvPr id="13" name="TextBox 4">
            <a:extLst>
              <a:ext uri="{FF2B5EF4-FFF2-40B4-BE49-F238E27FC236}">
                <a16:creationId xmlns:a16="http://schemas.microsoft.com/office/drawing/2014/main" id="{A19E06A9-6D14-40A7-A8AC-9159B0428BD7}"/>
              </a:ext>
            </a:extLst>
          </p:cNvPr>
          <p:cNvSpPr txBox="1">
            <a:spLocks noChangeArrowheads="1"/>
          </p:cNvSpPr>
          <p:nvPr/>
        </p:nvSpPr>
        <p:spPr bwMode="auto">
          <a:xfrm>
            <a:off x="8229600" y="1453804"/>
            <a:ext cx="243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2800" i="1" dirty="0" err="1">
                <a:solidFill>
                  <a:srgbClr val="0070C0"/>
                </a:solidFill>
                <a:latin typeface="Times New Roman" panose="02020603050405020304" pitchFamily="18" charset="0"/>
                <a:cs typeface="Times New Roman" panose="02020603050405020304" pitchFamily="18" charset="0"/>
              </a:rPr>
              <a:t>Bài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tham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khảo</a:t>
            </a:r>
            <a:endParaRPr lang="en-US" altLang="en-US" sz="2800" i="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iterate type="lt">
                                    <p:tmPct val="0"/>
                                  </p:iterate>
                                  <p:childTnLst>
                                    <p:set>
                                      <p:cBhvr>
                                        <p:cTn id="6" dur="1" fill="hold">
                                          <p:stCondLst>
                                            <p:cond delay="0"/>
                                          </p:stCondLst>
                                        </p:cTn>
                                        <p:tgtEl>
                                          <p:spTgt spid="18440"/>
                                        </p:tgtEl>
                                        <p:attrNameLst>
                                          <p:attrName>style.visibility</p:attrName>
                                        </p:attrNameLst>
                                      </p:cBhvr>
                                      <p:to>
                                        <p:strVal val="visible"/>
                                      </p:to>
                                    </p:set>
                                    <p:animEffect transition="in" filter="box(in)">
                                      <p:cBhvr>
                                        <p:cTn id="7" dur="500"/>
                                        <p:tgtEl>
                                          <p:spTgt spid="18440"/>
                                        </p:tgtEl>
                                      </p:cBhvr>
                                    </p:animEffect>
                                  </p:childTnLst>
                                </p:cTn>
                              </p:par>
                              <p:par>
                                <p:cTn id="8" presetID="4" presetClass="entr" presetSubtype="16" fill="hold" grpId="0" nodeType="withEffect">
                                  <p:stCondLst>
                                    <p:cond delay="0"/>
                                  </p:stCondLst>
                                  <p:iterate type="lt">
                                    <p:tmPct val="0"/>
                                  </p:iterate>
                                  <p:childTnLst>
                                    <p:set>
                                      <p:cBhvr>
                                        <p:cTn id="9" dur="1" fill="hold">
                                          <p:stCondLst>
                                            <p:cond delay="0"/>
                                          </p:stCondLst>
                                        </p:cTn>
                                        <p:tgtEl>
                                          <p:spTgt spid="18441"/>
                                        </p:tgtEl>
                                        <p:attrNameLst>
                                          <p:attrName>style.visibility</p:attrName>
                                        </p:attrNameLst>
                                      </p:cBhvr>
                                      <p:to>
                                        <p:strVal val="visible"/>
                                      </p:to>
                                    </p:set>
                                    <p:animEffect transition="in" filter="box(in)">
                                      <p:cBhvr>
                                        <p:cTn id="10" dur="500"/>
                                        <p:tgtEl>
                                          <p:spTgt spid="18441"/>
                                        </p:tgtEl>
                                      </p:cBhvr>
                                    </p:animEffect>
                                  </p:childTnLst>
                                </p:cTn>
                              </p:par>
                              <p:par>
                                <p:cTn id="11" presetID="4" presetClass="entr" presetSubtype="16" fill="hold" grpId="0" nodeType="withEffect">
                                  <p:stCondLst>
                                    <p:cond delay="0"/>
                                  </p:stCondLst>
                                  <p:iterate type="lt">
                                    <p:tmPct val="0"/>
                                  </p:iterate>
                                  <p:childTnLst>
                                    <p:set>
                                      <p:cBhvr>
                                        <p:cTn id="12" dur="1" fill="hold">
                                          <p:stCondLst>
                                            <p:cond delay="0"/>
                                          </p:stCondLst>
                                        </p:cTn>
                                        <p:tgtEl>
                                          <p:spTgt spid="18442"/>
                                        </p:tgtEl>
                                        <p:attrNameLst>
                                          <p:attrName>style.visibility</p:attrName>
                                        </p:attrNameLst>
                                      </p:cBhvr>
                                      <p:to>
                                        <p:strVal val="visible"/>
                                      </p:to>
                                    </p:set>
                                    <p:animEffect transition="in" filter="box(in)">
                                      <p:cBhvr>
                                        <p:cTn id="13" dur="500"/>
                                        <p:tgtEl>
                                          <p:spTgt spid="18442"/>
                                        </p:tgtEl>
                                      </p:cBhvr>
                                    </p:animEffect>
                                  </p:childTnLst>
                                </p:cTn>
                              </p:par>
                              <p:par>
                                <p:cTn id="14" presetID="4" presetClass="entr" presetSubtype="16" fill="hold" grpId="0" nodeType="withEffect">
                                  <p:stCondLst>
                                    <p:cond delay="0"/>
                                  </p:stCondLst>
                                  <p:iterate type="lt">
                                    <p:tmPct val="0"/>
                                  </p:iterate>
                                  <p:childTnLst>
                                    <p:set>
                                      <p:cBhvr>
                                        <p:cTn id="15" dur="1" fill="hold">
                                          <p:stCondLst>
                                            <p:cond delay="0"/>
                                          </p:stCondLst>
                                        </p:cTn>
                                        <p:tgtEl>
                                          <p:spTgt spid="18443"/>
                                        </p:tgtEl>
                                        <p:attrNameLst>
                                          <p:attrName>style.visibility</p:attrName>
                                        </p:attrNameLst>
                                      </p:cBhvr>
                                      <p:to>
                                        <p:strVal val="visible"/>
                                      </p:to>
                                    </p:set>
                                    <p:animEffect transition="in" filter="box(in)">
                                      <p:cBhvr>
                                        <p:cTn id="16" dur="500"/>
                                        <p:tgtEl>
                                          <p:spTgt spid="1844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444"/>
                                        </p:tgtEl>
                                        <p:attrNameLst>
                                          <p:attrName>style.visibility</p:attrName>
                                        </p:attrNameLst>
                                      </p:cBhvr>
                                      <p:to>
                                        <p:strVal val="visible"/>
                                      </p:to>
                                    </p:set>
                                    <p:animEffect transition="in" filter="box(in)">
                                      <p:cBhvr>
                                        <p:cTn id="21" dur="500"/>
                                        <p:tgtEl>
                                          <p:spTgt spid="1844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8436"/>
                                        </p:tgtEl>
                                        <p:attrNameLst>
                                          <p:attrName>style.visibility</p:attrName>
                                        </p:attrNameLst>
                                      </p:cBhvr>
                                      <p:to>
                                        <p:strVal val="visible"/>
                                      </p:to>
                                    </p:set>
                                    <p:anim calcmode="discrete" valueType="clr">
                                      <p:cBhvr override="childStyle">
                                        <p:cTn id="26" dur="80"/>
                                        <p:tgtEl>
                                          <p:spTgt spid="1843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8436"/>
                                        </p:tgtEl>
                                        <p:attrNameLst>
                                          <p:attrName>fillcolor</p:attrName>
                                        </p:attrNameLst>
                                      </p:cBhvr>
                                      <p:tavLst>
                                        <p:tav tm="0">
                                          <p:val>
                                            <p:clrVal>
                                              <a:schemeClr val="accent2"/>
                                            </p:clrVal>
                                          </p:val>
                                        </p:tav>
                                        <p:tav tm="50000">
                                          <p:val>
                                            <p:clrVal>
                                              <a:schemeClr val="hlink"/>
                                            </p:clrVal>
                                          </p:val>
                                        </p:tav>
                                      </p:tavLst>
                                    </p:anim>
                                    <p:set>
                                      <p:cBhvr>
                                        <p:cTn id="28" dur="80"/>
                                        <p:tgtEl>
                                          <p:spTgt spid="18436"/>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8437"/>
                                        </p:tgtEl>
                                        <p:attrNameLst>
                                          <p:attrName>style.visibility</p:attrName>
                                        </p:attrNameLst>
                                      </p:cBhvr>
                                      <p:to>
                                        <p:strVal val="visible"/>
                                      </p:to>
                                    </p:set>
                                    <p:anim calcmode="discrete" valueType="clr">
                                      <p:cBhvr override="childStyle">
                                        <p:cTn id="33" dur="80"/>
                                        <p:tgtEl>
                                          <p:spTgt spid="18437"/>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8437"/>
                                        </p:tgtEl>
                                        <p:attrNameLst>
                                          <p:attrName>fillcolor</p:attrName>
                                        </p:attrNameLst>
                                      </p:cBhvr>
                                      <p:tavLst>
                                        <p:tav tm="0">
                                          <p:val>
                                            <p:clrVal>
                                              <a:schemeClr val="accent2"/>
                                            </p:clrVal>
                                          </p:val>
                                        </p:tav>
                                        <p:tav tm="50000">
                                          <p:val>
                                            <p:clrVal>
                                              <a:schemeClr val="hlink"/>
                                            </p:clrVal>
                                          </p:val>
                                        </p:tav>
                                      </p:tavLst>
                                    </p:anim>
                                    <p:set>
                                      <p:cBhvr>
                                        <p:cTn id="35" dur="80"/>
                                        <p:tgtEl>
                                          <p:spTgt spid="18437"/>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8438"/>
                                        </p:tgtEl>
                                        <p:attrNameLst>
                                          <p:attrName>style.visibility</p:attrName>
                                        </p:attrNameLst>
                                      </p:cBhvr>
                                      <p:to>
                                        <p:strVal val="visible"/>
                                      </p:to>
                                    </p:set>
                                    <p:anim calcmode="discrete" valueType="clr">
                                      <p:cBhvr override="childStyle">
                                        <p:cTn id="40"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8438"/>
                                        </p:tgtEl>
                                        <p:attrNameLst>
                                          <p:attrName>fillcolor</p:attrName>
                                        </p:attrNameLst>
                                      </p:cBhvr>
                                      <p:tavLst>
                                        <p:tav tm="0">
                                          <p:val>
                                            <p:clrVal>
                                              <a:schemeClr val="accent2"/>
                                            </p:clrVal>
                                          </p:val>
                                        </p:tav>
                                        <p:tav tm="50000">
                                          <p:val>
                                            <p:clrVal>
                                              <a:schemeClr val="hlink"/>
                                            </p:clrVal>
                                          </p:val>
                                        </p:tav>
                                      </p:tavLst>
                                    </p:anim>
                                    <p:set>
                                      <p:cBhvr>
                                        <p:cTn id="42" dur="80"/>
                                        <p:tgtEl>
                                          <p:spTgt spid="18438"/>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8439"/>
                                        </p:tgtEl>
                                        <p:attrNameLst>
                                          <p:attrName>style.visibility</p:attrName>
                                        </p:attrNameLst>
                                      </p:cBhvr>
                                      <p:to>
                                        <p:strVal val="visible"/>
                                      </p:to>
                                    </p:set>
                                    <p:anim calcmode="discrete" valueType="clr">
                                      <p:cBhvr override="childStyle">
                                        <p:cTn id="47" dur="80"/>
                                        <p:tgtEl>
                                          <p:spTgt spid="18439"/>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8439"/>
                                        </p:tgtEl>
                                        <p:attrNameLst>
                                          <p:attrName>fillcolor</p:attrName>
                                        </p:attrNameLst>
                                      </p:cBhvr>
                                      <p:tavLst>
                                        <p:tav tm="0">
                                          <p:val>
                                            <p:clrVal>
                                              <a:schemeClr val="accent2"/>
                                            </p:clrVal>
                                          </p:val>
                                        </p:tav>
                                        <p:tav tm="50000">
                                          <p:val>
                                            <p:clrVal>
                                              <a:schemeClr val="hlink"/>
                                            </p:clrVal>
                                          </p:val>
                                        </p:tav>
                                      </p:tavLst>
                                    </p:anim>
                                    <p:set>
                                      <p:cBhvr>
                                        <p:cTn id="49" dur="80"/>
                                        <p:tgtEl>
                                          <p:spTgt spid="18439"/>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12"/>
                                        </p:tgtEl>
                                        <p:attrNameLst>
                                          <p:attrName>style.visibility</p:attrName>
                                        </p:attrNameLst>
                                      </p:cBhvr>
                                      <p:to>
                                        <p:strVal val="visible"/>
                                      </p:to>
                                    </p:set>
                                    <p:anim calcmode="discrete" valueType="clr">
                                      <p:cBhvr override="childStyle">
                                        <p:cTn id="5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2"/>
                                        </p:tgtEl>
                                        <p:attrNameLst>
                                          <p:attrName>fillcolor</p:attrName>
                                        </p:attrNameLst>
                                      </p:cBhvr>
                                      <p:tavLst>
                                        <p:tav tm="0">
                                          <p:val>
                                            <p:clrVal>
                                              <a:schemeClr val="accent2"/>
                                            </p:clrVal>
                                          </p:val>
                                        </p:tav>
                                        <p:tav tm="50000">
                                          <p:val>
                                            <p:clrVal>
                                              <a:schemeClr val="hlink"/>
                                            </p:clrVal>
                                          </p:val>
                                        </p:tav>
                                      </p:tavLst>
                                    </p:anim>
                                    <p:set>
                                      <p:cBhvr>
                                        <p:cTn id="56"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P spid="18438" grpId="0"/>
      <p:bldP spid="18439" grpId="0"/>
      <p:bldP spid="18440" grpId="0"/>
      <p:bldP spid="18441" grpId="0"/>
      <p:bldP spid="18442" grpId="0"/>
      <p:bldP spid="18443" grpId="0"/>
      <p:bldP spid="18444"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1219200" y="147820"/>
            <a:ext cx="1036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600" b="1" dirty="0">
                <a:solidFill>
                  <a:srgbClr val="2B4379"/>
                </a:solidFill>
                <a:latin typeface="Times New Roman" panose="02020603050405020304" pitchFamily="18" charset="0"/>
                <a:cs typeface="Times New Roman" panose="02020603050405020304" pitchFamily="18" charset="0"/>
              </a:rPr>
              <a:t>4. Dựa vào các câu trả lời trên, em hãy viết một đoạn mở bài, giới thiệu chung về cây định tả.</a:t>
            </a:r>
          </a:p>
        </p:txBody>
      </p:sp>
      <p:sp>
        <p:nvSpPr>
          <p:cNvPr id="12292" name="Text Box 4"/>
          <p:cNvSpPr txBox="1">
            <a:spLocks noChangeArrowheads="1"/>
          </p:cNvSpPr>
          <p:nvPr/>
        </p:nvSpPr>
        <p:spPr bwMode="auto">
          <a:xfrm>
            <a:off x="1219200" y="1452381"/>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i="1" dirty="0" err="1">
                <a:solidFill>
                  <a:srgbClr val="FF0000"/>
                </a:solidFill>
                <a:latin typeface="Times New Roman" panose="02020603050405020304" pitchFamily="18" charset="0"/>
                <a:cs typeface="Times New Roman" panose="02020603050405020304" pitchFamily="18" charset="0"/>
              </a:rPr>
              <a:t>Có</a:t>
            </a:r>
            <a:r>
              <a:rPr lang="en-US" altLang="en-US" sz="3200" b="1" i="1" dirty="0">
                <a:solidFill>
                  <a:srgbClr val="FF0000"/>
                </a:solidFill>
                <a:latin typeface="Times New Roman" panose="02020603050405020304" pitchFamily="18" charset="0"/>
                <a:cs typeface="Times New Roman" panose="02020603050405020304" pitchFamily="18" charset="0"/>
              </a:rPr>
              <a:t> 2 </a:t>
            </a:r>
            <a:r>
              <a:rPr lang="en-US" altLang="en-US" sz="3200" b="1" i="1" dirty="0" err="1">
                <a:solidFill>
                  <a:srgbClr val="FF0000"/>
                </a:solidFill>
                <a:latin typeface="Times New Roman" panose="02020603050405020304" pitchFamily="18" charset="0"/>
                <a:cs typeface="Times New Roman" panose="02020603050405020304" pitchFamily="18" charset="0"/>
              </a:rPr>
              <a:t>cách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mở</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bài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khác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nhau</a:t>
            </a:r>
            <a:r>
              <a:rPr lang="en-US" altLang="en-US" sz="3200" b="1" i="1" dirty="0">
                <a:solidFill>
                  <a:srgbClr val="FF0000"/>
                </a:solidFill>
                <a:latin typeface="Times New Roman" panose="02020603050405020304" pitchFamily="18" charset="0"/>
                <a:cs typeface="Times New Roman" panose="02020603050405020304" pitchFamily="18" charset="0"/>
              </a:rPr>
              <a:t>:</a:t>
            </a:r>
          </a:p>
        </p:txBody>
      </p:sp>
      <p:sp>
        <p:nvSpPr>
          <p:cNvPr id="12293" name="Text Box 5"/>
          <p:cNvSpPr txBox="1">
            <a:spLocks noChangeArrowheads="1"/>
          </p:cNvSpPr>
          <p:nvPr/>
        </p:nvSpPr>
        <p:spPr bwMode="auto">
          <a:xfrm>
            <a:off x="1600200" y="1985781"/>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a) </a:t>
            </a:r>
            <a:r>
              <a:rPr lang="en-US" altLang="en-US" sz="3200" dirty="0" err="1">
                <a:latin typeface="Times New Roman" panose="02020603050405020304" pitchFamily="18" charset="0"/>
                <a:cs typeface="Times New Roman" panose="02020603050405020304" pitchFamily="18" charset="0"/>
              </a:rPr>
              <a:t>Mở</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endParaRPr lang="en-US" altLang="en-US" sz="3200" dirty="0">
              <a:latin typeface="Times New Roman" panose="02020603050405020304" pitchFamily="18" charset="0"/>
              <a:cs typeface="Times New Roman" panose="02020603050405020304" pitchFamily="18" charset="0"/>
            </a:endParaRPr>
          </a:p>
        </p:txBody>
      </p:sp>
      <p:sp>
        <p:nvSpPr>
          <p:cNvPr id="12294" name="Text Box 6"/>
          <p:cNvSpPr txBox="1">
            <a:spLocks noChangeArrowheads="1"/>
          </p:cNvSpPr>
          <p:nvPr/>
        </p:nvSpPr>
        <p:spPr bwMode="auto">
          <a:xfrm>
            <a:off x="1600200" y="2519181"/>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b) </a:t>
            </a:r>
            <a:r>
              <a:rPr lang="en-US" altLang="en-US" sz="3200" dirty="0" err="1">
                <a:latin typeface="Times New Roman" panose="02020603050405020304" pitchFamily="18" charset="0"/>
                <a:cs typeface="Times New Roman" panose="02020603050405020304" pitchFamily="18" charset="0"/>
              </a:rPr>
              <a:t>Mở</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endParaRPr lang="en-US" altLang="en-US" sz="3200" dirty="0">
              <a:latin typeface="Times New Roman" panose="02020603050405020304" pitchFamily="18" charset="0"/>
              <a:cs typeface="Times New Roman" panose="02020603050405020304" pitchFamily="18" charset="0"/>
            </a:endParaRPr>
          </a:p>
        </p:txBody>
      </p:sp>
      <p:sp>
        <p:nvSpPr>
          <p:cNvPr id="6" name="Text Box 4"/>
          <p:cNvSpPr txBox="1">
            <a:spLocks noChangeArrowheads="1"/>
          </p:cNvSpPr>
          <p:nvPr/>
        </p:nvSpPr>
        <p:spPr bwMode="auto">
          <a:xfrm>
            <a:off x="1600200" y="3585981"/>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a:latin typeface="Times New Roman" panose="02020603050405020304" pitchFamily="18" charset="0"/>
                <a:cs typeface="Times New Roman" panose="02020603050405020304" pitchFamily="18" charset="0"/>
              </a:rPr>
              <a:t>a) Cây đó là cây gì ?</a:t>
            </a:r>
          </a:p>
        </p:txBody>
      </p:sp>
      <p:sp>
        <p:nvSpPr>
          <p:cNvPr id="7" name="Text Box 5"/>
          <p:cNvSpPr txBox="1">
            <a:spLocks noChangeArrowheads="1"/>
          </p:cNvSpPr>
          <p:nvPr/>
        </p:nvSpPr>
        <p:spPr bwMode="auto">
          <a:xfrm>
            <a:off x="1600200" y="4144206"/>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dirty="0">
                <a:latin typeface="Times New Roman" panose="02020603050405020304" pitchFamily="18" charset="0"/>
                <a:cs typeface="Times New Roman" panose="02020603050405020304" pitchFamily="18" charset="0"/>
              </a:rPr>
              <a:t>b) C</a:t>
            </a:r>
            <a:r>
              <a:rPr lang="en-US" altLang="en-US" sz="3200" dirty="0">
                <a:latin typeface="Times New Roman" panose="02020603050405020304" pitchFamily="18" charset="0"/>
                <a:cs typeface="Times New Roman" panose="02020603050405020304" pitchFamily="18" charset="0"/>
              </a:rPr>
              <a:t>â</a:t>
            </a:r>
            <a:r>
              <a:rPr lang="vi-VN" altLang="en-US" sz="3200" dirty="0">
                <a:latin typeface="Times New Roman" panose="02020603050405020304" pitchFamily="18" charset="0"/>
                <a:cs typeface="Times New Roman" panose="02020603050405020304" pitchFamily="18" charset="0"/>
              </a:rPr>
              <a:t>y đ</a:t>
            </a:r>
            <a:r>
              <a:rPr lang="en-US" altLang="en-US" sz="3200" dirty="0">
                <a:latin typeface="Times New Roman" panose="02020603050405020304" pitchFamily="18" charset="0"/>
                <a:cs typeface="Times New Roman" panose="02020603050405020304" pitchFamily="18" charset="0"/>
              </a:rPr>
              <a:t>ó</a:t>
            </a:r>
            <a:r>
              <a:rPr lang="vi-VN" altLang="en-US" sz="3200" dirty="0">
                <a:latin typeface="Times New Roman" panose="02020603050405020304" pitchFamily="18" charset="0"/>
                <a:cs typeface="Times New Roman" panose="02020603050405020304" pitchFamily="18" charset="0"/>
              </a:rPr>
              <a:t> được trồng ở đ</a:t>
            </a:r>
            <a:r>
              <a:rPr lang="en-US" altLang="en-US" sz="3200" dirty="0">
                <a:latin typeface="Times New Roman" panose="02020603050405020304" pitchFamily="18" charset="0"/>
                <a:cs typeface="Times New Roman" panose="02020603050405020304" pitchFamily="18" charset="0"/>
              </a:rPr>
              <a:t>â</a:t>
            </a:r>
            <a:r>
              <a:rPr lang="vi-VN" altLang="en-US" sz="3200" dirty="0">
                <a:latin typeface="Times New Roman" panose="02020603050405020304" pitchFamily="18" charset="0"/>
                <a:cs typeface="Times New Roman" panose="02020603050405020304" pitchFamily="18" charset="0"/>
              </a:rPr>
              <a:t>u ?</a:t>
            </a:r>
          </a:p>
        </p:txBody>
      </p:sp>
      <p:sp>
        <p:nvSpPr>
          <p:cNvPr id="8" name="Text Box 6"/>
          <p:cNvSpPr txBox="1">
            <a:spLocks noChangeArrowheads="1"/>
          </p:cNvSpPr>
          <p:nvPr/>
        </p:nvSpPr>
        <p:spPr bwMode="auto">
          <a:xfrm>
            <a:off x="838200" y="4642362"/>
            <a:ext cx="1104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c) Cây đó do ai trồng, trồng vào dịp nào?</a:t>
            </a: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(hoặc: do ai mua, mua vào dịp nào ?</a:t>
            </a:r>
          </a:p>
        </p:txBody>
      </p:sp>
      <p:sp>
        <p:nvSpPr>
          <p:cNvPr id="9" name="Text Box 8"/>
          <p:cNvSpPr txBox="1">
            <a:spLocks noChangeArrowheads="1"/>
          </p:cNvSpPr>
          <p:nvPr/>
        </p:nvSpPr>
        <p:spPr bwMode="auto">
          <a:xfrm>
            <a:off x="838200" y="5632962"/>
            <a:ext cx="10496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d) Ấn tượng chung của em khi nhìn cây đó như thế nào ?</a:t>
            </a:r>
          </a:p>
        </p:txBody>
      </p:sp>
      <p:sp>
        <p:nvSpPr>
          <p:cNvPr id="10" name="Text Box 4"/>
          <p:cNvSpPr txBox="1">
            <a:spLocks noChangeArrowheads="1"/>
          </p:cNvSpPr>
          <p:nvPr/>
        </p:nvSpPr>
        <p:spPr bwMode="auto">
          <a:xfrm>
            <a:off x="1219200" y="3043892"/>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i="1" dirty="0" err="1">
                <a:solidFill>
                  <a:srgbClr val="FF0000"/>
                </a:solidFill>
                <a:latin typeface="Times New Roman" panose="02020603050405020304" pitchFamily="18" charset="0"/>
                <a:cs typeface="Times New Roman" panose="02020603050405020304" pitchFamily="18" charset="0"/>
              </a:rPr>
              <a:t>Câu</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hỏi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gợi</a:t>
            </a:r>
            <a:r>
              <a:rPr lang="en-US" altLang="en-US" sz="3200" b="1" i="1" dirty="0">
                <a:solidFill>
                  <a:srgbClr val="FF0000"/>
                </a:solidFill>
                <a:latin typeface="Times New Roman" panose="02020603050405020304" pitchFamily="18" charset="0"/>
                <a:cs typeface="Times New Roman" panose="02020603050405020304" pitchFamily="18" charset="0"/>
              </a:rPr>
              <a:t> ý: (</a:t>
            </a:r>
            <a:r>
              <a:rPr lang="en-US" altLang="en-US" sz="3200" b="1" i="1" dirty="0" err="1">
                <a:solidFill>
                  <a:srgbClr val="FF0000"/>
                </a:solidFill>
                <a:latin typeface="Times New Roman" panose="02020603050405020304" pitchFamily="18" charset="0"/>
                <a:cs typeface="Times New Roman" panose="02020603050405020304" pitchFamily="18" charset="0"/>
              </a:rPr>
              <a:t>bài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tập</a:t>
            </a:r>
            <a:r>
              <a:rPr lang="en-US" altLang="en-US" sz="3200" b="1" i="1" dirty="0">
                <a:solidFill>
                  <a:srgbClr val="FF0000"/>
                </a:solidFill>
                <a:latin typeface="Times New Roman" panose="02020603050405020304" pitchFamily="18" charset="0"/>
                <a:cs typeface="Times New Roman" panose="02020603050405020304" pitchFamily="18" charset="0"/>
              </a:rPr>
              <a:t> 3)</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291"/>
                                        </p:tgtEl>
                                        <p:attrNameLst>
                                          <p:attrName>style.visibility</p:attrName>
                                        </p:attrNameLst>
                                      </p:cBhvr>
                                      <p:to>
                                        <p:strVal val="visible"/>
                                      </p:to>
                                    </p:set>
                                    <p:anim calcmode="discrete" valueType="clr">
                                      <p:cBhvr override="childStyle">
                                        <p:cTn id="7" dur="80"/>
                                        <p:tgtEl>
                                          <p:spTgt spid="122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291"/>
                                        </p:tgtEl>
                                        <p:attrNameLst>
                                          <p:attrName>fillcolor</p:attrName>
                                        </p:attrNameLst>
                                      </p:cBhvr>
                                      <p:tavLst>
                                        <p:tav tm="0">
                                          <p:val>
                                            <p:clrVal>
                                              <a:schemeClr val="accent2"/>
                                            </p:clrVal>
                                          </p:val>
                                        </p:tav>
                                        <p:tav tm="50000">
                                          <p:val>
                                            <p:clrVal>
                                              <a:schemeClr val="hlink"/>
                                            </p:clrVal>
                                          </p:val>
                                        </p:tav>
                                      </p:tavLst>
                                    </p:anim>
                                    <p:set>
                                      <p:cBhvr>
                                        <p:cTn id="9" dur="80"/>
                                        <p:tgtEl>
                                          <p:spTgt spid="1229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fade">
                                      <p:cBhvr>
                                        <p:cTn id="14" dur="2000"/>
                                        <p:tgtEl>
                                          <p:spTgt spid="1229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293"/>
                                        </p:tgtEl>
                                        <p:attrNameLst>
                                          <p:attrName>style.visibility</p:attrName>
                                        </p:attrNameLst>
                                      </p:cBhvr>
                                      <p:to>
                                        <p:strVal val="visible"/>
                                      </p:to>
                                    </p:set>
                                    <p:animEffect transition="in" filter="box(in)">
                                      <p:cBhvr>
                                        <p:cTn id="19" dur="500"/>
                                        <p:tgtEl>
                                          <p:spTgt spid="122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294"/>
                                        </p:tgtEl>
                                        <p:attrNameLst>
                                          <p:attrName>style.visibility</p:attrName>
                                        </p:attrNameLst>
                                      </p:cBhvr>
                                      <p:to>
                                        <p:strVal val="visible"/>
                                      </p:to>
                                    </p:set>
                                    <p:animEffect transition="in" filter="box(in)">
                                      <p:cBhvr>
                                        <p:cTn id="24" dur="500"/>
                                        <p:tgtEl>
                                          <p:spTgt spid="1229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edge">
                                      <p:cBhvr>
                                        <p:cTn id="34" dur="2000"/>
                                        <p:tgtEl>
                                          <p:spTgt spid="6"/>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edge">
                                      <p:cBhvr>
                                        <p:cTn id="37" dur="2000"/>
                                        <p:tgtEl>
                                          <p:spTgt spid="7"/>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edge">
                                      <p:cBhvr>
                                        <p:cTn id="40" dur="2000"/>
                                        <p:tgtEl>
                                          <p:spTgt spid="8"/>
                                        </p:tgtEl>
                                      </p:cBhvr>
                                    </p:animEffect>
                                  </p:childTnLst>
                                </p:cTn>
                              </p:par>
                              <p:par>
                                <p:cTn id="41" presetID="2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edge">
                                      <p:cBhvr>
                                        <p:cTn id="4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P spid="12293" grpId="0"/>
      <p:bldP spid="12294"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720746" y="1752600"/>
            <a:ext cx="11277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buFontTx/>
              <a:buAutoNum type="arabicPeriod"/>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Mở</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bài</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trực</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tiếp</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giới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ngay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tả</a:t>
            </a:r>
            <a:r>
              <a:rPr lang="en-US" altLang="en-US" sz="4000" b="1" dirty="0">
                <a:latin typeface="Times New Roman" panose="02020603050405020304" pitchFamily="18" charset="0"/>
                <a:cs typeface="Times New Roman" panose="02020603050405020304" pitchFamily="18" charset="0"/>
              </a:rPr>
              <a:t>.</a:t>
            </a:r>
          </a:p>
          <a:p>
            <a:pPr eaLnBrk="1" hangingPunct="1">
              <a:spcBef>
                <a:spcPct val="50000"/>
              </a:spcBef>
              <a:buFontTx/>
              <a:buAutoNum type="arabicPeriod"/>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Mở</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bài</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gián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tiếp</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nói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chuyện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khác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dẫn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dắt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giới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tả</a:t>
            </a:r>
            <a:r>
              <a:rPr lang="en-US" altLang="en-US" sz="4000" b="1" dirty="0">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id="{EB90CF36-6C70-4430-B4E5-8C475B6C6FBE}"/>
              </a:ext>
            </a:extLst>
          </p:cNvPr>
          <p:cNvGrpSpPr/>
          <p:nvPr/>
        </p:nvGrpSpPr>
        <p:grpSpPr>
          <a:xfrm>
            <a:off x="2548989" y="4108910"/>
            <a:ext cx="7094021" cy="2749090"/>
            <a:chOff x="1289751" y="2125435"/>
            <a:chExt cx="7094021" cy="2749090"/>
          </a:xfrm>
          <a:effectLst>
            <a:outerShdw blurRad="50800" dist="38100" algn="l" rotWithShape="0">
              <a:prstClr val="black">
                <a:alpha val="40000"/>
              </a:prstClr>
            </a:outerShdw>
          </a:effectLst>
        </p:grpSpPr>
        <p:pic>
          <p:nvPicPr>
            <p:cNvPr id="9" name="Picture 8">
              <a:extLst>
                <a:ext uri="{FF2B5EF4-FFF2-40B4-BE49-F238E27FC236}">
                  <a16:creationId xmlns:a16="http://schemas.microsoft.com/office/drawing/2014/main" id="{9D583FB2-3ABF-4DF5-ABB9-12797128B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714" y="3035997"/>
              <a:ext cx="1267863" cy="1798171"/>
            </a:xfrm>
            <a:prstGeom prst="rect">
              <a:avLst/>
            </a:prstGeom>
          </p:spPr>
        </p:pic>
        <p:pic>
          <p:nvPicPr>
            <p:cNvPr id="10" name="Picture 9">
              <a:extLst>
                <a:ext uri="{FF2B5EF4-FFF2-40B4-BE49-F238E27FC236}">
                  <a16:creationId xmlns:a16="http://schemas.microsoft.com/office/drawing/2014/main" id="{0901ECFE-0A92-43D0-A538-29B9CA2B3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9751" y="2336982"/>
              <a:ext cx="1267863" cy="2346766"/>
            </a:xfrm>
            <a:prstGeom prst="rect">
              <a:avLst/>
            </a:prstGeom>
          </p:spPr>
        </p:pic>
        <p:pic>
          <p:nvPicPr>
            <p:cNvPr id="11" name="Picture 10">
              <a:extLst>
                <a:ext uri="{FF2B5EF4-FFF2-40B4-BE49-F238E27FC236}">
                  <a16:creationId xmlns:a16="http://schemas.microsoft.com/office/drawing/2014/main" id="{43D9A0B7-4B8D-464E-B914-48D776699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119" y="3387224"/>
              <a:ext cx="1432442" cy="1487301"/>
            </a:xfrm>
            <a:prstGeom prst="rect">
              <a:avLst/>
            </a:prstGeom>
          </p:spPr>
        </p:pic>
        <p:pic>
          <p:nvPicPr>
            <p:cNvPr id="12" name="Picture 11">
              <a:extLst>
                <a:ext uri="{FF2B5EF4-FFF2-40B4-BE49-F238E27FC236}">
                  <a16:creationId xmlns:a16="http://schemas.microsoft.com/office/drawing/2014/main" id="{582D5909-5525-4753-BF12-9770F6D30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0788" y="2936157"/>
              <a:ext cx="1231290" cy="1938368"/>
            </a:xfrm>
            <a:prstGeom prst="rect">
              <a:avLst/>
            </a:prstGeom>
          </p:spPr>
        </p:pic>
        <p:pic>
          <p:nvPicPr>
            <p:cNvPr id="13" name="Picture 12">
              <a:extLst>
                <a:ext uri="{FF2B5EF4-FFF2-40B4-BE49-F238E27FC236}">
                  <a16:creationId xmlns:a16="http://schemas.microsoft.com/office/drawing/2014/main" id="{F5006CD3-6D37-4E9D-9F5B-B4A986B35B68}"/>
                </a:ext>
              </a:extLst>
            </p:cNvPr>
            <p:cNvPicPr>
              <a:picLocks noChangeAspect="1"/>
            </p:cNvPicPr>
            <p:nvPr/>
          </p:nvPicPr>
          <p:blipFill rotWithShape="1">
            <a:blip r:embed="rId7">
              <a:extLst>
                <a:ext uri="{28A0092B-C50C-407E-A947-70E740481C1C}">
                  <a14:useLocalDpi xmlns:a14="http://schemas.microsoft.com/office/drawing/2010/main" val="0"/>
                </a:ext>
              </a:extLst>
            </a:blip>
            <a:srcRect l="2283"/>
            <a:stretch/>
          </p:blipFill>
          <p:spPr>
            <a:xfrm>
              <a:off x="6313713" y="2452006"/>
              <a:ext cx="947056" cy="2346766"/>
            </a:xfrm>
            <a:prstGeom prst="rect">
              <a:avLst/>
            </a:prstGeom>
          </p:spPr>
        </p:pic>
        <p:pic>
          <p:nvPicPr>
            <p:cNvPr id="14" name="Picture 13">
              <a:extLst>
                <a:ext uri="{FF2B5EF4-FFF2-40B4-BE49-F238E27FC236}">
                  <a16:creationId xmlns:a16="http://schemas.microsoft.com/office/drawing/2014/main" id="{4E644CCE-985C-437E-A517-6F0BA9F0FE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9617" y="2125435"/>
              <a:ext cx="1414155" cy="2645445"/>
            </a:xfrm>
            <a:prstGeom prst="rect">
              <a:avLst/>
            </a:prstGeom>
          </p:spPr>
        </p:pic>
        <p:pic>
          <p:nvPicPr>
            <p:cNvPr id="15" name="Picture 14">
              <a:extLst>
                <a:ext uri="{FF2B5EF4-FFF2-40B4-BE49-F238E27FC236}">
                  <a16:creationId xmlns:a16="http://schemas.microsoft.com/office/drawing/2014/main" id="{0AAC981F-F119-45E2-AB16-6600C57AF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5599" y="2725838"/>
              <a:ext cx="1188622" cy="2060278"/>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dissolve">
                                      <p:cBhvr>
                                        <p:cTn id="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1339516" y="86907"/>
            <a:ext cx="95129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b="1" dirty="0">
                <a:solidFill>
                  <a:srgbClr val="2B4379"/>
                </a:solidFill>
                <a:latin typeface="Times New Roman" panose="02020603050405020304" pitchFamily="18" charset="0"/>
                <a:cs typeface="Times New Roman" panose="02020603050405020304" pitchFamily="18" charset="0"/>
              </a:rPr>
              <a:t>4. Dựa vào các câu trả lời trên, em hãy viết một đoạn mở bài, giới thiệu chung về cây định tả.</a:t>
            </a:r>
          </a:p>
        </p:txBody>
      </p:sp>
      <p:sp>
        <p:nvSpPr>
          <p:cNvPr id="29699" name="TextBox 4"/>
          <p:cNvSpPr txBox="1">
            <a:spLocks noChangeArrowheads="1"/>
          </p:cNvSpPr>
          <p:nvPr/>
        </p:nvSpPr>
        <p:spPr bwMode="auto">
          <a:xfrm>
            <a:off x="4572000" y="1134569"/>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2800" dirty="0" err="1">
                <a:solidFill>
                  <a:srgbClr val="0070C0"/>
                </a:solidFill>
                <a:latin typeface="Times New Roman" panose="02020603050405020304" pitchFamily="18" charset="0"/>
                <a:cs typeface="Times New Roman" panose="02020603050405020304" pitchFamily="18" charset="0"/>
              </a:rPr>
              <a:t>Bài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tham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khảo</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9700" name="TextBox 5"/>
          <p:cNvSpPr txBox="1">
            <a:spLocks noChangeArrowheads="1"/>
          </p:cNvSpPr>
          <p:nvPr/>
        </p:nvSpPr>
        <p:spPr bwMode="auto">
          <a:xfrm>
            <a:off x="1601841" y="1486360"/>
            <a:ext cx="31987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Mở</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bài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r>
              <a:rPr lang="en-US" altLang="en-US" sz="3200" dirty="0">
                <a:solidFill>
                  <a:srgbClr val="FF0000"/>
                </a:solidFill>
                <a:latin typeface="Times New Roman" panose="02020603050405020304" pitchFamily="18" charset="0"/>
                <a:cs typeface="Times New Roman" panose="02020603050405020304" pitchFamily="18" charset="0"/>
              </a:rPr>
              <a:t>:</a:t>
            </a:r>
          </a:p>
        </p:txBody>
      </p:sp>
      <p:sp>
        <p:nvSpPr>
          <p:cNvPr id="29701" name="Text Box 3"/>
          <p:cNvSpPr txBox="1">
            <a:spLocks noChangeArrowheads="1"/>
          </p:cNvSpPr>
          <p:nvPr/>
        </p:nvSpPr>
        <p:spPr bwMode="auto">
          <a:xfrm>
            <a:off x="152400" y="2199400"/>
            <a:ext cx="531636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Vào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trước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Tết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về</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để</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trang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trí</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phòng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Vừa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xinh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xắn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chỉ</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hơn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cái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thước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kẻ</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học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trò</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đã</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nhiêu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đỏ</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rực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thích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 reo </a:t>
            </a:r>
            <a:r>
              <a:rPr lang="en-US" altLang="en-US" sz="3000" b="1" dirty="0" err="1">
                <a:latin typeface="HP001 5 hàng" panose="020B0603050302020204" pitchFamily="34" charset="0"/>
                <a:cs typeface="Times New Roman" panose="02020603050405020304" pitchFamily="18" charset="0"/>
              </a:rPr>
              <a:t>lên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đẹp</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a:t>
            </a:r>
          </a:p>
        </p:txBody>
      </p:sp>
      <p:sp>
        <p:nvSpPr>
          <p:cNvPr id="29702" name="Text Box 3"/>
          <p:cNvSpPr txBox="1">
            <a:spLocks noChangeArrowheads="1"/>
          </p:cNvSpPr>
          <p:nvPr/>
        </p:nvSpPr>
        <p:spPr bwMode="auto">
          <a:xfrm>
            <a:off x="5629391" y="2149019"/>
            <a:ext cx="645936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Tết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năm</a:t>
            </a:r>
            <a:r>
              <a:rPr lang="en-US" altLang="en-US" sz="3000" b="1" dirty="0">
                <a:latin typeface="HP001 5 hàng" panose="020B0603050302020204" pitchFamily="34" charset="0"/>
                <a:cs typeface="Times New Roman" panose="02020603050405020304" pitchFamily="18" charset="0"/>
              </a:rPr>
              <a:t> nay, </a:t>
            </a:r>
            <a:r>
              <a:rPr lang="en-US" altLang="en-US" sz="3000" b="1" dirty="0" err="1">
                <a:latin typeface="HP001 5 hàng" panose="020B0603050302020204" pitchFamily="34" charset="0"/>
                <a:cs typeface="Times New Roman" panose="02020603050405020304" pitchFamily="18" charset="0"/>
              </a:rPr>
              <a:t>bố</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bàn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nhau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không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quất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đào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mai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đổi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để</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trang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trí</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phòng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Nhưng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gì</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thì</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bố</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chưa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nghĩ</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Thế</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rồi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hôm</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chở</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về</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xinh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xắn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nhiêu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đỏ</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rực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Vừa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thích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 reo </a:t>
            </a:r>
            <a:r>
              <a:rPr lang="en-US" altLang="en-US" sz="3000" b="1" dirty="0" err="1">
                <a:latin typeface="HP001 5 hàng" panose="020B0603050302020204" pitchFamily="34" charset="0"/>
                <a:cs typeface="Times New Roman" panose="02020603050405020304" pitchFamily="18" charset="0"/>
              </a:rPr>
              <a:t>lên</a:t>
            </a:r>
            <a:r>
              <a:rPr lang="en-US" altLang="en-US" sz="3000" b="1" dirty="0">
                <a:latin typeface="HP001 5 hàng" panose="020B0603050302020204" pitchFamily="34" charset="0"/>
                <a:cs typeface="Times New Roman" panose="02020603050405020304" pitchFamily="18" charset="0"/>
              </a:rPr>
              <a:t>: “ </a:t>
            </a:r>
            <a:r>
              <a:rPr lang="en-US" altLang="en-US" sz="3000" b="1" dirty="0" err="1">
                <a:latin typeface="HP001 5 hàng" panose="020B0603050302020204" pitchFamily="34" charset="0"/>
                <a:cs typeface="Times New Roman" panose="02020603050405020304" pitchFamily="18" charset="0"/>
              </a:rPr>
              <a: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đẹp</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a:t>
            </a:r>
          </a:p>
        </p:txBody>
      </p:sp>
      <p:sp>
        <p:nvSpPr>
          <p:cNvPr id="29703" name="TextBox 8"/>
          <p:cNvSpPr txBox="1">
            <a:spLocks noChangeArrowheads="1"/>
          </p:cNvSpPr>
          <p:nvPr/>
        </p:nvSpPr>
        <p:spPr bwMode="auto">
          <a:xfrm>
            <a:off x="6874837" y="1486360"/>
            <a:ext cx="30495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Mở</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bài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gián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r>
              <a:rPr lang="en-US" altLang="en-US" sz="3200" dirty="0">
                <a:solidFill>
                  <a:srgbClr val="FF0000"/>
                </a:solidFill>
                <a:latin typeface="Times New Roman" panose="02020603050405020304" pitchFamily="18" charset="0"/>
                <a:cs typeface="Times New Roman" panose="02020603050405020304" pitchFamily="18" charset="0"/>
              </a:rPr>
              <a:t>:</a:t>
            </a:r>
          </a:p>
        </p:txBody>
      </p:sp>
      <p:cxnSp>
        <p:nvCxnSpPr>
          <p:cNvPr id="11" name="Straight Connector 10"/>
          <p:cNvCxnSpPr/>
          <p:nvPr/>
        </p:nvCxnSpPr>
        <p:spPr>
          <a:xfrm>
            <a:off x="5562600" y="1664735"/>
            <a:ext cx="0" cy="5019216"/>
          </a:xfrm>
          <a:prstGeom prst="line">
            <a:avLst/>
          </a:prstGeom>
          <a:ln w="57150" cmpd="sng"/>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wipe(down)">
                                      <p:cBhvr>
                                        <p:cTn id="7" dur="500"/>
                                        <p:tgtEl>
                                          <p:spTgt spid="29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wipe(down)">
                                      <p:cBhvr>
                                        <p:cTn id="12" dur="500"/>
                                        <p:tgtEl>
                                          <p:spTgt spid="297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703"/>
                                        </p:tgtEl>
                                        <p:attrNameLst>
                                          <p:attrName>style.visibility</p:attrName>
                                        </p:attrNameLst>
                                      </p:cBhvr>
                                      <p:to>
                                        <p:strVal val="visible"/>
                                      </p:to>
                                    </p:set>
                                    <p:animEffect transition="in" filter="circle(in)">
                                      <p:cBhvr>
                                        <p:cTn id="17" dur="2000"/>
                                        <p:tgtEl>
                                          <p:spTgt spid="297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9702"/>
                                        </p:tgtEl>
                                        <p:attrNameLst>
                                          <p:attrName>style.visibility</p:attrName>
                                        </p:attrNameLst>
                                      </p:cBhvr>
                                      <p:to>
                                        <p:strVal val="visible"/>
                                      </p:to>
                                    </p:set>
                                    <p:animEffect transition="in" filter="fade">
                                      <p:cBhvr>
                                        <p:cTn id="22" dur="1000"/>
                                        <p:tgtEl>
                                          <p:spTgt spid="29702"/>
                                        </p:tgtEl>
                                      </p:cBhvr>
                                    </p:animEffect>
                                    <p:anim calcmode="lin" valueType="num">
                                      <p:cBhvr>
                                        <p:cTn id="23" dur="1000" fill="hold"/>
                                        <p:tgtEl>
                                          <p:spTgt spid="29702"/>
                                        </p:tgtEl>
                                        <p:attrNameLst>
                                          <p:attrName>ppt_x</p:attrName>
                                        </p:attrNameLst>
                                      </p:cBhvr>
                                      <p:tavLst>
                                        <p:tav tm="0">
                                          <p:val>
                                            <p:strVal val="#ppt_x"/>
                                          </p:val>
                                        </p:tav>
                                        <p:tav tm="100000">
                                          <p:val>
                                            <p:strVal val="#ppt_x"/>
                                          </p:val>
                                        </p:tav>
                                      </p:tavLst>
                                    </p:anim>
                                    <p:anim calcmode="lin" valueType="num">
                                      <p:cBhvr>
                                        <p:cTn id="24" dur="1000" fill="hold"/>
                                        <p:tgtEl>
                                          <p:spTgt spid="297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3003605" y="2432186"/>
            <a:ext cx="531908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rPr>
              <a:t>Dặn</a:t>
            </a:r>
            <a:r>
              <a:rPr kumimoji="0" lang="en-US" sz="115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11500" b="1" i="0" u="none" strike="noStrike" kern="1200" cap="none" spc="0" normalizeH="0" noProof="0" dirty="0" err="1">
                <a:ln>
                  <a:noFill/>
                </a:ln>
                <a:solidFill>
                  <a:srgbClr val="003333"/>
                </a:solidFill>
                <a:effectLst/>
                <a:uLnTx/>
                <a:uFillTx/>
                <a:latin typeface="UTM Beautiful Caps" panose="02040603050506020204" pitchFamily="18" charset="0"/>
              </a:rPr>
              <a:t>dò</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24615207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1879243" y="2831971"/>
            <a:ext cx="835356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3333"/>
                </a:solidFill>
                <a:effectLst/>
                <a:uLnTx/>
                <a:uFillTx/>
                <a:latin typeface="UTM Beautiful Caps" panose="02040603050506020204" pitchFamily="18" charset="0"/>
              </a:rPr>
              <a:t>Chúc</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các</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em</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học</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tốt</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a:t>
            </a:r>
            <a:endParaRPr kumimoji="0" lang="id-ID" sz="88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284065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76200" y="838200"/>
            <a:ext cx="12268200"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indent="51752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en-US" sz="6000" b="1" dirty="0" err="1">
                <a:solidFill>
                  <a:srgbClr val="C00000"/>
                </a:solidFill>
                <a:latin typeface="UTM Beautiful Caps" panose="02040603050506020204" pitchFamily="18" charset="0"/>
              </a:rPr>
              <a:t>Nêu</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cấu</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tạo</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của</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bài</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văn</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miêu</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tả</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cây</a:t>
            </a:r>
            <a:r>
              <a:rPr lang="en-US" sz="6000" b="1" dirty="0">
                <a:solidFill>
                  <a:srgbClr val="C00000"/>
                </a:solidFill>
                <a:latin typeface="UTM Beautiful Caps" panose="02040603050506020204" pitchFamily="18" charset="0"/>
              </a:rPr>
              <a:t> </a:t>
            </a:r>
            <a:r>
              <a:rPr lang="en-US" sz="6000" b="1" dirty="0" err="1">
                <a:solidFill>
                  <a:srgbClr val="C00000"/>
                </a:solidFill>
                <a:latin typeface="UTM Beautiful Caps" panose="02040603050506020204" pitchFamily="18" charset="0"/>
              </a:rPr>
              <a:t>cối</a:t>
            </a:r>
            <a:r>
              <a:rPr lang="en-US" sz="6000" b="1" dirty="0">
                <a:solidFill>
                  <a:srgbClr val="C00000"/>
                </a:solidFill>
                <a:latin typeface="UTM Beautiful Caps" panose="02040603050506020204" pitchFamily="18" charset="0"/>
              </a:rPr>
              <a:t>.</a:t>
            </a:r>
          </a:p>
        </p:txBody>
      </p:sp>
      <p:sp>
        <p:nvSpPr>
          <p:cNvPr id="2056" name="Text Box 8"/>
          <p:cNvSpPr txBox="1">
            <a:spLocks noChangeArrowheads="1"/>
          </p:cNvSpPr>
          <p:nvPr/>
        </p:nvSpPr>
        <p:spPr bwMode="auto">
          <a:xfrm>
            <a:off x="381000" y="1583970"/>
            <a:ext cx="11429999" cy="44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lnSpc>
                <a:spcPct val="150000"/>
              </a:lnSpc>
            </a:pPr>
            <a:r>
              <a:rPr lang="en-US" altLang="en-US" sz="3200" i="1"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Bài văn miêu tả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cây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cối</a:t>
            </a:r>
            <a:r>
              <a:rPr lang="vi-VN" altLang="en-US" sz="3200" i="1" dirty="0">
                <a:latin typeface="Times New Roman" panose="02020603050405020304" pitchFamily="18" charset="0"/>
                <a:cs typeface="Times New Roman" panose="02020603050405020304" pitchFamily="18" charset="0"/>
              </a:rPr>
              <a:t> thường gồm có ba phần : </a:t>
            </a: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Mở bài</a:t>
            </a:r>
            <a:r>
              <a:rPr lang="vi-VN"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thiệu</a:t>
            </a:r>
            <a:r>
              <a:rPr lang="en-US" altLang="en-US" sz="3200" dirty="0">
                <a:latin typeface="Times New Roman" panose="02020603050405020304" pitchFamily="18" charset="0"/>
                <a:cs typeface="Times New Roman" panose="02020603050405020304" pitchFamily="18" charset="0"/>
              </a:rPr>
              <a:t> bao </a:t>
            </a:r>
            <a:r>
              <a:rPr lang="en-US" altLang="en-US" sz="3200" dirty="0" err="1">
                <a:latin typeface="Times New Roman" panose="02020603050405020304" pitchFamily="18" charset="0"/>
                <a:cs typeface="Times New Roman" panose="02020603050405020304" pitchFamily="18" charset="0"/>
              </a:rPr>
              <a:t>quát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về</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 </a:t>
            </a:r>
            <a:r>
              <a:rPr lang="en-US" altLang="en-US" sz="3200" b="1" dirty="0" err="1">
                <a:latin typeface="Times New Roman" panose="02020603050405020304" pitchFamily="18" charset="0"/>
                <a:cs typeface="Times New Roman" panose="02020603050405020304" pitchFamily="18" charset="0"/>
              </a:rPr>
              <a:t>Thân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từng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từng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triển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Kết bài</a:t>
            </a:r>
            <a:r>
              <a:rPr lang="vi-VN" altLang="en-US" sz="3200" dirty="0">
                <a:latin typeface="Times New Roman" panose="02020603050405020304" pitchFamily="18" charset="0"/>
                <a:cs typeface="Times New Roman" panose="02020603050405020304" pitchFamily="18" charset="0"/>
              </a:rPr>
              <a:t>: Có thể </a:t>
            </a:r>
            <a:r>
              <a:rPr lang="en-US" altLang="en-US" sz="3200" dirty="0" err="1">
                <a:latin typeface="Times New Roman" panose="02020603050405020304" pitchFamily="18" charset="0"/>
                <a:cs typeface="Times New Roman" panose="02020603050405020304" pitchFamily="18" charset="0"/>
              </a:rPr>
              <a:t>nêu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tượng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biệt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0B9C3AD-6A8D-4CDA-B217-03C16A62CF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18" b="89870" l="9947" r="89876"/>
                    </a14:imgEffect>
                  </a14:imgLayer>
                </a14:imgProps>
              </a:ext>
              <a:ext uri="{28A0092B-C50C-407E-A947-70E740481C1C}">
                <a14:useLocalDpi xmlns:a14="http://schemas.microsoft.com/office/drawing/2010/main" val="0"/>
              </a:ext>
            </a:extLst>
          </a:blip>
          <a:srcRect l="17851"/>
          <a:stretch/>
        </p:blipFill>
        <p:spPr>
          <a:xfrm>
            <a:off x="9902531" y="5105400"/>
            <a:ext cx="1131764" cy="1832690"/>
          </a:xfrm>
          <a:prstGeom prst="rect">
            <a:avLst/>
          </a:prstGeom>
          <a:effectLst>
            <a:outerShdw blurRad="76200" dist="38100" dir="2700000" algn="tl" rotWithShape="0">
              <a:prstClr val="black">
                <a:alpha val="40000"/>
              </a:prstClr>
            </a:outerShdw>
          </a:effectLst>
        </p:spPr>
      </p:pic>
      <p:pic>
        <p:nvPicPr>
          <p:cNvPr id="6" name="Picture 5">
            <a:extLst>
              <a:ext uri="{FF2B5EF4-FFF2-40B4-BE49-F238E27FC236}">
                <a16:creationId xmlns:a16="http://schemas.microsoft.com/office/drawing/2014/main" id="{1B483394-2088-4521-9293-78A332BA16A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55319" y1="45990" x2="55319" y2="45990"/>
                        <a14:backgroundMark x1="55142" y1="46491" x2="55142" y2="46491"/>
                      </a14:backgroundRemoval>
                    </a14:imgEffect>
                  </a14:imgLayer>
                </a14:imgProps>
              </a:ext>
              <a:ext uri="{28A0092B-C50C-407E-A947-70E740481C1C}">
                <a14:useLocalDpi xmlns:a14="http://schemas.microsoft.com/office/drawing/2010/main" val="0"/>
              </a:ext>
            </a:extLst>
          </a:blip>
          <a:stretch>
            <a:fillRect/>
          </a:stretch>
        </p:blipFill>
        <p:spPr>
          <a:xfrm>
            <a:off x="10836348" y="5295566"/>
            <a:ext cx="1156298" cy="1636039"/>
          </a:xfrm>
          <a:prstGeom prst="rect">
            <a:avLst/>
          </a:prstGeom>
          <a:effectLst>
            <a:outerShdw blurRad="177800" dist="38100" sx="103000" sy="103000" algn="l" rotWithShape="0">
              <a:prstClr val="black">
                <a:alpha val="40000"/>
              </a:prstClr>
            </a:outerShdw>
          </a:effectLst>
        </p:spPr>
      </p:pic>
      <p:pic>
        <p:nvPicPr>
          <p:cNvPr id="7" name="Picture 6">
            <a:extLst>
              <a:ext uri="{FF2B5EF4-FFF2-40B4-BE49-F238E27FC236}">
                <a16:creationId xmlns:a16="http://schemas.microsoft.com/office/drawing/2014/main" id="{2A2913FE-69D3-43BC-9CF3-24C1D90DB1C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546" b="95745" l="9752" r="89894"/>
                    </a14:imgEffect>
                  </a14:imgLayer>
                </a14:imgProps>
              </a:ext>
              <a:ext uri="{28A0092B-C50C-407E-A947-70E740481C1C}">
                <a14:useLocalDpi xmlns:a14="http://schemas.microsoft.com/office/drawing/2010/main" val="0"/>
              </a:ext>
            </a:extLst>
          </a:blip>
          <a:stretch>
            <a:fillRect/>
          </a:stretch>
        </p:blipFill>
        <p:spPr>
          <a:xfrm>
            <a:off x="10467711" y="5596358"/>
            <a:ext cx="981772" cy="1227215"/>
          </a:xfrm>
          <a:prstGeom prst="rect">
            <a:avLst/>
          </a:prstGeom>
          <a:ln>
            <a:noFill/>
          </a:ln>
          <a:effectLst>
            <a:outerShdw blurRad="127000" dist="38100" dir="2700000" sx="102000" sy="102000" algn="tl" rotWithShape="0">
              <a:prstClr val="black">
                <a:alpha val="44000"/>
              </a:prstClr>
            </a:outerShdw>
          </a:effectLst>
        </p:spPr>
      </p:pic>
    </p:spTree>
    <p:custDataLst>
      <p:tags r:id="rId1"/>
    </p:custData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0000">
                                          <p:cBhvr additive="base">
                                            <p:cTn id="7" dur="900" fill="hold"/>
                                            <p:tgtEl>
                                              <p:spTgt spid="5"/>
                                            </p:tgtEl>
                                            <p:attrNameLst>
                                              <p:attrName>ppt_x</p:attrName>
                                            </p:attrNameLst>
                                          </p:cBhvr>
                                          <p:tavLst>
                                            <p:tav tm="0">
                                              <p:val>
                                                <p:strVal val="0-#ppt_w/2"/>
                                              </p:val>
                                            </p:tav>
                                            <p:tav tm="100000">
                                              <p:val>
                                                <p:strVal val="#ppt_x"/>
                                              </p:val>
                                            </p:tav>
                                          </p:tavLst>
                                        </p:anim>
                                        <p:anim calcmode="lin" valueType="num" p14:bounceEnd="30000">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70" fill="hold">
                                              <p:stCondLst>
                                                <p:cond delay="0"/>
                                              </p:stCondLst>
                                            </p:cTn>
                                            <p:tgtEl>
                                              <p:spTgt spid="5"/>
                                            </p:tgtEl>
                                            <p:attrNameLst>
                                              <p:attrName>r</p:attrName>
                                            </p:attrNameLst>
                                          </p:cBhvr>
                                        </p:animRot>
                                        <p:animRot by="-240000">
                                          <p:cBhvr>
                                            <p:cTn id="11" dur="340" fill="hold">
                                              <p:stCondLst>
                                                <p:cond delay="340"/>
                                              </p:stCondLst>
                                            </p:cTn>
                                            <p:tgtEl>
                                              <p:spTgt spid="5"/>
                                            </p:tgtEl>
                                            <p:attrNameLst>
                                              <p:attrName>r</p:attrName>
                                            </p:attrNameLst>
                                          </p:cBhvr>
                                        </p:animRot>
                                        <p:animRot by="240000">
                                          <p:cBhvr>
                                            <p:cTn id="12" dur="340" fill="hold">
                                              <p:stCondLst>
                                                <p:cond delay="680"/>
                                              </p:stCondLst>
                                            </p:cTn>
                                            <p:tgtEl>
                                              <p:spTgt spid="5"/>
                                            </p:tgtEl>
                                            <p:attrNameLst>
                                              <p:attrName>r</p:attrName>
                                            </p:attrNameLst>
                                          </p:cBhvr>
                                        </p:animRot>
                                        <p:animRot by="-240000">
                                          <p:cBhvr>
                                            <p:cTn id="13" dur="340" fill="hold">
                                              <p:stCondLst>
                                                <p:cond delay="1020"/>
                                              </p:stCondLst>
                                            </p:cTn>
                                            <p:tgtEl>
                                              <p:spTgt spid="5"/>
                                            </p:tgtEl>
                                            <p:attrNameLst>
                                              <p:attrName>r</p:attrName>
                                            </p:attrNameLst>
                                          </p:cBhvr>
                                        </p:animRot>
                                        <p:animRot by="120000">
                                          <p:cBhvr>
                                            <p:cTn id="14" dur="340" fill="hold">
                                              <p:stCondLst>
                                                <p:cond delay="1360"/>
                                              </p:stCondLst>
                                            </p:cTn>
                                            <p:tgtEl>
                                              <p:spTgt spid="5"/>
                                            </p:tgtEl>
                                            <p:attrNameLst>
                                              <p:attrName>r</p:attrName>
                                            </p:attrNameLst>
                                          </p:cBhvr>
                                        </p:animRot>
                                      </p:childTnLst>
                                    </p:cTn>
                                  </p:par>
                                  <p:par>
                                    <p:cTn id="15" presetID="2" presetClass="entr" presetSubtype="8" fill="hold" nodeType="withEffect" p14:presetBounceEnd="3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30000">
                                          <p:cBhvr additive="base">
                                            <p:cTn id="17" dur="800" fill="hold"/>
                                            <p:tgtEl>
                                              <p:spTgt spid="7"/>
                                            </p:tgtEl>
                                            <p:attrNameLst>
                                              <p:attrName>ppt_x</p:attrName>
                                            </p:attrNameLst>
                                          </p:cBhvr>
                                          <p:tavLst>
                                            <p:tav tm="0">
                                              <p:val>
                                                <p:strVal val="0-#ppt_w/2"/>
                                              </p:val>
                                            </p:tav>
                                            <p:tav tm="100000">
                                              <p:val>
                                                <p:strVal val="#ppt_x"/>
                                              </p:val>
                                            </p:tav>
                                          </p:tavLst>
                                        </p:anim>
                                        <p:anim calcmode="lin" valueType="num" p14:bounceEnd="30000">
                                          <p:cBhvr additive="base">
                                            <p:cTn id="18" dur="800" fill="hold"/>
                                            <p:tgtEl>
                                              <p:spTgt spid="7"/>
                                            </p:tgtEl>
                                            <p:attrNameLst>
                                              <p:attrName>ppt_y</p:attrName>
                                            </p:attrNameLst>
                                          </p:cBhvr>
                                          <p:tavLst>
                                            <p:tav tm="0">
                                              <p:val>
                                                <p:strVal val="#ppt_y"/>
                                              </p:val>
                                            </p:tav>
                                            <p:tav tm="100000">
                                              <p:val>
                                                <p:strVal val="#ppt_y"/>
                                              </p:val>
                                            </p:tav>
                                          </p:tavLst>
                                        </p:anim>
                                      </p:childTnLst>
                                    </p:cTn>
                                  </p:par>
                                  <p:par>
                                    <p:cTn id="19" presetID="6" presetClass="emph" presetSubtype="0" repeatCount="indefinite" accel="17000" decel="22000" autoRev="1" fill="hold" nodeType="withEffect">
                                      <p:stCondLst>
                                        <p:cond delay="900"/>
                                      </p:stCondLst>
                                      <p:childTnLst>
                                        <p:animScale>
                                          <p:cBhvr>
                                            <p:cTn id="20" dur="1050" fill="hold"/>
                                            <p:tgtEl>
                                              <p:spTgt spid="7"/>
                                            </p:tgtEl>
                                          </p:cBhvr>
                                          <p:by x="105000" y="105000"/>
                                        </p:animScale>
                                      </p:childTnLst>
                                    </p:cTn>
                                  </p:par>
                                  <p:par>
                                    <p:cTn id="21" presetID="2" presetClass="entr" presetSubtype="4" fill="hold" nodeType="withEffect" p14:presetBounceEnd="30000">
                                      <p:stCondLst>
                                        <p:cond delay="300"/>
                                      </p:stCondLst>
                                      <p:childTnLst>
                                        <p:set>
                                          <p:cBhvr>
                                            <p:cTn id="22" dur="1" fill="hold">
                                              <p:stCondLst>
                                                <p:cond delay="0"/>
                                              </p:stCondLst>
                                            </p:cTn>
                                            <p:tgtEl>
                                              <p:spTgt spid="6"/>
                                            </p:tgtEl>
                                            <p:attrNameLst>
                                              <p:attrName>style.visibility</p:attrName>
                                            </p:attrNameLst>
                                          </p:cBhvr>
                                          <p:to>
                                            <p:strVal val="visible"/>
                                          </p:to>
                                        </p:set>
                                        <p:anim calcmode="lin" valueType="num" p14:bounceEnd="30000">
                                          <p:cBhvr additive="base">
                                            <p:cTn id="23" dur="9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24" dur="900" fill="hold"/>
                                            <p:tgtEl>
                                              <p:spTgt spid="6"/>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900"/>
                                      </p:stCondLst>
                                      <p:childTnLst>
                                        <p:animRot by="120000">
                                          <p:cBhvr>
                                            <p:cTn id="26" dur="200" fill="hold">
                                              <p:stCondLst>
                                                <p:cond delay="0"/>
                                              </p:stCondLst>
                                            </p:cTn>
                                            <p:tgtEl>
                                              <p:spTgt spid="6"/>
                                            </p:tgtEl>
                                            <p:attrNameLst>
                                              <p:attrName>r</p:attrName>
                                            </p:attrNameLst>
                                          </p:cBhvr>
                                        </p:animRot>
                                        <p:animRot by="-240000">
                                          <p:cBhvr>
                                            <p:cTn id="27" dur="400" fill="hold">
                                              <p:stCondLst>
                                                <p:cond delay="400"/>
                                              </p:stCondLst>
                                            </p:cTn>
                                            <p:tgtEl>
                                              <p:spTgt spid="6"/>
                                            </p:tgtEl>
                                            <p:attrNameLst>
                                              <p:attrName>r</p:attrName>
                                            </p:attrNameLst>
                                          </p:cBhvr>
                                        </p:animRot>
                                        <p:animRot by="240000">
                                          <p:cBhvr>
                                            <p:cTn id="28" dur="400" fill="hold">
                                              <p:stCondLst>
                                                <p:cond delay="800"/>
                                              </p:stCondLst>
                                            </p:cTn>
                                            <p:tgtEl>
                                              <p:spTgt spid="6"/>
                                            </p:tgtEl>
                                            <p:attrNameLst>
                                              <p:attrName>r</p:attrName>
                                            </p:attrNameLst>
                                          </p:cBhvr>
                                        </p:animRot>
                                        <p:animRot by="-240000">
                                          <p:cBhvr>
                                            <p:cTn id="29" dur="400" fill="hold">
                                              <p:stCondLst>
                                                <p:cond delay="1200"/>
                                              </p:stCondLst>
                                            </p:cTn>
                                            <p:tgtEl>
                                              <p:spTgt spid="6"/>
                                            </p:tgtEl>
                                            <p:attrNameLst>
                                              <p:attrName>r</p:attrName>
                                            </p:attrNameLst>
                                          </p:cBhvr>
                                        </p:animRot>
                                        <p:animRot by="120000">
                                          <p:cBhvr>
                                            <p:cTn id="30" dur="400" fill="hold">
                                              <p:stCondLst>
                                                <p:cond delay="160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box(in)">
                                          <p:cBhvr>
                                            <p:cTn id="35" dur="500"/>
                                            <p:tgtEl>
                                              <p:spTgt spid="20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dissolve">
                                          <p:cBhvr>
                                            <p:cTn id="4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6"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70" fill="hold">
                                              <p:stCondLst>
                                                <p:cond delay="0"/>
                                              </p:stCondLst>
                                            </p:cTn>
                                            <p:tgtEl>
                                              <p:spTgt spid="5"/>
                                            </p:tgtEl>
                                            <p:attrNameLst>
                                              <p:attrName>r</p:attrName>
                                            </p:attrNameLst>
                                          </p:cBhvr>
                                        </p:animRot>
                                        <p:animRot by="-240000">
                                          <p:cBhvr>
                                            <p:cTn id="11" dur="340" fill="hold">
                                              <p:stCondLst>
                                                <p:cond delay="340"/>
                                              </p:stCondLst>
                                            </p:cTn>
                                            <p:tgtEl>
                                              <p:spTgt spid="5"/>
                                            </p:tgtEl>
                                            <p:attrNameLst>
                                              <p:attrName>r</p:attrName>
                                            </p:attrNameLst>
                                          </p:cBhvr>
                                        </p:animRot>
                                        <p:animRot by="240000">
                                          <p:cBhvr>
                                            <p:cTn id="12" dur="340" fill="hold">
                                              <p:stCondLst>
                                                <p:cond delay="680"/>
                                              </p:stCondLst>
                                            </p:cTn>
                                            <p:tgtEl>
                                              <p:spTgt spid="5"/>
                                            </p:tgtEl>
                                            <p:attrNameLst>
                                              <p:attrName>r</p:attrName>
                                            </p:attrNameLst>
                                          </p:cBhvr>
                                        </p:animRot>
                                        <p:animRot by="-240000">
                                          <p:cBhvr>
                                            <p:cTn id="13" dur="340" fill="hold">
                                              <p:stCondLst>
                                                <p:cond delay="1020"/>
                                              </p:stCondLst>
                                            </p:cTn>
                                            <p:tgtEl>
                                              <p:spTgt spid="5"/>
                                            </p:tgtEl>
                                            <p:attrNameLst>
                                              <p:attrName>r</p:attrName>
                                            </p:attrNameLst>
                                          </p:cBhvr>
                                        </p:animRot>
                                        <p:animRot by="120000">
                                          <p:cBhvr>
                                            <p:cTn id="14" dur="340" fill="hold">
                                              <p:stCondLst>
                                                <p:cond delay="1360"/>
                                              </p:stCondLst>
                                            </p:cTn>
                                            <p:tgtEl>
                                              <p:spTgt spid="5"/>
                                            </p:tgtEl>
                                            <p:attrNameLst>
                                              <p:attrName>r</p:attrName>
                                            </p:attrNameLst>
                                          </p:cBhvr>
                                        </p:animRot>
                                      </p:childTnLst>
                                    </p:cTn>
                                  </p:par>
                                  <p:par>
                                    <p:cTn id="15" presetID="2" presetClass="entr" presetSubtype="8"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800" fill="hold"/>
                                            <p:tgtEl>
                                              <p:spTgt spid="7"/>
                                            </p:tgtEl>
                                            <p:attrNameLst>
                                              <p:attrName>ppt_x</p:attrName>
                                            </p:attrNameLst>
                                          </p:cBhvr>
                                          <p:tavLst>
                                            <p:tav tm="0">
                                              <p:val>
                                                <p:strVal val="0-#ppt_w/2"/>
                                              </p:val>
                                            </p:tav>
                                            <p:tav tm="100000">
                                              <p:val>
                                                <p:strVal val="#ppt_x"/>
                                              </p:val>
                                            </p:tav>
                                          </p:tavLst>
                                        </p:anim>
                                        <p:anim calcmode="lin" valueType="num">
                                          <p:cBhvr additive="base">
                                            <p:cTn id="18" dur="800" fill="hold"/>
                                            <p:tgtEl>
                                              <p:spTgt spid="7"/>
                                            </p:tgtEl>
                                            <p:attrNameLst>
                                              <p:attrName>ppt_y</p:attrName>
                                            </p:attrNameLst>
                                          </p:cBhvr>
                                          <p:tavLst>
                                            <p:tav tm="0">
                                              <p:val>
                                                <p:strVal val="#ppt_y"/>
                                              </p:val>
                                            </p:tav>
                                            <p:tav tm="100000">
                                              <p:val>
                                                <p:strVal val="#ppt_y"/>
                                              </p:val>
                                            </p:tav>
                                          </p:tavLst>
                                        </p:anim>
                                      </p:childTnLst>
                                    </p:cTn>
                                  </p:par>
                                  <p:par>
                                    <p:cTn id="19" presetID="6" presetClass="emph" presetSubtype="0" repeatCount="indefinite" accel="17000" decel="22000" autoRev="1" fill="hold" nodeType="withEffect">
                                      <p:stCondLst>
                                        <p:cond delay="900"/>
                                      </p:stCondLst>
                                      <p:childTnLst>
                                        <p:animScale>
                                          <p:cBhvr>
                                            <p:cTn id="20" dur="1050" fill="hold"/>
                                            <p:tgtEl>
                                              <p:spTgt spid="7"/>
                                            </p:tgtEl>
                                          </p:cBhvr>
                                          <p:by x="105000" y="105000"/>
                                        </p:animScale>
                                      </p:childTnLst>
                                    </p:cTn>
                                  </p:par>
                                  <p:par>
                                    <p:cTn id="21" presetID="2" presetClass="entr" presetSubtype="4" fill="hold" nodeType="withEffect">
                                      <p:stCondLst>
                                        <p:cond delay="3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900" fill="hold"/>
                                            <p:tgtEl>
                                              <p:spTgt spid="6"/>
                                            </p:tgtEl>
                                            <p:attrNameLst>
                                              <p:attrName>ppt_x</p:attrName>
                                            </p:attrNameLst>
                                          </p:cBhvr>
                                          <p:tavLst>
                                            <p:tav tm="0">
                                              <p:val>
                                                <p:strVal val="#ppt_x"/>
                                              </p:val>
                                            </p:tav>
                                            <p:tav tm="100000">
                                              <p:val>
                                                <p:strVal val="#ppt_x"/>
                                              </p:val>
                                            </p:tav>
                                          </p:tavLst>
                                        </p:anim>
                                        <p:anim calcmode="lin" valueType="num">
                                          <p:cBhvr additive="base">
                                            <p:cTn id="24" dur="900" fill="hold"/>
                                            <p:tgtEl>
                                              <p:spTgt spid="6"/>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900"/>
                                      </p:stCondLst>
                                      <p:childTnLst>
                                        <p:animRot by="120000">
                                          <p:cBhvr>
                                            <p:cTn id="26" dur="200" fill="hold">
                                              <p:stCondLst>
                                                <p:cond delay="0"/>
                                              </p:stCondLst>
                                            </p:cTn>
                                            <p:tgtEl>
                                              <p:spTgt spid="6"/>
                                            </p:tgtEl>
                                            <p:attrNameLst>
                                              <p:attrName>r</p:attrName>
                                            </p:attrNameLst>
                                          </p:cBhvr>
                                        </p:animRot>
                                        <p:animRot by="-240000">
                                          <p:cBhvr>
                                            <p:cTn id="27" dur="400" fill="hold">
                                              <p:stCondLst>
                                                <p:cond delay="400"/>
                                              </p:stCondLst>
                                            </p:cTn>
                                            <p:tgtEl>
                                              <p:spTgt spid="6"/>
                                            </p:tgtEl>
                                            <p:attrNameLst>
                                              <p:attrName>r</p:attrName>
                                            </p:attrNameLst>
                                          </p:cBhvr>
                                        </p:animRot>
                                        <p:animRot by="240000">
                                          <p:cBhvr>
                                            <p:cTn id="28" dur="400" fill="hold">
                                              <p:stCondLst>
                                                <p:cond delay="800"/>
                                              </p:stCondLst>
                                            </p:cTn>
                                            <p:tgtEl>
                                              <p:spTgt spid="6"/>
                                            </p:tgtEl>
                                            <p:attrNameLst>
                                              <p:attrName>r</p:attrName>
                                            </p:attrNameLst>
                                          </p:cBhvr>
                                        </p:animRot>
                                        <p:animRot by="-240000">
                                          <p:cBhvr>
                                            <p:cTn id="29" dur="400" fill="hold">
                                              <p:stCondLst>
                                                <p:cond delay="1200"/>
                                              </p:stCondLst>
                                            </p:cTn>
                                            <p:tgtEl>
                                              <p:spTgt spid="6"/>
                                            </p:tgtEl>
                                            <p:attrNameLst>
                                              <p:attrName>r</p:attrName>
                                            </p:attrNameLst>
                                          </p:cBhvr>
                                        </p:animRot>
                                        <p:animRot by="120000">
                                          <p:cBhvr>
                                            <p:cTn id="30" dur="400" fill="hold">
                                              <p:stCondLst>
                                                <p:cond delay="160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box(in)">
                                          <p:cBhvr>
                                            <p:cTn id="35" dur="500"/>
                                            <p:tgtEl>
                                              <p:spTgt spid="20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dissolve">
                                          <p:cBhvr>
                                            <p:cTn id="4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609600" y="609600"/>
            <a:ext cx="11404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indent="517525" eaLnBrk="1" hangingPunct="1">
              <a:spcBef>
                <a:spcPct val="50000"/>
              </a:spcBef>
              <a:defRPr sz="3200" b="1" i="1">
                <a:solidFill>
                  <a:srgbClr val="C00000"/>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5400" i="0" dirty="0" err="1">
                <a:latin typeface="UTM Beautiful Caps" panose="02040603050506020204" pitchFamily="18" charset="0"/>
              </a:rPr>
              <a:t>Có</a:t>
            </a:r>
            <a:r>
              <a:rPr lang="en-US" sz="5400" i="0" dirty="0">
                <a:latin typeface="UTM Beautiful Caps" panose="02040603050506020204" pitchFamily="18" charset="0"/>
              </a:rPr>
              <a:t> </a:t>
            </a:r>
            <a:r>
              <a:rPr lang="en-US" sz="5400" i="0" dirty="0" err="1">
                <a:latin typeface="UTM Beautiful Caps" panose="02040603050506020204" pitchFamily="18" charset="0"/>
              </a:rPr>
              <a:t>mấy</a:t>
            </a:r>
            <a:r>
              <a:rPr lang="en-US" sz="5400" i="0" dirty="0">
                <a:latin typeface="UTM Beautiful Caps" panose="02040603050506020204" pitchFamily="18" charset="0"/>
              </a:rPr>
              <a:t> </a:t>
            </a:r>
            <a:r>
              <a:rPr lang="en-US" sz="5400" i="0" dirty="0" err="1">
                <a:latin typeface="UTM Beautiful Caps" panose="02040603050506020204" pitchFamily="18" charset="0"/>
              </a:rPr>
              <a:t>cách</a:t>
            </a:r>
            <a:r>
              <a:rPr lang="en-US" sz="5400" i="0" dirty="0">
                <a:latin typeface="UTM Beautiful Caps" panose="02040603050506020204" pitchFamily="18" charset="0"/>
              </a:rPr>
              <a:t> </a:t>
            </a:r>
            <a:r>
              <a:rPr lang="en-US" sz="5400" i="0" dirty="0" err="1">
                <a:latin typeface="UTM Beautiful Caps" panose="02040603050506020204" pitchFamily="18" charset="0"/>
              </a:rPr>
              <a:t>mở</a:t>
            </a:r>
            <a:r>
              <a:rPr lang="en-US" sz="5400" i="0" dirty="0">
                <a:latin typeface="UTM Beautiful Caps" panose="02040603050506020204" pitchFamily="18" charset="0"/>
              </a:rPr>
              <a:t> </a:t>
            </a:r>
            <a:r>
              <a:rPr lang="en-US" sz="5400" i="0" dirty="0" err="1">
                <a:latin typeface="UTM Beautiful Caps" panose="02040603050506020204" pitchFamily="18" charset="0"/>
              </a:rPr>
              <a:t>bài</a:t>
            </a:r>
            <a:r>
              <a:rPr lang="en-US" sz="5400" i="0" dirty="0">
                <a:latin typeface="UTM Beautiful Caps" panose="02040603050506020204" pitchFamily="18" charset="0"/>
              </a:rPr>
              <a:t> </a:t>
            </a:r>
            <a:r>
              <a:rPr lang="en-US" sz="5400" i="0" dirty="0" err="1">
                <a:latin typeface="UTM Beautiful Caps" panose="02040603050506020204" pitchFamily="18" charset="0"/>
              </a:rPr>
              <a:t>trong</a:t>
            </a:r>
            <a:r>
              <a:rPr lang="en-US" sz="5400" i="0" dirty="0">
                <a:latin typeface="UTM Beautiful Caps" panose="02040603050506020204" pitchFamily="18" charset="0"/>
              </a:rPr>
              <a:t> </a:t>
            </a:r>
            <a:r>
              <a:rPr lang="en-US" sz="5400" i="0" dirty="0" err="1">
                <a:latin typeface="UTM Beautiful Caps" panose="02040603050506020204" pitchFamily="18" charset="0"/>
              </a:rPr>
              <a:t>bài</a:t>
            </a:r>
            <a:r>
              <a:rPr lang="en-US" sz="5400" i="0" dirty="0">
                <a:latin typeface="UTM Beautiful Caps" panose="02040603050506020204" pitchFamily="18" charset="0"/>
              </a:rPr>
              <a:t> </a:t>
            </a:r>
            <a:r>
              <a:rPr lang="en-US" sz="5400" i="0" dirty="0" err="1">
                <a:latin typeface="UTM Beautiful Caps" panose="02040603050506020204" pitchFamily="18" charset="0"/>
              </a:rPr>
              <a:t>văn</a:t>
            </a:r>
            <a:r>
              <a:rPr lang="en-US" sz="5400" i="0" dirty="0">
                <a:latin typeface="UTM Beautiful Caps" panose="02040603050506020204" pitchFamily="18" charset="0"/>
              </a:rPr>
              <a:t> </a:t>
            </a:r>
            <a:r>
              <a:rPr lang="en-US" sz="5400" i="0" dirty="0" err="1">
                <a:latin typeface="UTM Beautiful Caps" panose="02040603050506020204" pitchFamily="18" charset="0"/>
              </a:rPr>
              <a:t>miêu</a:t>
            </a:r>
            <a:r>
              <a:rPr lang="en-US" sz="5400" i="0" dirty="0">
                <a:latin typeface="UTM Beautiful Caps" panose="02040603050506020204" pitchFamily="18" charset="0"/>
              </a:rPr>
              <a:t> </a:t>
            </a:r>
            <a:r>
              <a:rPr lang="en-US" sz="5400" i="0" dirty="0" err="1">
                <a:latin typeface="UTM Beautiful Caps" panose="02040603050506020204" pitchFamily="18" charset="0"/>
              </a:rPr>
              <a:t>tả</a:t>
            </a:r>
            <a:r>
              <a:rPr lang="en-US" sz="5400" i="0" dirty="0">
                <a:latin typeface="UTM Beautiful Caps" panose="02040603050506020204" pitchFamily="18" charset="0"/>
              </a:rPr>
              <a:t>?</a:t>
            </a:r>
          </a:p>
        </p:txBody>
      </p:sp>
      <p:sp>
        <p:nvSpPr>
          <p:cNvPr id="6149" name="Text Box 5"/>
          <p:cNvSpPr txBox="1">
            <a:spLocks noChangeArrowheads="1"/>
          </p:cNvSpPr>
          <p:nvPr/>
        </p:nvSpPr>
        <p:spPr bwMode="auto">
          <a:xfrm>
            <a:off x="596900" y="1752600"/>
            <a:ext cx="11430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en-US" sz="3600" dirty="0" err="1">
                <a:latin typeface="+mj-lt"/>
              </a:rPr>
              <a:t>Có</a:t>
            </a:r>
            <a:r>
              <a:rPr lang="en-US" sz="3600" dirty="0">
                <a:latin typeface="+mj-lt"/>
              </a:rPr>
              <a:t> </a:t>
            </a:r>
            <a:r>
              <a:rPr lang="en-US" sz="3600" dirty="0" err="1">
                <a:latin typeface="+mj-lt"/>
              </a:rPr>
              <a:t>hai</a:t>
            </a:r>
            <a:r>
              <a:rPr lang="en-US" sz="3600" dirty="0">
                <a:latin typeface="+mj-lt"/>
              </a:rPr>
              <a:t> </a:t>
            </a:r>
            <a:r>
              <a:rPr lang="en-US" sz="3600" dirty="0" err="1">
                <a:latin typeface="+mj-lt"/>
              </a:rPr>
              <a:t>cách</a:t>
            </a:r>
            <a:r>
              <a:rPr lang="en-US" sz="3600" dirty="0">
                <a:latin typeface="+mj-lt"/>
              </a:rPr>
              <a:t> </a:t>
            </a:r>
            <a:r>
              <a:rPr lang="en-US" sz="3600" dirty="0" err="1">
                <a:latin typeface="+mj-lt"/>
              </a:rPr>
              <a:t>mở</a:t>
            </a:r>
            <a:r>
              <a:rPr lang="en-US" sz="3600" dirty="0">
                <a:latin typeface="+mj-lt"/>
              </a:rPr>
              <a:t> </a:t>
            </a:r>
            <a:r>
              <a:rPr lang="en-US" sz="3600" dirty="0" err="1">
                <a:latin typeface="+mj-lt"/>
              </a:rPr>
              <a:t>bài</a:t>
            </a:r>
            <a:r>
              <a:rPr lang="en-US" sz="3600" dirty="0">
                <a:latin typeface="+mj-lt"/>
              </a:rPr>
              <a:t> </a:t>
            </a:r>
            <a:r>
              <a:rPr lang="en-US" sz="3600" dirty="0" err="1">
                <a:latin typeface="+mj-lt"/>
              </a:rPr>
              <a:t>trong</a:t>
            </a:r>
            <a:r>
              <a:rPr lang="en-US" sz="3600" dirty="0">
                <a:latin typeface="+mj-lt"/>
              </a:rPr>
              <a:t> </a:t>
            </a:r>
            <a:r>
              <a:rPr lang="en-US" sz="3600" dirty="0" err="1">
                <a:latin typeface="+mj-lt"/>
              </a:rPr>
              <a:t>bài</a:t>
            </a:r>
            <a:r>
              <a:rPr lang="en-US" sz="3600" dirty="0">
                <a:latin typeface="+mj-lt"/>
              </a:rPr>
              <a:t> </a:t>
            </a:r>
            <a:r>
              <a:rPr lang="en-US" sz="3600" dirty="0" err="1">
                <a:latin typeface="+mj-lt"/>
              </a:rPr>
              <a:t>văn</a:t>
            </a:r>
            <a:r>
              <a:rPr lang="en-US" sz="3600" dirty="0">
                <a:latin typeface="+mj-lt"/>
              </a:rPr>
              <a:t> </a:t>
            </a:r>
            <a:r>
              <a:rPr lang="en-US" sz="3600" dirty="0" err="1">
                <a:latin typeface="+mj-lt"/>
              </a:rPr>
              <a:t>miêu</a:t>
            </a:r>
            <a:r>
              <a:rPr lang="en-US" sz="3600" dirty="0">
                <a:latin typeface="+mj-lt"/>
              </a:rPr>
              <a:t> </a:t>
            </a:r>
            <a:r>
              <a:rPr lang="en-US" sz="3600" dirty="0" err="1">
                <a:latin typeface="+mj-lt"/>
              </a:rPr>
              <a:t>tả</a:t>
            </a:r>
            <a:r>
              <a:rPr lang="en-US" sz="3600" dirty="0">
                <a:latin typeface="+mj-lt"/>
              </a:rPr>
              <a:t> </a:t>
            </a:r>
            <a:r>
              <a:rPr lang="en-US" sz="3600" dirty="0" err="1">
                <a:latin typeface="+mj-lt"/>
              </a:rPr>
              <a:t>là</a:t>
            </a:r>
            <a:r>
              <a:rPr lang="en-US" sz="3600" dirty="0">
                <a:latin typeface="+mj-lt"/>
              </a:rPr>
              <a:t>:</a:t>
            </a:r>
          </a:p>
          <a:p>
            <a:pPr marL="0" indent="285750" eaLnBrk="1" hangingPunct="1">
              <a:spcBef>
                <a:spcPct val="50000"/>
              </a:spcBef>
            </a:pPr>
            <a:r>
              <a:rPr lang="en-US" altLang="en-US" sz="3600" b="1" i="1" dirty="0">
                <a:latin typeface="+mj-lt"/>
              </a:rPr>
              <a:t>1. </a:t>
            </a:r>
            <a:r>
              <a:rPr lang="en-US" altLang="en-US" sz="3600" b="1" i="1" dirty="0" err="1">
                <a:latin typeface="+mj-lt"/>
              </a:rPr>
              <a:t>Mở</a:t>
            </a:r>
            <a:r>
              <a:rPr lang="en-US" altLang="en-US" sz="3600" b="1" i="1" dirty="0">
                <a:latin typeface="+mj-lt"/>
              </a:rPr>
              <a:t> </a:t>
            </a:r>
            <a:r>
              <a:rPr lang="en-US" altLang="en-US" sz="3600" b="1" i="1" dirty="0" err="1">
                <a:latin typeface="+mj-lt"/>
              </a:rPr>
              <a:t>bài</a:t>
            </a:r>
            <a:r>
              <a:rPr lang="en-US" altLang="en-US" sz="3600" b="1" i="1" dirty="0">
                <a:latin typeface="+mj-lt"/>
              </a:rPr>
              <a:t> </a:t>
            </a:r>
            <a:r>
              <a:rPr lang="en-US" altLang="en-US" sz="3600" b="1" i="1" dirty="0" err="1">
                <a:latin typeface="+mj-lt"/>
              </a:rPr>
              <a:t>trực</a:t>
            </a:r>
            <a:r>
              <a:rPr lang="en-US" altLang="en-US" sz="3600" b="1" i="1" dirty="0">
                <a:latin typeface="+mj-lt"/>
              </a:rPr>
              <a:t> </a:t>
            </a:r>
            <a:r>
              <a:rPr lang="en-US" altLang="en-US" sz="3600" b="1" i="1" dirty="0" err="1">
                <a:latin typeface="+mj-lt"/>
              </a:rPr>
              <a:t>tiếp</a:t>
            </a:r>
            <a:r>
              <a:rPr lang="en-US" altLang="en-US" sz="3600" b="1" i="1" dirty="0">
                <a:latin typeface="+mj-lt"/>
              </a:rPr>
              <a:t>: </a:t>
            </a:r>
            <a:r>
              <a:rPr lang="en-US" altLang="en-US" sz="3600" dirty="0" err="1">
                <a:latin typeface="+mj-lt"/>
                <a:cs typeface="Times New Roman" panose="02020603050405020304" pitchFamily="18" charset="0"/>
              </a:rPr>
              <a:t>giới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thiệu</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ngay</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vào</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đối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tượng</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cần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tả</a:t>
            </a:r>
            <a:r>
              <a:rPr lang="en-US" altLang="en-US" sz="3600" dirty="0">
                <a:latin typeface="+mj-lt"/>
                <a:cs typeface="Times New Roman" panose="02020603050405020304" pitchFamily="18" charset="0"/>
              </a:rPr>
              <a:t>.</a:t>
            </a:r>
          </a:p>
          <a:p>
            <a:pPr marL="0" indent="285750" eaLnBrk="1" hangingPunct="1">
              <a:spcBef>
                <a:spcPct val="50000"/>
              </a:spcBef>
            </a:pPr>
            <a:r>
              <a:rPr lang="en-US" altLang="en-US" sz="3600" b="1" i="1" dirty="0">
                <a:latin typeface="+mj-lt"/>
                <a:cs typeface="Times New Roman" panose="02020603050405020304" pitchFamily="18" charset="0"/>
              </a:rPr>
              <a:t>2. </a:t>
            </a:r>
            <a:r>
              <a:rPr lang="en-US" altLang="en-US" sz="3600" b="1" i="1" dirty="0" err="1">
                <a:latin typeface="+mj-lt"/>
                <a:cs typeface="Times New Roman" panose="02020603050405020304" pitchFamily="18" charset="0"/>
              </a:rPr>
              <a:t>Mở</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bài</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gián</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tiếp</a:t>
            </a:r>
            <a:r>
              <a:rPr lang="en-US" altLang="en-US" sz="3600" b="1" i="1" dirty="0">
                <a:latin typeface="+mj-lt"/>
                <a:cs typeface="Times New Roman" panose="02020603050405020304" pitchFamily="18" charset="0"/>
              </a:rPr>
              <a:t>: </a:t>
            </a:r>
            <a:r>
              <a:rPr lang="en-US" altLang="en-US" sz="3600" dirty="0" err="1">
                <a:latin typeface="+mj-lt"/>
                <a:cs typeface="Times New Roman" panose="02020603050405020304" pitchFamily="18" charset="0"/>
              </a:rPr>
              <a:t>nói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chuyện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khác</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để</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dẫn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dắt</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giới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thiệu</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vào</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đối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tượng</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cần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tả</a:t>
            </a:r>
            <a:r>
              <a:rPr lang="en-US" altLang="en-US" sz="3600" dirty="0">
                <a:latin typeface="+mj-lt"/>
                <a:cs typeface="Times New Roman" panose="02020603050405020304" pitchFamily="18" charset="0"/>
              </a:rPr>
              <a:t>.</a:t>
            </a:r>
          </a:p>
        </p:txBody>
      </p:sp>
      <p:pic>
        <p:nvPicPr>
          <p:cNvPr id="4" name="Picture 3">
            <a:extLst>
              <a:ext uri="{FF2B5EF4-FFF2-40B4-BE49-F238E27FC236}">
                <a16:creationId xmlns:a16="http://schemas.microsoft.com/office/drawing/2014/main" id="{C6747110-A9F2-4EB4-B081-0CB111ABCBE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500" b="54800" l="46936" r="62706">
                        <a14:foregroundMark x1="55680" y1="44867" x2="55680" y2="44867"/>
                        <a14:foregroundMark x1="55531" y1="44500" x2="55531" y2="44500"/>
                      </a14:backgroundRemoval>
                    </a14:imgEffect>
                  </a14:imgLayer>
                </a14:imgProps>
              </a:ext>
              <a:ext uri="{28A0092B-C50C-407E-A947-70E740481C1C}">
                <a14:useLocalDpi xmlns:a14="http://schemas.microsoft.com/office/drawing/2010/main" val="0"/>
              </a:ext>
            </a:extLst>
          </a:blip>
          <a:srcRect l="45018" t="43957" r="35168" b="43957"/>
          <a:stretch/>
        </p:blipFill>
        <p:spPr>
          <a:xfrm>
            <a:off x="4215" y="5105400"/>
            <a:ext cx="1391930" cy="1903638"/>
          </a:xfrm>
          <a:prstGeom prst="rect">
            <a:avLst/>
          </a:prstGeom>
          <a:effectLst>
            <a:outerShdw blurRad="50800" dist="38100" dir="13500000" algn="br" rotWithShape="0">
              <a:prstClr val="black">
                <a:alpha val="40000"/>
              </a:prstClr>
            </a:outerShdw>
          </a:effectLst>
        </p:spPr>
      </p:pic>
      <p:pic>
        <p:nvPicPr>
          <p:cNvPr id="5" name="Picture 4">
            <a:extLst>
              <a:ext uri="{FF2B5EF4-FFF2-40B4-BE49-F238E27FC236}">
                <a16:creationId xmlns:a16="http://schemas.microsoft.com/office/drawing/2014/main" id="{BBDB6F49-9E18-48D1-B588-638DCFE7E4C9}"/>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50700" b="64400" l="21226" r="46936">
                        <a14:foregroundMark x1="22646" y1="54600" x2="22646" y2="54600"/>
                        <a14:foregroundMark x1="21300" y1="54667" x2="21300" y2="54667"/>
                        <a14:foregroundMark x1="37145" y1="64400" x2="37145" y2="64400"/>
                      </a14:backgroundRemoval>
                    </a14:imgEffect>
                  </a14:imgLayer>
                </a14:imgProps>
              </a:ext>
              <a:ext uri="{28A0092B-C50C-407E-A947-70E740481C1C}">
                <a14:useLocalDpi xmlns:a14="http://schemas.microsoft.com/office/drawing/2010/main" val="0"/>
              </a:ext>
            </a:extLst>
          </a:blip>
          <a:srcRect l="21032" t="49111" r="50000" b="34501"/>
          <a:stretch/>
        </p:blipFill>
        <p:spPr>
          <a:xfrm>
            <a:off x="1849948" y="4874818"/>
            <a:ext cx="1543493" cy="1957782"/>
          </a:xfrm>
          <a:prstGeom prst="rect">
            <a:avLst/>
          </a:prstGeom>
          <a:effectLst>
            <a:outerShdw blurRad="50800" dist="38100" dir="13500000" algn="br" rotWithShape="0">
              <a:prstClr val="black">
                <a:alpha val="40000"/>
              </a:prstClr>
            </a:outerShdw>
          </a:effectLst>
        </p:spPr>
      </p:pic>
      <p:pic>
        <p:nvPicPr>
          <p:cNvPr id="6" name="Picture 5">
            <a:extLst>
              <a:ext uri="{FF2B5EF4-FFF2-40B4-BE49-F238E27FC236}">
                <a16:creationId xmlns:a16="http://schemas.microsoft.com/office/drawing/2014/main" id="{570B55FA-28E1-40D6-BA9D-BD690D3A1156}"/>
              </a:ext>
            </a:extLst>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57767" b="76800" l="46114" r="66966">
                        <a14:foregroundMark x1="52167" y1="59367" x2="52167" y2="59367"/>
                        <a14:foregroundMark x1="54559" y1="58367" x2="54559" y2="58367"/>
                        <a14:foregroundMark x1="55082" y1="58200" x2="55082" y2="58200"/>
                        <a14:foregroundMark x1="55082" y1="58200" x2="55082" y2="58200"/>
                        <a14:foregroundMark x1="63229" y1="76800" x2="63229" y2="76800"/>
                        <a14:foregroundMark x1="62182" y1="67400" x2="62182" y2="67400"/>
                        <a14:foregroundMark x1="61211" y1="63433" x2="61211" y2="63433"/>
                        <a14:foregroundMark x1="51719" y1="59667" x2="51719" y2="59667"/>
                        <a14:foregroundMark x1="50747" y1="61767" x2="50747" y2="61767"/>
                        <a14:foregroundMark x1="60762" y1="60500" x2="60762" y2="60500"/>
                        <a14:foregroundMark x1="62182" y1="69800" x2="62182" y2="69800"/>
                        <a14:foregroundMark x1="50972" y1="69267" x2="50972" y2="69267"/>
                        <a14:foregroundMark x1="51196" y1="69067" x2="51196" y2="69067"/>
                        <a14:foregroundMark x1="50972" y1="72233" x2="50972" y2="72233"/>
                        <a14:foregroundMark x1="61958" y1="72667" x2="61958" y2="72667"/>
                        <a14:foregroundMark x1="56353" y1="58200" x2="56353" y2="58200"/>
                        <a14:foregroundMark x1="53961" y1="58100" x2="53961" y2="58100"/>
                        <a14:foregroundMark x1="55232" y1="57767" x2="55232" y2="57767"/>
                      </a14:backgroundRemoval>
                    </a14:imgEffect>
                  </a14:imgLayer>
                </a14:imgProps>
              </a:ext>
              <a:ext uri="{28A0092B-C50C-407E-A947-70E740481C1C}">
                <a14:useLocalDpi xmlns:a14="http://schemas.microsoft.com/office/drawing/2010/main" val="0"/>
              </a:ext>
            </a:extLst>
          </a:blip>
          <a:srcRect l="43627" t="56432" r="30302" b="21037"/>
          <a:stretch/>
        </p:blipFill>
        <p:spPr>
          <a:xfrm>
            <a:off x="942341" y="4645172"/>
            <a:ext cx="1135137" cy="2199447"/>
          </a:xfrm>
          <a:prstGeom prst="rect">
            <a:avLst/>
          </a:prstGeom>
          <a:effectLst>
            <a:outerShdw blurRad="50800" dist="38100" dir="13500000" algn="br" rotWithShape="0">
              <a:prstClr val="black">
                <a:alpha val="40000"/>
              </a:prstClr>
            </a:outerShdw>
          </a:effectLst>
        </p:spPr>
      </p:pic>
      <p:pic>
        <p:nvPicPr>
          <p:cNvPr id="7" name="Picture 6">
            <a:extLst>
              <a:ext uri="{FF2B5EF4-FFF2-40B4-BE49-F238E27FC236}">
                <a16:creationId xmlns:a16="http://schemas.microsoft.com/office/drawing/2014/main" id="{3744B118-B9FD-4BD8-9E20-29F7BE436362}"/>
              </a:ext>
            </a:extLst>
          </p:cNvPr>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62600" b="76233" l="69806" r="94993">
                        <a14:foregroundMark x1="78326" y1="62600" x2="80568" y2="62733"/>
                        <a14:foregroundMark x1="78401" y1="73467" x2="81315" y2="73467"/>
                        <a14:foregroundMark x1="80419" y1="76200" x2="84529" y2="76233"/>
                      </a14:backgroundRemoval>
                    </a14:imgEffect>
                  </a14:imgLayer>
                </a14:imgProps>
              </a:ext>
              <a:ext uri="{28A0092B-C50C-407E-A947-70E740481C1C}">
                <a14:useLocalDpi xmlns:a14="http://schemas.microsoft.com/office/drawing/2010/main" val="0"/>
              </a:ext>
            </a:extLst>
          </a:blip>
          <a:srcRect l="69377" t="61085" r="1720" b="23343"/>
          <a:stretch/>
        </p:blipFill>
        <p:spPr>
          <a:xfrm>
            <a:off x="9712235" y="4857271"/>
            <a:ext cx="1467915" cy="1891251"/>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40A13D6E-5BC4-4C19-B3A7-E4C427811E2C}"/>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16600" b="36000" l="76457" r="95665">
                        <a14:foregroundMark x1="85800" y1="16600" x2="85800" y2="16600"/>
                      </a14:backgroundRemoval>
                    </a14:imgEffect>
                  </a14:imgLayer>
                </a14:imgProps>
              </a:ext>
              <a:ext uri="{28A0092B-C50C-407E-A947-70E740481C1C}">
                <a14:useLocalDpi xmlns:a14="http://schemas.microsoft.com/office/drawing/2010/main" val="0"/>
              </a:ext>
            </a:extLst>
          </a:blip>
          <a:srcRect l="74083" t="14388" r="1918" b="61587"/>
          <a:stretch/>
        </p:blipFill>
        <p:spPr>
          <a:xfrm flipH="1">
            <a:off x="10619842" y="3886200"/>
            <a:ext cx="1467915" cy="3294863"/>
          </a:xfrm>
          <a:prstGeom prst="rect">
            <a:avLst/>
          </a:prstGeom>
          <a:effectLst>
            <a:outerShdw blurRad="63500" sx="102000" sy="102000" algn="ctr" rotWithShape="0">
              <a:prstClr val="black">
                <a:alpha val="40000"/>
              </a:prstClr>
            </a:outerShdw>
          </a:effectLst>
        </p:spPr>
      </p:pic>
    </p:spTree>
    <p:custDataLst>
      <p:tags r:id="rId1"/>
    </p:custData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30000">
                                          <p:cBhvr additive="base">
                                            <p:cTn id="7" dur="800" fill="hold"/>
                                            <p:tgtEl>
                                              <p:spTgt spid="7"/>
                                            </p:tgtEl>
                                            <p:attrNameLst>
                                              <p:attrName>ppt_x</p:attrName>
                                            </p:attrNameLst>
                                          </p:cBhvr>
                                          <p:tavLst>
                                            <p:tav tm="0">
                                              <p:val>
                                                <p:strVal val="0-#ppt_w/2"/>
                                              </p:val>
                                            </p:tav>
                                            <p:tav tm="100000">
                                              <p:val>
                                                <p:strVal val="#ppt_x"/>
                                              </p:val>
                                            </p:tav>
                                          </p:tavLst>
                                        </p:anim>
                                        <p:anim calcmode="lin" valueType="num" p14:bounceEnd="30000">
                                          <p:cBhvr additive="base">
                                            <p:cTn id="8" dur="800" fill="hold"/>
                                            <p:tgtEl>
                                              <p:spTgt spid="7"/>
                                            </p:tgtEl>
                                            <p:attrNameLst>
                                              <p:attrName>ppt_y</p:attrName>
                                            </p:attrNameLst>
                                          </p:cBhvr>
                                          <p:tavLst>
                                            <p:tav tm="0">
                                              <p:val>
                                                <p:strVal val="#ppt_y"/>
                                              </p:val>
                                            </p:tav>
                                            <p:tav tm="100000">
                                              <p:val>
                                                <p:strVal val="#ppt_y"/>
                                              </p:val>
                                            </p:tav>
                                          </p:tavLst>
                                        </p:anim>
                                      </p:childTnLst>
                                    </p:cTn>
                                  </p:par>
                                  <p:par>
                                    <p:cTn id="9" presetID="6" presetClass="emph" presetSubtype="0" repeatCount="indefinite" accel="17000" decel="22000" autoRev="1" fill="hold" nodeType="withEffect">
                                      <p:stCondLst>
                                        <p:cond delay="400"/>
                                      </p:stCondLst>
                                      <p:childTnLst>
                                        <p:animScale>
                                          <p:cBhvr>
                                            <p:cTn id="10" dur="1050" fill="hold"/>
                                            <p:tgtEl>
                                              <p:spTgt spid="7"/>
                                            </p:tgtEl>
                                          </p:cBhvr>
                                          <p:by x="105000" y="105000"/>
                                        </p:animScale>
                                      </p:childTnLst>
                                    </p:cTn>
                                  </p:par>
                                  <p:par>
                                    <p:cTn id="11" presetID="2" presetClass="entr" presetSubtype="8" fill="hold" nodeType="withEffect" p14:presetBounceEnd="3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30000">
                                          <p:cBhvr additive="base">
                                            <p:cTn id="13" dur="800" fill="hold"/>
                                            <p:tgtEl>
                                              <p:spTgt spid="8"/>
                                            </p:tgtEl>
                                            <p:attrNameLst>
                                              <p:attrName>ppt_x</p:attrName>
                                            </p:attrNameLst>
                                          </p:cBhvr>
                                          <p:tavLst>
                                            <p:tav tm="0">
                                              <p:val>
                                                <p:strVal val="0-#ppt_w/2"/>
                                              </p:val>
                                            </p:tav>
                                            <p:tav tm="100000">
                                              <p:val>
                                                <p:strVal val="#ppt_x"/>
                                              </p:val>
                                            </p:tav>
                                          </p:tavLst>
                                        </p:anim>
                                        <p:anim calcmode="lin" valueType="num" p14:bounceEnd="30000">
                                          <p:cBhvr additive="base">
                                            <p:cTn id="14" dur="800" fill="hold"/>
                                            <p:tgtEl>
                                              <p:spTgt spid="8"/>
                                            </p:tgtEl>
                                            <p:attrNameLst>
                                              <p:attrName>ppt_y</p:attrName>
                                            </p:attrNameLst>
                                          </p:cBhvr>
                                          <p:tavLst>
                                            <p:tav tm="0">
                                              <p:val>
                                                <p:strVal val="#ppt_y"/>
                                              </p:val>
                                            </p:tav>
                                            <p:tav tm="100000">
                                              <p:val>
                                                <p:strVal val="#ppt_y"/>
                                              </p:val>
                                            </p:tav>
                                          </p:tavLst>
                                        </p:anim>
                                      </p:childTnLst>
                                    </p:cTn>
                                  </p:par>
                                  <p:par>
                                    <p:cTn id="15" presetID="6" presetClass="emph" presetSubtype="0" repeatCount="indefinite" accel="17000" decel="22000" autoRev="1" fill="hold" nodeType="withEffect">
                                      <p:stCondLst>
                                        <p:cond delay="400"/>
                                      </p:stCondLst>
                                      <p:childTnLst>
                                        <p:animScale>
                                          <p:cBhvr>
                                            <p:cTn id="16" dur="1050" fill="hold"/>
                                            <p:tgtEl>
                                              <p:spTgt spid="8"/>
                                            </p:tgtEl>
                                          </p:cBhvr>
                                          <p:by x="105000" y="105000"/>
                                        </p:animScale>
                                      </p:childTnLst>
                                    </p:cTn>
                                  </p:par>
                                  <p:par>
                                    <p:cTn id="17" presetID="2" presetClass="entr" presetSubtype="8" fill="hold" nodeType="withEffect" p14:presetBounceEnd="3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30000">
                                          <p:cBhvr additive="base">
                                            <p:cTn id="19" dur="800" fill="hold"/>
                                            <p:tgtEl>
                                              <p:spTgt spid="5"/>
                                            </p:tgtEl>
                                            <p:attrNameLst>
                                              <p:attrName>ppt_x</p:attrName>
                                            </p:attrNameLst>
                                          </p:cBhvr>
                                          <p:tavLst>
                                            <p:tav tm="0">
                                              <p:val>
                                                <p:strVal val="0-#ppt_w/2"/>
                                              </p:val>
                                            </p:tav>
                                            <p:tav tm="100000">
                                              <p:val>
                                                <p:strVal val="#ppt_x"/>
                                              </p:val>
                                            </p:tav>
                                          </p:tavLst>
                                        </p:anim>
                                        <p:anim calcmode="lin" valueType="num" p14:bounceEnd="30000">
                                          <p:cBhvr additive="base">
                                            <p:cTn id="20" dur="800" fill="hold"/>
                                            <p:tgtEl>
                                              <p:spTgt spid="5"/>
                                            </p:tgtEl>
                                            <p:attrNameLst>
                                              <p:attrName>ppt_y</p:attrName>
                                            </p:attrNameLst>
                                          </p:cBhvr>
                                          <p:tavLst>
                                            <p:tav tm="0">
                                              <p:val>
                                                <p:strVal val="#ppt_y"/>
                                              </p:val>
                                            </p:tav>
                                            <p:tav tm="100000">
                                              <p:val>
                                                <p:strVal val="#ppt_y"/>
                                              </p:val>
                                            </p:tav>
                                          </p:tavLst>
                                        </p:anim>
                                      </p:childTnLst>
                                    </p:cTn>
                                  </p:par>
                                  <p:par>
                                    <p:cTn id="21" presetID="6" presetClass="emph" presetSubtype="0" repeatCount="indefinite" accel="17000" decel="22000" autoRev="1" fill="hold" nodeType="withEffect">
                                      <p:stCondLst>
                                        <p:cond delay="400"/>
                                      </p:stCondLst>
                                      <p:childTnLst>
                                        <p:animScale>
                                          <p:cBhvr>
                                            <p:cTn id="22" dur="1050" fill="hold"/>
                                            <p:tgtEl>
                                              <p:spTgt spid="5"/>
                                            </p:tgtEl>
                                          </p:cBhvr>
                                          <p:by x="105000" y="105000"/>
                                        </p:animScale>
                                      </p:childTnLst>
                                    </p:cTn>
                                  </p:par>
                                  <p:par>
                                    <p:cTn id="23" presetID="2" presetClass="entr" presetSubtype="8" fill="hold" nodeType="withEffect" p14:presetBounceEnd="30000">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14:bounceEnd="30000">
                                          <p:cBhvr additive="base">
                                            <p:cTn id="25" dur="800" fill="hold"/>
                                            <p:tgtEl>
                                              <p:spTgt spid="6"/>
                                            </p:tgtEl>
                                            <p:attrNameLst>
                                              <p:attrName>ppt_x</p:attrName>
                                            </p:attrNameLst>
                                          </p:cBhvr>
                                          <p:tavLst>
                                            <p:tav tm="0">
                                              <p:val>
                                                <p:strVal val="0-#ppt_w/2"/>
                                              </p:val>
                                            </p:tav>
                                            <p:tav tm="100000">
                                              <p:val>
                                                <p:strVal val="#ppt_x"/>
                                              </p:val>
                                            </p:tav>
                                          </p:tavLst>
                                        </p:anim>
                                        <p:anim calcmode="lin" valueType="num" p14:bounceEnd="30000">
                                          <p:cBhvr additive="base">
                                            <p:cTn id="26" dur="800" fill="hold"/>
                                            <p:tgtEl>
                                              <p:spTgt spid="6"/>
                                            </p:tgtEl>
                                            <p:attrNameLst>
                                              <p:attrName>ppt_y</p:attrName>
                                            </p:attrNameLst>
                                          </p:cBhvr>
                                          <p:tavLst>
                                            <p:tav tm="0">
                                              <p:val>
                                                <p:strVal val="#ppt_y"/>
                                              </p:val>
                                            </p:tav>
                                            <p:tav tm="100000">
                                              <p:val>
                                                <p:strVal val="#ppt_y"/>
                                              </p:val>
                                            </p:tav>
                                          </p:tavLst>
                                        </p:anim>
                                      </p:childTnLst>
                                    </p:cTn>
                                  </p:par>
                                  <p:par>
                                    <p:cTn id="27" presetID="6" presetClass="emph" presetSubtype="0" repeatCount="indefinite" accel="17000" decel="22000" autoRev="1" fill="hold" nodeType="withEffect">
                                      <p:stCondLst>
                                        <p:cond delay="400"/>
                                      </p:stCondLst>
                                      <p:childTnLst>
                                        <p:animScale>
                                          <p:cBhvr>
                                            <p:cTn id="28" dur="1050" fill="hold"/>
                                            <p:tgtEl>
                                              <p:spTgt spid="6"/>
                                            </p:tgtEl>
                                          </p:cBhvr>
                                          <p:by x="105000" y="105000"/>
                                        </p:animScale>
                                      </p:childTnLst>
                                    </p:cTn>
                                  </p:par>
                                  <p:par>
                                    <p:cTn id="29" presetID="2" presetClass="entr" presetSubtype="8" fill="hold" nodeType="withEffect" p14:presetBounceEnd="3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30000">
                                          <p:cBhvr additive="base">
                                            <p:cTn id="31" dur="800" fill="hold"/>
                                            <p:tgtEl>
                                              <p:spTgt spid="4"/>
                                            </p:tgtEl>
                                            <p:attrNameLst>
                                              <p:attrName>ppt_x</p:attrName>
                                            </p:attrNameLst>
                                          </p:cBhvr>
                                          <p:tavLst>
                                            <p:tav tm="0">
                                              <p:val>
                                                <p:strVal val="0-#ppt_w/2"/>
                                              </p:val>
                                            </p:tav>
                                            <p:tav tm="100000">
                                              <p:val>
                                                <p:strVal val="#ppt_x"/>
                                              </p:val>
                                            </p:tav>
                                          </p:tavLst>
                                        </p:anim>
                                        <p:anim calcmode="lin" valueType="num" p14:bounceEnd="30000">
                                          <p:cBhvr additive="base">
                                            <p:cTn id="32" dur="800" fill="hold"/>
                                            <p:tgtEl>
                                              <p:spTgt spid="4"/>
                                            </p:tgtEl>
                                            <p:attrNameLst>
                                              <p:attrName>ppt_y</p:attrName>
                                            </p:attrNameLst>
                                          </p:cBhvr>
                                          <p:tavLst>
                                            <p:tav tm="0">
                                              <p:val>
                                                <p:strVal val="#ppt_y"/>
                                              </p:val>
                                            </p:tav>
                                            <p:tav tm="100000">
                                              <p:val>
                                                <p:strVal val="#ppt_y"/>
                                              </p:val>
                                            </p:tav>
                                          </p:tavLst>
                                        </p:anim>
                                      </p:childTnLst>
                                    </p:cTn>
                                  </p:par>
                                  <p:par>
                                    <p:cTn id="33" presetID="6" presetClass="emph" presetSubtype="0" repeatCount="indefinite" accel="17000" decel="22000" autoRev="1" fill="hold" nodeType="withEffect">
                                      <p:stCondLst>
                                        <p:cond delay="400"/>
                                      </p:stCondLst>
                                      <p:childTnLst>
                                        <p:animScale>
                                          <p:cBhvr>
                                            <p:cTn id="34" dur="1050" fill="hold"/>
                                            <p:tgtEl>
                                              <p:spTgt spid="4"/>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box(in)">
                                          <p:cBhvr>
                                            <p:cTn id="39" dur="500"/>
                                            <p:tgtEl>
                                              <p:spTgt spid="614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149"/>
                                            </p:tgtEl>
                                            <p:attrNameLst>
                                              <p:attrName>style.visibility</p:attrName>
                                            </p:attrNameLst>
                                          </p:cBhvr>
                                          <p:to>
                                            <p:strVal val="visible"/>
                                          </p:to>
                                        </p:set>
                                        <p:animEffect transition="in" filter="dissolve">
                                          <p:cBhvr>
                                            <p:cTn id="44"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800" fill="hold"/>
                                            <p:tgtEl>
                                              <p:spTgt spid="7"/>
                                            </p:tgtEl>
                                            <p:attrNameLst>
                                              <p:attrName>ppt_x</p:attrName>
                                            </p:attrNameLst>
                                          </p:cBhvr>
                                          <p:tavLst>
                                            <p:tav tm="0">
                                              <p:val>
                                                <p:strVal val="0-#ppt_w/2"/>
                                              </p:val>
                                            </p:tav>
                                            <p:tav tm="100000">
                                              <p:val>
                                                <p:strVal val="#ppt_x"/>
                                              </p:val>
                                            </p:tav>
                                          </p:tavLst>
                                        </p:anim>
                                        <p:anim calcmode="lin" valueType="num">
                                          <p:cBhvr additive="base">
                                            <p:cTn id="8" dur="800" fill="hold"/>
                                            <p:tgtEl>
                                              <p:spTgt spid="7"/>
                                            </p:tgtEl>
                                            <p:attrNameLst>
                                              <p:attrName>ppt_y</p:attrName>
                                            </p:attrNameLst>
                                          </p:cBhvr>
                                          <p:tavLst>
                                            <p:tav tm="0">
                                              <p:val>
                                                <p:strVal val="#ppt_y"/>
                                              </p:val>
                                            </p:tav>
                                            <p:tav tm="100000">
                                              <p:val>
                                                <p:strVal val="#ppt_y"/>
                                              </p:val>
                                            </p:tav>
                                          </p:tavLst>
                                        </p:anim>
                                      </p:childTnLst>
                                    </p:cTn>
                                  </p:par>
                                  <p:par>
                                    <p:cTn id="9" presetID="6" presetClass="emph" presetSubtype="0" repeatCount="indefinite" accel="17000" decel="22000" autoRev="1" fill="hold" nodeType="withEffect">
                                      <p:stCondLst>
                                        <p:cond delay="400"/>
                                      </p:stCondLst>
                                      <p:childTnLst>
                                        <p:animScale>
                                          <p:cBhvr>
                                            <p:cTn id="10" dur="1050" fill="hold"/>
                                            <p:tgtEl>
                                              <p:spTgt spid="7"/>
                                            </p:tgtEl>
                                          </p:cBhvr>
                                          <p:by x="105000" y="105000"/>
                                        </p:animScale>
                                      </p:childTnLst>
                                    </p:cTn>
                                  </p:par>
                                  <p:par>
                                    <p:cTn id="11" presetID="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800" fill="hold"/>
                                            <p:tgtEl>
                                              <p:spTgt spid="8"/>
                                            </p:tgtEl>
                                            <p:attrNameLst>
                                              <p:attrName>ppt_x</p:attrName>
                                            </p:attrNameLst>
                                          </p:cBhvr>
                                          <p:tavLst>
                                            <p:tav tm="0">
                                              <p:val>
                                                <p:strVal val="0-#ppt_w/2"/>
                                              </p:val>
                                            </p:tav>
                                            <p:tav tm="100000">
                                              <p:val>
                                                <p:strVal val="#ppt_x"/>
                                              </p:val>
                                            </p:tav>
                                          </p:tavLst>
                                        </p:anim>
                                        <p:anim calcmode="lin" valueType="num">
                                          <p:cBhvr additive="base">
                                            <p:cTn id="14" dur="800" fill="hold"/>
                                            <p:tgtEl>
                                              <p:spTgt spid="8"/>
                                            </p:tgtEl>
                                            <p:attrNameLst>
                                              <p:attrName>ppt_y</p:attrName>
                                            </p:attrNameLst>
                                          </p:cBhvr>
                                          <p:tavLst>
                                            <p:tav tm="0">
                                              <p:val>
                                                <p:strVal val="#ppt_y"/>
                                              </p:val>
                                            </p:tav>
                                            <p:tav tm="100000">
                                              <p:val>
                                                <p:strVal val="#ppt_y"/>
                                              </p:val>
                                            </p:tav>
                                          </p:tavLst>
                                        </p:anim>
                                      </p:childTnLst>
                                    </p:cTn>
                                  </p:par>
                                  <p:par>
                                    <p:cTn id="15" presetID="6" presetClass="emph" presetSubtype="0" repeatCount="indefinite" accel="17000" decel="22000" autoRev="1" fill="hold" nodeType="withEffect">
                                      <p:stCondLst>
                                        <p:cond delay="400"/>
                                      </p:stCondLst>
                                      <p:childTnLst>
                                        <p:animScale>
                                          <p:cBhvr>
                                            <p:cTn id="16" dur="1050" fill="hold"/>
                                            <p:tgtEl>
                                              <p:spTgt spid="8"/>
                                            </p:tgtEl>
                                          </p:cBhvr>
                                          <p:by x="105000" y="105000"/>
                                        </p:animScale>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800" fill="hold"/>
                                            <p:tgtEl>
                                              <p:spTgt spid="5"/>
                                            </p:tgtEl>
                                            <p:attrNameLst>
                                              <p:attrName>ppt_x</p:attrName>
                                            </p:attrNameLst>
                                          </p:cBhvr>
                                          <p:tavLst>
                                            <p:tav tm="0">
                                              <p:val>
                                                <p:strVal val="0-#ppt_w/2"/>
                                              </p:val>
                                            </p:tav>
                                            <p:tav tm="100000">
                                              <p:val>
                                                <p:strVal val="#ppt_x"/>
                                              </p:val>
                                            </p:tav>
                                          </p:tavLst>
                                        </p:anim>
                                        <p:anim calcmode="lin" valueType="num">
                                          <p:cBhvr additive="base">
                                            <p:cTn id="20" dur="800" fill="hold"/>
                                            <p:tgtEl>
                                              <p:spTgt spid="5"/>
                                            </p:tgtEl>
                                            <p:attrNameLst>
                                              <p:attrName>ppt_y</p:attrName>
                                            </p:attrNameLst>
                                          </p:cBhvr>
                                          <p:tavLst>
                                            <p:tav tm="0">
                                              <p:val>
                                                <p:strVal val="#ppt_y"/>
                                              </p:val>
                                            </p:tav>
                                            <p:tav tm="100000">
                                              <p:val>
                                                <p:strVal val="#ppt_y"/>
                                              </p:val>
                                            </p:tav>
                                          </p:tavLst>
                                        </p:anim>
                                      </p:childTnLst>
                                    </p:cTn>
                                  </p:par>
                                  <p:par>
                                    <p:cTn id="21" presetID="6" presetClass="emph" presetSubtype="0" repeatCount="indefinite" accel="17000" decel="22000" autoRev="1" fill="hold" nodeType="withEffect">
                                      <p:stCondLst>
                                        <p:cond delay="400"/>
                                      </p:stCondLst>
                                      <p:childTnLst>
                                        <p:animScale>
                                          <p:cBhvr>
                                            <p:cTn id="22" dur="1050" fill="hold"/>
                                            <p:tgtEl>
                                              <p:spTgt spid="5"/>
                                            </p:tgtEl>
                                          </p:cBhvr>
                                          <p:by x="105000" y="105000"/>
                                        </p:animScale>
                                      </p:childTnLst>
                                    </p:cTn>
                                  </p:par>
                                  <p:par>
                                    <p:cTn id="23" presetID="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800" fill="hold"/>
                                            <p:tgtEl>
                                              <p:spTgt spid="6"/>
                                            </p:tgtEl>
                                            <p:attrNameLst>
                                              <p:attrName>ppt_x</p:attrName>
                                            </p:attrNameLst>
                                          </p:cBhvr>
                                          <p:tavLst>
                                            <p:tav tm="0">
                                              <p:val>
                                                <p:strVal val="0-#ppt_w/2"/>
                                              </p:val>
                                            </p:tav>
                                            <p:tav tm="100000">
                                              <p:val>
                                                <p:strVal val="#ppt_x"/>
                                              </p:val>
                                            </p:tav>
                                          </p:tavLst>
                                        </p:anim>
                                        <p:anim calcmode="lin" valueType="num">
                                          <p:cBhvr additive="base">
                                            <p:cTn id="26" dur="800" fill="hold"/>
                                            <p:tgtEl>
                                              <p:spTgt spid="6"/>
                                            </p:tgtEl>
                                            <p:attrNameLst>
                                              <p:attrName>ppt_y</p:attrName>
                                            </p:attrNameLst>
                                          </p:cBhvr>
                                          <p:tavLst>
                                            <p:tav tm="0">
                                              <p:val>
                                                <p:strVal val="#ppt_y"/>
                                              </p:val>
                                            </p:tav>
                                            <p:tav tm="100000">
                                              <p:val>
                                                <p:strVal val="#ppt_y"/>
                                              </p:val>
                                            </p:tav>
                                          </p:tavLst>
                                        </p:anim>
                                      </p:childTnLst>
                                    </p:cTn>
                                  </p:par>
                                  <p:par>
                                    <p:cTn id="27" presetID="6" presetClass="emph" presetSubtype="0" repeatCount="indefinite" accel="17000" decel="22000" autoRev="1" fill="hold" nodeType="withEffect">
                                      <p:stCondLst>
                                        <p:cond delay="400"/>
                                      </p:stCondLst>
                                      <p:childTnLst>
                                        <p:animScale>
                                          <p:cBhvr>
                                            <p:cTn id="28" dur="1050" fill="hold"/>
                                            <p:tgtEl>
                                              <p:spTgt spid="6"/>
                                            </p:tgtEl>
                                          </p:cBhvr>
                                          <p:by x="105000" y="105000"/>
                                        </p:animScale>
                                      </p:childTnLst>
                                    </p:cTn>
                                  </p:par>
                                  <p:par>
                                    <p:cTn id="29" presetID="2" presetClass="entr" presetSubtype="8"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800" fill="hold"/>
                                            <p:tgtEl>
                                              <p:spTgt spid="4"/>
                                            </p:tgtEl>
                                            <p:attrNameLst>
                                              <p:attrName>ppt_x</p:attrName>
                                            </p:attrNameLst>
                                          </p:cBhvr>
                                          <p:tavLst>
                                            <p:tav tm="0">
                                              <p:val>
                                                <p:strVal val="0-#ppt_w/2"/>
                                              </p:val>
                                            </p:tav>
                                            <p:tav tm="100000">
                                              <p:val>
                                                <p:strVal val="#ppt_x"/>
                                              </p:val>
                                            </p:tav>
                                          </p:tavLst>
                                        </p:anim>
                                        <p:anim calcmode="lin" valueType="num">
                                          <p:cBhvr additive="base">
                                            <p:cTn id="32" dur="800" fill="hold"/>
                                            <p:tgtEl>
                                              <p:spTgt spid="4"/>
                                            </p:tgtEl>
                                            <p:attrNameLst>
                                              <p:attrName>ppt_y</p:attrName>
                                            </p:attrNameLst>
                                          </p:cBhvr>
                                          <p:tavLst>
                                            <p:tav tm="0">
                                              <p:val>
                                                <p:strVal val="#ppt_y"/>
                                              </p:val>
                                            </p:tav>
                                            <p:tav tm="100000">
                                              <p:val>
                                                <p:strVal val="#ppt_y"/>
                                              </p:val>
                                            </p:tav>
                                          </p:tavLst>
                                        </p:anim>
                                      </p:childTnLst>
                                    </p:cTn>
                                  </p:par>
                                  <p:par>
                                    <p:cTn id="33" presetID="6" presetClass="emph" presetSubtype="0" repeatCount="indefinite" accel="17000" decel="22000" autoRev="1" fill="hold" nodeType="withEffect">
                                      <p:stCondLst>
                                        <p:cond delay="400"/>
                                      </p:stCondLst>
                                      <p:childTnLst>
                                        <p:animScale>
                                          <p:cBhvr>
                                            <p:cTn id="34" dur="1050" fill="hold"/>
                                            <p:tgtEl>
                                              <p:spTgt spid="4"/>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box(in)">
                                          <p:cBhvr>
                                            <p:cTn id="39" dur="500"/>
                                            <p:tgtEl>
                                              <p:spTgt spid="614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149"/>
                                            </p:tgtEl>
                                            <p:attrNameLst>
                                              <p:attrName>style.visibility</p:attrName>
                                            </p:attrNameLst>
                                          </p:cBhvr>
                                          <p:to>
                                            <p:strVal val="visible"/>
                                          </p:to>
                                        </p:set>
                                        <p:animEffect transition="in" filter="dissolve">
                                          <p:cBhvr>
                                            <p:cTn id="44"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2283155" y="2442392"/>
            <a:ext cx="6713441"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rPr>
              <a:t>Luyện</a:t>
            </a:r>
            <a:r>
              <a:rPr kumimoji="0" lang="en-US" sz="115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11500" b="1" i="0" u="none" strike="noStrike" kern="1200" cap="none" spc="0" normalizeH="0" noProof="0" dirty="0" err="1">
                <a:ln>
                  <a:noFill/>
                </a:ln>
                <a:solidFill>
                  <a:srgbClr val="003333"/>
                </a:solidFill>
                <a:effectLst/>
                <a:uLnTx/>
                <a:uFillTx/>
                <a:latin typeface="UTM Beautiful Caps" panose="02040603050506020204" pitchFamily="18" charset="0"/>
              </a:rPr>
              <a:t>tập</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62420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219202" y="0"/>
            <a:ext cx="4978400" cy="3505200"/>
          </a:xfrm>
          <a:prstGeom prst="rect">
            <a:avLst/>
          </a:prstGeom>
        </p:spPr>
      </p:pic>
      <p:pic>
        <p:nvPicPr>
          <p:cNvPr id="1028" name="Picture 4" descr="Hoa Hồng Nhung"/>
          <p:cNvPicPr>
            <a:picLocks noChangeAspect="1" noChangeArrowheads="1"/>
          </p:cNvPicPr>
          <p:nvPr/>
        </p:nvPicPr>
        <p:blipFill rotWithShape="1">
          <a:blip r:embed="rId4">
            <a:extLst>
              <a:ext uri="{28A0092B-C50C-407E-A947-70E740481C1C}">
                <a14:useLocalDpi xmlns:a14="http://schemas.microsoft.com/office/drawing/2010/main" val="0"/>
              </a:ext>
            </a:extLst>
          </a:blip>
          <a:srcRect t="19574"/>
          <a:stretch/>
        </p:blipFill>
        <p:spPr bwMode="auto">
          <a:xfrm>
            <a:off x="1219200" y="3505200"/>
            <a:ext cx="49784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ệt thự phủ kín hoa hồng đẹp bình yên ở thành phố Hòa Bình | Việt ..."/>
          <p:cNvPicPr>
            <a:picLocks noChangeAspect="1" noChangeArrowheads="1"/>
          </p:cNvPicPr>
          <p:nvPr/>
        </p:nvPicPr>
        <p:blipFill rotWithShape="1">
          <a:blip r:embed="rId5">
            <a:extLst>
              <a:ext uri="{28A0092B-C50C-407E-A947-70E740481C1C}">
                <a14:useLocalDpi xmlns:a14="http://schemas.microsoft.com/office/drawing/2010/main" val="0"/>
              </a:ext>
            </a:extLst>
          </a:blip>
          <a:srcRect l="3952" r="7129"/>
          <a:stretch/>
        </p:blipFill>
        <p:spPr bwMode="auto">
          <a:xfrm>
            <a:off x="6120062" y="4012"/>
            <a:ext cx="4852737" cy="6853989"/>
          </a:xfrm>
          <a:prstGeom prst="rect">
            <a:avLst/>
          </a:prstGeom>
          <a:noFill/>
          <a:extLst>
            <a:ext uri="{909E8E84-426E-40DD-AFC4-6F175D3DCCD1}">
              <a14:hiddenFill xmlns:a14="http://schemas.microsoft.com/office/drawing/2010/main">
                <a:solidFill>
                  <a:srgbClr val="FFFFFF"/>
                </a:solidFill>
              </a14:hiddenFill>
            </a:ext>
          </a:extLst>
        </p:spPr>
      </p:pic>
      <p:sp useBgFill="1">
        <p:nvSpPr>
          <p:cNvPr id="3" name="Rectangle 2">
            <a:extLst>
              <a:ext uri="{FF2B5EF4-FFF2-40B4-BE49-F238E27FC236}">
                <a16:creationId xmlns:a16="http://schemas.microsoft.com/office/drawing/2014/main" id="{0744C197-227C-401F-B360-2B1EA73ACA47}"/>
              </a:ext>
            </a:extLst>
          </p:cNvPr>
          <p:cNvSpPr/>
          <p:nvPr/>
        </p:nvSpPr>
        <p:spPr>
          <a:xfrm>
            <a:off x="1143000" y="0"/>
            <a:ext cx="9906000" cy="685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tx1"/>
                </a:solidFill>
                <a:latin typeface="UTM Beautiful Caps" panose="02040603050506020204" pitchFamily="18" charset="0"/>
              </a:rPr>
              <a:t>Thân</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cành</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có</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nhiều</a:t>
            </a:r>
            <a:r>
              <a:rPr lang="en-US" sz="6000" b="1" dirty="0">
                <a:solidFill>
                  <a:schemeClr val="tx1"/>
                </a:solidFill>
                <a:latin typeface="UTM Beautiful Caps" panose="02040603050506020204" pitchFamily="18" charset="0"/>
              </a:rPr>
              <a:t> gai</a:t>
            </a:r>
          </a:p>
          <a:p>
            <a:pPr algn="ctr"/>
            <a:r>
              <a:rPr lang="en-US" sz="6000" b="1" dirty="0" err="1">
                <a:solidFill>
                  <a:schemeClr val="tx1"/>
                </a:solidFill>
                <a:latin typeface="UTM Beautiful Caps" panose="02040603050506020204" pitchFamily="18" charset="0"/>
              </a:rPr>
              <a:t>Hương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thơm</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tỏa</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sớm</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mai</a:t>
            </a:r>
            <a:endParaRPr lang="en-US" sz="6000" b="1" dirty="0">
              <a:solidFill>
                <a:schemeClr val="tx1"/>
              </a:solidFill>
              <a:latin typeface="UTM Beautiful Caps" panose="02040603050506020204" pitchFamily="18" charset="0"/>
            </a:endParaRPr>
          </a:p>
          <a:p>
            <a:pPr algn="ctr"/>
            <a:r>
              <a:rPr lang="en-US" sz="6000" b="1" dirty="0" err="1">
                <a:solidFill>
                  <a:schemeClr val="tx1"/>
                </a:solidFill>
                <a:latin typeface="UTM Beautiful Caps" panose="02040603050506020204" pitchFamily="18" charset="0"/>
              </a:rPr>
              <a:t>Trắng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hồng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vàng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nhiều</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loại</a:t>
            </a:r>
            <a:endParaRPr lang="en-US" sz="6000" b="1" dirty="0">
              <a:solidFill>
                <a:schemeClr val="tx1"/>
              </a:solidFill>
              <a:latin typeface="UTM Beautiful Caps" panose="02040603050506020204" pitchFamily="18" charset="0"/>
            </a:endParaRPr>
          </a:p>
          <a:p>
            <a:pPr algn="ctr"/>
            <a:r>
              <a:rPr lang="en-US" sz="6000" b="1" dirty="0" err="1">
                <a:solidFill>
                  <a:schemeClr val="tx1"/>
                </a:solidFill>
                <a:latin typeface="UTM Beautiful Caps" panose="02040603050506020204" pitchFamily="18" charset="0"/>
              </a:rPr>
              <a:t>Đố</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em</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hoa</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tên</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gì</a:t>
            </a:r>
            <a:r>
              <a:rPr lang="en-US" sz="6000" b="1" dirty="0">
                <a:solidFill>
                  <a:schemeClr val="tx1"/>
                </a:solidFill>
                <a:latin typeface="UTM Beautiful Caps" panose="02040603050506020204" pitchFamily="18" charset="0"/>
              </a:rPr>
              <a:t>?</a:t>
            </a:r>
          </a:p>
        </p:txBody>
      </p:sp>
    </p:spTree>
    <p:extLst>
      <p:ext uri="{BB962C8B-B14F-4D97-AF65-F5344CB8AC3E}">
        <p14:creationId xmlns:p14="http://schemas.microsoft.com/office/powerpoint/2010/main" val="16579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25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75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xit" presetSubtype="0" accel="100000" fill="hold" grpId="0" nodeType="clickEffect">
                                  <p:stCondLst>
                                    <p:cond delay="0"/>
                                  </p:stCondLst>
                                  <p:childTnLst>
                                    <p:anim calcmode="lin" valueType="num">
                                      <p:cBhvr>
                                        <p:cTn id="32" dur="1000"/>
                                        <p:tgtEl>
                                          <p:spTgt spid="3">
                                            <p:txEl>
                                              <p:pRg st="0" end="0"/>
                                            </p:txEl>
                                          </p:spTgt>
                                        </p:tgtEl>
                                        <p:attrNameLst>
                                          <p:attrName>ppt_w</p:attrName>
                                        </p:attrNameLst>
                                      </p:cBhvr>
                                      <p:tavLst>
                                        <p:tav tm="0">
                                          <p:val>
                                            <p:strVal val="ppt_w"/>
                                          </p:val>
                                        </p:tav>
                                        <p:tav tm="100000">
                                          <p:val>
                                            <p:strVal val="ppt_w+.3"/>
                                          </p:val>
                                        </p:tav>
                                      </p:tavLst>
                                    </p:anim>
                                    <p:anim calcmode="lin" valueType="num">
                                      <p:cBhvr>
                                        <p:cTn id="33" dur="1000"/>
                                        <p:tgtEl>
                                          <p:spTgt spid="3">
                                            <p:txEl>
                                              <p:pRg st="0" end="0"/>
                                            </p:txEl>
                                          </p:spTgt>
                                        </p:tgtEl>
                                        <p:attrNameLst>
                                          <p:attrName>ppt_h</p:attrName>
                                        </p:attrNameLst>
                                      </p:cBhvr>
                                      <p:tavLst>
                                        <p:tav tm="0">
                                          <p:val>
                                            <p:strVal val="ppt_h"/>
                                          </p:val>
                                        </p:tav>
                                        <p:tav tm="100000">
                                          <p:val>
                                            <p:strVal val="ppt_h"/>
                                          </p:val>
                                        </p:tav>
                                      </p:tavLst>
                                    </p:anim>
                                    <p:animEffect transition="out" filter="fade">
                                      <p:cBhvr>
                                        <p:cTn id="34" dur="1000"/>
                                        <p:tgtEl>
                                          <p:spTgt spid="3">
                                            <p:txEl>
                                              <p:pRg st="0" end="0"/>
                                            </p:txEl>
                                          </p:spTgt>
                                        </p:tgtEl>
                                      </p:cBhvr>
                                    </p:animEffect>
                                    <p:set>
                                      <p:cBhvr>
                                        <p:cTn id="35" dur="1" fill="hold">
                                          <p:stCondLst>
                                            <p:cond delay="999"/>
                                          </p:stCondLst>
                                        </p:cTn>
                                        <p:tgtEl>
                                          <p:spTgt spid="3">
                                            <p:txEl>
                                              <p:pRg st="0" end="0"/>
                                            </p:txEl>
                                          </p:spTgt>
                                        </p:tgtEl>
                                        <p:attrNameLst>
                                          <p:attrName>style.visibility</p:attrName>
                                        </p:attrNameLst>
                                      </p:cBhvr>
                                      <p:to>
                                        <p:strVal val="hidden"/>
                                      </p:to>
                                    </p:set>
                                  </p:childTnLst>
                                </p:cTn>
                              </p:par>
                              <p:par>
                                <p:cTn id="36" presetID="50" presetClass="exit" presetSubtype="0" accel="100000" fill="hold" grpId="0" nodeType="withEffect">
                                  <p:stCondLst>
                                    <p:cond delay="0"/>
                                  </p:stCondLst>
                                  <p:childTnLst>
                                    <p:anim calcmode="lin" valueType="num">
                                      <p:cBhvr>
                                        <p:cTn id="37" dur="1000"/>
                                        <p:tgtEl>
                                          <p:spTgt spid="3">
                                            <p:txEl>
                                              <p:pRg st="1" end="1"/>
                                            </p:txEl>
                                          </p:spTgt>
                                        </p:tgtEl>
                                        <p:attrNameLst>
                                          <p:attrName>ppt_w</p:attrName>
                                        </p:attrNameLst>
                                      </p:cBhvr>
                                      <p:tavLst>
                                        <p:tav tm="0">
                                          <p:val>
                                            <p:strVal val="ppt_w"/>
                                          </p:val>
                                        </p:tav>
                                        <p:tav tm="100000">
                                          <p:val>
                                            <p:strVal val="ppt_w+.3"/>
                                          </p:val>
                                        </p:tav>
                                      </p:tavLst>
                                    </p:anim>
                                    <p:anim calcmode="lin" valueType="num">
                                      <p:cBhvr>
                                        <p:cTn id="38" dur="1000"/>
                                        <p:tgtEl>
                                          <p:spTgt spid="3">
                                            <p:txEl>
                                              <p:pRg st="1" end="1"/>
                                            </p:txEl>
                                          </p:spTgt>
                                        </p:tgtEl>
                                        <p:attrNameLst>
                                          <p:attrName>ppt_h</p:attrName>
                                        </p:attrNameLst>
                                      </p:cBhvr>
                                      <p:tavLst>
                                        <p:tav tm="0">
                                          <p:val>
                                            <p:strVal val="ppt_h"/>
                                          </p:val>
                                        </p:tav>
                                        <p:tav tm="100000">
                                          <p:val>
                                            <p:strVal val="ppt_h"/>
                                          </p:val>
                                        </p:tav>
                                      </p:tavLst>
                                    </p:anim>
                                    <p:animEffect transition="out" filter="fade">
                                      <p:cBhvr>
                                        <p:cTn id="39" dur="1000"/>
                                        <p:tgtEl>
                                          <p:spTgt spid="3">
                                            <p:txEl>
                                              <p:pRg st="1" end="1"/>
                                            </p:txEl>
                                          </p:spTgt>
                                        </p:tgtEl>
                                      </p:cBhvr>
                                    </p:animEffect>
                                    <p:set>
                                      <p:cBhvr>
                                        <p:cTn id="40" dur="1" fill="hold">
                                          <p:stCondLst>
                                            <p:cond delay="999"/>
                                          </p:stCondLst>
                                        </p:cTn>
                                        <p:tgtEl>
                                          <p:spTgt spid="3">
                                            <p:txEl>
                                              <p:pRg st="1" end="1"/>
                                            </p:txEl>
                                          </p:spTgt>
                                        </p:tgtEl>
                                        <p:attrNameLst>
                                          <p:attrName>style.visibility</p:attrName>
                                        </p:attrNameLst>
                                      </p:cBhvr>
                                      <p:to>
                                        <p:strVal val="hidden"/>
                                      </p:to>
                                    </p:set>
                                  </p:childTnLst>
                                </p:cTn>
                              </p:par>
                              <p:par>
                                <p:cTn id="41" presetID="50" presetClass="exit" presetSubtype="0" accel="100000" fill="hold" grpId="0" nodeType="withEffect">
                                  <p:stCondLst>
                                    <p:cond delay="0"/>
                                  </p:stCondLst>
                                  <p:childTnLst>
                                    <p:anim calcmode="lin" valueType="num">
                                      <p:cBhvr>
                                        <p:cTn id="42" dur="1000"/>
                                        <p:tgtEl>
                                          <p:spTgt spid="3">
                                            <p:txEl>
                                              <p:pRg st="2" end="2"/>
                                            </p:txEl>
                                          </p:spTgt>
                                        </p:tgtEl>
                                        <p:attrNameLst>
                                          <p:attrName>ppt_w</p:attrName>
                                        </p:attrNameLst>
                                      </p:cBhvr>
                                      <p:tavLst>
                                        <p:tav tm="0">
                                          <p:val>
                                            <p:strVal val="ppt_w"/>
                                          </p:val>
                                        </p:tav>
                                        <p:tav tm="100000">
                                          <p:val>
                                            <p:strVal val="ppt_w+.3"/>
                                          </p:val>
                                        </p:tav>
                                      </p:tavLst>
                                    </p:anim>
                                    <p:anim calcmode="lin" valueType="num">
                                      <p:cBhvr>
                                        <p:cTn id="43" dur="1000"/>
                                        <p:tgtEl>
                                          <p:spTgt spid="3">
                                            <p:txEl>
                                              <p:pRg st="2" end="2"/>
                                            </p:txEl>
                                          </p:spTgt>
                                        </p:tgtEl>
                                        <p:attrNameLst>
                                          <p:attrName>ppt_h</p:attrName>
                                        </p:attrNameLst>
                                      </p:cBhvr>
                                      <p:tavLst>
                                        <p:tav tm="0">
                                          <p:val>
                                            <p:strVal val="ppt_h"/>
                                          </p:val>
                                        </p:tav>
                                        <p:tav tm="100000">
                                          <p:val>
                                            <p:strVal val="ppt_h"/>
                                          </p:val>
                                        </p:tav>
                                      </p:tavLst>
                                    </p:anim>
                                    <p:animEffect transition="out" filter="fade">
                                      <p:cBhvr>
                                        <p:cTn id="44" dur="1000"/>
                                        <p:tgtEl>
                                          <p:spTgt spid="3">
                                            <p:txEl>
                                              <p:pRg st="2" end="2"/>
                                            </p:txEl>
                                          </p:spTgt>
                                        </p:tgtEl>
                                      </p:cBhvr>
                                    </p:animEffect>
                                    <p:set>
                                      <p:cBhvr>
                                        <p:cTn id="45" dur="1" fill="hold">
                                          <p:stCondLst>
                                            <p:cond delay="999"/>
                                          </p:stCondLst>
                                        </p:cTn>
                                        <p:tgtEl>
                                          <p:spTgt spid="3">
                                            <p:txEl>
                                              <p:pRg st="2" end="2"/>
                                            </p:txEl>
                                          </p:spTgt>
                                        </p:tgtEl>
                                        <p:attrNameLst>
                                          <p:attrName>style.visibility</p:attrName>
                                        </p:attrNameLst>
                                      </p:cBhvr>
                                      <p:to>
                                        <p:strVal val="hidden"/>
                                      </p:to>
                                    </p:set>
                                  </p:childTnLst>
                                </p:cTn>
                              </p:par>
                              <p:par>
                                <p:cTn id="46" presetID="50" presetClass="exit" presetSubtype="0" accel="100000" fill="hold" grpId="0" nodeType="withEffect">
                                  <p:stCondLst>
                                    <p:cond delay="0"/>
                                  </p:stCondLst>
                                  <p:childTnLst>
                                    <p:anim calcmode="lin" valueType="num">
                                      <p:cBhvr>
                                        <p:cTn id="47" dur="1000"/>
                                        <p:tgtEl>
                                          <p:spTgt spid="3">
                                            <p:txEl>
                                              <p:pRg st="3" end="3"/>
                                            </p:txEl>
                                          </p:spTgt>
                                        </p:tgtEl>
                                        <p:attrNameLst>
                                          <p:attrName>ppt_w</p:attrName>
                                        </p:attrNameLst>
                                      </p:cBhvr>
                                      <p:tavLst>
                                        <p:tav tm="0">
                                          <p:val>
                                            <p:strVal val="ppt_w"/>
                                          </p:val>
                                        </p:tav>
                                        <p:tav tm="100000">
                                          <p:val>
                                            <p:strVal val="ppt_w+.3"/>
                                          </p:val>
                                        </p:tav>
                                      </p:tavLst>
                                    </p:anim>
                                    <p:anim calcmode="lin" valueType="num">
                                      <p:cBhvr>
                                        <p:cTn id="48" dur="1000"/>
                                        <p:tgtEl>
                                          <p:spTgt spid="3">
                                            <p:txEl>
                                              <p:pRg st="3" end="3"/>
                                            </p:txEl>
                                          </p:spTgt>
                                        </p:tgtEl>
                                        <p:attrNameLst>
                                          <p:attrName>ppt_h</p:attrName>
                                        </p:attrNameLst>
                                      </p:cBhvr>
                                      <p:tavLst>
                                        <p:tav tm="0">
                                          <p:val>
                                            <p:strVal val="ppt_h"/>
                                          </p:val>
                                        </p:tav>
                                        <p:tav tm="100000">
                                          <p:val>
                                            <p:strVal val="ppt_h"/>
                                          </p:val>
                                        </p:tav>
                                      </p:tavLst>
                                    </p:anim>
                                    <p:animEffect transition="out" filter="fade">
                                      <p:cBhvr>
                                        <p:cTn id="49" dur="1000"/>
                                        <p:tgtEl>
                                          <p:spTgt spid="3">
                                            <p:txEl>
                                              <p:pRg st="3" end="3"/>
                                            </p:txEl>
                                          </p:spTgt>
                                        </p:tgtEl>
                                      </p:cBhvr>
                                    </p:animEffect>
                                    <p:set>
                                      <p:cBhvr>
                                        <p:cTn id="50" dur="1" fill="hold">
                                          <p:stCondLst>
                                            <p:cond delay="999"/>
                                          </p:stCondLst>
                                        </p:cTn>
                                        <p:tgtEl>
                                          <p:spTgt spid="3">
                                            <p:txEl>
                                              <p:pRg st="3" end="3"/>
                                            </p:txEl>
                                          </p:spTgt>
                                        </p:tgtEl>
                                        <p:attrNameLst>
                                          <p:attrName>style.visibility</p:attrName>
                                        </p:attrNameLst>
                                      </p:cBhvr>
                                      <p:to>
                                        <p:strVal val="hidden"/>
                                      </p:to>
                                    </p:set>
                                  </p:childTnLst>
                                </p:cTn>
                              </p:par>
                              <p:par>
                                <p:cTn id="51" presetID="50" presetClass="exit" presetSubtype="0" accel="100000" fill="hold" grpId="0" nodeType="withEffect">
                                  <p:stCondLst>
                                    <p:cond delay="0"/>
                                  </p:stCondLst>
                                  <p:childTnLst>
                                    <p:anim calcmode="lin" valueType="num">
                                      <p:cBhvr>
                                        <p:cTn id="52" dur="1000"/>
                                        <p:tgtEl>
                                          <p:spTgt spid="3">
                                            <p:bg/>
                                          </p:spTgt>
                                        </p:tgtEl>
                                        <p:attrNameLst>
                                          <p:attrName>ppt_w</p:attrName>
                                        </p:attrNameLst>
                                      </p:cBhvr>
                                      <p:tavLst>
                                        <p:tav tm="0">
                                          <p:val>
                                            <p:strVal val="ppt_w"/>
                                          </p:val>
                                        </p:tav>
                                        <p:tav tm="100000">
                                          <p:val>
                                            <p:strVal val="ppt_w+.3"/>
                                          </p:val>
                                        </p:tav>
                                      </p:tavLst>
                                    </p:anim>
                                    <p:anim calcmode="lin" valueType="num">
                                      <p:cBhvr>
                                        <p:cTn id="53" dur="1000"/>
                                        <p:tgtEl>
                                          <p:spTgt spid="3">
                                            <p:bg/>
                                          </p:spTgt>
                                        </p:tgtEl>
                                        <p:attrNameLst>
                                          <p:attrName>ppt_h</p:attrName>
                                        </p:attrNameLst>
                                      </p:cBhvr>
                                      <p:tavLst>
                                        <p:tav tm="0">
                                          <p:val>
                                            <p:strVal val="ppt_h"/>
                                          </p:val>
                                        </p:tav>
                                        <p:tav tm="100000">
                                          <p:val>
                                            <p:strVal val="ppt_h"/>
                                          </p:val>
                                        </p:tav>
                                      </p:tavLst>
                                    </p:anim>
                                    <p:animEffect transition="out" filter="fade">
                                      <p:cBhvr>
                                        <p:cTn id="54" dur="1000"/>
                                        <p:tgtEl>
                                          <p:spTgt spid="3">
                                            <p:bg/>
                                          </p:spTgt>
                                        </p:tgtEl>
                                      </p:cBhvr>
                                    </p:animEffect>
                                    <p:set>
                                      <p:cBhvr>
                                        <p:cTn id="55" dur="1" fill="hold">
                                          <p:stCondLst>
                                            <p:cond delay="999"/>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74041436"/>
              </p:ext>
            </p:extLst>
          </p:nvPr>
        </p:nvGraphicFramePr>
        <p:xfrm>
          <a:off x="762000" y="1652588"/>
          <a:ext cx="10896600" cy="4900612"/>
        </p:xfrm>
        <a:graphic>
          <a:graphicData uri="http://schemas.openxmlformats.org/drawingml/2006/table">
            <a:tbl>
              <a:tblPr firstRow="1" bandRow="1">
                <a:tableStyleId>{5C22544A-7EE6-4342-B048-85BDC9FD1C3A}</a:tableStyleId>
              </a:tblPr>
              <a:tblGrid>
                <a:gridCol w="5856923">
                  <a:extLst>
                    <a:ext uri="{9D8B030D-6E8A-4147-A177-3AD203B41FA5}">
                      <a16:colId xmlns:a16="http://schemas.microsoft.com/office/drawing/2014/main" val="20000"/>
                    </a:ext>
                  </a:extLst>
                </a:gridCol>
                <a:gridCol w="5039677">
                  <a:extLst>
                    <a:ext uri="{9D8B030D-6E8A-4147-A177-3AD203B41FA5}">
                      <a16:colId xmlns:a16="http://schemas.microsoft.com/office/drawing/2014/main" val="20001"/>
                    </a:ext>
                  </a:extLst>
                </a:gridCol>
              </a:tblGrid>
              <a:tr h="1485165">
                <a:tc>
                  <a:txBody>
                    <a:bodyPr/>
                    <a:lstStyle/>
                    <a:p>
                      <a:endParaRPr lang="en-US" sz="1800" dirty="0"/>
                    </a:p>
                  </a:txBody>
                  <a:tcPr marL="91437" marR="91437" marT="45722" marB="45722">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sz="1800" dirty="0"/>
                    </a:p>
                  </a:txBody>
                  <a:tcPr marL="91437" marR="91437" marT="45722" marB="45722">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15447">
                <a:tc>
                  <a:txBody>
                    <a:bodyPr/>
                    <a:lstStyle/>
                    <a:p>
                      <a:endParaRPr lang="en-US" sz="1800" dirty="0"/>
                    </a:p>
                    <a:p>
                      <a:endParaRPr lang="en-US" sz="1800" dirty="0"/>
                    </a:p>
                  </a:txBody>
                  <a:tcPr marL="91437" marR="91437" marT="45722" marB="45722">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txBody>
                  <a:tcPr marL="91437" marR="91437" marT="45722" marB="45722">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196" name="Text Box 4"/>
          <p:cNvSpPr txBox="1">
            <a:spLocks noChangeArrowheads="1"/>
          </p:cNvSpPr>
          <p:nvPr/>
        </p:nvSpPr>
        <p:spPr bwMode="auto">
          <a:xfrm>
            <a:off x="1295401" y="304801"/>
            <a:ext cx="101051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vi-VN" altLang="en-US" sz="3200" b="1" dirty="0">
                <a:solidFill>
                  <a:srgbClr val="2B4379"/>
                </a:solidFill>
                <a:latin typeface="Times New Roman" panose="02020603050405020304" pitchFamily="18" charset="0"/>
                <a:cs typeface="Times New Roman" panose="02020603050405020304" pitchFamily="18" charset="0"/>
              </a:rPr>
              <a:t>1. Dưới đây là hai đoạn có thể dùng để mở đầu bài văn tả cây hồng nhung. Hai cách mở bài ấy có gì khác nhau?</a:t>
            </a:r>
            <a:endParaRPr lang="en-US" altLang="en-US" sz="3200" b="1" dirty="0">
              <a:solidFill>
                <a:srgbClr val="2B4379"/>
              </a:solidFill>
              <a:latin typeface="UTM Beautiful Caps" panose="02040603050506020204" pitchFamily="18" charset="0"/>
              <a:cs typeface="Times New Roman" panose="02020603050405020304" pitchFamily="18" charset="0"/>
            </a:endParaRPr>
          </a:p>
        </p:txBody>
      </p:sp>
      <p:sp>
        <p:nvSpPr>
          <p:cNvPr id="8197" name="Text Box 5"/>
          <p:cNvSpPr txBox="1">
            <a:spLocks noChangeArrowheads="1"/>
          </p:cNvSpPr>
          <p:nvPr/>
        </p:nvSpPr>
        <p:spPr bwMode="auto">
          <a:xfrm>
            <a:off x="791441" y="1720967"/>
            <a:ext cx="597304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75" indent="-39687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2800" b="1" dirty="0">
                <a:latin typeface="Times New Roman" panose="02020603050405020304" pitchFamily="18" charset="0"/>
                <a:cs typeface="Times New Roman" panose="02020603050405020304" pitchFamily="18" charset="0"/>
              </a:rPr>
              <a:t>a) Vườn nhà em có một cây hồng nhung không biết trồng từ năm nào.</a:t>
            </a:r>
          </a:p>
        </p:txBody>
      </p:sp>
      <p:sp>
        <p:nvSpPr>
          <p:cNvPr id="8198" name="Text Box 6"/>
          <p:cNvSpPr txBox="1">
            <a:spLocks noChangeArrowheads="1"/>
          </p:cNvSpPr>
          <p:nvPr/>
        </p:nvSpPr>
        <p:spPr bwMode="auto">
          <a:xfrm>
            <a:off x="791441" y="3315276"/>
            <a:ext cx="574444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75" indent="-39687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2800" b="1" dirty="0">
                <a:latin typeface="Times New Roman" panose="02020603050405020304" pitchFamily="18" charset="0"/>
                <a:cs typeface="Times New Roman" panose="02020603050405020304" pitchFamily="18" charset="0"/>
              </a:rPr>
              <a:t>b) Mùa xuân đến, hoa trong vườn nhà em đua nhau khoe sắc. Hoa nào cũng đẹp, nhưng đẹp hơn cả là cây hoa hồng nhung. Cây hoa này ông em trồng từ lúc nào em cũng không nhớ rõ, nhưng nó là cây hoa mà em nhớ nhất.</a:t>
            </a:r>
          </a:p>
        </p:txBody>
      </p:sp>
      <p:sp>
        <p:nvSpPr>
          <p:cNvPr id="3" name="TextBox 2"/>
          <p:cNvSpPr txBox="1">
            <a:spLocks noChangeArrowheads="1"/>
          </p:cNvSpPr>
          <p:nvPr/>
        </p:nvSpPr>
        <p:spPr bwMode="auto">
          <a:xfrm>
            <a:off x="6753081" y="1617443"/>
            <a:ext cx="48763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dirty="0" err="1">
                <a:solidFill>
                  <a:srgbClr val="C00000"/>
                </a:solidFill>
                <a:latin typeface="Times New Roman" panose="02020603050405020304" pitchFamily="18" charset="0"/>
                <a:cs typeface="Times New Roman" panose="02020603050405020304" pitchFamily="18" charset="0"/>
              </a:rPr>
              <a:t>Mở</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bài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trực</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tiếp</a:t>
            </a:r>
            <a:endParaRPr lang="en-US" altLang="en-US" sz="3200" b="1" dirty="0">
              <a:solidFill>
                <a:srgbClr val="C00000"/>
              </a:solidFill>
              <a:latin typeface="Times New Roman" panose="02020603050405020304" pitchFamily="18" charset="0"/>
              <a:cs typeface="Times New Roman" panose="02020603050405020304" pitchFamily="18" charset="0"/>
            </a:endParaRPr>
          </a:p>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nhung</a:t>
            </a:r>
            <a:r>
              <a:rPr lang="en-US" altLang="en-US" sz="2800" dirty="0">
                <a:latin typeface="Times New Roman" panose="02020603050405020304" pitchFamily="18" charset="0"/>
                <a:cs typeface="Times New Roman" panose="02020603050405020304" pitchFamily="18" charset="0"/>
              </a:rPr>
              <a:t>)</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6753081" y="3315276"/>
            <a:ext cx="4876367"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dirty="0" err="1">
                <a:solidFill>
                  <a:srgbClr val="C00000"/>
                </a:solidFill>
                <a:latin typeface="Times New Roman" panose="02020603050405020304" pitchFamily="18" charset="0"/>
                <a:cs typeface="Times New Roman" panose="02020603050405020304" pitchFamily="18" charset="0"/>
              </a:rPr>
              <a:t>Mở</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bài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gián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tiếp</a:t>
            </a:r>
            <a:endParaRPr lang="en-US" altLang="en-US" sz="3200" b="1" dirty="0">
              <a:solidFill>
                <a:srgbClr val="C00000"/>
              </a:solidFill>
              <a:latin typeface="Times New Roman" panose="02020603050405020304" pitchFamily="18" charset="0"/>
              <a:cs typeface="Times New Roman" panose="02020603050405020304" pitchFamily="18" charset="0"/>
            </a:endParaRPr>
          </a:p>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mùa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vườn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nhung</a:t>
            </a:r>
            <a:r>
              <a:rPr lang="en-US" altLang="en-US" sz="2800" dirty="0">
                <a:latin typeface="Times New Roman" panose="02020603050405020304" pitchFamily="18" charset="0"/>
                <a:cs typeface="Times New Roman" panose="02020603050405020304" pitchFamily="18" charset="0"/>
              </a:rPr>
              <a:t>)</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cxnSp>
        <p:nvCxnSpPr>
          <p:cNvPr id="10" name="Straight Connector 9"/>
          <p:cNvCxnSpPr>
            <a:cxnSpLocks/>
          </p:cNvCxnSpPr>
          <p:nvPr/>
        </p:nvCxnSpPr>
        <p:spPr>
          <a:xfrm>
            <a:off x="8140700" y="1361609"/>
            <a:ext cx="2755899"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p:cNvCxnSpPr>
            <a:cxnSpLocks/>
          </p:cNvCxnSpPr>
          <p:nvPr/>
        </p:nvCxnSpPr>
        <p:spPr>
          <a:xfrm>
            <a:off x="8153400" y="863353"/>
            <a:ext cx="30480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3" name="Straight Connector 12"/>
          <p:cNvCxnSpPr>
            <a:cxnSpLocks/>
          </p:cNvCxnSpPr>
          <p:nvPr/>
        </p:nvCxnSpPr>
        <p:spPr>
          <a:xfrm>
            <a:off x="1752600" y="1380431"/>
            <a:ext cx="2743200" cy="0"/>
          </a:xfrm>
          <a:prstGeom prst="line">
            <a:avLst/>
          </a:prstGeom>
        </p:spPr>
        <p:style>
          <a:lnRef idx="3">
            <a:schemeClr val="accent4"/>
          </a:lnRef>
          <a:fillRef idx="0">
            <a:schemeClr val="accent4"/>
          </a:fillRef>
          <a:effectRef idx="2">
            <a:schemeClr val="accent4"/>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6"/>
                                        </p:tgtEl>
                                        <p:attrNameLst>
                                          <p:attrName>style.visibility</p:attrName>
                                        </p:attrNameLst>
                                      </p:cBhvr>
                                      <p:to>
                                        <p:strVal val="visible"/>
                                      </p:to>
                                    </p:set>
                                    <p:anim calcmode="discrete" valueType="clr">
                                      <p:cBhvr override="childStyle">
                                        <p:cTn id="7" dur="80"/>
                                        <p:tgtEl>
                                          <p:spTgt spid="819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6"/>
                                        </p:tgtEl>
                                        <p:attrNameLst>
                                          <p:attrName>fillcolor</p:attrName>
                                        </p:attrNameLst>
                                      </p:cBhvr>
                                      <p:tavLst>
                                        <p:tav tm="0">
                                          <p:val>
                                            <p:clrVal>
                                              <a:schemeClr val="accent2"/>
                                            </p:clrVal>
                                          </p:val>
                                        </p:tav>
                                        <p:tav tm="50000">
                                          <p:val>
                                            <p:clrVal>
                                              <a:schemeClr val="hlink"/>
                                            </p:clrVal>
                                          </p:val>
                                        </p:tav>
                                      </p:tavLst>
                                    </p:anim>
                                    <p:set>
                                      <p:cBhvr>
                                        <p:cTn id="9" dur="80"/>
                                        <p:tgtEl>
                                          <p:spTgt spid="819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edge">
                                      <p:cBhvr>
                                        <p:cTn id="14" dur="2000"/>
                                        <p:tgtEl>
                                          <p:spTgt spid="12"/>
                                        </p:tgtEl>
                                      </p:cBhvr>
                                    </p:animEffect>
                                  </p:childTnLst>
                                </p:cTn>
                              </p:par>
                              <p:par>
                                <p:cTn id="15" presetID="2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2000"/>
                                        <p:tgtEl>
                                          <p:spTgt spid="13"/>
                                        </p:tgtEl>
                                      </p:cBhvr>
                                    </p:animEffect>
                                  </p:childTnLst>
                                </p:cTn>
                              </p:par>
                              <p:par>
                                <p:cTn id="18" presetID="2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edg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nodeType="with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197"/>
                                        </p:tgtEl>
                                        <p:attrNameLst>
                                          <p:attrName>style.visibility</p:attrName>
                                        </p:attrNameLst>
                                      </p:cBhvr>
                                      <p:to>
                                        <p:strVal val="visible"/>
                                      </p:to>
                                    </p:set>
                                    <p:animEffect transition="in" filter="dissolve">
                                      <p:cBhvr>
                                        <p:cTn id="29" dur="500"/>
                                        <p:tgtEl>
                                          <p:spTgt spid="8197"/>
                                        </p:tgtEl>
                                      </p:cBhvr>
                                    </p:animEffect>
                                  </p:childTnLst>
                                </p:cTn>
                              </p:par>
                            </p:childTnLst>
                          </p:cTn>
                        </p:par>
                        <p:par>
                          <p:cTn id="30" fill="hold" nodeType="withGroup">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8198"/>
                                        </p:tgtEl>
                                        <p:attrNameLst>
                                          <p:attrName>style.visibility</p:attrName>
                                        </p:attrNameLst>
                                      </p:cBhvr>
                                      <p:to>
                                        <p:strVal val="visible"/>
                                      </p:to>
                                    </p:set>
                                    <p:animEffect transition="in" filter="dissolve">
                                      <p:cBhvr>
                                        <p:cTn id="33" dur="500"/>
                                        <p:tgtEl>
                                          <p:spTgt spid="819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8198" grpId="0"/>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5E82EB7F-30A7-422A-B7CF-2042912B4FB3}"/>
              </a:ext>
            </a:extLst>
          </p:cNvPr>
          <p:cNvSpPr txBox="1">
            <a:spLocks noChangeArrowheads="1"/>
          </p:cNvSpPr>
          <p:nvPr/>
        </p:nvSpPr>
        <p:spPr bwMode="auto">
          <a:xfrm>
            <a:off x="838200" y="1371600"/>
            <a:ext cx="10820400"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indent="0" eaLnBrk="1" hangingPunct="1">
              <a:spcBef>
                <a:spcPct val="50000"/>
              </a:spcBef>
            </a:pP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Giới</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thiệu</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ngay</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vào</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cây</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cần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tả</a:t>
            </a:r>
            <a:r>
              <a:rPr lang="en-US" altLang="en-US" sz="5400" b="1" dirty="0">
                <a:latin typeface="UTM Beautiful Caps" panose="02040603050506020204" pitchFamily="18" charset="0"/>
                <a:cs typeface="Times New Roman" panose="02020603050405020304" pitchFamily="18" charset="0"/>
              </a:rPr>
              <a:t>.</a:t>
            </a:r>
          </a:p>
          <a:p>
            <a:pPr marL="0" indent="0" eaLnBrk="1" hangingPunct="1">
              <a:spcBef>
                <a:spcPct val="50000"/>
              </a:spcBef>
            </a:pP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Nói</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chuyện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khác</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để</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dẫn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dắt</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giới</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thiệu</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vào</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cây</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cần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tả</a:t>
            </a:r>
            <a:r>
              <a:rPr lang="en-US" altLang="en-US" sz="5400" b="1" dirty="0">
                <a:latin typeface="UTM Beautiful Caps" panose="02040603050506020204" pitchFamily="18" charset="0"/>
                <a:cs typeface="Times New Roman" panose="02020603050405020304" pitchFamily="18" charset="0"/>
              </a:rPr>
              <a:t>.</a:t>
            </a:r>
          </a:p>
        </p:txBody>
      </p:sp>
      <p:sp>
        <p:nvSpPr>
          <p:cNvPr id="6149" name="Text Box 5"/>
          <p:cNvSpPr txBox="1">
            <a:spLocks noChangeArrowheads="1"/>
          </p:cNvSpPr>
          <p:nvPr/>
        </p:nvSpPr>
        <p:spPr bwMode="auto">
          <a:xfrm>
            <a:off x="838200" y="1371600"/>
            <a:ext cx="108204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buFontTx/>
              <a:buAutoNum type="arabicPeriod"/>
            </a:pPr>
            <a:r>
              <a:rPr lang="en-US" altLang="en-US" sz="5400" b="1" dirty="0">
                <a:solidFill>
                  <a:srgbClr val="C00000"/>
                </a:solidFill>
                <a:latin typeface="UTM Beautiful Caps" panose="02040603050506020204" pitchFamily="18" charset="0"/>
              </a:rPr>
              <a:t> </a:t>
            </a:r>
            <a:r>
              <a:rPr lang="en-US" altLang="en-US" sz="5400" b="1" dirty="0" err="1">
                <a:solidFill>
                  <a:srgbClr val="C00000"/>
                </a:solidFill>
                <a:latin typeface="UTM Beautiful Caps" panose="02040603050506020204" pitchFamily="18" charset="0"/>
              </a:rPr>
              <a:t>Mở</a:t>
            </a:r>
            <a:r>
              <a:rPr lang="en-US" altLang="en-US" sz="5400" b="1" dirty="0">
                <a:solidFill>
                  <a:srgbClr val="C00000"/>
                </a:solidFill>
                <a:latin typeface="UTM Beautiful Caps" panose="02040603050506020204" pitchFamily="18" charset="0"/>
              </a:rPr>
              <a:t> </a:t>
            </a:r>
            <a:r>
              <a:rPr lang="en-US" altLang="en-US" sz="5400" b="1" dirty="0" err="1">
                <a:solidFill>
                  <a:srgbClr val="C00000"/>
                </a:solidFill>
                <a:latin typeface="UTM Beautiful Caps" panose="02040603050506020204" pitchFamily="18" charset="0"/>
              </a:rPr>
              <a:t>bài</a:t>
            </a:r>
            <a:r>
              <a:rPr lang="en-US" altLang="en-US" sz="5400" b="1" dirty="0">
                <a:solidFill>
                  <a:srgbClr val="C00000"/>
                </a:solidFill>
                <a:latin typeface="UTM Beautiful Caps" panose="02040603050506020204" pitchFamily="18" charset="0"/>
              </a:rPr>
              <a:t> </a:t>
            </a:r>
            <a:r>
              <a:rPr lang="en-US" altLang="en-US" sz="5400" b="1" dirty="0" err="1">
                <a:solidFill>
                  <a:srgbClr val="C00000"/>
                </a:solidFill>
                <a:latin typeface="UTM Beautiful Caps" panose="02040603050506020204" pitchFamily="18" charset="0"/>
              </a:rPr>
              <a:t>trực</a:t>
            </a:r>
            <a:r>
              <a:rPr lang="en-US" altLang="en-US" sz="5400" b="1" dirty="0">
                <a:solidFill>
                  <a:srgbClr val="C00000"/>
                </a:solidFill>
                <a:latin typeface="UTM Beautiful Caps" panose="02040603050506020204" pitchFamily="18" charset="0"/>
              </a:rPr>
              <a:t> </a:t>
            </a:r>
            <a:r>
              <a:rPr lang="en-US" altLang="en-US" sz="5400" b="1" dirty="0" err="1">
                <a:solidFill>
                  <a:srgbClr val="C00000"/>
                </a:solidFill>
                <a:latin typeface="UTM Beautiful Caps" panose="02040603050506020204" pitchFamily="18" charset="0"/>
              </a:rPr>
              <a:t>tiếp</a:t>
            </a:r>
            <a:r>
              <a:rPr lang="en-US" altLang="en-US" sz="5400" b="1" dirty="0">
                <a:solidFill>
                  <a:srgbClr val="C00000"/>
                </a:solidFill>
                <a:latin typeface="UTM Beautiful Caps" panose="02040603050506020204" pitchFamily="18" charset="0"/>
              </a:rPr>
              <a:t>:</a:t>
            </a:r>
          </a:p>
          <a:p>
            <a:pPr eaLnBrk="1" hangingPunct="1">
              <a:spcBef>
                <a:spcPct val="50000"/>
              </a:spcBef>
              <a:buFontTx/>
              <a:buAutoNum type="arabicPeriod"/>
            </a:pPr>
            <a:endParaRPr lang="en-US" altLang="en-US" sz="3600" b="1" dirty="0">
              <a:solidFill>
                <a:srgbClr val="C00000"/>
              </a:solidFill>
              <a:latin typeface="UTM Beautiful Caps" panose="02040603050506020204" pitchFamily="18" charset="0"/>
            </a:endParaRPr>
          </a:p>
          <a:p>
            <a:pPr eaLnBrk="1" hangingPunct="1">
              <a:spcBef>
                <a:spcPct val="50000"/>
              </a:spcBef>
              <a:buFontTx/>
              <a:buAutoNum type="arabicPeriod"/>
            </a:pP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Mở</a:t>
            </a: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bài</a:t>
            </a: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gián</a:t>
            </a: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tiếp</a:t>
            </a:r>
            <a:r>
              <a:rPr lang="en-US" altLang="en-US" sz="5400" b="1" dirty="0">
                <a:solidFill>
                  <a:srgbClr val="C00000"/>
                </a:solidFill>
                <a:latin typeface="UTM Beautiful Caps" panose="02040603050506020204" pitchFamily="18" charset="0"/>
                <a:cs typeface="Times New Roman" panose="02020603050405020304" pitchFamily="18" charset="0"/>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 calcmode="lin" valueType="num">
                                      <p:cBhvr additive="base">
                                        <p:cTn id="7" dur="500" fill="hold"/>
                                        <p:tgtEl>
                                          <p:spTgt spid="61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9">
                                            <p:txEl>
                                              <p:pRg st="2" end="2"/>
                                            </p:txEl>
                                          </p:spTgt>
                                        </p:tgtEl>
                                        <p:attrNameLst>
                                          <p:attrName>style.visibility</p:attrName>
                                        </p:attrNameLst>
                                      </p:cBhvr>
                                      <p:to>
                                        <p:strVal val="visible"/>
                                      </p:to>
                                    </p:set>
                                    <p:anim calcmode="lin" valueType="num">
                                      <p:cBhvr additive="base">
                                        <p:cTn id="19" dur="500" fill="hold"/>
                                        <p:tgtEl>
                                          <p:spTgt spid="614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1257300" y="469374"/>
            <a:ext cx="9677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solidFill>
                  <a:srgbClr val="2B4379"/>
                </a:solidFill>
                <a:latin typeface="Times New Roman" panose="02020603050405020304" pitchFamily="18" charset="0"/>
                <a:cs typeface="Times New Roman" panose="02020603050405020304" pitchFamily="18" charset="0"/>
              </a:rPr>
              <a:t>2. Dựa vào những gợi ý dưới đây, hãy viết một đoạn mở bài (</a:t>
            </a:r>
            <a:r>
              <a:rPr lang="vi-VN" altLang="en-US" sz="4000" b="1" i="1" dirty="0">
                <a:solidFill>
                  <a:srgbClr val="2B4379"/>
                </a:solidFill>
                <a:latin typeface="Times New Roman" panose="02020603050405020304" pitchFamily="18" charset="0"/>
                <a:cs typeface="Times New Roman" panose="02020603050405020304" pitchFamily="18" charset="0"/>
              </a:rPr>
              <a:t>theo cách mở bài gián tiếp) </a:t>
            </a:r>
            <a:r>
              <a:rPr lang="vi-VN" altLang="en-US" sz="4000" dirty="0">
                <a:solidFill>
                  <a:srgbClr val="2B4379"/>
                </a:solidFill>
                <a:latin typeface="Times New Roman" panose="02020603050405020304" pitchFamily="18" charset="0"/>
                <a:cs typeface="Times New Roman" panose="02020603050405020304" pitchFamily="18" charset="0"/>
              </a:rPr>
              <a:t>cho bài văn tả cây phượng, cây hoa mai hoặc cây dừa:</a:t>
            </a:r>
          </a:p>
        </p:txBody>
      </p:sp>
      <p:sp>
        <p:nvSpPr>
          <p:cNvPr id="9220" name="Text Box 4"/>
          <p:cNvSpPr txBox="1">
            <a:spLocks noChangeArrowheads="1"/>
          </p:cNvSpPr>
          <p:nvPr/>
        </p:nvSpPr>
        <p:spPr bwMode="auto">
          <a:xfrm>
            <a:off x="1371600" y="2998353"/>
            <a:ext cx="944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a:latin typeface="Times New Roman" panose="02020603050405020304" pitchFamily="18" charset="0"/>
                <a:cs typeface="Times New Roman" panose="02020603050405020304" pitchFamily="18" charset="0"/>
              </a:rPr>
              <a:t>a) Cây phượng vĩ trồng giữa sân trường em.</a:t>
            </a:r>
          </a:p>
        </p:txBody>
      </p:sp>
      <p:sp>
        <p:nvSpPr>
          <p:cNvPr id="9221" name="Text Box 5"/>
          <p:cNvSpPr txBox="1">
            <a:spLocks noChangeArrowheads="1"/>
          </p:cNvSpPr>
          <p:nvPr/>
        </p:nvSpPr>
        <p:spPr bwMode="auto">
          <a:xfrm>
            <a:off x="1371600" y="4009051"/>
            <a:ext cx="1013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latin typeface="Times New Roman" panose="02020603050405020304" pitchFamily="18" charset="0"/>
                <a:cs typeface="Times New Roman" panose="02020603050405020304" pitchFamily="18" charset="0"/>
              </a:rPr>
              <a:t>b) Trước sân nhà, ba em trồng một cây hoa mai.</a:t>
            </a:r>
          </a:p>
        </p:txBody>
      </p:sp>
      <p:sp>
        <p:nvSpPr>
          <p:cNvPr id="9223" name="Text Box 7"/>
          <p:cNvSpPr txBox="1">
            <a:spLocks noChangeArrowheads="1"/>
          </p:cNvSpPr>
          <p:nvPr/>
        </p:nvSpPr>
        <p:spPr bwMode="auto">
          <a:xfrm>
            <a:off x="1382486" y="5105400"/>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latin typeface="Times New Roman" panose="02020603050405020304" pitchFamily="18" charset="0"/>
                <a:cs typeface="Times New Roman" panose="02020603050405020304" pitchFamily="18" charset="0"/>
              </a:rPr>
              <a:t>c) Đầu xóm có một cây dừa</a:t>
            </a:r>
            <a:r>
              <a:rPr lang="en-US" altLang="en-US" sz="4000" dirty="0">
                <a:latin typeface="Times New Roman" panose="02020603050405020304" pitchFamily="18" charset="0"/>
                <a:cs typeface="Times New Roman" panose="02020603050405020304" pitchFamily="18" charset="0"/>
              </a:rPr>
              <a:t>.</a:t>
            </a:r>
            <a:endParaRPr lang="vi-VN" altLang="en-US" sz="4000" dirty="0">
              <a:latin typeface="Times New Roman" panose="02020603050405020304" pitchFamily="18" charset="0"/>
              <a:cs typeface="Times New Roman" panose="02020603050405020304" pitchFamily="18" charset="0"/>
            </a:endParaRPr>
          </a:p>
        </p:txBody>
      </p:sp>
      <p:cxnSp>
        <p:nvCxnSpPr>
          <p:cNvPr id="11" name="Straight Connector 10"/>
          <p:cNvCxnSpPr>
            <a:cxnSpLocks/>
          </p:cNvCxnSpPr>
          <p:nvPr/>
        </p:nvCxnSpPr>
        <p:spPr>
          <a:xfrm>
            <a:off x="3314700" y="1659277"/>
            <a:ext cx="1485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7162800" y="2305919"/>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4401457" y="2305919"/>
            <a:ext cx="25327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1382486" y="289560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5029200" y="1655587"/>
            <a:ext cx="548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19"/>
                                        </p:tgtEl>
                                        <p:attrNameLst>
                                          <p:attrName>style.visibility</p:attrName>
                                        </p:attrNameLst>
                                      </p:cBhvr>
                                      <p:to>
                                        <p:strVal val="visible"/>
                                      </p:to>
                                    </p:set>
                                    <p:anim calcmode="discrete" valueType="clr">
                                      <p:cBhvr override="childStyle">
                                        <p:cTn id="7" dur="80"/>
                                        <p:tgtEl>
                                          <p:spTgt spid="92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19"/>
                                        </p:tgtEl>
                                        <p:attrNameLst>
                                          <p:attrName>fillcolor</p:attrName>
                                        </p:attrNameLst>
                                      </p:cBhvr>
                                      <p:tavLst>
                                        <p:tav tm="0">
                                          <p:val>
                                            <p:clrVal>
                                              <a:schemeClr val="accent2"/>
                                            </p:clrVal>
                                          </p:val>
                                        </p:tav>
                                        <p:tav tm="50000">
                                          <p:val>
                                            <p:clrVal>
                                              <a:schemeClr val="hlink"/>
                                            </p:clrVal>
                                          </p:val>
                                        </p:tav>
                                      </p:tavLst>
                                    </p:anim>
                                    <p:set>
                                      <p:cBhvr>
                                        <p:cTn id="9" dur="80"/>
                                        <p:tgtEl>
                                          <p:spTgt spid="921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dissolve">
                                      <p:cBhvr>
                                        <p:cTn id="14" dur="500"/>
                                        <p:tgtEl>
                                          <p:spTgt spid="92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dissolve">
                                      <p:cBhvr>
                                        <p:cTn id="19" dur="500"/>
                                        <p:tgtEl>
                                          <p:spTgt spid="92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223"/>
                                        </p:tgtEl>
                                        <p:attrNameLst>
                                          <p:attrName>style.visibility</p:attrName>
                                        </p:attrNameLst>
                                      </p:cBhvr>
                                      <p:to>
                                        <p:strVal val="visible"/>
                                      </p:to>
                                    </p:set>
                                    <p:animEffect transition="in" filter="dissolve">
                                      <p:cBhvr>
                                        <p:cTn id="24" dur="500"/>
                                        <p:tgtEl>
                                          <p:spTgt spid="92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p:bldP spid="9221" grpId="0"/>
      <p:bldP spid="92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1.9|0.8|10.9"/>
</p:tagLst>
</file>

<file path=ppt/tags/tag10.xml><?xml version="1.0" encoding="utf-8"?>
<p:tagLst xmlns:a="http://schemas.openxmlformats.org/drawingml/2006/main" xmlns:r="http://schemas.openxmlformats.org/officeDocument/2006/relationships" xmlns:p="http://schemas.openxmlformats.org/presentationml/2006/main">
  <p:tag name="TIMING" val="|10.1|2.2|4.2|3|3.9|6.8|5.4"/>
</p:tagLst>
</file>

<file path=ppt/tags/tag11.xml><?xml version="1.0" encoding="utf-8"?>
<p:tagLst xmlns:a="http://schemas.openxmlformats.org/drawingml/2006/main" xmlns:r="http://schemas.openxmlformats.org/officeDocument/2006/relationships" xmlns:p="http://schemas.openxmlformats.org/presentationml/2006/main">
  <p:tag name="TIMING" val="|0.4|9.3|2.8|2|2.4|3.5"/>
</p:tagLst>
</file>

<file path=ppt/tags/tag12.xml><?xml version="1.0" encoding="utf-8"?>
<p:tagLst xmlns:a="http://schemas.openxmlformats.org/drawingml/2006/main" xmlns:r="http://schemas.openxmlformats.org/officeDocument/2006/relationships" xmlns:p="http://schemas.openxmlformats.org/presentationml/2006/main">
  <p:tag name="TIMING" val="|1.4"/>
</p:tagLst>
</file>

<file path=ppt/tags/tag13.xml><?xml version="1.0" encoding="utf-8"?>
<p:tagLst xmlns:a="http://schemas.openxmlformats.org/drawingml/2006/main" xmlns:r="http://schemas.openxmlformats.org/officeDocument/2006/relationships" xmlns:p="http://schemas.openxmlformats.org/presentationml/2006/main">
  <p:tag name="TIMING" val="|1.2|2|16.1|2.6"/>
</p:tagLst>
</file>

<file path=ppt/tags/tag2.xml><?xml version="1.0" encoding="utf-8"?>
<p:tagLst xmlns:a="http://schemas.openxmlformats.org/drawingml/2006/main" xmlns:r="http://schemas.openxmlformats.org/officeDocument/2006/relationships" xmlns:p="http://schemas.openxmlformats.org/presentationml/2006/main">
  <p:tag name="TIMING" val="|0.8|13.7"/>
</p:tagLst>
</file>

<file path=ppt/tags/tag3.xml><?xml version="1.0" encoding="utf-8"?>
<p:tagLst xmlns:a="http://schemas.openxmlformats.org/drawingml/2006/main" xmlns:r="http://schemas.openxmlformats.org/officeDocument/2006/relationships" xmlns:p="http://schemas.openxmlformats.org/presentationml/2006/main">
  <p:tag name="TIMING" val="|0.7|10.2|3|4.5|43.9|6.2"/>
</p:tagLst>
</file>

<file path=ppt/tags/tag4.xml><?xml version="1.0" encoding="utf-8"?>
<p:tagLst xmlns:a="http://schemas.openxmlformats.org/drawingml/2006/main" xmlns:r="http://schemas.openxmlformats.org/officeDocument/2006/relationships" xmlns:p="http://schemas.openxmlformats.org/presentationml/2006/main">
  <p:tag name="TIMING" val="|0.5"/>
</p:tagLst>
</file>

<file path=ppt/tags/tag5.xml><?xml version="1.0" encoding="utf-8"?>
<p:tagLst xmlns:a="http://schemas.openxmlformats.org/drawingml/2006/main" xmlns:r="http://schemas.openxmlformats.org/officeDocument/2006/relationships" xmlns:p="http://schemas.openxmlformats.org/presentationml/2006/main">
  <p:tag name="TIMING" val="|1.3|13.7|3.9|4.2|3.1|2.7|3.4|1.7|1.7"/>
</p:tagLst>
</file>

<file path=ppt/tags/tag6.xml><?xml version="1.0" encoding="utf-8"?>
<p:tagLst xmlns:a="http://schemas.openxmlformats.org/drawingml/2006/main" xmlns:r="http://schemas.openxmlformats.org/officeDocument/2006/relationships" xmlns:p="http://schemas.openxmlformats.org/presentationml/2006/main">
  <p:tag name="TIMING" val="|1.4|3"/>
</p:tagLst>
</file>

<file path=ppt/tags/tag7.xml><?xml version="1.0" encoding="utf-8"?>
<p:tagLst xmlns:a="http://schemas.openxmlformats.org/drawingml/2006/main" xmlns:r="http://schemas.openxmlformats.org/officeDocument/2006/relationships" xmlns:p="http://schemas.openxmlformats.org/presentationml/2006/main">
  <p:tag name="TIMING" val="|1.2|1.5"/>
</p:tagLst>
</file>

<file path=ppt/tags/tag8.xml><?xml version="1.0" encoding="utf-8"?>
<p:tagLst xmlns:a="http://schemas.openxmlformats.org/drawingml/2006/main" xmlns:r="http://schemas.openxmlformats.org/officeDocument/2006/relationships" xmlns:p="http://schemas.openxmlformats.org/presentationml/2006/main">
  <p:tag name="TIMING" val="|0.7|1.1"/>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0E55241-E1F6-4C10-AC46-CCBAE46B2650}" vid="{56030042-58FA-4B97-8288-1CCF49CBF78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1853</TotalTime>
  <Words>1109</Words>
  <Application>Microsoft Office PowerPoint</Application>
  <PresentationFormat>Widescreen</PresentationFormat>
  <Paragraphs>101</Paragraphs>
  <Slides>25</Slides>
  <Notes>2</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25</vt:i4>
      </vt:variant>
    </vt:vector>
  </HeadingPairs>
  <TitlesOfParts>
    <vt:vector size="50" baseType="lpstr">
      <vt:lpstr>迷你简汉真广标</vt:lpstr>
      <vt:lpstr>Impact</vt:lpstr>
      <vt:lpstr>UTM Beautiful Caps</vt:lpstr>
      <vt:lpstr>Calibri Light</vt:lpstr>
      <vt:lpstr>Times New Roman</vt:lpstr>
      <vt:lpstr>UVN Bach Dang Nang</vt:lpstr>
      <vt:lpstr>Open Sans Extrabold</vt:lpstr>
      <vt:lpstr>Calibri</vt:lpstr>
      <vt:lpstr>LiHei Pro</vt:lpstr>
      <vt:lpstr>Arial</vt:lpstr>
      <vt:lpstr>HP001 5 hàng</vt:lpstr>
      <vt:lpstr>Signika</vt:lpstr>
      <vt:lpstr>宋体</vt:lpstr>
      <vt:lpstr>UTM Camellia F</vt:lpstr>
      <vt:lpstr>.VnTime</vt:lpstr>
      <vt:lpstr>Theme1</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Hungtn</dc:creator>
  <cp:lastModifiedBy>User</cp:lastModifiedBy>
  <cp:revision>136</cp:revision>
  <dcterms:created xsi:type="dcterms:W3CDTF">2010-03-09T01:52:57Z</dcterms:created>
  <dcterms:modified xsi:type="dcterms:W3CDTF">2022-02-20T18:09:22Z</dcterms:modified>
  <cp:version>P14</cp:version>
</cp:coreProperties>
</file>