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1"/>
  </p:notesMasterIdLst>
  <p:sldIdLst>
    <p:sldId id="256" r:id="rId3"/>
    <p:sldId id="291" r:id="rId4"/>
    <p:sldId id="297" r:id="rId5"/>
    <p:sldId id="298" r:id="rId6"/>
    <p:sldId id="299" r:id="rId7"/>
    <p:sldId id="300" r:id="rId8"/>
    <p:sldId id="301" r:id="rId9"/>
    <p:sldId id="267" r:id="rId10"/>
    <p:sldId id="302" r:id="rId11"/>
    <p:sldId id="303" r:id="rId12"/>
    <p:sldId id="269" r:id="rId13"/>
    <p:sldId id="304" r:id="rId14"/>
    <p:sldId id="305" r:id="rId15"/>
    <p:sldId id="306" r:id="rId16"/>
    <p:sldId id="270" r:id="rId17"/>
    <p:sldId id="307" r:id="rId18"/>
    <p:sldId id="308" r:id="rId19"/>
    <p:sldId id="290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字魂70号-灵悦黑体" panose="020B0604020202020204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UTM Mabella" panose="02040603050506020204" pitchFamily="18" charset="0"/>
      <p:regular r:id="rId35"/>
    </p:embeddedFont>
    <p:embeddedFont>
      <p:font typeface="UTM Rockwell" panose="02040603050506020204" pitchFamily="18" charset="0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9F8"/>
    <a:srgbClr val="E6E6E6"/>
    <a:srgbClr val="D1C3F9"/>
    <a:srgbClr val="F5E0FD"/>
    <a:srgbClr val="A597E7"/>
    <a:srgbClr val="EFAFE7"/>
    <a:srgbClr val="F2816A"/>
    <a:srgbClr val="8FA4B6"/>
    <a:srgbClr val="A4B4BA"/>
    <a:srgbClr val="46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0" autoAdjust="0"/>
    <p:restoredTop sz="92839" autoAdjust="0"/>
  </p:normalViewPr>
  <p:slideViewPr>
    <p:cSldViewPr snapToGrid="0" showGuides="1">
      <p:cViewPr>
        <p:scale>
          <a:sx n="66" d="100"/>
          <a:sy n="66" d="100"/>
        </p:scale>
        <p:origin x="582" y="4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A16-D76B-4C57-854D-F28205376862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5DF6-97D9-4CF6-B615-C72E2A06E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6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95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5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19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05E03-FEF0-4871-9C00-58A96A16CF1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3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2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43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33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0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3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CF9626-E104-4E6B-A2C0-BAE15BD7E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082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04FC8E-2A46-4EBD-A64A-0A31F6E05BB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0061EC-E440-4C56-9FE2-6BA44C350A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0F7DF6-3437-459A-BB58-492EECD054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C5CC8D-8AC9-4CC4-B43E-0D5206F465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5F53E-6D22-41B5-9F57-42D2313D3F2F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18C0D4-539D-44A6-ADBA-3A19DCDB19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1" r:id="rId3"/>
    <p:sldLayoutId id="2147483660" r:id="rId4"/>
    <p:sldLayoutId id="2147483654" r:id="rId5"/>
    <p:sldLayoutId id="2147483677" r:id="rId6"/>
    <p:sldLayoutId id="214748366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D879E-003D-4FD6-998F-0C3303A0AB06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2" y="1385010"/>
            <a:ext cx="115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từ tìm được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1764" y="2348616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9513" y="3725240"/>
            <a:ext cx="4650921" cy="2554545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6" name="椭圆 31"/>
          <p:cNvSpPr/>
          <p:nvPr/>
        </p:nvSpPr>
        <p:spPr>
          <a:xfrm>
            <a:off x="4975835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5623777" y="509895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6271719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5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20111" y="419859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bênh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lẽ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5795 0.210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8" grpId="1" animBg="1"/>
      <p:bldP spid="9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-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khí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3281 0.2168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1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9" grpId="1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- hi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4297 0.2115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7" grpId="1" animBg="1"/>
      <p:bldP spid="8" grpId="0" animBg="1"/>
      <p:bldP spid="9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2724" y="2961712"/>
            <a:ext cx="3988592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chìm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nổi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141" y="2961712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4422" y="3829854"/>
            <a:ext cx="4576894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cày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bẫm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7001" y="4701962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141" y="4701961"/>
            <a:ext cx="4442242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cơm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8141" y="3860327"/>
            <a:ext cx="4314001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bùn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75421" y="1966032"/>
            <a:ext cx="4418197" cy="830997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959" y="2868414"/>
            <a:ext cx="90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trận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kề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chết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6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4959" y="2868414"/>
            <a:ext cx="9072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dạ dũng cảm, không nao núng trước khó khăn nguy 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5455340" cy="830997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6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thành ngữ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vừa tìm được ở bài tập 4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1016" y="2861787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8596" y="2861786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56080" y="3610313"/>
            <a:ext cx="1155500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altLang="en-US" sz="36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altLang="en-US" sz="3600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r>
              <a:rPr lang="en-US" altLang="en-US" sz="3600" i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Ba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ở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chiến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33"/>
          <a:stretch/>
        </p:blipFill>
        <p:spPr>
          <a:xfrm flipH="1">
            <a:off x="8808719" y="3375993"/>
            <a:ext cx="3226304" cy="36736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4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52A94F-BF12-4B59-B731-D298EAEFF98B}"/>
              </a:ext>
            </a:extLst>
          </p:cNvPr>
          <p:cNvSpPr txBox="1"/>
          <p:nvPr/>
        </p:nvSpPr>
        <p:spPr>
          <a:xfrm>
            <a:off x="6402388" y="1456294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DBCB7A-13DE-4AA9-B53F-843C7EB4F865}"/>
              </a:ext>
            </a:extLst>
          </p:cNvPr>
          <p:cNvSpPr txBox="1"/>
          <p:nvPr/>
        </p:nvSpPr>
        <p:spPr>
          <a:xfrm>
            <a:off x="6413845" y="2723119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8CC5C9-13BD-4B2E-93C9-E2BC3406D7B9}"/>
              </a:ext>
            </a:extLst>
          </p:cNvPr>
          <p:cNvSpPr txBox="1"/>
          <p:nvPr/>
        </p:nvSpPr>
        <p:spPr>
          <a:xfrm>
            <a:off x="7656408" y="29336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E21D4C-F98F-45F3-B697-38B72DD2CFCC}"/>
              </a:ext>
            </a:extLst>
          </p:cNvPr>
          <p:cNvSpPr txBox="1"/>
          <p:nvPr/>
        </p:nvSpPr>
        <p:spPr>
          <a:xfrm>
            <a:off x="7667865" y="42671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听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6550" y="871519"/>
            <a:ext cx="6807122" cy="2800767"/>
            <a:chOff x="4126550" y="871519"/>
            <a:chExt cx="6807122" cy="2800767"/>
          </a:xfrm>
        </p:grpSpPr>
        <p:sp>
          <p:nvSpPr>
            <p:cNvPr id="6" name="文本框 7"/>
            <p:cNvSpPr txBox="1"/>
            <p:nvPr/>
          </p:nvSpPr>
          <p:spPr>
            <a:xfrm>
              <a:off x="4126550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chemeClr val="tx2">
                    <a:lumMod val="60000"/>
                    <a:lumOff val="40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10" name="文本框 7"/>
            <p:cNvSpPr txBox="1"/>
            <p:nvPr/>
          </p:nvSpPr>
          <p:spPr>
            <a:xfrm>
              <a:off x="4252035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rgbClr val="B0C9F8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829" y="1590160"/>
            <a:ext cx="11530659" cy="3785652"/>
            <a:chOff x="461829" y="1590160"/>
            <a:chExt cx="11530659" cy="3785652"/>
          </a:xfrm>
        </p:grpSpPr>
        <p:sp>
          <p:nvSpPr>
            <p:cNvPr id="2" name="TextBox 1"/>
            <p:cNvSpPr txBox="1"/>
            <p:nvPr/>
          </p:nvSpPr>
          <p:spPr>
            <a:xfrm>
              <a:off x="610113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CẢM NHẬN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1829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CẢM NHẬN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7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t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628">
        <p14:prism dir="r"/>
      </p:transition>
    </mc:Choice>
    <mc:Fallback xmlns="">
      <p:transition spd="slow" advTm="306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rot="5400000">
            <a:off x="1739802" y="-1530254"/>
            <a:ext cx="3283535" cy="6544065"/>
          </a:xfrm>
          <a:custGeom>
            <a:avLst/>
            <a:gdLst>
              <a:gd name="connsiteX0" fmla="*/ 0 w 3283535"/>
              <a:gd name="connsiteY0" fmla="*/ 6544065 h 6544065"/>
              <a:gd name="connsiteX1" fmla="*/ 0 w 3283535"/>
              <a:gd name="connsiteY1" fmla="*/ 0 h 6544065"/>
              <a:gd name="connsiteX2" fmla="*/ 3283535 w 3283535"/>
              <a:gd name="connsiteY2" fmla="*/ 778347 h 6544065"/>
              <a:gd name="connsiteX3" fmla="*/ 3283535 w 3283535"/>
              <a:gd name="connsiteY3" fmla="*/ 6544065 h 6544065"/>
              <a:gd name="connsiteX4" fmla="*/ 0 w 3283535"/>
              <a:gd name="connsiteY4" fmla="*/ 6544065 h 654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3535" h="6544065">
                <a:moveTo>
                  <a:pt x="0" y="6544065"/>
                </a:moveTo>
                <a:lnTo>
                  <a:pt x="0" y="0"/>
                </a:lnTo>
                <a:lnTo>
                  <a:pt x="3283535" y="778347"/>
                </a:lnTo>
                <a:lnTo>
                  <a:pt x="3283535" y="6544065"/>
                </a:lnTo>
                <a:lnTo>
                  <a:pt x="0" y="654406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 rot="5400000">
            <a:off x="7087113" y="-1115779"/>
            <a:ext cx="3779559" cy="6211139"/>
          </a:xfrm>
          <a:custGeom>
            <a:avLst/>
            <a:gdLst>
              <a:gd name="connsiteX0" fmla="*/ 0 w 3779559"/>
              <a:gd name="connsiteY0" fmla="*/ 5315211 h 6211139"/>
              <a:gd name="connsiteX1" fmla="*/ 0 w 3779559"/>
              <a:gd name="connsiteY1" fmla="*/ 0 h 6211139"/>
              <a:gd name="connsiteX2" fmla="*/ 3779559 w 3779559"/>
              <a:gd name="connsiteY2" fmla="*/ 0 h 6211139"/>
              <a:gd name="connsiteX3" fmla="*/ 3779558 w 3779559"/>
              <a:gd name="connsiteY3" fmla="*/ 6211139 h 6211139"/>
              <a:gd name="connsiteX4" fmla="*/ 3405191 w 3779559"/>
              <a:gd name="connsiteY4" fmla="*/ 6122397 h 6211139"/>
              <a:gd name="connsiteX5" fmla="*/ 3405191 w 3779559"/>
              <a:gd name="connsiteY5" fmla="*/ 6100762 h 6211139"/>
              <a:gd name="connsiteX6" fmla="*/ 3313922 w 3779559"/>
              <a:gd name="connsiteY6" fmla="*/ 6100762 h 6211139"/>
              <a:gd name="connsiteX7" fmla="*/ 0 w 3779559"/>
              <a:gd name="connsiteY7" fmla="*/ 5315211 h 621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9559" h="6211139">
                <a:moveTo>
                  <a:pt x="0" y="5315211"/>
                </a:moveTo>
                <a:lnTo>
                  <a:pt x="0" y="0"/>
                </a:lnTo>
                <a:lnTo>
                  <a:pt x="3779559" y="0"/>
                </a:lnTo>
                <a:lnTo>
                  <a:pt x="3779558" y="6211139"/>
                </a:lnTo>
                <a:lnTo>
                  <a:pt x="3405191" y="6122397"/>
                </a:lnTo>
                <a:lnTo>
                  <a:pt x="3405191" y="6100762"/>
                </a:lnTo>
                <a:lnTo>
                  <a:pt x="3313922" y="6100762"/>
                </a:lnTo>
                <a:lnTo>
                  <a:pt x="0" y="5315211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 rot="5400000">
            <a:off x="1351584" y="2263154"/>
            <a:ext cx="3252784" cy="5736880"/>
          </a:xfrm>
          <a:custGeom>
            <a:avLst/>
            <a:gdLst>
              <a:gd name="connsiteX0" fmla="*/ 0 w 3252784"/>
              <a:gd name="connsiteY0" fmla="*/ 5736880 h 5736880"/>
              <a:gd name="connsiteX1" fmla="*/ 0 w 3252784"/>
              <a:gd name="connsiteY1" fmla="*/ 0 h 5736880"/>
              <a:gd name="connsiteX2" fmla="*/ 374367 w 3252784"/>
              <a:gd name="connsiteY2" fmla="*/ 88742 h 5736880"/>
              <a:gd name="connsiteX3" fmla="*/ 374367 w 3252784"/>
              <a:gd name="connsiteY3" fmla="*/ 102839 h 5736880"/>
              <a:gd name="connsiteX4" fmla="*/ 433836 w 3252784"/>
              <a:gd name="connsiteY4" fmla="*/ 102839 h 5736880"/>
              <a:gd name="connsiteX5" fmla="*/ 3252784 w 3252784"/>
              <a:gd name="connsiteY5" fmla="*/ 771058 h 5736880"/>
              <a:gd name="connsiteX6" fmla="*/ 3252784 w 3252784"/>
              <a:gd name="connsiteY6" fmla="*/ 5736880 h 5736880"/>
              <a:gd name="connsiteX7" fmla="*/ 0 w 3252784"/>
              <a:gd name="connsiteY7" fmla="*/ 5736880 h 57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2784" h="5736880">
                <a:moveTo>
                  <a:pt x="0" y="5736880"/>
                </a:moveTo>
                <a:lnTo>
                  <a:pt x="0" y="0"/>
                </a:lnTo>
                <a:lnTo>
                  <a:pt x="374367" y="88742"/>
                </a:lnTo>
                <a:lnTo>
                  <a:pt x="374367" y="102839"/>
                </a:lnTo>
                <a:lnTo>
                  <a:pt x="433836" y="102839"/>
                </a:lnTo>
                <a:lnTo>
                  <a:pt x="3252784" y="771058"/>
                </a:lnTo>
                <a:lnTo>
                  <a:pt x="3252784" y="5736880"/>
                </a:lnTo>
                <a:lnTo>
                  <a:pt x="0" y="573688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 rot="5400000">
            <a:off x="7261754" y="1937280"/>
            <a:ext cx="2747960" cy="6893454"/>
          </a:xfrm>
          <a:custGeom>
            <a:avLst/>
            <a:gdLst>
              <a:gd name="connsiteX0" fmla="*/ 0 w 2747960"/>
              <a:gd name="connsiteY0" fmla="*/ 6242063 h 6893454"/>
              <a:gd name="connsiteX1" fmla="*/ 1 w 2747960"/>
              <a:gd name="connsiteY1" fmla="*/ 0 h 6893454"/>
              <a:gd name="connsiteX2" fmla="*/ 2747960 w 2747960"/>
              <a:gd name="connsiteY2" fmla="*/ 0 h 6893454"/>
              <a:gd name="connsiteX3" fmla="*/ 2747959 w 2747960"/>
              <a:gd name="connsiteY3" fmla="*/ 6893454 h 6893454"/>
              <a:gd name="connsiteX4" fmla="*/ 0 w 2747960"/>
              <a:gd name="connsiteY4" fmla="*/ 6242063 h 68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7960" h="6893454">
                <a:moveTo>
                  <a:pt x="0" y="6242063"/>
                </a:moveTo>
                <a:lnTo>
                  <a:pt x="1" y="0"/>
                </a:lnTo>
                <a:lnTo>
                  <a:pt x="2747960" y="0"/>
                </a:lnTo>
                <a:lnTo>
                  <a:pt x="2747959" y="6893454"/>
                </a:lnTo>
                <a:lnTo>
                  <a:pt x="0" y="6242063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0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232">
        <p14:prism/>
      </p:transition>
    </mc:Choice>
    <mc:Fallback xmlns="">
      <p:transition spd="slow" advTm="27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6200000">
            <a:off x="1340946" y="-1112347"/>
            <a:ext cx="3771455" cy="6205698"/>
          </a:xfrm>
          <a:custGeom>
            <a:avLst/>
            <a:gdLst>
              <a:gd name="connsiteX0" fmla="*/ 3771455 w 3771455"/>
              <a:gd name="connsiteY0" fmla="*/ 0 h 6205698"/>
              <a:gd name="connsiteX1" fmla="*/ 3771455 w 3771455"/>
              <a:gd name="connsiteY1" fmla="*/ 4887181 h 6205698"/>
              <a:gd name="connsiteX2" fmla="*/ 0 w 3771455"/>
              <a:gd name="connsiteY2" fmla="*/ 6205698 h 6205698"/>
              <a:gd name="connsiteX3" fmla="*/ 0 w 3771455"/>
              <a:gd name="connsiteY3" fmla="*/ 0 h 6205698"/>
              <a:gd name="connsiteX4" fmla="*/ 3771455 w 3771455"/>
              <a:gd name="connsiteY4" fmla="*/ 0 h 620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455" h="6205698">
                <a:moveTo>
                  <a:pt x="3771455" y="0"/>
                </a:moveTo>
                <a:lnTo>
                  <a:pt x="3771455" y="4887181"/>
                </a:lnTo>
                <a:lnTo>
                  <a:pt x="0" y="6205698"/>
                </a:lnTo>
                <a:lnTo>
                  <a:pt x="0" y="0"/>
                </a:lnTo>
                <a:lnTo>
                  <a:pt x="3771455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t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/>
        </p:nvSpPr>
        <p:spPr>
          <a:xfrm rot="16200000">
            <a:off x="6950066" y="-1703396"/>
            <a:ext cx="3319462" cy="6935804"/>
          </a:xfrm>
          <a:custGeom>
            <a:avLst/>
            <a:gdLst>
              <a:gd name="connsiteX0" fmla="*/ 3319462 w 3319462"/>
              <a:gd name="connsiteY0" fmla="*/ 0 h 6935804"/>
              <a:gd name="connsiteX1" fmla="*/ 3319462 w 3319462"/>
              <a:gd name="connsiteY1" fmla="*/ 6935804 h 6935804"/>
              <a:gd name="connsiteX2" fmla="*/ 0 w 3319462"/>
              <a:gd name="connsiteY2" fmla="*/ 6935804 h 6935804"/>
              <a:gd name="connsiteX3" fmla="*/ 0 w 3319462"/>
              <a:gd name="connsiteY3" fmla="*/ 1160497 h 6935804"/>
              <a:gd name="connsiteX4" fmla="*/ 3319462 w 3319462"/>
              <a:gd name="connsiteY4" fmla="*/ 0 h 69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9462" h="6935804">
                <a:moveTo>
                  <a:pt x="3319462" y="0"/>
                </a:moveTo>
                <a:lnTo>
                  <a:pt x="3319462" y="6935804"/>
                </a:lnTo>
                <a:lnTo>
                  <a:pt x="0" y="6935804"/>
                </a:lnTo>
                <a:lnTo>
                  <a:pt x="0" y="1160497"/>
                </a:lnTo>
                <a:lnTo>
                  <a:pt x="3319462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reeform 15"/>
          <p:cNvSpPr/>
          <p:nvPr/>
        </p:nvSpPr>
        <p:spPr>
          <a:xfrm rot="16200000">
            <a:off x="7601316" y="2267317"/>
            <a:ext cx="3214244" cy="5738522"/>
          </a:xfrm>
          <a:custGeom>
            <a:avLst/>
            <a:gdLst>
              <a:gd name="connsiteX0" fmla="*/ 3214244 w 3214244"/>
              <a:gd name="connsiteY0" fmla="*/ 0 h 5738522"/>
              <a:gd name="connsiteX1" fmla="*/ 3214244 w 3214244"/>
              <a:gd name="connsiteY1" fmla="*/ 5738522 h 5738522"/>
              <a:gd name="connsiteX2" fmla="*/ 0 w 3214244"/>
              <a:gd name="connsiteY2" fmla="*/ 5738522 h 5738522"/>
              <a:gd name="connsiteX3" fmla="*/ 0 w 3214244"/>
              <a:gd name="connsiteY3" fmla="*/ 1123712 h 5738522"/>
              <a:gd name="connsiteX4" fmla="*/ 3214244 w 3214244"/>
              <a:gd name="connsiteY4" fmla="*/ 0 h 573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244" h="5738522">
                <a:moveTo>
                  <a:pt x="3214244" y="0"/>
                </a:moveTo>
                <a:lnTo>
                  <a:pt x="3214244" y="5738522"/>
                </a:lnTo>
                <a:lnTo>
                  <a:pt x="0" y="5738522"/>
                </a:lnTo>
                <a:lnTo>
                  <a:pt x="0" y="1123712"/>
                </a:lnTo>
                <a:lnTo>
                  <a:pt x="3214244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13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reeform 12"/>
          <p:cNvSpPr/>
          <p:nvPr/>
        </p:nvSpPr>
        <p:spPr>
          <a:xfrm rot="16200000">
            <a:off x="2346787" y="1758486"/>
            <a:ext cx="2762251" cy="7208177"/>
          </a:xfrm>
          <a:custGeom>
            <a:avLst/>
            <a:gdLst>
              <a:gd name="connsiteX0" fmla="*/ 2762251 w 2762251"/>
              <a:gd name="connsiteY0" fmla="*/ 0 h 7208177"/>
              <a:gd name="connsiteX1" fmla="*/ 2762251 w 2762251"/>
              <a:gd name="connsiteY1" fmla="*/ 6242483 h 7208177"/>
              <a:gd name="connsiteX2" fmla="*/ 0 w 2762251"/>
              <a:gd name="connsiteY2" fmla="*/ 7208177 h 7208177"/>
              <a:gd name="connsiteX3" fmla="*/ 0 w 2762251"/>
              <a:gd name="connsiteY3" fmla="*/ 0 h 7208177"/>
              <a:gd name="connsiteX4" fmla="*/ 2762251 w 2762251"/>
              <a:gd name="connsiteY4" fmla="*/ 0 h 72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1" h="7208177">
                <a:moveTo>
                  <a:pt x="2762251" y="0"/>
                </a:moveTo>
                <a:lnTo>
                  <a:pt x="2762251" y="6242483"/>
                </a:lnTo>
                <a:lnTo>
                  <a:pt x="0" y="7208177"/>
                </a:lnTo>
                <a:lnTo>
                  <a:pt x="0" y="0"/>
                </a:lnTo>
                <a:lnTo>
                  <a:pt x="2762251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28">
        <p14:prism isInverted="1"/>
      </p:transition>
    </mc:Choice>
    <mc:Fallback xmlns="">
      <p:transition spd="slow" advTm="13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17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6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4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34">
        <p14:prism dir="r" isInverted="1"/>
      </p:transition>
    </mc:Choice>
    <mc:Fallback xmlns="">
      <p:transition spd="slow" advTm="14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21964" y="1383385"/>
            <a:ext cx="115528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can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hèn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nhát</a:t>
            </a:r>
            <a:endParaRPr lang="zh-CN" alt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3945" y="3022295"/>
            <a:ext cx="5038296" cy="40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268038" y="1251874"/>
            <a:ext cx="3581400" cy="707886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914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557386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386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3" grpId="0" animBg="1"/>
      <p:bldP spid="15" grpId="0" animBg="1"/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3|7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9|3.4"/>
</p:tagLst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439</Words>
  <Application>Microsoft Office PowerPoint</Application>
  <PresentationFormat>Widescreen</PresentationFormat>
  <Paragraphs>83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UTM Rockwell</vt:lpstr>
      <vt:lpstr>UTM Mabella</vt:lpstr>
      <vt:lpstr>Times New Roman</vt:lpstr>
      <vt:lpstr>UTM Avo</vt:lpstr>
      <vt:lpstr>思源黑体 CN Normal</vt:lpstr>
      <vt:lpstr>字魂70号-灵悦黑体</vt:lpstr>
      <vt:lpstr>Calibri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KTUTS</dc:creator>
  <cp:keywords>VIETBAO</cp:keywords>
  <cp:lastModifiedBy>PHAN HOÀNG PHƯỚC HẠNH</cp:lastModifiedBy>
  <cp:revision>85</cp:revision>
  <dcterms:created xsi:type="dcterms:W3CDTF">2019-03-13T05:38:41Z</dcterms:created>
  <dcterms:modified xsi:type="dcterms:W3CDTF">2022-02-27T13:28:55Z</dcterms:modified>
  <cp:version>R38</cp:version>
</cp:coreProperties>
</file>