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33"/>
  </p:notesMasterIdLst>
  <p:sldIdLst>
    <p:sldId id="3907" r:id="rId3"/>
    <p:sldId id="3906" r:id="rId4"/>
    <p:sldId id="3945" r:id="rId5"/>
    <p:sldId id="3946" r:id="rId6"/>
    <p:sldId id="3908" r:id="rId7"/>
    <p:sldId id="3948" r:id="rId8"/>
    <p:sldId id="3911" r:id="rId9"/>
    <p:sldId id="3920" r:id="rId10"/>
    <p:sldId id="3919" r:id="rId11"/>
    <p:sldId id="3921" r:id="rId12"/>
    <p:sldId id="3922" r:id="rId13"/>
    <p:sldId id="3926" r:id="rId14"/>
    <p:sldId id="3924" r:id="rId15"/>
    <p:sldId id="3928" r:id="rId16"/>
    <p:sldId id="3929" r:id="rId17"/>
    <p:sldId id="3930" r:id="rId18"/>
    <p:sldId id="3931" r:id="rId19"/>
    <p:sldId id="3932" r:id="rId20"/>
    <p:sldId id="3933" r:id="rId21"/>
    <p:sldId id="3934" r:id="rId22"/>
    <p:sldId id="3935" r:id="rId23"/>
    <p:sldId id="3937" r:id="rId24"/>
    <p:sldId id="3938" r:id="rId25"/>
    <p:sldId id="3936" r:id="rId26"/>
    <p:sldId id="3939" r:id="rId27"/>
    <p:sldId id="3943" r:id="rId28"/>
    <p:sldId id="3897" r:id="rId29"/>
    <p:sldId id="3944" r:id="rId30"/>
    <p:sldId id="3940" r:id="rId31"/>
    <p:sldId id="3942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8BF19E"/>
    <a:srgbClr val="00BC55"/>
    <a:srgbClr val="6B952F"/>
    <a:srgbClr val="E6E6E6"/>
    <a:srgbClr val="1563AE"/>
    <a:srgbClr val="892822"/>
    <a:srgbClr val="344F6A"/>
    <a:srgbClr val="FBF9F5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B1BF179-E510-46BE-8533-E1E4E787B7B9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dirty="0">
            <a:solidFill>
              <a:srgbClr val="7030A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dirty="0">
            <a:solidFill>
              <a:srgbClr val="7030A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solidFill>
              <a:srgbClr val="7030A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 custScaleX="151665" custLinFactNeighborX="10979" custLinFactNeighborY="-7400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LinFactNeighborX="-4047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 custLinFactNeighborX="-26691" custLinFactNeighborY="12061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 custLinFactNeighborX="-8089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B1BF179-E510-46BE-8533-E1E4E787B7B9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dirty="0">
            <a:solidFill>
              <a:srgbClr val="FF000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rgbClr val="FF000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dirty="0">
            <a:solidFill>
              <a:srgbClr val="FF000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ScaleX="116882" custLinFactNeighborX="1699" custLinFactNeighborY="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EB224-495D-4CA4-861E-126F8BADC405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0327D8-727B-44E1-ADD2-3A310CD15EE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bg1"/>
            </a:solidFill>
          </a:endParaRPr>
        </a:p>
      </dgm:t>
    </dgm:pt>
    <dgm:pt modelId="{0A78820C-0751-442A-9FD0-6610A3B9EE40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8828C9A5-EAA5-4C89-8835-58FE8175607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144397AD-D4D6-46B6-9A27-579EAD96345F}" type="sibTrans" cxnId="{60A87D32-56FF-43A4-BA4B-9ACF0F9A895D}">
      <dgm:prSet/>
      <dgm:spPr/>
      <dgm:t>
        <a:bodyPr/>
        <a:lstStyle/>
        <a:p>
          <a:endParaRPr lang="en-US"/>
        </a:p>
      </dgm:t>
    </dgm:pt>
    <dgm:pt modelId="{4F00DDE9-49C7-4B70-B3C7-59B8E3BC7526}" type="parTrans" cxnId="{60A87D32-56FF-43A4-BA4B-9ACF0F9A895D}">
      <dgm:prSet/>
      <dgm:spPr/>
      <dgm:t>
        <a:bodyPr/>
        <a:lstStyle/>
        <a:p>
          <a:endParaRPr lang="en-US"/>
        </a:p>
      </dgm:t>
    </dgm:pt>
    <dgm:pt modelId="{E2424DAD-F182-475F-B6F6-B9DB99D33F40}" type="sibTrans" cxnId="{E77DD717-6754-497D-92EF-3E0324A991E2}">
      <dgm:prSet/>
      <dgm:spPr/>
      <dgm:t>
        <a:bodyPr/>
        <a:lstStyle/>
        <a:p>
          <a:endParaRPr lang="en-US"/>
        </a:p>
      </dgm:t>
    </dgm:pt>
    <dgm:pt modelId="{CAF8968E-DF55-4FE3-9654-05E1B6AB7AE7}" type="parTrans" cxnId="{E77DD717-6754-497D-92EF-3E0324A991E2}">
      <dgm:prSet/>
      <dgm:spPr/>
      <dgm:t>
        <a:bodyPr/>
        <a:lstStyle/>
        <a:p>
          <a:endParaRPr lang="en-US"/>
        </a:p>
      </dgm:t>
    </dgm:pt>
    <dgm:pt modelId="{7B7BA0E1-FE2E-4D13-84DF-B7C95CD0E07C}" type="sibTrans" cxnId="{F39AB8CE-A7C3-4591-BD8A-2015197860B0}">
      <dgm:prSet/>
      <dgm:spPr/>
      <dgm:t>
        <a:bodyPr/>
        <a:lstStyle/>
        <a:p>
          <a:endParaRPr lang="en-US"/>
        </a:p>
      </dgm:t>
    </dgm:pt>
    <dgm:pt modelId="{1BF4B0FC-8A0A-4B56-BEBA-E7228C3C9233}" type="parTrans" cxnId="{F39AB8CE-A7C3-4591-BD8A-2015197860B0}">
      <dgm:prSet/>
      <dgm:spPr/>
      <dgm:t>
        <a:bodyPr/>
        <a:lstStyle/>
        <a:p>
          <a:endParaRPr lang="en-US"/>
        </a:p>
      </dgm:t>
    </dgm:pt>
    <dgm:pt modelId="{D3B25F56-6841-4CD6-9ECF-C99399A56108}">
      <dgm:prSet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661509C-6D10-4FD8-B675-B4814E6DFF56}" type="parTrans" cxnId="{932722B2-88A5-4B9B-86A3-9908A31BEB82}">
      <dgm:prSet/>
      <dgm:spPr/>
      <dgm:t>
        <a:bodyPr/>
        <a:lstStyle/>
        <a:p>
          <a:endParaRPr lang="en-US"/>
        </a:p>
      </dgm:t>
    </dgm:pt>
    <dgm:pt modelId="{86B83792-CB61-4515-BB3E-A96D8C025FD3}" type="sibTrans" cxnId="{932722B2-88A5-4B9B-86A3-9908A31BEB82}">
      <dgm:prSet/>
      <dgm:spPr/>
      <dgm:t>
        <a:bodyPr/>
        <a:lstStyle/>
        <a:p>
          <a:endParaRPr lang="en-US"/>
        </a:p>
      </dgm:t>
    </dgm:pt>
    <dgm:pt modelId="{D5FCA937-7348-4E7D-AEC4-0BC19C441324}" type="pres">
      <dgm:prSet presAssocID="{7C0EB224-495D-4CA4-861E-126F8BADC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E9D88-6F9C-4DAC-96F9-D5A65EA3C2C8}" type="pres">
      <dgm:prSet presAssocID="{8828C9A5-EAA5-4C89-8835-58FE8175607B}" presName="vertFlow" presStyleCnt="0"/>
      <dgm:spPr/>
    </dgm:pt>
    <dgm:pt modelId="{82004811-EC46-4478-9917-EB472B243A8F}" type="pres">
      <dgm:prSet presAssocID="{8828C9A5-EAA5-4C89-8835-58FE8175607B}" presName="header" presStyleLbl="node1" presStyleIdx="0" presStyleCnt="1" custScaleX="175846" custLinFactNeighborX="20137" custLinFactNeighborY="29825"/>
      <dgm:spPr/>
      <dgm:t>
        <a:bodyPr/>
        <a:lstStyle/>
        <a:p>
          <a:endParaRPr lang="en-US"/>
        </a:p>
      </dgm:t>
    </dgm:pt>
    <dgm:pt modelId="{F4557456-4622-4790-A053-49CC6CD0F034}" type="pres">
      <dgm:prSet presAssocID="{1BF4B0FC-8A0A-4B56-BEBA-E7228C3C923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8584C21-A04F-4C66-8B9B-74EF56662515}" type="pres">
      <dgm:prSet presAssocID="{0A78820C-0751-442A-9FD0-6610A3B9EE40}" presName="child" presStyleLbl="alignAccFollowNode1" presStyleIdx="0" presStyleCnt="3" custScaleX="131063" custLinFactNeighborX="10093" custLinFactNeighborY="4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65AC-006C-4301-B8F9-A867087FE402}" type="pres">
      <dgm:prSet presAssocID="{7B7BA0E1-FE2E-4D13-84DF-B7C95CD0E0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27B5D8-B2AA-4C44-908F-95F303F01646}" type="pres">
      <dgm:prSet presAssocID="{BA0327D8-727B-44E1-ADD2-3A310CD15EEB}" presName="child" presStyleLbl="alignAccFollowNode1" presStyleIdx="1" presStyleCnt="3" custScaleX="140611" custLinFactNeighborX="11588" custLinFactNeighborY="15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ECA2-3A1A-4F56-91B5-FA5DEF13E098}" type="pres">
      <dgm:prSet presAssocID="{E2424DAD-F182-475F-B6F6-B9DB99D33F4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B3A506-0318-4887-8291-480295B37FA0}" type="pres">
      <dgm:prSet presAssocID="{D3B25F56-6841-4CD6-9ECF-C99399A56108}" presName="child" presStyleLbl="alignAccFollowNode1" presStyleIdx="2" presStyleCnt="3" custScaleX="115763" custScaleY="216470" custLinFactNeighborX="16347" custLinFactNeighborY="5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88454-0E3D-48AF-A53A-B7E5E8848964}" type="presOf" srcId="{8828C9A5-EAA5-4C89-8835-58FE8175607B}" destId="{82004811-EC46-4478-9917-EB472B243A8F}" srcOrd="0" destOrd="0" presId="urn:microsoft.com/office/officeart/2005/8/layout/lProcess1"/>
    <dgm:cxn modelId="{28941AA9-4780-4095-9279-6EF695C5BFC9}" type="presOf" srcId="{7C0EB224-495D-4CA4-861E-126F8BADC405}" destId="{D5FCA937-7348-4E7D-AEC4-0BC19C441324}" srcOrd="0" destOrd="0" presId="urn:microsoft.com/office/officeart/2005/8/layout/lProcess1"/>
    <dgm:cxn modelId="{5F5247EA-87E7-4B7F-8692-4BBC016CF60C}" type="presOf" srcId="{E2424DAD-F182-475F-B6F6-B9DB99D33F40}" destId="{8ABDECA2-3A1A-4F56-91B5-FA5DEF13E098}" srcOrd="0" destOrd="0" presId="urn:microsoft.com/office/officeart/2005/8/layout/lProcess1"/>
    <dgm:cxn modelId="{8EB7986E-84AC-423B-973F-D134A6D05CD0}" type="presOf" srcId="{BA0327D8-727B-44E1-ADD2-3A310CD15EEB}" destId="{5F27B5D8-B2AA-4C44-908F-95F303F01646}" srcOrd="0" destOrd="0" presId="urn:microsoft.com/office/officeart/2005/8/layout/lProcess1"/>
    <dgm:cxn modelId="{60A87D32-56FF-43A4-BA4B-9ACF0F9A895D}" srcId="{7C0EB224-495D-4CA4-861E-126F8BADC405}" destId="{8828C9A5-EAA5-4C89-8835-58FE8175607B}" srcOrd="0" destOrd="0" parTransId="{4F00DDE9-49C7-4B70-B3C7-59B8E3BC7526}" sibTransId="{144397AD-D4D6-46B6-9A27-579EAD96345F}"/>
    <dgm:cxn modelId="{CC7AD36E-63E3-4DA0-BAE1-6CEF75CE604D}" type="presOf" srcId="{D3B25F56-6841-4CD6-9ECF-C99399A56108}" destId="{70B3A506-0318-4887-8291-480295B37FA0}" srcOrd="0" destOrd="0" presId="urn:microsoft.com/office/officeart/2005/8/layout/lProcess1"/>
    <dgm:cxn modelId="{E77DD717-6754-497D-92EF-3E0324A991E2}" srcId="{8828C9A5-EAA5-4C89-8835-58FE8175607B}" destId="{BA0327D8-727B-44E1-ADD2-3A310CD15EEB}" srcOrd="1" destOrd="0" parTransId="{CAF8968E-DF55-4FE3-9654-05E1B6AB7AE7}" sibTransId="{E2424DAD-F182-475F-B6F6-B9DB99D33F40}"/>
    <dgm:cxn modelId="{CBA40253-AADE-4C79-862B-E99C5DC80931}" type="presOf" srcId="{7B7BA0E1-FE2E-4D13-84DF-B7C95CD0E07C}" destId="{D81B65AC-006C-4301-B8F9-A867087FE402}" srcOrd="0" destOrd="0" presId="urn:microsoft.com/office/officeart/2005/8/layout/lProcess1"/>
    <dgm:cxn modelId="{F39AB8CE-A7C3-4591-BD8A-2015197860B0}" srcId="{8828C9A5-EAA5-4C89-8835-58FE8175607B}" destId="{0A78820C-0751-442A-9FD0-6610A3B9EE40}" srcOrd="0" destOrd="0" parTransId="{1BF4B0FC-8A0A-4B56-BEBA-E7228C3C9233}" sibTransId="{7B7BA0E1-FE2E-4D13-84DF-B7C95CD0E07C}"/>
    <dgm:cxn modelId="{B3D77EA3-59BE-441A-B938-92E34846D6B0}" type="presOf" srcId="{0A78820C-0751-442A-9FD0-6610A3B9EE40}" destId="{A8584C21-A04F-4C66-8B9B-74EF56662515}" srcOrd="0" destOrd="0" presId="urn:microsoft.com/office/officeart/2005/8/layout/lProcess1"/>
    <dgm:cxn modelId="{799D900D-1EA8-4E74-BA69-254E5640F1A1}" type="presOf" srcId="{1BF4B0FC-8A0A-4B56-BEBA-E7228C3C9233}" destId="{F4557456-4622-4790-A053-49CC6CD0F034}" srcOrd="0" destOrd="0" presId="urn:microsoft.com/office/officeart/2005/8/layout/lProcess1"/>
    <dgm:cxn modelId="{932722B2-88A5-4B9B-86A3-9908A31BEB82}" srcId="{8828C9A5-EAA5-4C89-8835-58FE8175607B}" destId="{D3B25F56-6841-4CD6-9ECF-C99399A56108}" srcOrd="2" destOrd="0" parTransId="{A661509C-6D10-4FD8-B675-B4814E6DFF56}" sibTransId="{86B83792-CB61-4515-BB3E-A96D8C025FD3}"/>
    <dgm:cxn modelId="{2F30E941-1F7F-44A8-BC73-DC0C5C0E3E5E}" type="presParOf" srcId="{D5FCA937-7348-4E7D-AEC4-0BC19C441324}" destId="{98EE9D88-6F9C-4DAC-96F9-D5A65EA3C2C8}" srcOrd="0" destOrd="0" presId="urn:microsoft.com/office/officeart/2005/8/layout/lProcess1"/>
    <dgm:cxn modelId="{803E1877-9CC7-4DD2-82CB-C45B74041F1B}" type="presParOf" srcId="{98EE9D88-6F9C-4DAC-96F9-D5A65EA3C2C8}" destId="{82004811-EC46-4478-9917-EB472B243A8F}" srcOrd="0" destOrd="0" presId="urn:microsoft.com/office/officeart/2005/8/layout/lProcess1"/>
    <dgm:cxn modelId="{1E6EB7A6-CEDB-44BC-9D67-E2009B7F8BB4}" type="presParOf" srcId="{98EE9D88-6F9C-4DAC-96F9-D5A65EA3C2C8}" destId="{F4557456-4622-4790-A053-49CC6CD0F034}" srcOrd="1" destOrd="0" presId="urn:microsoft.com/office/officeart/2005/8/layout/lProcess1"/>
    <dgm:cxn modelId="{22644E18-7F1C-4CE9-B830-1E6AD1C5BAF8}" type="presParOf" srcId="{98EE9D88-6F9C-4DAC-96F9-D5A65EA3C2C8}" destId="{A8584C21-A04F-4C66-8B9B-74EF56662515}" srcOrd="2" destOrd="0" presId="urn:microsoft.com/office/officeart/2005/8/layout/lProcess1"/>
    <dgm:cxn modelId="{0C860C69-58BB-4E2B-9DFB-0DECFF163E92}" type="presParOf" srcId="{98EE9D88-6F9C-4DAC-96F9-D5A65EA3C2C8}" destId="{D81B65AC-006C-4301-B8F9-A867087FE402}" srcOrd="3" destOrd="0" presId="urn:microsoft.com/office/officeart/2005/8/layout/lProcess1"/>
    <dgm:cxn modelId="{524691B2-C7A3-4425-B6A8-36514C540356}" type="presParOf" srcId="{98EE9D88-6F9C-4DAC-96F9-D5A65EA3C2C8}" destId="{5F27B5D8-B2AA-4C44-908F-95F303F01646}" srcOrd="4" destOrd="0" presId="urn:microsoft.com/office/officeart/2005/8/layout/lProcess1"/>
    <dgm:cxn modelId="{3B07D93B-1DEE-46B7-AB33-F832C7DF4D91}" type="presParOf" srcId="{98EE9D88-6F9C-4DAC-96F9-D5A65EA3C2C8}" destId="{8ABDECA2-3A1A-4F56-91B5-FA5DEF13E098}" srcOrd="5" destOrd="0" presId="urn:microsoft.com/office/officeart/2005/8/layout/lProcess1"/>
    <dgm:cxn modelId="{01A49737-E067-47C3-BFF9-547B19A728B3}" type="presParOf" srcId="{98EE9D88-6F9C-4DAC-96F9-D5A65EA3C2C8}" destId="{70B3A506-0318-4887-8291-480295B37FA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9542" y="262699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9778" y="332935"/>
        <a:ext cx="2711527" cy="2257547"/>
      </dsp:txXfrm>
    </dsp:sp>
    <dsp:sp modelId="{AF3A8379-AE9F-4C8F-8EC8-3926F5D8AA54}">
      <dsp:nvSpPr>
        <dsp:cNvPr id="0" name=""/>
        <dsp:cNvSpPr/>
      </dsp:nvSpPr>
      <dsp:spPr>
        <a:xfrm rot="127388">
          <a:off x="2977698" y="1121553"/>
          <a:ext cx="546266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977754" y="1259976"/>
        <a:ext cx="382386" cy="424377"/>
      </dsp:txXfrm>
    </dsp:sp>
    <dsp:sp modelId="{92C80635-FE4B-4157-ADC9-A487A5765F68}">
      <dsp:nvSpPr>
        <dsp:cNvPr id="0" name=""/>
        <dsp:cNvSpPr/>
      </dsp:nvSpPr>
      <dsp:spPr>
        <a:xfrm>
          <a:off x="3540660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3610896" y="463843"/>
        <a:ext cx="2711527" cy="2257547"/>
      </dsp:txXfrm>
    </dsp:sp>
    <dsp:sp modelId="{8DB95D6C-1414-48FF-A652-A788517E9E44}">
      <dsp:nvSpPr>
        <dsp:cNvPr id="0" name=""/>
        <dsp:cNvSpPr/>
      </dsp:nvSpPr>
      <dsp:spPr>
        <a:xfrm>
          <a:off x="6466432" y="1324276"/>
          <a:ext cx="360234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66432" y="1465735"/>
        <a:ext cx="252164" cy="424377"/>
      </dsp:txXfrm>
    </dsp:sp>
    <dsp:sp modelId="{FF41AC18-5176-4E4B-BA1D-FBDF0F150077}">
      <dsp:nvSpPr>
        <dsp:cNvPr id="0" name=""/>
        <dsp:cNvSpPr/>
      </dsp:nvSpPr>
      <dsp:spPr>
        <a:xfrm>
          <a:off x="7072348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142584" y="463843"/>
        <a:ext cx="2711527" cy="225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5536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6374" y="483961"/>
        <a:ext cx="2611028" cy="1955496"/>
      </dsp:txXfrm>
    </dsp:sp>
    <dsp:sp modelId="{AF3A8379-AE9F-4C8F-8EC8-3926F5D8AA54}">
      <dsp:nvSpPr>
        <dsp:cNvPr id="0" name=""/>
        <dsp:cNvSpPr/>
      </dsp:nvSpPr>
      <dsp:spPr>
        <a:xfrm rot="19854">
          <a:off x="3016149" y="1134051"/>
          <a:ext cx="589186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16150" y="1269083"/>
        <a:ext cx="412430" cy="406626"/>
      </dsp:txXfrm>
    </dsp:sp>
    <dsp:sp modelId="{92C80635-FE4B-4157-ADC9-A487A5765F68}">
      <dsp:nvSpPr>
        <dsp:cNvPr id="0" name=""/>
        <dsp:cNvSpPr/>
      </dsp:nvSpPr>
      <dsp:spPr>
        <a:xfrm>
          <a:off x="3849894" y="446657"/>
          <a:ext cx="3194039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910732" y="507495"/>
        <a:ext cx="3072363" cy="1955496"/>
      </dsp:txXfrm>
    </dsp:sp>
    <dsp:sp modelId="{8DB95D6C-1414-48FF-A652-A788517E9E44}">
      <dsp:nvSpPr>
        <dsp:cNvPr id="0" name=""/>
        <dsp:cNvSpPr/>
      </dsp:nvSpPr>
      <dsp:spPr>
        <a:xfrm rot="21579964">
          <a:off x="7312556" y="1133855"/>
          <a:ext cx="569500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312557" y="1269895"/>
        <a:ext cx="398650" cy="406626"/>
      </dsp:txXfrm>
    </dsp:sp>
    <dsp:sp modelId="{FF41AC18-5176-4E4B-BA1D-FBDF0F150077}">
      <dsp:nvSpPr>
        <dsp:cNvPr id="0" name=""/>
        <dsp:cNvSpPr/>
      </dsp:nvSpPr>
      <dsp:spPr>
        <a:xfrm>
          <a:off x="8118444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8179282" y="483961"/>
        <a:ext cx="2611028" cy="1955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04811-EC46-4478-9917-EB472B243A8F}">
      <dsp:nvSpPr>
        <dsp:cNvPr id="0" name=""/>
        <dsp:cNvSpPr/>
      </dsp:nvSpPr>
      <dsp:spPr>
        <a:xfrm>
          <a:off x="1224179" y="102839"/>
          <a:ext cx="6903820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52927" y="131587"/>
        <a:ext cx="6846324" cy="924019"/>
      </dsp:txXfrm>
    </dsp:sp>
    <dsp:sp modelId="{F4557456-4622-4790-A053-49CC6CD0F034}">
      <dsp:nvSpPr>
        <dsp:cNvPr id="0" name=""/>
        <dsp:cNvSpPr/>
      </dsp:nvSpPr>
      <dsp:spPr>
        <a:xfrm rot="5993718">
          <a:off x="4503270" y="1126346"/>
          <a:ext cx="129805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4C21-A04F-4C66-8B9B-74EF56662515}">
      <dsp:nvSpPr>
        <dsp:cNvPr id="0" name=""/>
        <dsp:cNvSpPr/>
      </dsp:nvSpPr>
      <dsp:spPr>
        <a:xfrm>
          <a:off x="1887450" y="1340102"/>
          <a:ext cx="5145612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916198" y="1368850"/>
        <a:ext cx="5088116" cy="924019"/>
      </dsp:txXfrm>
    </dsp:sp>
    <dsp:sp modelId="{D81B65AC-006C-4301-B8F9-A867087FE402}">
      <dsp:nvSpPr>
        <dsp:cNvPr id="0" name=""/>
        <dsp:cNvSpPr/>
      </dsp:nvSpPr>
      <dsp:spPr>
        <a:xfrm rot="5252145">
          <a:off x="4384139" y="2426906"/>
          <a:ext cx="210931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7B5D8-B2AA-4C44-908F-95F303F01646}">
      <dsp:nvSpPr>
        <dsp:cNvPr id="0" name=""/>
        <dsp:cNvSpPr/>
      </dsp:nvSpPr>
      <dsp:spPr>
        <a:xfrm>
          <a:off x="1758715" y="2703960"/>
          <a:ext cx="5520473" cy="98151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787463" y="2732708"/>
        <a:ext cx="5462977" cy="924019"/>
      </dsp:txXfrm>
    </dsp:sp>
    <dsp:sp modelId="{8ABDECA2-3A1A-4F56-91B5-FA5DEF13E098}">
      <dsp:nvSpPr>
        <dsp:cNvPr id="0" name=""/>
        <dsp:cNvSpPr/>
      </dsp:nvSpPr>
      <dsp:spPr>
        <a:xfrm rot="5052770">
          <a:off x="4523333" y="3744805"/>
          <a:ext cx="120147" cy="1717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A506-0318-4887-8291-480295B37FA0}">
      <dsp:nvSpPr>
        <dsp:cNvPr id="0" name=""/>
        <dsp:cNvSpPr/>
      </dsp:nvSpPr>
      <dsp:spPr>
        <a:xfrm>
          <a:off x="2433330" y="3975900"/>
          <a:ext cx="4544925" cy="212468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95560" y="4038130"/>
        <a:ext cx="4420465" cy="20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32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2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8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-2152483"/>
            <a:ext cx="2018348" cy="16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78" y="7654906"/>
            <a:ext cx="2018348" cy="16146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0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dirty="0">
                <a:solidFill>
                  <a:srgbClr val="FF0000"/>
                </a:solidFill>
                <a:latin typeface="+mj-lt"/>
              </a:rPr>
              <a:t> Em hãy nêu một số trường hợp</a:t>
            </a:r>
            <a:r>
              <a:rPr lang="vi-VN" sz="540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</a:t>
            </a:r>
            <a:r>
              <a:rPr lang="vi-VN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quá 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mạnh cần tránh để không chiếu thẳng vào mắt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.</a:t>
            </a:r>
            <a:endParaRPr lang="en-US" sz="5400" kern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holding flashligh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 bwMode="auto">
          <a:xfrm>
            <a:off x="477822" y="168827"/>
            <a:ext cx="3919216" cy="294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BD061-4049-4444-877B-4EA2FE23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7" y="138102"/>
            <a:ext cx="4857931" cy="274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DE20E-89E0-4BEE-B722-739BFC74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1" y="3453574"/>
            <a:ext cx="4277099" cy="28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3CB55-B9E5-458D-BA69-7E4AAD1A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9" y="3424597"/>
            <a:ext cx="4872043" cy="278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9" y="1802182"/>
            <a:ext cx="1493140" cy="1536419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973460" y="1914447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5" y="5219939"/>
            <a:ext cx="1493140" cy="1536419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743175" y="5219939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led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18" y="1764304"/>
            <a:ext cx="1493140" cy="1536419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992156" y="1750696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62" y="5219939"/>
            <a:ext cx="1954452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9705022" y="5448961"/>
            <a:ext cx="200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1532468"/>
            <a:ext cx="11240858" cy="7275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153882"/>
            <a:ext cx="90781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ta.</a:t>
            </a:r>
            <a:endParaRPr lang="vi-VN" sz="5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kern="0" dirty="0" err="1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5400" b="1" kern="0" dirty="0">
              <a:solidFill>
                <a:srgbClr val="00BC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1596584" y="590992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" y="463418"/>
            <a:ext cx="1575742" cy="1575742"/>
          </a:xfrm>
          <a:prstGeom prst="rect">
            <a:avLst/>
          </a:prstGeom>
        </p:spPr>
      </p:pic>
      <p:pic>
        <p:nvPicPr>
          <p:cNvPr id="6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55" y="2223676"/>
            <a:ext cx="4103136" cy="4495800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6" y="2223676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14" y="1723048"/>
            <a:ext cx="4732929" cy="5185863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8" l="592" r="100000">
                        <a14:foregroundMark x1="19231" y1="12130" x2="26331" y2="1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" y="2463449"/>
            <a:ext cx="4268714" cy="42687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81741" y="2142075"/>
            <a:ext cx="2988786" cy="769782"/>
            <a:chOff x="4347411" y="1158404"/>
            <a:chExt cx="2988786" cy="769782"/>
          </a:xfrm>
        </p:grpSpPr>
        <p:sp>
          <p:nvSpPr>
            <p:cNvPr id="10" name="Rounded Rectangle 9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ĐỘI MŨ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9558" y="3546198"/>
            <a:ext cx="4508130" cy="769782"/>
            <a:chOff x="2828067" y="1158404"/>
            <a:chExt cx="4508130" cy="769782"/>
          </a:xfrm>
        </p:grpSpPr>
        <p:sp>
          <p:nvSpPr>
            <p:cNvPr id="15" name="Rounded Rectangle 14"/>
            <p:cNvSpPr/>
            <p:nvPr/>
          </p:nvSpPr>
          <p:spPr>
            <a:xfrm>
              <a:off x="2947775" y="1158404"/>
              <a:ext cx="4388422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28067" y="1220129"/>
              <a:ext cx="4165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ĐEO KÍNH RÂM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0498" y="4937807"/>
            <a:ext cx="2988786" cy="769782"/>
            <a:chOff x="4347411" y="1158404"/>
            <a:chExt cx="2988786" cy="769782"/>
          </a:xfrm>
        </p:grpSpPr>
        <p:sp>
          <p:nvSpPr>
            <p:cNvPr id="18" name="Rounded Rectangle 17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Ô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633" y="-221435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0288618"/>
              </p:ext>
            </p:extLst>
          </p:nvPr>
        </p:nvGraphicFramePr>
        <p:xfrm>
          <a:off x="1760814" y="776560"/>
          <a:ext cx="10856684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7708372"/>
              </p:ext>
            </p:extLst>
          </p:nvPr>
        </p:nvGraphicFramePr>
        <p:xfrm>
          <a:off x="1151213" y="3858748"/>
          <a:ext cx="10856685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2421" flipH="1">
            <a:off x="640108" y="3255405"/>
            <a:ext cx="1586934" cy="7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2" y="2203800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4" name="Group 13"/>
          <p:cNvGrpSpPr/>
          <p:nvPr/>
        </p:nvGrpSpPr>
        <p:grpSpPr>
          <a:xfrm>
            <a:off x="3345729" y="2203800"/>
            <a:ext cx="4852737" cy="1727311"/>
            <a:chOff x="3124238" y="-183994"/>
            <a:chExt cx="4852737" cy="1727311"/>
          </a:xfrm>
        </p:grpSpPr>
        <p:sp>
          <p:nvSpPr>
            <p:cNvPr id="15" name="Rounded Rectangle 14"/>
            <p:cNvSpPr/>
            <p:nvPr/>
          </p:nvSpPr>
          <p:spPr>
            <a:xfrm>
              <a:off x="3124238" y="-183994"/>
              <a:ext cx="4731156" cy="172731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85000"/>
              </a:srgb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78196" y="-105169"/>
              <a:ext cx="46987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48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213" l="4610" r="89894">
                        <a14:backgroundMark x1="48050" y1="79787" x2="47872" y2="8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98" y="1600645"/>
            <a:ext cx="4852737" cy="48527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4" y="1259609"/>
            <a:ext cx="4530583" cy="5143484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65172056"/>
              </p:ext>
            </p:extLst>
          </p:nvPr>
        </p:nvGraphicFramePr>
        <p:xfrm>
          <a:off x="3711335" y="302507"/>
          <a:ext cx="8128000" cy="610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350218" y="4457269"/>
            <a:ext cx="407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" y="-1790937"/>
            <a:ext cx="12231884" cy="791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6705" y="1424675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594037" y="2194116"/>
            <a:ext cx="9663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- Khi đi dưới trời nắng chúng ta cần đeo kính râm, đội mũ rộng vành và che ô.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- Không được nhìn trực tiếp hoặc chiếu vào mắt ánh sáng quá </a:t>
            </a:r>
            <a:r>
              <a:rPr lang="vi-VN" sz="4000" b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mạnh</a:t>
            </a:r>
            <a:r>
              <a:rPr lang="vi-VN" sz="4000" b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96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KHỞI </a:t>
            </a:r>
            <a:endParaRPr lang="en-US" altLang="zh-CN" sz="9600" b="1" dirty="0" smtClean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ĐỘNG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25286" y="1749783"/>
            <a:ext cx="1166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77585" y="1199930"/>
            <a:ext cx="1268679" cy="28266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19374" y="1816280"/>
            <a:ext cx="1106518" cy="323038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225" y="4731062"/>
            <a:ext cx="1295775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0633" y="1796716"/>
            <a:ext cx="17967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09850" y="3487799"/>
            <a:ext cx="2486527" cy="2486527"/>
          </a:xfrm>
          <a:prstGeom prst="ellipse">
            <a:avLst/>
          </a:prstGeom>
          <a:solidFill>
            <a:srgbClr val="FFFF00">
              <a:alpha val="76000"/>
            </a:srgbClr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7" y="3795348"/>
            <a:ext cx="2611132" cy="1946306"/>
          </a:xfrm>
        </p:spPr>
      </p:pic>
      <p:sp>
        <p:nvSpPr>
          <p:cNvPr id="4" name="TextBox 3"/>
          <p:cNvSpPr txBox="1"/>
          <p:nvPr/>
        </p:nvSpPr>
        <p:spPr>
          <a:xfrm>
            <a:off x="3796772" y="2396808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356224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4" y="356224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0" y="3487799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95" y="3487799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09850" y="605100"/>
            <a:ext cx="2486527" cy="2486527"/>
            <a:chOff x="5409850" y="605100"/>
            <a:chExt cx="2486527" cy="2486527"/>
          </a:xfrm>
        </p:grpSpPr>
        <p:sp>
          <p:nvSpPr>
            <p:cNvPr id="11" name="Oval 10"/>
            <p:cNvSpPr/>
            <p:nvPr/>
          </p:nvSpPr>
          <p:spPr>
            <a:xfrm>
              <a:off x="5409850" y="605100"/>
              <a:ext cx="2486527" cy="2486527"/>
            </a:xfrm>
            <a:prstGeom prst="ellipse">
              <a:avLst/>
            </a:prstGeom>
            <a:solidFill>
              <a:srgbClr val="FFFF00">
                <a:alpha val="76000"/>
              </a:srgbClr>
            </a:solidFill>
            <a:ln w="8255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07" y="1045163"/>
              <a:ext cx="1603809" cy="15948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4728" y="6858000"/>
            <a:ext cx="1166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5400" b="1" kern="0" dirty="0">
              <a:solidFill>
                <a:srgbClr val="0070C0"/>
              </a:solidFill>
              <a:latin typeface="Myriad Pro Black" panose="020B090303040302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7176" y="146457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6368" y="5003200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0498" y="1729285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79251" y="498325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33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0737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5"/>
            <a:ext cx="2620840" cy="1953543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8269"/>
            <a:ext cx="4397309" cy="22601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83" y="3669175"/>
            <a:ext cx="4218828" cy="26325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4732100"/>
            <a:ext cx="5514020" cy="15696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bàn học của bạn trong hình được đặt cạnh cửa sổ có đủ ánh sáng, để học tập.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2970" y="522862"/>
            <a:ext cx="5675520" cy="2785378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Việc nên làm vì ta viết tay phải. Nếu để đèn bên trái sẽ không tạo ra bóng tối và ánh đèn thấp hơn đầu không chiếu thẳng vào mắt.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398122"/>
            <a:ext cx="4152803" cy="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2053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2" name="Rectangle 11"/>
          <p:cNvSpPr/>
          <p:nvPr/>
        </p:nvSpPr>
        <p:spPr>
          <a:xfrm>
            <a:off x="498574" y="2140844"/>
            <a:ext cx="6798157" cy="17081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không nên làm vì bạn sử dụng máy tính quá khuya sẽ làm hại cho sức khỏe và ảnh hưởng tới mắt.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7870" y="4129331"/>
            <a:ext cx="5819368" cy="2246769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 vì nằm đọc sách sẽ tạo ra bóng tối khó nhìn thấy chữ trong sách làm mỏi mắt có thể bị cận thị. 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-498462"/>
            <a:ext cx="4152803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Không</a:t>
            </a:r>
            <a:r>
              <a:rPr lang="en-US" sz="8800" b="1" baseline="0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" y="195024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7" y="369233"/>
            <a:ext cx="4176773" cy="26286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4" y="4129331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272716" y="3352800"/>
            <a:ext cx="12191999" cy="346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0448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6" y="785004"/>
            <a:ext cx="2611132" cy="1946306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582987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57" y="479904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47" y="3647333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3600093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732" y="654650"/>
            <a:ext cx="12745345" cy="6078281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4235116"/>
            <a:ext cx="12191999" cy="26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0" y="71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42851" y="1734277"/>
            <a:ext cx="11267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12763" algn="just" defTabSz="913765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thích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hỏng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000" b="1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Học, đọc sách dưới ánh sáng quá yếu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hoặc quá mạnh đều có hại cho mắt. Nhìn quá lâu vào màn hình vi tính hoặc ti vi cũng làm hại mắt.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1871" y="872239"/>
            <a:ext cx="2528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nhớ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0" y="1394665"/>
            <a:ext cx="10211685" cy="39383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728129" y="2008978"/>
            <a:ext cx="9695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tivi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60" y="502607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dụng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96" y="-16042"/>
            <a:ext cx="2486652" cy="2232696"/>
          </a:xfrm>
          <a:prstGeom prst="rect">
            <a:avLst/>
          </a:prstGeom>
        </p:spPr>
      </p:pic>
      <p:pic>
        <p:nvPicPr>
          <p:cNvPr id="1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2594822" y="4709012"/>
            <a:ext cx="10186842" cy="2191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3306883"/>
            <a:ext cx="4462752" cy="4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hildren Watching Television In A Room 2838716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7681"/>
            <a:ext cx="2245895" cy="36510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7125" y="774427"/>
            <a:ext cx="988163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XEM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64" y="-91474"/>
            <a:ext cx="12388363" cy="6962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581" y="753943"/>
            <a:ext cx="11001176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NGỒI HỌC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Khi đọc và viết, cần ngồi thẳng.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Sau 45 phút cần nghỉ mắt mà vận động tay chân, nhìn xa.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Không được đọc sách, viết chữ ở nơi có ánh sáng yếu hoặc nơi có ánh sáng Mặt trời trực tiếp chiếu vào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ệ Thống Bài Tập Vật Lý 11 Theo Chuyên Đề: Cường Độ Điện Trường Tại Một Điể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" b="98498" l="0" r="99878">
                        <a14:foregroundMark x1="35244" y1="29399" x2="39268" y2="40558"/>
                        <a14:foregroundMark x1="34512" y1="36052" x2="27439" y2="47425"/>
                        <a14:foregroundMark x1="27439" y1="47425" x2="33171" y2="71674"/>
                        <a14:foregroundMark x1="38293" y1="30472" x2="43171" y2="29828"/>
                        <a14:foregroundMark x1="35854" y1="33476" x2="25732" y2="45279"/>
                        <a14:foregroundMark x1="25732" y1="45279" x2="32683" y2="31330"/>
                        <a14:foregroundMark x1="33537" y1="26180" x2="41585" y2="31974"/>
                        <a14:foregroundMark x1="44878" y1="69528" x2="57561" y2="73820"/>
                        <a14:foregroundMark x1="60854" y1="77897" x2="66220" y2="81545"/>
                        <a14:foregroundMark x1="61707" y1="74893" x2="65610" y2="74893"/>
                        <a14:foregroundMark x1="55488" y1="55579" x2="59024" y2="63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1" y="3176970"/>
            <a:ext cx="6703594" cy="3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581" y="3613878"/>
            <a:ext cx="7969220" cy="229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 cách giữa mắt và sách giữ cự li khoảng 30cm.</a:t>
            </a:r>
          </a:p>
          <a:p>
            <a:pPr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Không được đọc trong tư thế đang nằm, đang đi trên đường hoặc trên xe chạy lắc lư.</a:t>
            </a:r>
          </a:p>
        </p:txBody>
      </p:sp>
    </p:spTree>
    <p:extLst>
      <p:ext uri="{BB962C8B-B14F-4D97-AF65-F5344CB8AC3E}">
        <p14:creationId xmlns:p14="http://schemas.microsoft.com/office/powerpoint/2010/main" val="1028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Dặn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54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dò</a:t>
            </a:r>
            <a:endParaRPr lang="zh-CN" altLang="en-US" sz="54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bài,</a:t>
            </a:r>
            <a:r>
              <a:rPr lang="vi-VN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lang="zh-CN" altLang="en-US" sz="4000" dirty="0">
              <a:solidFill>
                <a:srgbClr val="00B050"/>
              </a:solidFill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4333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8" y="250193"/>
            <a:ext cx="12001652" cy="2710543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" y="635968"/>
            <a:ext cx="12099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390847" y="3488228"/>
            <a:ext cx="8712513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D60093"/>
                </a:solidFill>
                <a:latin typeface="+mj-lt"/>
              </a:rPr>
              <a:t>   </a:t>
            </a:r>
            <a:r>
              <a:rPr lang="vi-VN" sz="5400" dirty="0">
                <a:solidFill>
                  <a:srgbClr val="D60093"/>
                </a:solidFill>
                <a:latin typeface="+mj-lt"/>
              </a:rPr>
              <a:t>Ánh sáng giúp chúng ta cảm nhận được tất cả vẻ đẹp của thiên nhiên</a:t>
            </a:r>
            <a:r>
              <a:rPr lang="vi-VN" sz="5400" dirty="0" smtClean="0">
                <a:solidFill>
                  <a:srgbClr val="D60093"/>
                </a:solidFill>
                <a:latin typeface="+mj-lt"/>
              </a:rPr>
              <a:t>.</a:t>
            </a:r>
            <a:endParaRPr lang="vi-VN" sz="5400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46" y="3322629"/>
            <a:ext cx="3805807" cy="38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Chúc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các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em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tốt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7" y="250194"/>
            <a:ext cx="11978503" cy="190517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0491" y="382577"/>
            <a:ext cx="13741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592462" y="2415829"/>
            <a:ext cx="11004511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solidFill>
                  <a:srgbClr val="C93B90"/>
                </a:solidFill>
                <a:latin typeface="+mj-lt"/>
              </a:rPr>
              <a:t> </a:t>
            </a:r>
            <a:r>
              <a:rPr lang="vi-VN" sz="3700" dirty="0">
                <a:solidFill>
                  <a:srgbClr val="C93B90"/>
                </a:solidFill>
                <a:latin typeface="+mj-lt"/>
              </a:rPr>
              <a:t>    </a:t>
            </a:r>
            <a:r>
              <a:rPr lang="vi-VN" sz="4000" dirty="0">
                <a:solidFill>
                  <a:srgbClr val="C93B90"/>
                </a:solidFill>
                <a:latin typeface="+mj-lt"/>
              </a:rPr>
              <a:t>+ Động vật cần ánh sáng để di chuyển tìm kiếm thức ăn, nước uống.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giúp động vật phát hiện ra những nguy hiểm cần tránh.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và thời gian chiếu sáng còn ảnh hưởng đến sự sinh sản của một số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35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KHÁM </a:t>
            </a:r>
          </a:p>
          <a:p>
            <a:pPr algn="ctr"/>
            <a:r>
              <a:rPr lang="en-US" altLang="zh-CN" sz="9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PHÁ</a:t>
            </a:r>
            <a:endParaRPr lang="zh-CN" altLang="en-US" sz="96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0" y="1880035"/>
            <a:ext cx="11061292" cy="2133490"/>
            <a:chOff x="4459779" y="1853158"/>
            <a:chExt cx="3611589" cy="21334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</a:p>
            <a:p>
              <a:pPr algn="ctr"/>
              <a:r>
                <a:rPr lang="en-US" sz="6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09202" y="1853158"/>
              <a:ext cx="35407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ÁNH SÁNG </a:t>
              </a:r>
              <a:endParaRPr lang="en-US" sz="6600" dirty="0"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4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VÀ VIỆC BẢO VỆ ĐÔI MẮT</a:t>
              </a:r>
              <a:endParaRPr lang="en-US" sz="66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4969801" y="347358"/>
            <a:ext cx="616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</a:rPr>
              <a:t>học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64007" y="1714354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ưởng của chúng với đôi mắt</a:t>
            </a:r>
            <a:endParaRPr lang="en-US" sz="5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860883" y="1233089"/>
            <a:ext cx="9689433" cy="1446550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 Khi nhìn trực tiếp vào mặt trời hoặc ánh lửa hàn em thấy như thế nào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304797" y="4033897"/>
            <a:ext cx="6736083" cy="2123658"/>
          </a:xfrm>
          <a:prstGeom prst="rect">
            <a:avLst/>
          </a:prstGeom>
          <a:solidFill>
            <a:schemeClr val="bg1">
              <a:alpha val="94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 2. Tại sao chúng ta không nên nhìn trực tiếp vào mặt trời hoặc ánh lửa hàn?</a:t>
            </a:r>
          </a:p>
        </p:txBody>
      </p:sp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0" y="2944139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632017" y="679903"/>
            <a:ext cx="8609263" cy="1938992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 Ánh sáng mặt trời rất mạnh và chứa tia tử ngoại gây hại cho mắt. Nếu nhìn trực tiếp sẽ gây hoa mắt chói mắt.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60" y="2873967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45265" y="3329929"/>
            <a:ext cx="6826095" cy="3170099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Ánh sáng lửa hàn rất mạnh, chứa nhiều tạp chất độc, như: bụi, gỉ sắt, các chất khí độc do </a:t>
            </a:r>
            <a:r>
              <a:rPr 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vi-VN" sz="4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uá </a:t>
            </a:r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trình nóng chảy kim loại sinh ra có thể làm hỏng mắt.</a:t>
            </a:r>
            <a:endParaRPr lang="vi-VN" sz="4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559" y="-95475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782"/>
</p:tagLst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836</Words>
  <Application>Microsoft Office PowerPoint</Application>
  <PresentationFormat>Widescreen</PresentationFormat>
  <Paragraphs>99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Algerian</vt:lpstr>
      <vt:lpstr>Arial</vt:lpstr>
      <vt:lpstr>Calibri</vt:lpstr>
      <vt:lpstr>Calibri Light</vt:lpstr>
      <vt:lpstr>等线</vt:lpstr>
      <vt:lpstr>等线 Light</vt:lpstr>
      <vt:lpstr>Myriad Pro Black</vt:lpstr>
      <vt:lpstr>PangMenZhengDao</vt:lpstr>
      <vt:lpstr>Source Han Sans HW SC</vt:lpstr>
      <vt:lpstr>Times New Roman</vt:lpstr>
      <vt:lpstr>UTM Ambrose</vt:lpstr>
      <vt:lpstr>UTM Flamenco</vt:lpstr>
      <vt:lpstr>UTM Showcard</vt:lpstr>
      <vt:lpstr>Verdana</vt:lpstr>
      <vt:lpstr>思源黑体 CN Bold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asus</dc:creator>
  <cp:lastModifiedBy>User</cp:lastModifiedBy>
  <cp:revision>149</cp:revision>
  <dcterms:created xsi:type="dcterms:W3CDTF">2018-04-10T04:31:45Z</dcterms:created>
  <dcterms:modified xsi:type="dcterms:W3CDTF">2022-02-20T08:36:41Z</dcterms:modified>
  <cp:version>P14</cp:version>
</cp:coreProperties>
</file>