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5" r:id="rId2"/>
    <p:sldId id="321" r:id="rId3"/>
    <p:sldId id="333" r:id="rId4"/>
    <p:sldId id="332" r:id="rId5"/>
    <p:sldId id="330" r:id="rId6"/>
    <p:sldId id="316" r:id="rId7"/>
    <p:sldId id="323" r:id="rId8"/>
    <p:sldId id="324" r:id="rId9"/>
    <p:sldId id="326" r:id="rId10"/>
    <p:sldId id="327" r:id="rId11"/>
    <p:sldId id="328" r:id="rId12"/>
    <p:sldId id="329" r:id="rId13"/>
    <p:sldId id="334" r:id="rId14"/>
    <p:sldId id="336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F"/>
    <a:srgbClr val="054B91"/>
    <a:srgbClr val="F0C789"/>
    <a:srgbClr val="EFCB59"/>
    <a:srgbClr val="141311"/>
    <a:srgbClr val="F1D9BF"/>
    <a:srgbClr val="27909D"/>
    <a:srgbClr val="405F79"/>
    <a:srgbClr val="6C8EAD"/>
    <a:srgbClr val="3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>
        <p:scale>
          <a:sx n="50" d="100"/>
          <a:sy n="50" d="100"/>
        </p:scale>
        <p:origin x="17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1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2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3C169-CE98-44C8-8F2E-8456F60706AC}"/>
              </a:ext>
            </a:extLst>
          </p:cNvPr>
          <p:cNvSpPr txBox="1"/>
          <p:nvPr userDrawn="1"/>
        </p:nvSpPr>
        <p:spPr>
          <a:xfrm>
            <a:off x="0" y="5715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7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96BD-936C-4880-8C5D-5EE893BBD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419713-8B7F-487D-93F7-EE8D4B4F4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F12AE-B393-40AF-9B39-418104AB1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C7EAA-7F18-4941-97F7-B94973A75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D3AC3-56EE-47F8-8318-3545F25A7851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EFF2D-C16A-4E15-9B3D-36F76807B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383458" y="2418735"/>
            <a:ext cx="9409471" cy="22455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115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THẮNG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461E3-1FDD-4AF0-93EA-9F8C16749186}"/>
              </a:ext>
            </a:extLst>
          </p:cNvPr>
          <p:cNvGrpSpPr/>
          <p:nvPr/>
        </p:nvGrpSpPr>
        <p:grpSpPr>
          <a:xfrm>
            <a:off x="4026735" y="1624246"/>
            <a:ext cx="4785961" cy="1257399"/>
            <a:chOff x="4026735" y="1624246"/>
            <a:chExt cx="4785961" cy="12573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A9742-E88C-4F73-A775-07FAF0DB2AB6}"/>
                </a:ext>
              </a:extLst>
            </p:cNvPr>
            <p:cNvSpPr txBox="1"/>
            <p:nvPr/>
          </p:nvSpPr>
          <p:spPr>
            <a:xfrm>
              <a:off x="4100051" y="1681316"/>
              <a:ext cx="4712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FD57CB-A533-4274-AD41-EC0A25010C07}"/>
                </a:ext>
              </a:extLst>
            </p:cNvPr>
            <p:cNvSpPr txBox="1"/>
            <p:nvPr/>
          </p:nvSpPr>
          <p:spPr>
            <a:xfrm>
              <a:off x="4026735" y="1624246"/>
              <a:ext cx="445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54B9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099311" y="5254487"/>
            <a:ext cx="4011848" cy="795130"/>
            <a:chOff x="7295320" y="2484784"/>
            <a:chExt cx="401184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ồ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7834D-24E0-407C-B58F-10FF40108B21}"/>
                </a:ext>
              </a:extLst>
            </p:cNvPr>
            <p:cNvSpPr/>
            <p:nvPr/>
          </p:nvSpPr>
          <p:spPr>
            <a:xfrm>
              <a:off x="1051203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1236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59" y="676568"/>
            <a:ext cx="5295070" cy="380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144405" y="5261114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105940" y="5261113"/>
            <a:ext cx="3998992" cy="795130"/>
            <a:chOff x="6334540" y="5261113"/>
            <a:chExt cx="3998992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95544F-9878-4B7F-BD2B-C835D886B293}"/>
                </a:ext>
              </a:extLst>
            </p:cNvPr>
            <p:cNvSpPr/>
            <p:nvPr/>
          </p:nvSpPr>
          <p:spPr>
            <a:xfrm>
              <a:off x="9538402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1BE725-06F0-4CE4-98D4-3C1279E3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7914">
            <a:off x="7107576" y="1564208"/>
            <a:ext cx="2678705" cy="247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D82A2D-91E8-497C-9385-8F053637D19B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6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08FE2B-D7F5-4AA5-B978-B6F8AE35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5826976" y="781050"/>
            <a:ext cx="6669823" cy="607695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-708024" y="2110829"/>
            <a:ext cx="7832724" cy="3028471"/>
            <a:chOff x="-1664387" y="2590800"/>
            <a:chExt cx="7832724" cy="3028471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50163" y="3689350"/>
              <a:ext cx="3698874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 – VIẾT</a:t>
              </a:r>
              <a:endParaRPr lang="zh-CN" altLang="en-US" sz="4400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F243569-36FF-4DE1-A8CD-73FEF801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4387" y="4173041"/>
              <a:ext cx="7832724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Thắng</a:t>
              </a:r>
              <a:r>
                <a:rPr lang="en-US" altLang="zh-CN" sz="7200" b="1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biển</a:t>
              </a:r>
              <a:endParaRPr lang="en-US" altLang="zh-CN" sz="7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5129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TẬP CHÍNH TẢ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A805C7-0A33-4144-91B4-1FA438DD41FD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97" name="组合 1">
              <a:extLst>
                <a:ext uri="{FF2B5EF4-FFF2-40B4-BE49-F238E27FC236}">
                  <a16:creationId xmlns:a16="http://schemas.microsoft.com/office/drawing/2014/main" id="{2A393D8B-BD61-4456-9FA6-761FC56004E2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99" name="图片 61">
                <a:extLst>
                  <a:ext uri="{FF2B5EF4-FFF2-40B4-BE49-F238E27FC236}">
                    <a16:creationId xmlns:a16="http://schemas.microsoft.com/office/drawing/2014/main" id="{7945071C-03D9-4284-8057-E8F8F632B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100" name="图片 55">
                <a:extLst>
                  <a:ext uri="{FF2B5EF4-FFF2-40B4-BE49-F238E27FC236}">
                    <a16:creationId xmlns:a16="http://schemas.microsoft.com/office/drawing/2014/main" id="{FB2E9FDE-A378-4BBB-A73C-D4B4D104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505E07-788A-4BB2-B6BE-99FA6A0698D9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101" name="组合 1">
            <a:extLst>
              <a:ext uri="{FF2B5EF4-FFF2-40B4-BE49-F238E27FC236}">
                <a16:creationId xmlns:a16="http://schemas.microsoft.com/office/drawing/2014/main" id="{E079D096-EBC9-41B4-87DF-4D37BF751AE0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102" name="图片 61">
              <a:extLst>
                <a:ext uri="{FF2B5EF4-FFF2-40B4-BE49-F238E27FC236}">
                  <a16:creationId xmlns:a16="http://schemas.microsoft.com/office/drawing/2014/main" id="{CE254631-DA6A-4A14-882B-2EF82A30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3" name="图片 55">
              <a:extLst>
                <a:ext uri="{FF2B5EF4-FFF2-40B4-BE49-F238E27FC236}">
                  <a16:creationId xmlns:a16="http://schemas.microsoft.com/office/drawing/2014/main" id="{E350B72D-9624-4E11-9106-0BB76D84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4" name="组合 1">
            <a:extLst>
              <a:ext uri="{FF2B5EF4-FFF2-40B4-BE49-F238E27FC236}">
                <a16:creationId xmlns:a16="http://schemas.microsoft.com/office/drawing/2014/main" id="{AD305899-C29F-4FB3-9950-8144E25C7801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105" name="图片 61">
              <a:extLst>
                <a:ext uri="{FF2B5EF4-FFF2-40B4-BE49-F238E27FC236}">
                  <a16:creationId xmlns:a16="http://schemas.microsoft.com/office/drawing/2014/main" id="{9E7001A8-514D-42D1-B0E0-8689101E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6" name="图片 55">
              <a:extLst>
                <a:ext uri="{FF2B5EF4-FFF2-40B4-BE49-F238E27FC236}">
                  <a16:creationId xmlns:a16="http://schemas.microsoft.com/office/drawing/2014/main" id="{5E9DD832-CB35-46FC-8786-9D6104C2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0128A063-14F2-420F-B467-AF12BF7534E0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108" name="图片 61">
              <a:extLst>
                <a:ext uri="{FF2B5EF4-FFF2-40B4-BE49-F238E27FC236}">
                  <a16:creationId xmlns:a16="http://schemas.microsoft.com/office/drawing/2014/main" id="{AA003D99-D261-487E-AB3E-E2CB818FD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9" name="图片 55">
              <a:extLst>
                <a:ext uri="{FF2B5EF4-FFF2-40B4-BE49-F238E27FC236}">
                  <a16:creationId xmlns:a16="http://schemas.microsoft.com/office/drawing/2014/main" id="{7FD76471-6046-4CCE-8D20-3A28FAB7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10" name="组合 1">
            <a:extLst>
              <a:ext uri="{FF2B5EF4-FFF2-40B4-BE49-F238E27FC236}">
                <a16:creationId xmlns:a16="http://schemas.microsoft.com/office/drawing/2014/main" id="{79892F5C-AD3E-4783-B04A-48FB367B5397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111" name="图片 61">
              <a:extLst>
                <a:ext uri="{FF2B5EF4-FFF2-40B4-BE49-F238E27FC236}">
                  <a16:creationId xmlns:a16="http://schemas.microsoft.com/office/drawing/2014/main" id="{BDA57B4F-5809-4E0D-A433-E81F0BC0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12" name="图片 55">
              <a:extLst>
                <a:ext uri="{FF2B5EF4-FFF2-40B4-BE49-F238E27FC236}">
                  <a16:creationId xmlns:a16="http://schemas.microsoft.com/office/drawing/2014/main" id="{7D4F844D-B7C3-4116-BD35-BEB37BC9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9E1BD-75DA-46F9-A715-9CD5737015EC}"/>
              </a:ext>
            </a:extLst>
          </p:cNvPr>
          <p:cNvGrpSpPr/>
          <p:nvPr/>
        </p:nvGrpSpPr>
        <p:grpSpPr>
          <a:xfrm>
            <a:off x="391887" y="1234821"/>
            <a:ext cx="10363199" cy="4757056"/>
            <a:chOff x="-1088570" y="-39912"/>
            <a:chExt cx="10363199" cy="47570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AEC1F6-CC3D-4A1F-9F3D-48BC1A882D22}"/>
                </a:ext>
              </a:extLst>
            </p:cNvPr>
            <p:cNvSpPr/>
            <p:nvPr/>
          </p:nvSpPr>
          <p:spPr>
            <a:xfrm>
              <a:off x="2162629" y="740228"/>
              <a:ext cx="7112000" cy="3135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Đẩy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lùi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  <a:p>
              <a:pPr algn="r"/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sóng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biển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F1837-75D3-448B-9D46-CA38F5B3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570" y="-39912"/>
              <a:ext cx="4757056" cy="475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34681-2E72-48BC-86ED-14B34303F1F8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40" name="组合 1">
              <a:extLst>
                <a:ext uri="{FF2B5EF4-FFF2-40B4-BE49-F238E27FC236}">
                  <a16:creationId xmlns:a16="http://schemas.microsoft.com/office/drawing/2014/main" id="{A35DB24F-E899-4FF7-BCAA-FF7D6ED2791B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42" name="图片 61">
                <a:extLst>
                  <a:ext uri="{FF2B5EF4-FFF2-40B4-BE49-F238E27FC236}">
                    <a16:creationId xmlns:a16="http://schemas.microsoft.com/office/drawing/2014/main" id="{62B36E84-6790-42DA-A095-25F4A5E5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43" name="图片 55">
                <a:extLst>
                  <a:ext uri="{FF2B5EF4-FFF2-40B4-BE49-F238E27FC236}">
                    <a16:creationId xmlns:a16="http://schemas.microsoft.com/office/drawing/2014/main" id="{3C3FA4AE-F4E6-41FA-BB44-814E156E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BA29E1-6538-4777-8049-928E0EC503EC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9A0516DB-6D69-42A5-A5E2-D4E3A0C3CE13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58" name="图片 61">
              <a:extLst>
                <a:ext uri="{FF2B5EF4-FFF2-40B4-BE49-F238E27FC236}">
                  <a16:creationId xmlns:a16="http://schemas.microsoft.com/office/drawing/2014/main" id="{134491C2-B8C9-404D-9D7E-6FA3CD509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59" name="图片 55">
              <a:extLst>
                <a:ext uri="{FF2B5EF4-FFF2-40B4-BE49-F238E27FC236}">
                  <a16:creationId xmlns:a16="http://schemas.microsoft.com/office/drawing/2014/main" id="{C0DD699F-9B67-47F0-AF12-723B5868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0" name="组合 1">
            <a:extLst>
              <a:ext uri="{FF2B5EF4-FFF2-40B4-BE49-F238E27FC236}">
                <a16:creationId xmlns:a16="http://schemas.microsoft.com/office/drawing/2014/main" id="{18E3C7BD-8285-466A-BCA3-B77E55B4F117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61" name="图片 61">
              <a:extLst>
                <a:ext uri="{FF2B5EF4-FFF2-40B4-BE49-F238E27FC236}">
                  <a16:creationId xmlns:a16="http://schemas.microsoft.com/office/drawing/2014/main" id="{D1BE5D94-1C79-4A89-B107-2578C3D9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2" name="图片 55">
              <a:extLst>
                <a:ext uri="{FF2B5EF4-FFF2-40B4-BE49-F238E27FC236}">
                  <a16:creationId xmlns:a16="http://schemas.microsoft.com/office/drawing/2014/main" id="{6058B3F3-5909-4D3A-998D-E1B7DA0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3" name="组合 1">
            <a:extLst>
              <a:ext uri="{FF2B5EF4-FFF2-40B4-BE49-F238E27FC236}">
                <a16:creationId xmlns:a16="http://schemas.microsoft.com/office/drawing/2014/main" id="{BB251797-E2EC-4029-8172-4370441C59A4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64" name="图片 61">
              <a:extLst>
                <a:ext uri="{FF2B5EF4-FFF2-40B4-BE49-F238E27FC236}">
                  <a16:creationId xmlns:a16="http://schemas.microsoft.com/office/drawing/2014/main" id="{1F921749-02D7-4FB8-A12F-A0BC3608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5" name="图片 55">
              <a:extLst>
                <a:ext uri="{FF2B5EF4-FFF2-40B4-BE49-F238E27FC236}">
                  <a16:creationId xmlns:a16="http://schemas.microsoft.com/office/drawing/2014/main" id="{50983554-D654-4F41-87B0-7CC74F60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6" name="组合 1">
            <a:extLst>
              <a:ext uri="{FF2B5EF4-FFF2-40B4-BE49-F238E27FC236}">
                <a16:creationId xmlns:a16="http://schemas.microsoft.com/office/drawing/2014/main" id="{65BB6063-0CC2-4D0D-9757-4B670ACCE29E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67" name="图片 61">
              <a:extLst>
                <a:ext uri="{FF2B5EF4-FFF2-40B4-BE49-F238E27FC236}">
                  <a16:creationId xmlns:a16="http://schemas.microsoft.com/office/drawing/2014/main" id="{34778DC5-82F8-4A36-AC65-DB117803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8" name="图片 55">
              <a:extLst>
                <a:ext uri="{FF2B5EF4-FFF2-40B4-BE49-F238E27FC236}">
                  <a16:creationId xmlns:a16="http://schemas.microsoft.com/office/drawing/2014/main" id="{7D982C37-3B84-4D10-A78D-FF0114D3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794A2-F6E3-4EA7-9F49-AD5B123CE155}"/>
              </a:ext>
            </a:extLst>
          </p:cNvPr>
          <p:cNvSpPr/>
          <p:nvPr/>
        </p:nvSpPr>
        <p:spPr>
          <a:xfrm>
            <a:off x="969065" y="646872"/>
            <a:ext cx="10215770" cy="562140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文本框 38">
            <a:extLst>
              <a:ext uri="{FF2B5EF4-FFF2-40B4-BE49-F238E27FC236}">
                <a16:creationId xmlns:a16="http://schemas.microsoft.com/office/drawing/2014/main" id="{A10D9949-4FCB-426B-8474-D8729AED717B}"/>
              </a:ext>
            </a:extLst>
          </p:cNvPr>
          <p:cNvSpPr txBox="1"/>
          <p:nvPr/>
        </p:nvSpPr>
        <p:spPr>
          <a:xfrm>
            <a:off x="1184176" y="1459308"/>
            <a:ext cx="9894642" cy="468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Từ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nhìn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sừng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tháp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đèn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khổng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ồ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bông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hoa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ngọn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ửa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hồng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búp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õn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ến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Tất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đều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óng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b="1" dirty="0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ung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inh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sậu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đen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về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ên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xuống</a:t>
            </a:r>
            <a:endParaRPr lang="en-US" altLang="zh-CN" sz="2800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Theo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Vũ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Tú Nam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1" name="文本框 38">
            <a:extLst>
              <a:ext uri="{FF2B5EF4-FFF2-40B4-BE49-F238E27FC236}">
                <a16:creationId xmlns:a16="http://schemas.microsoft.com/office/drawing/2014/main" id="{070AE3D8-C90E-49C3-8860-BE3EDF79E3FA}"/>
              </a:ext>
            </a:extLst>
          </p:cNvPr>
          <p:cNvSpPr txBox="1"/>
          <p:nvPr/>
        </p:nvSpPr>
        <p:spPr>
          <a:xfrm>
            <a:off x="1329950" y="717187"/>
            <a:ext cx="5322641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Bài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2 a: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Điền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 </a:t>
            </a: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/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 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?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2ABD2D-8333-4BA1-A2AF-7E3965B87BB3}"/>
              </a:ext>
            </a:extLst>
          </p:cNvPr>
          <p:cNvSpPr/>
          <p:nvPr/>
        </p:nvSpPr>
        <p:spPr>
          <a:xfrm>
            <a:off x="4053509" y="1653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2C4932-7D29-43CD-B275-90904B45475D}"/>
              </a:ext>
            </a:extLst>
          </p:cNvPr>
          <p:cNvSpPr/>
          <p:nvPr/>
        </p:nvSpPr>
        <p:spPr>
          <a:xfrm>
            <a:off x="3329609" y="2288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65651-4378-49A1-B77E-28AC629E2A4E}"/>
              </a:ext>
            </a:extLst>
          </p:cNvPr>
          <p:cNvSpPr/>
          <p:nvPr/>
        </p:nvSpPr>
        <p:spPr>
          <a:xfrm>
            <a:off x="2275509" y="29362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BAD1D7-4EFC-4EAF-98C8-66ABD608FE69}"/>
              </a:ext>
            </a:extLst>
          </p:cNvPr>
          <p:cNvSpPr/>
          <p:nvPr/>
        </p:nvSpPr>
        <p:spPr>
          <a:xfrm>
            <a:off x="7828170" y="2949492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04C433-DFC9-44C4-A07B-1AB0C2245856}"/>
              </a:ext>
            </a:extLst>
          </p:cNvPr>
          <p:cNvSpPr/>
          <p:nvPr/>
        </p:nvSpPr>
        <p:spPr>
          <a:xfrm>
            <a:off x="21032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F1FD22-8765-4CF1-A847-63F803A88A9F}"/>
              </a:ext>
            </a:extLst>
          </p:cNvPr>
          <p:cNvSpPr/>
          <p:nvPr/>
        </p:nvSpPr>
        <p:spPr>
          <a:xfrm>
            <a:off x="72848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072FC4-280D-4B75-B750-4274CBD97A9E}"/>
              </a:ext>
            </a:extLst>
          </p:cNvPr>
          <p:cNvSpPr/>
          <p:nvPr/>
        </p:nvSpPr>
        <p:spPr>
          <a:xfrm>
            <a:off x="8252239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7BA1B0-CFA8-4C6A-963E-D9E29C2D51A4}"/>
              </a:ext>
            </a:extLst>
          </p:cNvPr>
          <p:cNvSpPr/>
          <p:nvPr/>
        </p:nvSpPr>
        <p:spPr>
          <a:xfrm>
            <a:off x="9299161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0122CC-7CB0-416B-AF9C-D535C8410F64}"/>
              </a:ext>
            </a:extLst>
          </p:cNvPr>
          <p:cNvSpPr/>
          <p:nvPr/>
        </p:nvSpPr>
        <p:spPr>
          <a:xfrm>
            <a:off x="10253318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D3E1DF-6B24-4D14-A855-3DF767412B6E}"/>
              </a:ext>
            </a:extLst>
          </p:cNvPr>
          <p:cNvSpPr/>
          <p:nvPr/>
        </p:nvSpPr>
        <p:spPr>
          <a:xfrm>
            <a:off x="2302012" y="4234953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82159E-ECFE-4BF8-94F2-F669E38DF802}"/>
              </a:ext>
            </a:extLst>
          </p:cNvPr>
          <p:cNvSpPr/>
          <p:nvPr/>
        </p:nvSpPr>
        <p:spPr>
          <a:xfrm>
            <a:off x="10544864" y="4221701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BA59B9-13A6-450E-BD76-B042B5EE5262}"/>
              </a:ext>
            </a:extLst>
          </p:cNvPr>
          <p:cNvSpPr/>
          <p:nvPr/>
        </p:nvSpPr>
        <p:spPr>
          <a:xfrm>
            <a:off x="1135821" y="4857805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E41980-1DEA-4318-AC1A-430F20DD1F62}"/>
              </a:ext>
            </a:extLst>
          </p:cNvPr>
          <p:cNvSpPr/>
          <p:nvPr/>
        </p:nvSpPr>
        <p:spPr>
          <a:xfrm>
            <a:off x="5084969" y="488431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143E31-8EAB-4FF6-80B1-E8560D75F996}"/>
              </a:ext>
            </a:extLst>
          </p:cNvPr>
          <p:cNvSpPr/>
          <p:nvPr/>
        </p:nvSpPr>
        <p:spPr>
          <a:xfrm>
            <a:off x="5840343" y="4871058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4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412486" y="1553028"/>
            <a:ext cx="9409471" cy="318378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0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170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086C02-8F53-434D-90F8-C082187E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-57150" y="3140577"/>
            <a:ext cx="8937524" cy="379362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EA60B60-E60C-4237-9374-33A42617F350}"/>
              </a:ext>
            </a:extLst>
          </p:cNvPr>
          <p:cNvGrpSpPr/>
          <p:nvPr/>
        </p:nvGrpSpPr>
        <p:grpSpPr>
          <a:xfrm>
            <a:off x="182285" y="1066800"/>
            <a:ext cx="3765600" cy="1990455"/>
            <a:chOff x="561741" y="2590800"/>
            <a:chExt cx="3765600" cy="1990455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5E5BDCC2-F0D9-47E2-A421-CA2BFFD832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61741" y="3811814"/>
              <a:ext cx="3765600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Tìm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hiểu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72C28-74C2-49EC-8915-E5001B98F2AA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1989DAE-3D0C-464F-9AF2-DCBC4D304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4">
            <a:extLst>
              <a:ext uri="{FF2B5EF4-FFF2-40B4-BE49-F238E27FC236}">
                <a16:creationId xmlns:a16="http://schemas.microsoft.com/office/drawing/2014/main" id="{81D88687-44A8-4E4D-8D3F-B1A0370D738B}"/>
              </a:ext>
            </a:extLst>
          </p:cNvPr>
          <p:cNvGrpSpPr/>
          <p:nvPr/>
        </p:nvGrpSpPr>
        <p:grpSpPr>
          <a:xfrm>
            <a:off x="4039150" y="2126974"/>
            <a:ext cx="3302553" cy="2565333"/>
            <a:chOff x="525229" y="2590800"/>
            <a:chExt cx="3302553" cy="2565333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C21DD9A3-D0A2-41C2-8072-6176610D2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25229" y="3709583"/>
              <a:ext cx="3302553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viết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từ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khó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9960CA02-CA6D-491C-B3CC-20841AB90338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99934D82-1BF8-4A8E-9B81-5428E26EB2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4" name="组合 4">
            <a:extLst>
              <a:ext uri="{FF2B5EF4-FFF2-40B4-BE49-F238E27FC236}">
                <a16:creationId xmlns:a16="http://schemas.microsoft.com/office/drawing/2014/main" id="{C83240F4-F2CA-4476-85B1-FA6F8CC8DB10}"/>
              </a:ext>
            </a:extLst>
          </p:cNvPr>
          <p:cNvGrpSpPr/>
          <p:nvPr/>
        </p:nvGrpSpPr>
        <p:grpSpPr>
          <a:xfrm>
            <a:off x="6633501" y="4002985"/>
            <a:ext cx="3048000" cy="2711107"/>
            <a:chOff x="684256" y="2590800"/>
            <a:chExt cx="3048000" cy="2711107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0DEE4160-57BE-494E-B089-B2A7EAC9CC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84256" y="3855357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nghe-viết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椭圆 3">
              <a:extLst>
                <a:ext uri="{FF2B5EF4-FFF2-40B4-BE49-F238E27FC236}">
                  <a16:creationId xmlns:a16="http://schemas.microsoft.com/office/drawing/2014/main" id="{07F2BD16-4B5E-421A-9689-EC18EF4210C4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3628115D-DE70-4DD6-B149-25E4CC11625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19DBEC92-3A5B-4EC5-83A0-E435EFD00B1E}"/>
              </a:ext>
            </a:extLst>
          </p:cNvPr>
          <p:cNvGrpSpPr/>
          <p:nvPr/>
        </p:nvGrpSpPr>
        <p:grpSpPr>
          <a:xfrm>
            <a:off x="9144000" y="1611086"/>
            <a:ext cx="3048000" cy="2538829"/>
            <a:chOff x="814885" y="2590800"/>
            <a:chExt cx="3048000" cy="2538829"/>
          </a:xfrm>
        </p:grpSpPr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9F26959F-EBEC-4586-8654-07F0B0B6CB3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885" y="3683079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tập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椭圆 3">
              <a:extLst>
                <a:ext uri="{FF2B5EF4-FFF2-40B4-BE49-F238E27FC236}">
                  <a16:creationId xmlns:a16="http://schemas.microsoft.com/office/drawing/2014/main" id="{93EDEC86-7621-453C-83CC-B9A7C4926FF6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DE703FB7-FA72-4018-A614-C9452136CC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2968742" y="2244179"/>
            <a:ext cx="6204287" cy="2539769"/>
            <a:chOff x="-654621" y="2590800"/>
            <a:chExt cx="6204287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654621" y="3930240"/>
              <a:ext cx="6204287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TÌM HIỂU BÀI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58331" y="1270425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7825E-F674-489D-AF85-80A5DC248068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58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 VIẾT TỪ KHÓ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64223B-4AC2-40D1-BD33-3576C2DE5030}"/>
              </a:ext>
            </a:extLst>
          </p:cNvPr>
          <p:cNvSpPr/>
          <p:nvPr/>
        </p:nvSpPr>
        <p:spPr>
          <a:xfrm>
            <a:off x="4518560" y="1845949"/>
            <a:ext cx="2060812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A55F4A-1865-4347-9D04-4AA0A20E2D51}"/>
              </a:ext>
            </a:extLst>
          </p:cNvPr>
          <p:cNvSpPr/>
          <p:nvPr/>
        </p:nvSpPr>
        <p:spPr>
          <a:xfrm>
            <a:off x="3784443" y="3409705"/>
            <a:ext cx="1090700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2B6782-6FE3-4274-9502-7AA27A779475}"/>
              </a:ext>
            </a:extLst>
          </p:cNvPr>
          <p:cNvSpPr/>
          <p:nvPr/>
        </p:nvSpPr>
        <p:spPr>
          <a:xfrm>
            <a:off x="625770" y="4857348"/>
            <a:ext cx="1885201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FA092E-41E0-4628-A94C-A116A966C8D3}"/>
              </a:ext>
            </a:extLst>
          </p:cNvPr>
          <p:cNvSpPr/>
          <p:nvPr/>
        </p:nvSpPr>
        <p:spPr>
          <a:xfrm>
            <a:off x="624114" y="4434541"/>
            <a:ext cx="58057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19942-F8E1-4CEE-9E4E-E925BCA16A8F}"/>
              </a:ext>
            </a:extLst>
          </p:cNvPr>
          <p:cNvSpPr/>
          <p:nvPr/>
        </p:nvSpPr>
        <p:spPr>
          <a:xfrm>
            <a:off x="10982029" y="3900036"/>
            <a:ext cx="54231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87828" y="1318503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84E4F-DE60-49CA-9C07-B32D2FB63899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20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3220278" cy="795130"/>
            <a:chOff x="7295320" y="2484784"/>
            <a:chExt cx="322027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ô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3522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94">
            <a:off x="3233530" y="645471"/>
            <a:ext cx="5295070" cy="39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372139" y="5261113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3193774" cy="795130"/>
            <a:chOff x="6334540" y="5261113"/>
            <a:chExt cx="3193774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1F8ED0-40AC-4BDB-85C6-09BC516444D3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5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969025" y="5254488"/>
            <a:ext cx="1603513" cy="795130"/>
            <a:chOff x="3969025" y="5254488"/>
            <a:chExt cx="1603513" cy="7951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ữ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832974"/>
            <a:ext cx="5295070" cy="358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975652" y="5261114"/>
            <a:ext cx="1590261" cy="795130"/>
            <a:chOff x="3962400" y="5261113"/>
            <a:chExt cx="1590261" cy="7951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638A84-D739-4C3B-AFC1-0A4490E4633C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1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160643" y="5254488"/>
            <a:ext cx="2411895" cy="795130"/>
            <a:chOff x="3160643" y="5254488"/>
            <a:chExt cx="2411895" cy="795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ậ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4" y="1130723"/>
            <a:ext cx="5295070" cy="298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167270" y="5261113"/>
            <a:ext cx="2398643" cy="795130"/>
            <a:chOff x="3154018" y="5261113"/>
            <a:chExt cx="2398643" cy="7951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47465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850CF3-D5A2-4C57-9EAC-75F7D39E7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2037" flipH="1">
            <a:off x="6774238" y="1902215"/>
            <a:ext cx="3926985" cy="279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94B299-DE40-4973-8389-6B6797F27966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694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风旅行日志模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141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#9Slide06 SVNLast Paradise</vt:lpstr>
      <vt:lpstr>Arial</vt:lpstr>
      <vt:lpstr>Calibri</vt:lpstr>
      <vt:lpstr>DengXian</vt:lpstr>
      <vt:lpstr>Times New Roman</vt:lpstr>
      <vt:lpstr>UTM Avo</vt:lpstr>
      <vt:lpstr>UTM Colossalis</vt:lpstr>
      <vt:lpstr>UTM Loko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简约风旅行日志模板</dc:title>
  <dc:creator>KTUTS; User</dc:creator>
  <cp:lastModifiedBy>KTUTS</cp:lastModifiedBy>
  <cp:revision>97</cp:revision>
  <dcterms:created xsi:type="dcterms:W3CDTF">2017-05-21T05:34:57Z</dcterms:created>
  <dcterms:modified xsi:type="dcterms:W3CDTF">2022-02-27T16:06:44Z</dcterms:modified>
  <cp:version>R38</cp:version>
</cp:coreProperties>
</file>