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7"/>
  </p:notesMasterIdLst>
  <p:sldIdLst>
    <p:sldId id="301" r:id="rId2"/>
    <p:sldId id="258" r:id="rId3"/>
    <p:sldId id="305" r:id="rId4"/>
    <p:sldId id="303" r:id="rId5"/>
    <p:sldId id="304" r:id="rId6"/>
    <p:sldId id="308" r:id="rId7"/>
    <p:sldId id="306" r:id="rId8"/>
    <p:sldId id="310" r:id="rId9"/>
    <p:sldId id="307" r:id="rId10"/>
    <p:sldId id="309" r:id="rId11"/>
    <p:sldId id="315" r:id="rId12"/>
    <p:sldId id="312" r:id="rId13"/>
    <p:sldId id="311" r:id="rId14"/>
    <p:sldId id="313" r:id="rId15"/>
    <p:sldId id="314" r:id="rId16"/>
  </p:sldIdLst>
  <p:sldSz cx="12344400" cy="6858000"/>
  <p:notesSz cx="6858000" cy="9144000"/>
  <p:defaultTextStyle>
    <a:defPPr>
      <a:defRPr lang="en-US"/>
    </a:defPPr>
    <a:lvl1pPr algn="l" rtl="0" fontAlgn="base">
      <a:spcBef>
        <a:spcPct val="0"/>
      </a:spcBef>
      <a:spcAft>
        <a:spcPct val="0"/>
      </a:spcAft>
      <a:defRPr sz="2800" kern="1200">
        <a:solidFill>
          <a:schemeClr val="tx1"/>
        </a:solidFill>
        <a:latin typeface="Times New Roman" pitchFamily="18" charset="0"/>
        <a:ea typeface="+mn-ea"/>
        <a:cs typeface="+mn-cs"/>
      </a:defRPr>
    </a:lvl1pPr>
    <a:lvl2pPr marL="457200" algn="l" rtl="0" fontAlgn="base">
      <a:spcBef>
        <a:spcPct val="0"/>
      </a:spcBef>
      <a:spcAft>
        <a:spcPct val="0"/>
      </a:spcAft>
      <a:defRPr sz="2800" kern="1200">
        <a:solidFill>
          <a:schemeClr val="tx1"/>
        </a:solidFill>
        <a:latin typeface="Times New Roman" pitchFamily="18" charset="0"/>
        <a:ea typeface="+mn-ea"/>
        <a:cs typeface="+mn-cs"/>
      </a:defRPr>
    </a:lvl2pPr>
    <a:lvl3pPr marL="914400" algn="l" rtl="0" fontAlgn="base">
      <a:spcBef>
        <a:spcPct val="0"/>
      </a:spcBef>
      <a:spcAft>
        <a:spcPct val="0"/>
      </a:spcAft>
      <a:defRPr sz="2800" kern="1200">
        <a:solidFill>
          <a:schemeClr val="tx1"/>
        </a:solidFill>
        <a:latin typeface="Times New Roman" pitchFamily="18" charset="0"/>
        <a:ea typeface="+mn-ea"/>
        <a:cs typeface="+mn-cs"/>
      </a:defRPr>
    </a:lvl3pPr>
    <a:lvl4pPr marL="1371600" algn="l" rtl="0" fontAlgn="base">
      <a:spcBef>
        <a:spcPct val="0"/>
      </a:spcBef>
      <a:spcAft>
        <a:spcPct val="0"/>
      </a:spcAft>
      <a:defRPr sz="2800" kern="1200">
        <a:solidFill>
          <a:schemeClr val="tx1"/>
        </a:solidFill>
        <a:latin typeface="Times New Roman" pitchFamily="18" charset="0"/>
        <a:ea typeface="+mn-ea"/>
        <a:cs typeface="+mn-cs"/>
      </a:defRPr>
    </a:lvl4pPr>
    <a:lvl5pPr marL="1828800" algn="l" rtl="0" fontAlgn="base">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6600"/>
    <a:srgbClr val="FF00FF"/>
    <a:srgbClr val="FF0066"/>
    <a:srgbClr val="CC0000"/>
    <a:srgbClr val="000066"/>
    <a:srgbClr val="996633"/>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18" autoAdjust="0"/>
    <p:restoredTop sz="94660"/>
  </p:normalViewPr>
  <p:slideViewPr>
    <p:cSldViewPr>
      <p:cViewPr varScale="1">
        <p:scale>
          <a:sx n="69" d="100"/>
          <a:sy n="69" d="100"/>
        </p:scale>
        <p:origin x="576" y="78"/>
      </p:cViewPr>
      <p:guideLst>
        <p:guide orient="horz" pos="2160"/>
        <p:guide pos="3888"/>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342900" y="685800"/>
            <a:ext cx="61722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47D5548-9D78-4E17-838A-16906BDBF5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2</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12</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13</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14</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15</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3</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5</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6</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7</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8</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9</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10</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219773D-43E3-4050-9A2E-240B668503F8}" type="slidenum">
              <a:rPr lang="en-US" smtClean="0"/>
              <a:pPr/>
              <a:t>11</a:t>
            </a:fld>
            <a:endParaRPr lang="en-US"/>
          </a:p>
        </p:txBody>
      </p:sp>
      <p:sp>
        <p:nvSpPr>
          <p:cNvPr id="23555" name="Rectangle 2"/>
          <p:cNvSpPr>
            <a:spLocks noGrp="1" noRot="1" noChangeAspect="1" noChangeArrowheads="1" noTextEdit="1"/>
          </p:cNvSpPr>
          <p:nvPr>
            <p:ph type="sldImg"/>
          </p:nvPr>
        </p:nvSpPr>
        <p:spPr>
          <a:xfrm>
            <a:off x="342900" y="685800"/>
            <a:ext cx="6172200" cy="3429000"/>
          </a:xfrm>
          <a:ln/>
        </p:spPr>
      </p:sp>
      <p:sp>
        <p:nvSpPr>
          <p:cNvPr id="23556"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925830" y="2130426"/>
            <a:ext cx="1049274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851660" y="3886200"/>
            <a:ext cx="864108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a:t>Bấm &amp; sửa kiểu phụ đề</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E7D54BDA-31E8-4581-8D92-8F808F595C1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B1A4047E-81F5-4265-9BBF-9CA8496AD54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949690" y="274639"/>
            <a:ext cx="277749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617220" y="274639"/>
            <a:ext cx="812673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009382DC-4365-446B-9897-34FD2BDCB42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DDCA31E7-800F-44C7-B674-D28539F6853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75123" y="4406901"/>
            <a:ext cx="1049274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975123" y="2906713"/>
            <a:ext cx="1049274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Bấm &amp; sửa kiểu tiêu đề</a:t>
            </a:r>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A0B01A77-8407-40D5-BD52-4D627742A82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61722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627507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pPr>
              <a:defRPr/>
            </a:pPr>
            <a:fld id="{D6938FD3-A271-4CCA-A10E-24DDA5E42A5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6270785"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6270785"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Nơi giữ chỗ cho Ngày tháng 3"/>
          <p:cNvSpPr>
            <a:spLocks noGrp="1"/>
          </p:cNvSpPr>
          <p:nvPr>
            <p:ph type="dt" sz="half" idx="10"/>
          </p:nvPr>
        </p:nvSpPr>
        <p:spPr/>
        <p:txBody>
          <a:bodyPr/>
          <a:lstStyle>
            <a:lvl1pPr>
              <a:defRPr/>
            </a:lvl1pPr>
          </a:lstStyle>
          <a:p>
            <a:pPr>
              <a:defRPr/>
            </a:pPr>
            <a:endParaRPr lang="en-US"/>
          </a:p>
        </p:txBody>
      </p:sp>
      <p:sp>
        <p:nvSpPr>
          <p:cNvPr id="8" name="Nơi giữ chỗ cho Chân trang 4"/>
          <p:cNvSpPr>
            <a:spLocks noGrp="1"/>
          </p:cNvSpPr>
          <p:nvPr>
            <p:ph type="ftr" sz="quarter" idx="11"/>
          </p:nvPr>
        </p:nvSpPr>
        <p:spPr/>
        <p:txBody>
          <a:bodyPr/>
          <a:lstStyle>
            <a:lvl1pPr>
              <a:defRPr/>
            </a:lvl1pPr>
          </a:lstStyle>
          <a:p>
            <a:pPr>
              <a:defRPr/>
            </a:pPr>
            <a:endParaRPr lang="en-US"/>
          </a:p>
        </p:txBody>
      </p:sp>
      <p:sp>
        <p:nvSpPr>
          <p:cNvPr id="9" name="Nơi giữ chỗ cho Số hiệu Bản chiếu 5"/>
          <p:cNvSpPr>
            <a:spLocks noGrp="1"/>
          </p:cNvSpPr>
          <p:nvPr>
            <p:ph type="sldNum" sz="quarter" idx="12"/>
          </p:nvPr>
        </p:nvSpPr>
        <p:spPr/>
        <p:txBody>
          <a:bodyPr/>
          <a:lstStyle>
            <a:lvl1pPr>
              <a:defRPr/>
            </a:lvl1pPr>
          </a:lstStyle>
          <a:p>
            <a:pPr>
              <a:defRPr/>
            </a:pPr>
            <a:fld id="{94EBA9BB-E752-4628-9BF2-E4C1E1A6908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gày tháng 3"/>
          <p:cNvSpPr>
            <a:spLocks noGrp="1"/>
          </p:cNvSpPr>
          <p:nvPr>
            <p:ph type="dt" sz="half" idx="10"/>
          </p:nvPr>
        </p:nvSpPr>
        <p:spPr/>
        <p:txBody>
          <a:bodyPr/>
          <a:lstStyle>
            <a:lvl1pPr>
              <a:defRPr/>
            </a:lvl1pPr>
          </a:lstStyle>
          <a:p>
            <a:pPr>
              <a:defRPr/>
            </a:pPr>
            <a:endParaRPr lang="en-US"/>
          </a:p>
        </p:txBody>
      </p:sp>
      <p:sp>
        <p:nvSpPr>
          <p:cNvPr id="4" name="Nơi giữ chỗ cho Chân trang 4"/>
          <p:cNvSpPr>
            <a:spLocks noGrp="1"/>
          </p:cNvSpPr>
          <p:nvPr>
            <p:ph type="ftr" sz="quarter" idx="11"/>
          </p:nvPr>
        </p:nvSpPr>
        <p:spPr/>
        <p:txBody>
          <a:bodyPr/>
          <a:lstStyle>
            <a:lvl1pPr>
              <a:defRPr/>
            </a:lvl1pPr>
          </a:lstStyle>
          <a:p>
            <a:pPr>
              <a:defRPr/>
            </a:pPr>
            <a:endParaRPr lang="en-US"/>
          </a:p>
        </p:txBody>
      </p:sp>
      <p:sp>
        <p:nvSpPr>
          <p:cNvPr id="5" name="Nơi giữ chỗ cho Số hiệu Bản chiếu 5"/>
          <p:cNvSpPr>
            <a:spLocks noGrp="1"/>
          </p:cNvSpPr>
          <p:nvPr>
            <p:ph type="sldNum" sz="quarter" idx="12"/>
          </p:nvPr>
        </p:nvSpPr>
        <p:spPr/>
        <p:txBody>
          <a:bodyPr/>
          <a:lstStyle>
            <a:lvl1pPr>
              <a:defRPr/>
            </a:lvl1pPr>
          </a:lstStyle>
          <a:p>
            <a:pPr>
              <a:defRPr/>
            </a:pPr>
            <a:fld id="{8AF5BC6D-322D-4AE5-BFBD-1642899952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3"/>
          <p:cNvSpPr>
            <a:spLocks noGrp="1"/>
          </p:cNvSpPr>
          <p:nvPr>
            <p:ph type="dt" sz="half" idx="10"/>
          </p:nvPr>
        </p:nvSpPr>
        <p:spPr/>
        <p:txBody>
          <a:bodyPr/>
          <a:lstStyle>
            <a:lvl1pPr>
              <a:defRPr/>
            </a:lvl1pPr>
          </a:lstStyle>
          <a:p>
            <a:pPr>
              <a:defRPr/>
            </a:pPr>
            <a:endParaRPr lang="en-US"/>
          </a:p>
        </p:txBody>
      </p:sp>
      <p:sp>
        <p:nvSpPr>
          <p:cNvPr id="3" name="Nơi giữ chỗ cho Chân trang 4"/>
          <p:cNvSpPr>
            <a:spLocks noGrp="1"/>
          </p:cNvSpPr>
          <p:nvPr>
            <p:ph type="ftr" sz="quarter" idx="11"/>
          </p:nvPr>
        </p:nvSpPr>
        <p:spPr/>
        <p:txBody>
          <a:bodyPr/>
          <a:lstStyle>
            <a:lvl1pPr>
              <a:defRPr/>
            </a:lvl1pPr>
          </a:lstStyle>
          <a:p>
            <a:pPr>
              <a:defRPr/>
            </a:pPr>
            <a:endParaRPr lang="en-US"/>
          </a:p>
        </p:txBody>
      </p:sp>
      <p:sp>
        <p:nvSpPr>
          <p:cNvPr id="4" name="Nơi giữ chỗ cho Số hiệu Bản chiếu 5"/>
          <p:cNvSpPr>
            <a:spLocks noGrp="1"/>
          </p:cNvSpPr>
          <p:nvPr>
            <p:ph type="sldNum" sz="quarter" idx="12"/>
          </p:nvPr>
        </p:nvSpPr>
        <p:spPr/>
        <p:txBody>
          <a:bodyPr/>
          <a:lstStyle>
            <a:lvl1pPr>
              <a:defRPr/>
            </a:lvl1pPr>
          </a:lstStyle>
          <a:p>
            <a:pPr>
              <a:defRPr/>
            </a:pPr>
            <a:fld id="{1AF64A00-1A2E-45FA-B4D5-5D0CEFE8FF7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617220" y="273050"/>
            <a:ext cx="406122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4826317" y="273051"/>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617220" y="1435101"/>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pPr>
              <a:defRPr/>
            </a:pPr>
            <a:fld id="{B2BA8F15-CA2E-49D8-9DC4-1CB0EA23F49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419589" y="4800600"/>
            <a:ext cx="740664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2419589" y="612775"/>
            <a:ext cx="740664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pPr>
              <a:defRPr/>
            </a:pPr>
            <a:fld id="{ADB5FDCD-6FC0-4AA4-A410-7C6D8C9DB01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Nơi giữ chỗ cho Tiêu đề 1"/>
          <p:cNvSpPr>
            <a:spLocks noGrp="1"/>
          </p:cNvSpPr>
          <p:nvPr>
            <p:ph type="title"/>
          </p:nvPr>
        </p:nvSpPr>
        <p:spPr bwMode="auto">
          <a:xfrm>
            <a:off x="617220" y="274638"/>
            <a:ext cx="111099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vi-VN"/>
              <a:t>Bấm &amp; sửa kiểu tiêu đề</a:t>
            </a:r>
            <a:endParaRPr lang="en-US"/>
          </a:p>
        </p:txBody>
      </p:sp>
      <p:sp>
        <p:nvSpPr>
          <p:cNvPr id="1027" name="Nơi giữ chỗ cho Văn bản 2"/>
          <p:cNvSpPr>
            <a:spLocks noGrp="1"/>
          </p:cNvSpPr>
          <p:nvPr>
            <p:ph type="body" idx="1"/>
          </p:nvPr>
        </p:nvSpPr>
        <p:spPr bwMode="auto">
          <a:xfrm>
            <a:off x="617220" y="1600201"/>
            <a:ext cx="111099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2"/>
          </p:nvPr>
        </p:nvSpPr>
        <p:spPr>
          <a:xfrm>
            <a:off x="617220" y="6356351"/>
            <a:ext cx="288036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Nơi giữ chỗ cho Chân trang 4"/>
          <p:cNvSpPr>
            <a:spLocks noGrp="1"/>
          </p:cNvSpPr>
          <p:nvPr>
            <p:ph type="ftr" sz="quarter" idx="3"/>
          </p:nvPr>
        </p:nvSpPr>
        <p:spPr>
          <a:xfrm>
            <a:off x="4217670" y="6356351"/>
            <a:ext cx="390906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Nơi giữ chỗ cho Số hiệu Bản chiếu 5"/>
          <p:cNvSpPr>
            <a:spLocks noGrp="1"/>
          </p:cNvSpPr>
          <p:nvPr>
            <p:ph type="sldNum" sz="quarter" idx="4"/>
          </p:nvPr>
        </p:nvSpPr>
        <p:spPr>
          <a:xfrm>
            <a:off x="8846820" y="6356351"/>
            <a:ext cx="288036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E35BB5B-902C-4266-9757-81E1FE8B40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 Id="rId5" Type="http://schemas.openxmlformats.org/officeDocument/2006/relationships/image" Target="../media/image4.wm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Hộp_Văn_Bản 2"/>
          <p:cNvSpPr txBox="1">
            <a:spLocks noChangeArrowheads="1"/>
          </p:cNvSpPr>
          <p:nvPr/>
        </p:nvSpPr>
        <p:spPr bwMode="auto">
          <a:xfrm>
            <a:off x="221170" y="3796746"/>
            <a:ext cx="12344400" cy="584765"/>
          </a:xfrm>
          <a:prstGeom prst="rect">
            <a:avLst/>
          </a:prstGeom>
          <a:noFill/>
          <a:ln w="9525">
            <a:noFill/>
            <a:miter lim="800000"/>
            <a:headEnd/>
            <a:tailEnd/>
          </a:ln>
        </p:spPr>
        <p:txBody>
          <a:bodyPr lIns="91429" tIns="45715" rIns="91429" bIns="45715">
            <a:spAutoFit/>
          </a:bodyPr>
          <a:lstStyle/>
          <a:p>
            <a:pPr algn="ctr" fontAlgn="auto">
              <a:spcBef>
                <a:spcPts val="0"/>
              </a:spcBef>
              <a:spcAft>
                <a:spcPts val="0"/>
              </a:spcAft>
              <a:defRPr/>
            </a:pPr>
            <a:r>
              <a:rPr lang="en-US" sz="3200" b="1">
                <a:solidFill>
                  <a:srgbClr val="0000FF"/>
                </a:solidFill>
                <a:latin typeface="Arial" pitchFamily="34" charset="0"/>
                <a:cs typeface="Arial" pitchFamily="34" charset="0"/>
              </a:rPr>
              <a:t>TẬP LÀM VĂN- TUẦN 7 - TIẾT 2</a:t>
            </a:r>
          </a:p>
        </p:txBody>
      </p:sp>
      <p:pic>
        <p:nvPicPr>
          <p:cNvPr id="7" name="Picture 4" descr="Buombay"/>
          <p:cNvPicPr>
            <a:picLocks noChangeAspect="1" noChangeArrowheads="1" noCrop="1"/>
          </p:cNvPicPr>
          <p:nvPr/>
        </p:nvPicPr>
        <p:blipFill>
          <a:blip r:embed="rId2"/>
          <a:srcRect/>
          <a:stretch>
            <a:fillRect/>
          </a:stretch>
        </p:blipFill>
        <p:spPr bwMode="auto">
          <a:xfrm flipV="1">
            <a:off x="411480" y="0"/>
            <a:ext cx="12344400" cy="838200"/>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6019800"/>
            <a:ext cx="12344400" cy="838200"/>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120390" y="3120390"/>
            <a:ext cx="6858000" cy="61722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8606791" y="3348990"/>
            <a:ext cx="6858000" cy="617220"/>
          </a:xfrm>
          <a:prstGeom prst="rect">
            <a:avLst/>
          </a:prstGeom>
          <a:noFill/>
          <a:ln w="9525">
            <a:noFill/>
            <a:miter lim="800000"/>
            <a:headEnd/>
            <a:tailEnd/>
          </a:ln>
        </p:spPr>
      </p:pic>
      <p:pic>
        <p:nvPicPr>
          <p:cNvPr id="37896" name="Picture 4" descr="XMASCA~1"/>
          <p:cNvPicPr>
            <a:picLocks noChangeAspect="1" noChangeArrowheads="1" noCrop="1"/>
          </p:cNvPicPr>
          <p:nvPr/>
        </p:nvPicPr>
        <p:blipFill>
          <a:blip r:embed="rId3"/>
          <a:srcRect/>
          <a:stretch>
            <a:fillRect/>
          </a:stretch>
        </p:blipFill>
        <p:spPr bwMode="auto">
          <a:xfrm>
            <a:off x="4950628" y="5867400"/>
            <a:ext cx="2661761" cy="1143000"/>
          </a:xfrm>
          <a:prstGeom prst="rect">
            <a:avLst/>
          </a:prstGeom>
          <a:noFill/>
          <a:ln w="9525">
            <a:noFill/>
            <a:miter lim="800000"/>
            <a:headEnd/>
            <a:tailEnd/>
          </a:ln>
        </p:spPr>
      </p:pic>
      <p:pic>
        <p:nvPicPr>
          <p:cNvPr id="37897" name="Picture 6" descr="F:\HINH ANH\HinhDong\Hoa\h14.gif"/>
          <p:cNvPicPr>
            <a:picLocks noChangeAspect="1" noChangeArrowheads="1" noCrop="1"/>
          </p:cNvPicPr>
          <p:nvPr/>
        </p:nvPicPr>
        <p:blipFill>
          <a:blip r:embed="rId4"/>
          <a:srcRect/>
          <a:stretch>
            <a:fillRect/>
          </a:stretch>
        </p:blipFill>
        <p:spPr bwMode="auto">
          <a:xfrm rot="-1069637">
            <a:off x="-165013" y="5661026"/>
            <a:ext cx="1532335" cy="1371600"/>
          </a:xfrm>
          <a:prstGeom prst="rect">
            <a:avLst/>
          </a:prstGeom>
          <a:noFill/>
          <a:ln w="9525">
            <a:noFill/>
            <a:miter lim="800000"/>
            <a:headEnd/>
            <a:tailEnd/>
          </a:ln>
        </p:spPr>
      </p:pic>
      <p:pic>
        <p:nvPicPr>
          <p:cNvPr id="37898" name="Picture 6" descr="F:\HINH ANH\HinhDong\Hoa\h14.gif"/>
          <p:cNvPicPr>
            <a:picLocks noChangeAspect="1" noChangeArrowheads="1" noCrop="1"/>
          </p:cNvPicPr>
          <p:nvPr/>
        </p:nvPicPr>
        <p:blipFill>
          <a:blip r:embed="rId4"/>
          <a:srcRect/>
          <a:stretch>
            <a:fillRect/>
          </a:stretch>
        </p:blipFill>
        <p:spPr bwMode="auto">
          <a:xfrm rot="10020752">
            <a:off x="10989952" y="20638"/>
            <a:ext cx="1532335" cy="1371600"/>
          </a:xfrm>
          <a:prstGeom prst="rect">
            <a:avLst/>
          </a:prstGeom>
          <a:noFill/>
          <a:ln w="9525">
            <a:noFill/>
            <a:miter lim="800000"/>
            <a:headEnd/>
            <a:tailEnd/>
          </a:ln>
        </p:spPr>
      </p:pic>
      <p:pic>
        <p:nvPicPr>
          <p:cNvPr id="37899" name="Picture 6" descr="F:\HINH ANH\HinhDong\Hoa\h14.gif"/>
          <p:cNvPicPr>
            <a:picLocks noChangeAspect="1" noChangeArrowheads="1" noCrop="1"/>
          </p:cNvPicPr>
          <p:nvPr/>
        </p:nvPicPr>
        <p:blipFill>
          <a:blip r:embed="rId4"/>
          <a:srcRect/>
          <a:stretch>
            <a:fillRect/>
          </a:stretch>
        </p:blipFill>
        <p:spPr bwMode="auto">
          <a:xfrm rot="-6619011">
            <a:off x="10931684" y="5452745"/>
            <a:ext cx="1136650" cy="1851660"/>
          </a:xfrm>
          <a:prstGeom prst="rect">
            <a:avLst/>
          </a:prstGeom>
          <a:noFill/>
          <a:ln w="9525">
            <a:noFill/>
            <a:miter lim="800000"/>
            <a:headEnd/>
            <a:tailEnd/>
          </a:ln>
        </p:spPr>
      </p:pic>
      <p:pic>
        <p:nvPicPr>
          <p:cNvPr id="37900" name="Picture 6" descr="F:\HINH ANH\HinhDong\Hoa\h14.gif"/>
          <p:cNvPicPr>
            <a:picLocks noChangeAspect="1" noChangeArrowheads="1" noCrop="1"/>
          </p:cNvPicPr>
          <p:nvPr/>
        </p:nvPicPr>
        <p:blipFill>
          <a:blip r:embed="rId4"/>
          <a:srcRect/>
          <a:stretch>
            <a:fillRect/>
          </a:stretch>
        </p:blipFill>
        <p:spPr bwMode="auto">
          <a:xfrm rot="5164617">
            <a:off x="317587" y="-266223"/>
            <a:ext cx="1135063" cy="1851661"/>
          </a:xfrm>
          <a:prstGeom prst="rect">
            <a:avLst/>
          </a:prstGeom>
          <a:noFill/>
          <a:ln w="9525">
            <a:noFill/>
            <a:miter lim="800000"/>
            <a:headEnd/>
            <a:tailEnd/>
          </a:ln>
        </p:spPr>
      </p:pic>
      <p:pic>
        <p:nvPicPr>
          <p:cNvPr id="15" name="Picture 21" descr="Firewrk8"/>
          <p:cNvPicPr>
            <a:picLocks noChangeAspect="1" noChangeArrowheads="1"/>
          </p:cNvPicPr>
          <p:nvPr/>
        </p:nvPicPr>
        <p:blipFill>
          <a:blip r:embed="rId5">
            <a:lum bright="6000" contrast="30000"/>
          </a:blip>
          <a:srcRect/>
          <a:stretch>
            <a:fillRect/>
          </a:stretch>
        </p:blipFill>
        <p:spPr bwMode="auto">
          <a:xfrm>
            <a:off x="1337310" y="2057403"/>
            <a:ext cx="3909060" cy="3008313"/>
          </a:xfrm>
          <a:prstGeom prst="rect">
            <a:avLst/>
          </a:prstGeom>
          <a:noFill/>
          <a:ln w="9525">
            <a:noFill/>
            <a:miter lim="800000"/>
            <a:headEnd/>
            <a:tailEnd/>
          </a:ln>
        </p:spPr>
      </p:pic>
      <p:pic>
        <p:nvPicPr>
          <p:cNvPr id="16" name="Picture 22" descr="Firewrk8"/>
          <p:cNvPicPr>
            <a:picLocks noChangeAspect="1" noChangeArrowheads="1"/>
          </p:cNvPicPr>
          <p:nvPr/>
        </p:nvPicPr>
        <p:blipFill>
          <a:blip r:embed="rId5">
            <a:lum bright="6000" contrast="30000"/>
          </a:blip>
          <a:srcRect/>
          <a:stretch>
            <a:fillRect/>
          </a:stretch>
        </p:blipFill>
        <p:spPr bwMode="auto">
          <a:xfrm>
            <a:off x="7509510" y="1752612"/>
            <a:ext cx="4217670" cy="3160713"/>
          </a:xfrm>
          <a:prstGeom prst="rect">
            <a:avLst/>
          </a:prstGeom>
          <a:noFill/>
          <a:ln w="9525">
            <a:noFill/>
            <a:miter lim="800000"/>
            <a:headEnd/>
            <a:tailEnd/>
          </a:ln>
        </p:spPr>
      </p:pic>
      <p:pic>
        <p:nvPicPr>
          <p:cNvPr id="18" name="Picture 22" descr="Firewrk8"/>
          <p:cNvPicPr>
            <a:picLocks noChangeAspect="1" noChangeArrowheads="1"/>
          </p:cNvPicPr>
          <p:nvPr/>
        </p:nvPicPr>
        <p:blipFill>
          <a:blip r:embed="rId5">
            <a:lum bright="6000" contrast="30000"/>
          </a:blip>
          <a:srcRect/>
          <a:stretch>
            <a:fillRect/>
          </a:stretch>
        </p:blipFill>
        <p:spPr bwMode="auto">
          <a:xfrm>
            <a:off x="4423410" y="13"/>
            <a:ext cx="4217670" cy="3160713"/>
          </a:xfrm>
          <a:prstGeom prst="rect">
            <a:avLst/>
          </a:prstGeom>
          <a:noFill/>
          <a:ln w="9525">
            <a:noFill/>
            <a:miter lim="800000"/>
            <a:headEnd/>
            <a:tailEnd/>
          </a:ln>
        </p:spPr>
      </p:pic>
      <p:pic>
        <p:nvPicPr>
          <p:cNvPr id="19" name="Picture 22" descr="Firewrk8"/>
          <p:cNvPicPr>
            <a:picLocks noChangeAspect="1" noChangeArrowheads="1"/>
          </p:cNvPicPr>
          <p:nvPr/>
        </p:nvPicPr>
        <p:blipFill>
          <a:blip r:embed="rId5">
            <a:lum bright="6000" contrast="30000"/>
          </a:blip>
          <a:srcRect/>
          <a:stretch>
            <a:fillRect/>
          </a:stretch>
        </p:blipFill>
        <p:spPr bwMode="auto">
          <a:xfrm>
            <a:off x="4320540" y="3810001"/>
            <a:ext cx="3909060" cy="2667000"/>
          </a:xfrm>
          <a:prstGeom prst="rect">
            <a:avLst/>
          </a:prstGeom>
          <a:noFill/>
          <a:ln w="9525">
            <a:noFill/>
            <a:miter lim="800000"/>
            <a:headEnd/>
            <a:tailEnd/>
          </a:ln>
        </p:spPr>
      </p:pic>
      <p:sp>
        <p:nvSpPr>
          <p:cNvPr id="37905" name="Hộp_Văn_Bản 2"/>
          <p:cNvSpPr txBox="1">
            <a:spLocks noChangeArrowheads="1"/>
          </p:cNvSpPr>
          <p:nvPr/>
        </p:nvSpPr>
        <p:spPr bwMode="auto">
          <a:xfrm>
            <a:off x="0" y="4495811"/>
            <a:ext cx="12344400" cy="1200318"/>
          </a:xfrm>
          <a:prstGeom prst="rect">
            <a:avLst/>
          </a:prstGeom>
          <a:noFill/>
          <a:ln w="9525">
            <a:noFill/>
            <a:miter lim="800000"/>
            <a:headEnd/>
            <a:tailEnd/>
          </a:ln>
        </p:spPr>
        <p:txBody>
          <a:bodyPr lIns="91429" tIns="45715" rIns="91429" bIns="45715">
            <a:spAutoFit/>
          </a:bodyPr>
          <a:lstStyle/>
          <a:p>
            <a:pPr algn="ctr"/>
            <a:r>
              <a:rPr lang="en-US" sz="3600" b="1">
                <a:solidFill>
                  <a:srgbClr val="FF0000"/>
                </a:solidFill>
                <a:latin typeface="Arial" pitchFamily="34" charset="0"/>
                <a:cs typeface="Arial" pitchFamily="34" charset="0"/>
              </a:rPr>
              <a:t>Luyện tập </a:t>
            </a:r>
          </a:p>
          <a:p>
            <a:pPr algn="ctr"/>
            <a:r>
              <a:rPr lang="en-US" sz="3600" b="1">
                <a:solidFill>
                  <a:srgbClr val="FF0000"/>
                </a:solidFill>
                <a:latin typeface="Arial" pitchFamily="34" charset="0"/>
                <a:cs typeface="Arial" pitchFamily="34" charset="0"/>
              </a:rPr>
              <a:t>phát triển câu  chuyện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par>
                                <p:cTn id="17" presetID="31" presetClass="entr" presetSubtype="0" repeatCount="indefinite" fill="hold" nodeType="withEffect">
                                  <p:stCondLst>
                                    <p:cond delay="500"/>
                                  </p:stCondLst>
                                  <p:iterate type="lt">
                                    <p:tmPct val="5000"/>
                                  </p:iterate>
                                  <p:childTnLst>
                                    <p:set>
                                      <p:cBhvr>
                                        <p:cTn id="18" dur="1" fill="hold">
                                          <p:stCondLst>
                                            <p:cond delay="0"/>
                                          </p:stCondLst>
                                        </p:cTn>
                                        <p:tgtEl>
                                          <p:spTgt spid="15"/>
                                        </p:tgtEl>
                                        <p:attrNameLst>
                                          <p:attrName>style.visibility</p:attrName>
                                        </p:attrNameLst>
                                      </p:cBhvr>
                                      <p:to>
                                        <p:strVal val="visible"/>
                                      </p:to>
                                    </p:set>
                                    <p:anim calcmode="lin" valueType="num">
                                      <p:cBhvr>
                                        <p:cTn id="19" dur="5000" fill="hold"/>
                                        <p:tgtEl>
                                          <p:spTgt spid="15"/>
                                        </p:tgtEl>
                                        <p:attrNameLst>
                                          <p:attrName>ppt_w</p:attrName>
                                        </p:attrNameLst>
                                      </p:cBhvr>
                                      <p:tavLst>
                                        <p:tav tm="0">
                                          <p:val>
                                            <p:fltVal val="0"/>
                                          </p:val>
                                        </p:tav>
                                        <p:tav tm="100000">
                                          <p:val>
                                            <p:strVal val="#ppt_w"/>
                                          </p:val>
                                        </p:tav>
                                      </p:tavLst>
                                    </p:anim>
                                    <p:anim calcmode="lin" valueType="num">
                                      <p:cBhvr>
                                        <p:cTn id="20" dur="5000" fill="hold"/>
                                        <p:tgtEl>
                                          <p:spTgt spid="15"/>
                                        </p:tgtEl>
                                        <p:attrNameLst>
                                          <p:attrName>ppt_h</p:attrName>
                                        </p:attrNameLst>
                                      </p:cBhvr>
                                      <p:tavLst>
                                        <p:tav tm="0">
                                          <p:val>
                                            <p:fltVal val="0"/>
                                          </p:val>
                                        </p:tav>
                                        <p:tav tm="100000">
                                          <p:val>
                                            <p:strVal val="#ppt_h"/>
                                          </p:val>
                                        </p:tav>
                                      </p:tavLst>
                                    </p:anim>
                                    <p:anim calcmode="lin" valueType="num">
                                      <p:cBhvr>
                                        <p:cTn id="21" dur="5000" fill="hold"/>
                                        <p:tgtEl>
                                          <p:spTgt spid="15"/>
                                        </p:tgtEl>
                                        <p:attrNameLst>
                                          <p:attrName>style.rotation</p:attrName>
                                        </p:attrNameLst>
                                      </p:cBhvr>
                                      <p:tavLst>
                                        <p:tav tm="0">
                                          <p:val>
                                            <p:fltVal val="90"/>
                                          </p:val>
                                        </p:tav>
                                        <p:tav tm="100000">
                                          <p:val>
                                            <p:fltVal val="0"/>
                                          </p:val>
                                        </p:tav>
                                      </p:tavLst>
                                    </p:anim>
                                    <p:animEffect transition="in" filter="fade">
                                      <p:cBhvr>
                                        <p:cTn id="22" dur="5000"/>
                                        <p:tgtEl>
                                          <p:spTgt spid="15"/>
                                        </p:tgtEl>
                                      </p:cBhvr>
                                    </p:animEffect>
                                  </p:childTnLst>
                                </p:cTn>
                              </p:par>
                              <p:par>
                                <p:cTn id="23" presetID="31" presetClass="entr" presetSubtype="0" repeatCount="indefinite" fill="hold" nodeType="withEffect">
                                  <p:stCondLst>
                                    <p:cond delay="500"/>
                                  </p:stCondLst>
                                  <p:iterate type="lt">
                                    <p:tmPct val="5000"/>
                                  </p:iterate>
                                  <p:childTnLst>
                                    <p:set>
                                      <p:cBhvr>
                                        <p:cTn id="24" dur="1" fill="hold">
                                          <p:stCondLst>
                                            <p:cond delay="0"/>
                                          </p:stCondLst>
                                        </p:cTn>
                                        <p:tgtEl>
                                          <p:spTgt spid="16"/>
                                        </p:tgtEl>
                                        <p:attrNameLst>
                                          <p:attrName>style.visibility</p:attrName>
                                        </p:attrNameLst>
                                      </p:cBhvr>
                                      <p:to>
                                        <p:strVal val="visible"/>
                                      </p:to>
                                    </p:set>
                                    <p:anim calcmode="lin" valueType="num">
                                      <p:cBhvr>
                                        <p:cTn id="25" dur="5000" fill="hold"/>
                                        <p:tgtEl>
                                          <p:spTgt spid="16"/>
                                        </p:tgtEl>
                                        <p:attrNameLst>
                                          <p:attrName>ppt_w</p:attrName>
                                        </p:attrNameLst>
                                      </p:cBhvr>
                                      <p:tavLst>
                                        <p:tav tm="0">
                                          <p:val>
                                            <p:fltVal val="0"/>
                                          </p:val>
                                        </p:tav>
                                        <p:tav tm="100000">
                                          <p:val>
                                            <p:strVal val="#ppt_w"/>
                                          </p:val>
                                        </p:tav>
                                      </p:tavLst>
                                    </p:anim>
                                    <p:anim calcmode="lin" valueType="num">
                                      <p:cBhvr>
                                        <p:cTn id="26" dur="5000" fill="hold"/>
                                        <p:tgtEl>
                                          <p:spTgt spid="16"/>
                                        </p:tgtEl>
                                        <p:attrNameLst>
                                          <p:attrName>ppt_h</p:attrName>
                                        </p:attrNameLst>
                                      </p:cBhvr>
                                      <p:tavLst>
                                        <p:tav tm="0">
                                          <p:val>
                                            <p:fltVal val="0"/>
                                          </p:val>
                                        </p:tav>
                                        <p:tav tm="100000">
                                          <p:val>
                                            <p:strVal val="#ppt_h"/>
                                          </p:val>
                                        </p:tav>
                                      </p:tavLst>
                                    </p:anim>
                                    <p:anim calcmode="lin" valueType="num">
                                      <p:cBhvr>
                                        <p:cTn id="27" dur="5000" fill="hold"/>
                                        <p:tgtEl>
                                          <p:spTgt spid="16"/>
                                        </p:tgtEl>
                                        <p:attrNameLst>
                                          <p:attrName>style.rotation</p:attrName>
                                        </p:attrNameLst>
                                      </p:cBhvr>
                                      <p:tavLst>
                                        <p:tav tm="0">
                                          <p:val>
                                            <p:fltVal val="90"/>
                                          </p:val>
                                        </p:tav>
                                        <p:tav tm="100000">
                                          <p:val>
                                            <p:fltVal val="0"/>
                                          </p:val>
                                        </p:tav>
                                      </p:tavLst>
                                    </p:anim>
                                    <p:animEffect transition="in" filter="fade">
                                      <p:cBhvr>
                                        <p:cTn id="28" dur="5000"/>
                                        <p:tgtEl>
                                          <p:spTgt spid="16"/>
                                        </p:tgtEl>
                                      </p:cBhvr>
                                    </p:animEffect>
                                  </p:childTnLst>
                                </p:cTn>
                              </p:par>
                              <p:par>
                                <p:cTn id="29" presetID="31" presetClass="entr" presetSubtype="0" repeatCount="indefinite" fill="hold" nodeType="withEffect">
                                  <p:stCondLst>
                                    <p:cond delay="500"/>
                                  </p:stCondLst>
                                  <p:iterate type="lt">
                                    <p:tmPct val="5000"/>
                                  </p:iterate>
                                  <p:childTnLst>
                                    <p:set>
                                      <p:cBhvr>
                                        <p:cTn id="30" dur="1" fill="hold">
                                          <p:stCondLst>
                                            <p:cond delay="0"/>
                                          </p:stCondLst>
                                        </p:cTn>
                                        <p:tgtEl>
                                          <p:spTgt spid="18"/>
                                        </p:tgtEl>
                                        <p:attrNameLst>
                                          <p:attrName>style.visibility</p:attrName>
                                        </p:attrNameLst>
                                      </p:cBhvr>
                                      <p:to>
                                        <p:strVal val="visible"/>
                                      </p:to>
                                    </p:set>
                                    <p:anim calcmode="lin" valueType="num">
                                      <p:cBhvr>
                                        <p:cTn id="31" dur="5000" fill="hold"/>
                                        <p:tgtEl>
                                          <p:spTgt spid="18"/>
                                        </p:tgtEl>
                                        <p:attrNameLst>
                                          <p:attrName>ppt_w</p:attrName>
                                        </p:attrNameLst>
                                      </p:cBhvr>
                                      <p:tavLst>
                                        <p:tav tm="0">
                                          <p:val>
                                            <p:fltVal val="0"/>
                                          </p:val>
                                        </p:tav>
                                        <p:tav tm="100000">
                                          <p:val>
                                            <p:strVal val="#ppt_w"/>
                                          </p:val>
                                        </p:tav>
                                      </p:tavLst>
                                    </p:anim>
                                    <p:anim calcmode="lin" valueType="num">
                                      <p:cBhvr>
                                        <p:cTn id="32" dur="5000" fill="hold"/>
                                        <p:tgtEl>
                                          <p:spTgt spid="18"/>
                                        </p:tgtEl>
                                        <p:attrNameLst>
                                          <p:attrName>ppt_h</p:attrName>
                                        </p:attrNameLst>
                                      </p:cBhvr>
                                      <p:tavLst>
                                        <p:tav tm="0">
                                          <p:val>
                                            <p:fltVal val="0"/>
                                          </p:val>
                                        </p:tav>
                                        <p:tav tm="100000">
                                          <p:val>
                                            <p:strVal val="#ppt_h"/>
                                          </p:val>
                                        </p:tav>
                                      </p:tavLst>
                                    </p:anim>
                                    <p:anim calcmode="lin" valueType="num">
                                      <p:cBhvr>
                                        <p:cTn id="33" dur="5000" fill="hold"/>
                                        <p:tgtEl>
                                          <p:spTgt spid="18"/>
                                        </p:tgtEl>
                                        <p:attrNameLst>
                                          <p:attrName>style.rotation</p:attrName>
                                        </p:attrNameLst>
                                      </p:cBhvr>
                                      <p:tavLst>
                                        <p:tav tm="0">
                                          <p:val>
                                            <p:fltVal val="90"/>
                                          </p:val>
                                        </p:tav>
                                        <p:tav tm="100000">
                                          <p:val>
                                            <p:fltVal val="0"/>
                                          </p:val>
                                        </p:tav>
                                      </p:tavLst>
                                    </p:anim>
                                    <p:animEffect transition="in" filter="fade">
                                      <p:cBhvr>
                                        <p:cTn id="34" dur="5000"/>
                                        <p:tgtEl>
                                          <p:spTgt spid="18"/>
                                        </p:tgtEl>
                                      </p:cBhvr>
                                    </p:animEffect>
                                  </p:childTnLst>
                                </p:cTn>
                              </p:par>
                              <p:par>
                                <p:cTn id="35" presetID="31" presetClass="entr" presetSubtype="0" repeatCount="indefinite" fill="hold" nodeType="withEffect">
                                  <p:stCondLst>
                                    <p:cond delay="500"/>
                                  </p:stCondLst>
                                  <p:iterate type="lt">
                                    <p:tmPct val="5000"/>
                                  </p:iterate>
                                  <p:childTnLst>
                                    <p:set>
                                      <p:cBhvr>
                                        <p:cTn id="36" dur="1" fill="hold">
                                          <p:stCondLst>
                                            <p:cond delay="0"/>
                                          </p:stCondLst>
                                        </p:cTn>
                                        <p:tgtEl>
                                          <p:spTgt spid="19"/>
                                        </p:tgtEl>
                                        <p:attrNameLst>
                                          <p:attrName>style.visibility</p:attrName>
                                        </p:attrNameLst>
                                      </p:cBhvr>
                                      <p:to>
                                        <p:strVal val="visible"/>
                                      </p:to>
                                    </p:set>
                                    <p:anim calcmode="lin" valueType="num">
                                      <p:cBhvr>
                                        <p:cTn id="37" dur="5000" fill="hold"/>
                                        <p:tgtEl>
                                          <p:spTgt spid="19"/>
                                        </p:tgtEl>
                                        <p:attrNameLst>
                                          <p:attrName>ppt_w</p:attrName>
                                        </p:attrNameLst>
                                      </p:cBhvr>
                                      <p:tavLst>
                                        <p:tav tm="0">
                                          <p:val>
                                            <p:fltVal val="0"/>
                                          </p:val>
                                        </p:tav>
                                        <p:tav tm="100000">
                                          <p:val>
                                            <p:strVal val="#ppt_w"/>
                                          </p:val>
                                        </p:tav>
                                      </p:tavLst>
                                    </p:anim>
                                    <p:anim calcmode="lin" valueType="num">
                                      <p:cBhvr>
                                        <p:cTn id="38" dur="5000" fill="hold"/>
                                        <p:tgtEl>
                                          <p:spTgt spid="19"/>
                                        </p:tgtEl>
                                        <p:attrNameLst>
                                          <p:attrName>ppt_h</p:attrName>
                                        </p:attrNameLst>
                                      </p:cBhvr>
                                      <p:tavLst>
                                        <p:tav tm="0">
                                          <p:val>
                                            <p:fltVal val="0"/>
                                          </p:val>
                                        </p:tav>
                                        <p:tav tm="100000">
                                          <p:val>
                                            <p:strVal val="#ppt_h"/>
                                          </p:val>
                                        </p:tav>
                                      </p:tavLst>
                                    </p:anim>
                                    <p:anim calcmode="lin" valueType="num">
                                      <p:cBhvr>
                                        <p:cTn id="39" dur="5000" fill="hold"/>
                                        <p:tgtEl>
                                          <p:spTgt spid="19"/>
                                        </p:tgtEl>
                                        <p:attrNameLst>
                                          <p:attrName>style.rotation</p:attrName>
                                        </p:attrNameLst>
                                      </p:cBhvr>
                                      <p:tavLst>
                                        <p:tav tm="0">
                                          <p:val>
                                            <p:fltVal val="90"/>
                                          </p:val>
                                        </p:tav>
                                        <p:tav tm="100000">
                                          <p:val>
                                            <p:fltVal val="0"/>
                                          </p:val>
                                        </p:tav>
                                      </p:tavLst>
                                    </p:anim>
                                    <p:animEffect transition="in" filter="fade">
                                      <p:cBhvr>
                                        <p:cTn id="40" dur="5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228600" y="152400"/>
            <a:ext cx="11887200" cy="101566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b="1">
                <a:latin typeface="Arial" pitchFamily="34" charset="0"/>
                <a:cs typeface="Arial" pitchFamily="34" charset="0"/>
              </a:rPr>
              <a:t> </a:t>
            </a:r>
            <a:r>
              <a:rPr lang="en-US" sz="5400" b="1">
                <a:solidFill>
                  <a:srgbClr val="FF0000"/>
                </a:solidFill>
                <a:latin typeface="Arial" pitchFamily="34" charset="0"/>
                <a:cs typeface="Arial" pitchFamily="34" charset="0"/>
              </a:rPr>
              <a:t>3. Em nghĩ gì khi thức giấc?</a:t>
            </a:r>
          </a:p>
        </p:txBody>
      </p:sp>
      <p:sp>
        <p:nvSpPr>
          <p:cNvPr id="3" name="Text Box 5"/>
          <p:cNvSpPr txBox="1">
            <a:spLocks noChangeArrowheads="1"/>
          </p:cNvSpPr>
          <p:nvPr/>
        </p:nvSpPr>
        <p:spPr bwMode="auto">
          <a:xfrm>
            <a:off x="0" y="1295400"/>
            <a:ext cx="11887200" cy="2677656"/>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b="1">
                <a:latin typeface="Arial" pitchFamily="34" charset="0"/>
                <a:cs typeface="Arial" pitchFamily="34" charset="0"/>
              </a:rPr>
              <a:t> - Khi thức giấc em cảm thấy vui và sẽ cố gắng h</a:t>
            </a:r>
            <a:r>
              <a:rPr lang="vi-VN" sz="5400" b="1">
                <a:latin typeface="Arial" pitchFamily="34" charset="0"/>
                <a:cs typeface="Arial" pitchFamily="34" charset="0"/>
              </a:rPr>
              <a:t>ơ</a:t>
            </a:r>
            <a:r>
              <a:rPr lang="en-US" sz="5400" b="1">
                <a:latin typeface="Arial" pitchFamily="34" charset="0"/>
                <a:cs typeface="Arial" pitchFamily="34" charset="0"/>
              </a:rPr>
              <a:t>n nữa </a:t>
            </a:r>
            <a:r>
              <a:rPr lang="vi-VN" sz="5400" b="1">
                <a:latin typeface="Arial" pitchFamily="34" charset="0"/>
                <a:cs typeface="Arial" pitchFamily="34" charset="0"/>
              </a:rPr>
              <a:t>để</a:t>
            </a:r>
            <a:r>
              <a:rPr lang="en-US" sz="5400" b="1">
                <a:latin typeface="Arial" pitchFamily="34" charset="0"/>
                <a:cs typeface="Arial" pitchFamily="34" charset="0"/>
              </a:rPr>
              <a:t> </a:t>
            </a:r>
            <a:r>
              <a:rPr lang="vi-VN" sz="5400" b="1">
                <a:latin typeface="Arial" pitchFamily="34" charset="0"/>
                <a:cs typeface="Arial" pitchFamily="34" charset="0"/>
              </a:rPr>
              <a:t>đ</a:t>
            </a:r>
            <a:r>
              <a:rPr lang="en-US" sz="5400" b="1">
                <a:latin typeface="Arial" pitchFamily="34" charset="0"/>
                <a:cs typeface="Arial" pitchFamily="34" charset="0"/>
              </a:rPr>
              <a:t>iều </a:t>
            </a:r>
            <a:r>
              <a:rPr lang="vi-VN" sz="5400" b="1">
                <a:latin typeface="Arial" pitchFamily="34" charset="0"/>
                <a:cs typeface="Arial" pitchFamily="34" charset="0"/>
              </a:rPr>
              <a:t>ước</a:t>
            </a:r>
            <a:r>
              <a:rPr lang="en-US" sz="5400" b="1">
                <a:latin typeface="Arial" pitchFamily="34" charset="0"/>
                <a:cs typeface="Arial" pitchFamily="34" charset="0"/>
              </a:rPr>
              <a:t> thành hiện thực. </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228600" y="152400"/>
            <a:ext cx="11887200" cy="101566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b="1">
                <a:latin typeface="Arial" pitchFamily="34" charset="0"/>
                <a:cs typeface="Arial" pitchFamily="34" charset="0"/>
              </a:rPr>
              <a:t> </a:t>
            </a:r>
            <a:r>
              <a:rPr lang="en-US" sz="5400" b="1">
                <a:solidFill>
                  <a:srgbClr val="FF0000"/>
                </a:solidFill>
                <a:latin typeface="Arial" pitchFamily="34" charset="0"/>
                <a:cs typeface="Arial" pitchFamily="34" charset="0"/>
              </a:rPr>
              <a:t>Viết thành bài v</a:t>
            </a:r>
            <a:r>
              <a:rPr lang="vi-VN" sz="5400" b="1">
                <a:solidFill>
                  <a:srgbClr val="FF0000"/>
                </a:solidFill>
                <a:latin typeface="Arial" pitchFamily="34" charset="0"/>
                <a:cs typeface="Arial" pitchFamily="34" charset="0"/>
              </a:rPr>
              <a:t>ă</a:t>
            </a:r>
            <a:r>
              <a:rPr lang="en-US" sz="5400" b="1">
                <a:solidFill>
                  <a:srgbClr val="FF0000"/>
                </a:solidFill>
                <a:latin typeface="Arial" pitchFamily="34" charset="0"/>
                <a:cs typeface="Arial" pitchFamily="34" charset="0"/>
              </a:rPr>
              <a:t>n</a:t>
            </a:r>
          </a:p>
        </p:txBody>
      </p:sp>
      <p:sp>
        <p:nvSpPr>
          <p:cNvPr id="3" name="Text Box 5"/>
          <p:cNvSpPr txBox="1">
            <a:spLocks noChangeArrowheads="1"/>
          </p:cNvSpPr>
          <p:nvPr/>
        </p:nvSpPr>
        <p:spPr bwMode="auto">
          <a:xfrm>
            <a:off x="0" y="1295400"/>
            <a:ext cx="11887200" cy="101566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b="1">
                <a:latin typeface="Arial" pitchFamily="34" charset="0"/>
                <a:cs typeface="Arial" pitchFamily="34" charset="0"/>
              </a:rPr>
              <a:t> Cả lớp viết bài vào vở</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228600" y="76200"/>
            <a:ext cx="11887200" cy="1015663"/>
          </a:xfrm>
          <a:prstGeom prst="rect">
            <a:avLst/>
          </a:prstGeom>
          <a:noFill/>
          <a:ln w="9525">
            <a:noFill/>
            <a:miter lim="800000"/>
            <a:headEnd/>
            <a:tailEnd/>
          </a:ln>
        </p:spPr>
        <p:txBody>
          <a:bodyPr wrap="square">
            <a:spAutoFit/>
          </a:bodyPr>
          <a:lstStyle/>
          <a:p>
            <a:pPr algn="ctr"/>
            <a:r>
              <a:rPr lang="en-US" sz="6000">
                <a:solidFill>
                  <a:srgbClr val="FF0000"/>
                </a:solidFill>
                <a:latin typeface="Arial" pitchFamily="34" charset="0"/>
                <a:cs typeface="Arial" pitchFamily="34" charset="0"/>
              </a:rPr>
              <a:t>   </a:t>
            </a:r>
            <a:r>
              <a:rPr lang="en-US" sz="5400" b="1">
                <a:latin typeface="Arial" pitchFamily="34" charset="0"/>
                <a:cs typeface="Arial" pitchFamily="34" charset="0"/>
              </a:rPr>
              <a:t> </a:t>
            </a:r>
            <a:r>
              <a:rPr lang="en-US" sz="5400" b="1">
                <a:solidFill>
                  <a:srgbClr val="FF0000"/>
                </a:solidFill>
                <a:latin typeface="Arial" pitchFamily="34" charset="0"/>
                <a:cs typeface="Arial" pitchFamily="34" charset="0"/>
              </a:rPr>
              <a:t> Ba </a:t>
            </a:r>
            <a:r>
              <a:rPr lang="vi-VN" sz="5400" b="1">
                <a:solidFill>
                  <a:srgbClr val="FF0000"/>
                </a:solidFill>
                <a:latin typeface="Arial" pitchFamily="34" charset="0"/>
                <a:cs typeface="Arial" pitchFamily="34" charset="0"/>
              </a:rPr>
              <a:t>đ</a:t>
            </a:r>
            <a:r>
              <a:rPr lang="en-US" sz="5400" b="1">
                <a:solidFill>
                  <a:srgbClr val="FF0000"/>
                </a:solidFill>
                <a:latin typeface="Arial" pitchFamily="34" charset="0"/>
                <a:cs typeface="Arial" pitchFamily="34" charset="0"/>
              </a:rPr>
              <a:t>iều </a:t>
            </a:r>
            <a:r>
              <a:rPr lang="vi-VN" sz="5400" b="1">
                <a:solidFill>
                  <a:srgbClr val="FF0000"/>
                </a:solidFill>
                <a:latin typeface="Arial" pitchFamily="34" charset="0"/>
                <a:cs typeface="Arial" pitchFamily="34" charset="0"/>
              </a:rPr>
              <a:t>ước</a:t>
            </a:r>
            <a:endParaRPr lang="en-US" sz="5400" b="1">
              <a:solidFill>
                <a:srgbClr val="FF0000"/>
              </a:solidFill>
              <a:latin typeface="Arial" pitchFamily="34" charset="0"/>
              <a:cs typeface="Arial" pitchFamily="34" charset="0"/>
            </a:endParaRPr>
          </a:p>
        </p:txBody>
      </p:sp>
      <p:sp>
        <p:nvSpPr>
          <p:cNvPr id="3" name="Text Box 5"/>
          <p:cNvSpPr txBox="1">
            <a:spLocks noChangeArrowheads="1"/>
          </p:cNvSpPr>
          <p:nvPr/>
        </p:nvSpPr>
        <p:spPr bwMode="auto">
          <a:xfrm>
            <a:off x="0" y="838200"/>
            <a:ext cx="12344400" cy="600164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b="1">
                <a:latin typeface="Arial" pitchFamily="34" charset="0"/>
                <a:cs typeface="Arial" pitchFamily="34" charset="0"/>
              </a:rPr>
              <a:t> </a:t>
            </a:r>
            <a:r>
              <a:rPr lang="en-US" sz="5400">
                <a:latin typeface="Arial" pitchFamily="34" charset="0"/>
                <a:cs typeface="Arial" pitchFamily="34" charset="0"/>
              </a:rPr>
              <a:t> </a:t>
            </a:r>
            <a:r>
              <a:rPr lang="en-US" sz="5400" b="1">
                <a:latin typeface="Arial" pitchFamily="34" charset="0"/>
                <a:cs typeface="Arial" pitchFamily="34" charset="0"/>
              </a:rPr>
              <a:t>Tuần vừa rồi, em được rất nhiều cờ </a:t>
            </a:r>
            <a:r>
              <a:rPr lang="vi-VN" sz="5400" b="1">
                <a:latin typeface="Arial" pitchFamily="34" charset="0"/>
                <a:cs typeface="Arial" pitchFamily="34" charset="0"/>
              </a:rPr>
              <a:t>đỏ</a:t>
            </a:r>
            <a:r>
              <a:rPr lang="en-US" sz="5400" b="1">
                <a:latin typeface="Arial" pitchFamily="34" charset="0"/>
                <a:cs typeface="Arial" pitchFamily="34" charset="0"/>
              </a:rPr>
              <a:t>. Vì vậy, trong ngày hôm qua em được bố mẹ cho đi chơi công viên. Buổi đi chơi đó rất vui nên em luôn nhớ. Đến tối, sau khi học xong bai em bắt đầu đi ngủ. Khi ngủ em có được một giấc mơ rất đẹp.</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76200" y="0"/>
            <a:ext cx="12161520" cy="7663636"/>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b="1">
                <a:latin typeface="Arial" pitchFamily="34" charset="0"/>
                <a:cs typeface="Arial" pitchFamily="34" charset="0"/>
              </a:rPr>
              <a:t>Trong giấc mơ, em thấy có một bà tiên hiện lên. Bà có mái tóc như cước, bà nở nụ cười đôn hậu với em và nói:</a:t>
            </a:r>
          </a:p>
          <a:p>
            <a:r>
              <a:rPr lang="en-US" sz="5400" b="1">
                <a:latin typeface="Arial" pitchFamily="34" charset="0"/>
                <a:cs typeface="Arial" pitchFamily="34" charset="0"/>
              </a:rPr>
              <a:t>   - Cháu là một cô bé ngoan. Bà sẽ tặng cho cháu ba điều ước, cháu hãy ước đi.</a:t>
            </a:r>
          </a:p>
          <a:p>
            <a:r>
              <a:rPr lang="en-US" sz="5400" b="1">
                <a:latin typeface="Arial" pitchFamily="34" charset="0"/>
                <a:cs typeface="Arial" pitchFamily="34" charset="0"/>
              </a:rPr>
              <a:t>   Em mừng quá, em cảm ơn bà:</a:t>
            </a:r>
          </a:p>
          <a:p>
            <a:r>
              <a:rPr lang="en-US" sz="5400">
                <a:latin typeface="Arial" pitchFamily="34" charset="0"/>
                <a:cs typeface="Arial" pitchFamily="34" charset="0"/>
              </a:rPr>
              <a:t>   </a:t>
            </a:r>
            <a:endParaRPr lang="en-US" sz="5400" b="1">
              <a:latin typeface="Arial" pitchFamily="34" charset="0"/>
              <a:cs typeface="Arial" pitchFamily="34" charset="0"/>
            </a:endParaRP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228600" y="76200"/>
            <a:ext cx="11887200" cy="600164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t> </a:t>
            </a:r>
            <a:r>
              <a:rPr lang="en-US" sz="5400" b="1">
                <a:latin typeface="Arial" pitchFamily="34" charset="0"/>
                <a:cs typeface="Arial" pitchFamily="34" charset="0"/>
              </a:rPr>
              <a:t>- Thưa bà, điều ước thứ nhất cháu xin ước hai chị em cháu học thật giỏi. Điều ước thứ hai: cháu xin ước lớn lên cháu sẽ trở thành một bác sĩ giỏi. Điều thứ ba: cháu xin ước trên thế giới con người sẽ không có bệnh tật. </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228600" y="76200"/>
            <a:ext cx="11887200" cy="6740307"/>
          </a:xfrm>
          <a:prstGeom prst="rect">
            <a:avLst/>
          </a:prstGeom>
          <a:noFill/>
          <a:ln w="9525">
            <a:noFill/>
            <a:miter lim="800000"/>
            <a:headEnd/>
            <a:tailEnd/>
          </a:ln>
        </p:spPr>
        <p:txBody>
          <a:bodyPr wrap="square">
            <a:spAutoFit/>
          </a:bodyPr>
          <a:lstStyle/>
          <a:p>
            <a:r>
              <a:rPr lang="en-US" sz="5400" b="1">
                <a:latin typeface="Arial" pitchFamily="34" charset="0"/>
                <a:cs typeface="Arial" pitchFamily="34" charset="0"/>
              </a:rPr>
              <a:t>Rồi em nghe có tiếng nói:"Phương Anh ơi". Đó là tiếng bố em gọi em dậy đi học.</a:t>
            </a:r>
          </a:p>
          <a:p>
            <a:r>
              <a:rPr lang="en-US" sz="5400" b="1">
                <a:latin typeface="Arial" pitchFamily="34" charset="0"/>
                <a:cs typeface="Arial" pitchFamily="34" charset="0"/>
              </a:rPr>
              <a:t>     Em rất vui vì có được một giấc mơ đẹp. Em sẽ cố gắng </a:t>
            </a:r>
            <a:r>
              <a:rPr lang="vi-VN" sz="5400" b="1">
                <a:latin typeface="Arial" pitchFamily="34" charset="0"/>
                <a:cs typeface="Arial" pitchFamily="34" charset="0"/>
              </a:rPr>
              <a:t>để</a:t>
            </a:r>
            <a:r>
              <a:rPr lang="en-US" sz="5400" b="1">
                <a:latin typeface="Arial" pitchFamily="34" charset="0"/>
                <a:cs typeface="Arial" pitchFamily="34" charset="0"/>
              </a:rPr>
              <a:t> những điều ước đó sẽ thành hiện thực trong tương lai.</a:t>
            </a:r>
          </a:p>
          <a:p>
            <a:endParaRPr lang="en-US" sz="5400" b="1">
              <a:latin typeface="Arial" pitchFamily="34" charset="0"/>
              <a:cs typeface="Arial" pitchFamily="34" charset="0"/>
            </a:endParaRP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381000" y="1371600"/>
            <a:ext cx="11582400" cy="1754326"/>
          </a:xfrm>
          <a:prstGeom prst="rect">
            <a:avLst/>
          </a:prstGeom>
          <a:noFill/>
          <a:ln w="9525">
            <a:noFill/>
            <a:miter lim="800000"/>
            <a:headEnd/>
            <a:tailEnd/>
          </a:ln>
        </p:spPr>
        <p:txBody>
          <a:bodyPr wrap="square">
            <a:spAutoFit/>
          </a:bodyPr>
          <a:lstStyle/>
          <a:p>
            <a:r>
              <a:rPr lang="en-US" sz="5400">
                <a:latin typeface="Arial" pitchFamily="34" charset="0"/>
                <a:cs typeface="Arial" pitchFamily="34" charset="0"/>
              </a:rPr>
              <a:t> </a:t>
            </a:r>
            <a:r>
              <a:rPr lang="en-US" sz="5400" b="1">
                <a:solidFill>
                  <a:srgbClr val="FF0000"/>
                </a:solidFill>
                <a:latin typeface="Arial" pitchFamily="34" charset="0"/>
                <a:cs typeface="Arial" pitchFamily="34" charset="0"/>
              </a:rPr>
              <a:t>Khi viết </a:t>
            </a:r>
            <a:r>
              <a:rPr lang="vi-VN" sz="5400" b="1">
                <a:solidFill>
                  <a:srgbClr val="FF0000"/>
                </a:solidFill>
                <a:latin typeface="Arial" pitchFamily="34" charset="0"/>
                <a:cs typeface="Arial" pitchFamily="34" charset="0"/>
              </a:rPr>
              <a:t>đ</a:t>
            </a:r>
            <a:r>
              <a:rPr lang="en-US" sz="5400" b="1">
                <a:solidFill>
                  <a:srgbClr val="FF0000"/>
                </a:solidFill>
                <a:latin typeface="Arial" pitchFamily="34" charset="0"/>
                <a:cs typeface="Arial" pitchFamily="34" charset="0"/>
              </a:rPr>
              <a:t>oạn v</a:t>
            </a:r>
            <a:r>
              <a:rPr lang="vi-VN" sz="5400" b="1">
                <a:solidFill>
                  <a:srgbClr val="FF0000"/>
                </a:solidFill>
                <a:latin typeface="Arial" pitchFamily="34" charset="0"/>
                <a:cs typeface="Arial" pitchFamily="34" charset="0"/>
              </a:rPr>
              <a:t>ă</a:t>
            </a:r>
            <a:r>
              <a:rPr lang="en-US" sz="5400" b="1">
                <a:solidFill>
                  <a:srgbClr val="FF0000"/>
                </a:solidFill>
                <a:latin typeface="Arial" pitchFamily="34" charset="0"/>
                <a:cs typeface="Arial" pitchFamily="34" charset="0"/>
              </a:rPr>
              <a:t>n chúng ta cần viết thế nào? </a:t>
            </a:r>
          </a:p>
        </p:txBody>
      </p:sp>
      <p:sp>
        <p:nvSpPr>
          <p:cNvPr id="7" name="Hình Chữ nhật 6"/>
          <p:cNvSpPr/>
          <p:nvPr/>
        </p:nvSpPr>
        <p:spPr>
          <a:xfrm>
            <a:off x="4124301" y="381000"/>
            <a:ext cx="2685351" cy="923330"/>
          </a:xfrm>
          <a:prstGeom prst="rect">
            <a:avLst/>
          </a:prstGeom>
        </p:spPr>
        <p:txBody>
          <a:bodyPr wrap="none">
            <a:spAutoFit/>
          </a:bodyPr>
          <a:lstStyle/>
          <a:p>
            <a:pPr algn="ctr"/>
            <a:r>
              <a:rPr lang="en-US" sz="5400">
                <a:solidFill>
                  <a:srgbClr val="FF0000"/>
                </a:solidFill>
                <a:latin typeface="Arial" pitchFamily="34" charset="0"/>
                <a:cs typeface="Arial" pitchFamily="34" charset="0"/>
              </a:rPr>
              <a:t> BÀI CŨ</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ChangeArrowheads="1"/>
          </p:cNvSpPr>
          <p:nvPr/>
        </p:nvSpPr>
        <p:spPr bwMode="auto">
          <a:xfrm>
            <a:off x="457200" y="1225689"/>
            <a:ext cx="11292840" cy="5632311"/>
          </a:xfrm>
          <a:prstGeom prst="rect">
            <a:avLst/>
          </a:prstGeom>
          <a:noFill/>
          <a:ln w="9525">
            <a:noFill/>
            <a:miter lim="800000"/>
            <a:headEnd/>
            <a:tailEnd/>
          </a:ln>
        </p:spPr>
        <p:txBody>
          <a:bodyPr>
            <a:spAutoFit/>
          </a:bodyPr>
          <a:lstStyle/>
          <a:p>
            <a:r>
              <a:rPr lang="en-US" sz="6000" b="1">
                <a:solidFill>
                  <a:srgbClr val="0000CC"/>
                </a:solidFill>
              </a:rPr>
              <a:t>Khi viết </a:t>
            </a:r>
            <a:r>
              <a:rPr lang="vi-VN" sz="6000" b="1">
                <a:solidFill>
                  <a:srgbClr val="0000CC"/>
                </a:solidFill>
              </a:rPr>
              <a:t>đ</a:t>
            </a:r>
            <a:r>
              <a:rPr lang="en-US" sz="6000" b="1">
                <a:solidFill>
                  <a:srgbClr val="0000CC"/>
                </a:solidFill>
              </a:rPr>
              <a:t>oạn v</a:t>
            </a:r>
            <a:r>
              <a:rPr lang="vi-VN" sz="6000" b="1">
                <a:solidFill>
                  <a:srgbClr val="0000CC"/>
                </a:solidFill>
              </a:rPr>
              <a:t>ă</a:t>
            </a:r>
            <a:r>
              <a:rPr lang="en-US" sz="6000" b="1">
                <a:solidFill>
                  <a:srgbClr val="0000CC"/>
                </a:solidFill>
              </a:rPr>
              <a:t>n cần viết có các câu, </a:t>
            </a:r>
            <a:r>
              <a:rPr lang="vi-VN" sz="6000" b="1">
                <a:solidFill>
                  <a:srgbClr val="0000CC"/>
                </a:solidFill>
              </a:rPr>
              <a:t>đó</a:t>
            </a:r>
            <a:r>
              <a:rPr lang="en-US" sz="6000" b="1">
                <a:solidFill>
                  <a:srgbClr val="0000CC"/>
                </a:solidFill>
              </a:rPr>
              <a:t> là: </a:t>
            </a:r>
            <a:r>
              <a:rPr lang="vi-VN" sz="6000" b="1"/>
              <a:t/>
            </a:r>
            <a:br>
              <a:rPr lang="vi-VN" sz="6000" b="1"/>
            </a:br>
            <a:r>
              <a:rPr lang="vi-VN" sz="6000" b="1"/>
              <a:t>- </a:t>
            </a:r>
            <a:r>
              <a:rPr lang="en-US" sz="6000" b="1"/>
              <a:t>Các câu m</a:t>
            </a:r>
            <a:r>
              <a:rPr lang="vi-VN" sz="6000" b="1"/>
              <a:t>ở đầu...</a:t>
            </a:r>
            <a:br>
              <a:rPr lang="vi-VN" sz="6000" b="1"/>
            </a:br>
            <a:r>
              <a:rPr lang="vi-VN" sz="6000" b="1"/>
              <a:t>- </a:t>
            </a:r>
            <a:r>
              <a:rPr lang="en-US" sz="6000" b="1"/>
              <a:t>Các câu d</a:t>
            </a:r>
            <a:r>
              <a:rPr lang="vi-VN" sz="6000" b="1"/>
              <a:t>iễn biến ....</a:t>
            </a:r>
            <a:endParaRPr lang="en-US" sz="6000" b="1"/>
          </a:p>
          <a:p>
            <a:r>
              <a:rPr lang="en-US" sz="6000" b="1"/>
              <a:t>- Các câu kết thúc.</a:t>
            </a:r>
            <a:r>
              <a:rPr lang="vi-VN" sz="6000" b="1"/>
              <a:t/>
            </a:r>
            <a:br>
              <a:rPr lang="vi-VN" sz="6000" b="1"/>
            </a:br>
            <a:endParaRPr lang="en-US" sz="6000" b="1"/>
          </a:p>
        </p:txBody>
      </p:sp>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txBox="1">
            <a:spLocks noChangeArrowheads="1"/>
          </p:cNvSpPr>
          <p:nvPr/>
        </p:nvSpPr>
        <p:spPr bwMode="auto">
          <a:xfrm>
            <a:off x="533400" y="2667000"/>
            <a:ext cx="11521440" cy="2514600"/>
          </a:xfrm>
          <a:prstGeom prst="rect">
            <a:avLst/>
          </a:prstGeom>
          <a:noFill/>
          <a:ln w="9525">
            <a:noFill/>
            <a:miter lim="800000"/>
            <a:headEnd/>
            <a:tailEnd/>
          </a:ln>
        </p:spPr>
        <p:txBody>
          <a:bodyPr/>
          <a:lstStyle/>
          <a:p>
            <a:pPr algn="ctr"/>
            <a:r>
              <a:rPr lang="en-US" sz="7200" b="1">
                <a:solidFill>
                  <a:srgbClr val="FF0000"/>
                </a:solidFill>
                <a:latin typeface="Arial" pitchFamily="34" charset="0"/>
                <a:cs typeface="Arial" pitchFamily="34" charset="0"/>
              </a:rPr>
              <a:t>Luyện tập </a:t>
            </a:r>
          </a:p>
          <a:p>
            <a:pPr algn="ctr"/>
            <a:r>
              <a:rPr lang="en-US" sz="7200" b="1">
                <a:solidFill>
                  <a:srgbClr val="FF0000"/>
                </a:solidFill>
                <a:latin typeface="Arial" pitchFamily="34" charset="0"/>
                <a:cs typeface="Arial" pitchFamily="34" charset="0"/>
              </a:rPr>
              <a:t>phát triển câu chuyện</a:t>
            </a:r>
            <a:endParaRPr lang="vi-VN" sz="7200" b="1">
              <a:solidFill>
                <a:srgbClr val="FF0000"/>
              </a:solidFill>
              <a:latin typeface="Arial" pitchFamily="34" charset="0"/>
              <a:cs typeface="Arial" pitchFamily="34" charset="0"/>
            </a:endParaRPr>
          </a:p>
        </p:txBody>
      </p:sp>
      <p:sp>
        <p:nvSpPr>
          <p:cNvPr id="5" name="Content Placeholder 4">
            <a:extLst>
              <a:ext uri="{FF2B5EF4-FFF2-40B4-BE49-F238E27FC236}">
                <a16:creationId xmlns:a16="http://schemas.microsoft.com/office/drawing/2014/main" id="{257C5E49-1377-49AE-9436-9AA8517A51AC}"/>
              </a:ext>
            </a:extLst>
          </p:cNvPr>
          <p:cNvSpPr>
            <a:spLocks noGrp="1"/>
          </p:cNvSpPr>
          <p:nvPr>
            <p:ph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228600" y="609600"/>
            <a:ext cx="11887200" cy="5632311"/>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6000" b="1" u="sng">
                <a:solidFill>
                  <a:srgbClr val="FF0000"/>
                </a:solidFill>
                <a:latin typeface="Arial" pitchFamily="34" charset="0"/>
                <a:cs typeface="Arial" pitchFamily="34" charset="0"/>
              </a:rPr>
              <a:t>Đề bài:</a:t>
            </a:r>
          </a:p>
          <a:p>
            <a:r>
              <a:rPr lang="en-US" sz="6000" b="1">
                <a:solidFill>
                  <a:srgbClr val="FF0000"/>
                </a:solidFill>
                <a:latin typeface="Arial" pitchFamily="34" charset="0"/>
                <a:cs typeface="Arial" pitchFamily="34" charset="0"/>
              </a:rPr>
              <a:t>    Trong giấc mơ, em được một bà tiên cho ba điều ước và em </a:t>
            </a:r>
            <a:r>
              <a:rPr lang="vi-VN" sz="6000" b="1">
                <a:solidFill>
                  <a:srgbClr val="FF0000"/>
                </a:solidFill>
                <a:latin typeface="Arial" pitchFamily="34" charset="0"/>
                <a:cs typeface="Arial" pitchFamily="34" charset="0"/>
              </a:rPr>
              <a:t>đã</a:t>
            </a:r>
            <a:r>
              <a:rPr lang="en-US" sz="6000" b="1">
                <a:solidFill>
                  <a:srgbClr val="FF0000"/>
                </a:solidFill>
                <a:latin typeface="Arial" pitchFamily="34" charset="0"/>
                <a:cs typeface="Arial" pitchFamily="34" charset="0"/>
              </a:rPr>
              <a:t> thực hiện cả ba </a:t>
            </a:r>
            <a:r>
              <a:rPr lang="vi-VN" sz="6000" b="1">
                <a:solidFill>
                  <a:srgbClr val="FF0000"/>
                </a:solidFill>
                <a:latin typeface="Arial" pitchFamily="34" charset="0"/>
                <a:cs typeface="Arial" pitchFamily="34" charset="0"/>
              </a:rPr>
              <a:t>đ</a:t>
            </a:r>
            <a:r>
              <a:rPr lang="en-US" sz="6000" b="1">
                <a:solidFill>
                  <a:srgbClr val="FF0000"/>
                </a:solidFill>
                <a:latin typeface="Arial" pitchFamily="34" charset="0"/>
                <a:cs typeface="Arial" pitchFamily="34" charset="0"/>
              </a:rPr>
              <a:t>iều </a:t>
            </a:r>
            <a:r>
              <a:rPr lang="vi-VN" sz="6000" b="1">
                <a:solidFill>
                  <a:srgbClr val="FF0000"/>
                </a:solidFill>
                <a:latin typeface="Arial" pitchFamily="34" charset="0"/>
                <a:cs typeface="Arial" pitchFamily="34" charset="0"/>
              </a:rPr>
              <a:t>ước</a:t>
            </a:r>
            <a:r>
              <a:rPr lang="en-US" sz="6000" b="1">
                <a:solidFill>
                  <a:srgbClr val="FF0000"/>
                </a:solidFill>
                <a:latin typeface="Arial" pitchFamily="34" charset="0"/>
                <a:cs typeface="Arial" pitchFamily="34" charset="0"/>
              </a:rPr>
              <a:t> </a:t>
            </a:r>
            <a:r>
              <a:rPr lang="vi-VN" sz="6000" b="1">
                <a:solidFill>
                  <a:srgbClr val="FF0000"/>
                </a:solidFill>
                <a:latin typeface="Arial" pitchFamily="34" charset="0"/>
                <a:cs typeface="Arial" pitchFamily="34" charset="0"/>
              </a:rPr>
              <a:t>đó</a:t>
            </a:r>
            <a:r>
              <a:rPr lang="en-US" sz="6000" b="1">
                <a:solidFill>
                  <a:srgbClr val="FF0000"/>
                </a:solidFill>
                <a:latin typeface="Arial" pitchFamily="34" charset="0"/>
                <a:cs typeface="Arial" pitchFamily="34" charset="0"/>
              </a:rPr>
              <a:t>.</a:t>
            </a:r>
          </a:p>
          <a:p>
            <a:r>
              <a:rPr lang="en-US" sz="6000" b="1">
                <a:solidFill>
                  <a:srgbClr val="FF0000"/>
                </a:solidFill>
                <a:latin typeface="Arial" pitchFamily="34" charset="0"/>
                <a:cs typeface="Arial" pitchFamily="34" charset="0"/>
              </a:rPr>
              <a:t>Hãy kể lại câu chuyện ấy theo trình tự thời gian.</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101">
                                            <p:txEl>
                                              <p:pRg st="1" end="1"/>
                                            </p:txEl>
                                          </p:spTgt>
                                        </p:tgtEl>
                                        <p:attrNameLst>
                                          <p:attrName>style.visibility</p:attrName>
                                        </p:attrNameLst>
                                      </p:cBhvr>
                                      <p:to>
                                        <p:strVal val="visible"/>
                                      </p:to>
                                    </p:set>
                                    <p:anim calcmode="lin" valueType="num">
                                      <p:cBhvr>
                                        <p:cTn id="14" dur="500" fill="hold"/>
                                        <p:tgtEl>
                                          <p:spTgt spid="410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10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10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4101">
                                            <p:txEl>
                                              <p:pRg st="2" end="2"/>
                                            </p:txEl>
                                          </p:spTgt>
                                        </p:tgtEl>
                                        <p:attrNameLst>
                                          <p:attrName>style.visibility</p:attrName>
                                        </p:attrNameLst>
                                      </p:cBhvr>
                                      <p:to>
                                        <p:strVal val="visible"/>
                                      </p:to>
                                    </p:set>
                                    <p:anim calcmode="lin" valueType="num">
                                      <p:cBhvr>
                                        <p:cTn id="21" dur="500" fill="hold"/>
                                        <p:tgtEl>
                                          <p:spTgt spid="4101">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101">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10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228600" y="152400"/>
            <a:ext cx="11887200" cy="600164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solidFill>
                  <a:srgbClr val="FF0000"/>
                </a:solidFill>
                <a:latin typeface="Arial" pitchFamily="34" charset="0"/>
                <a:cs typeface="Arial" pitchFamily="34" charset="0"/>
              </a:rPr>
              <a:t> </a:t>
            </a:r>
            <a:r>
              <a:rPr lang="en-US" sz="5400" b="1" u="sng">
                <a:latin typeface="Arial" pitchFamily="34" charset="0"/>
                <a:cs typeface="Arial" pitchFamily="34" charset="0"/>
              </a:rPr>
              <a:t>Gợi ý:</a:t>
            </a:r>
          </a:p>
          <a:p>
            <a:r>
              <a:rPr lang="en-US" sz="5400" b="1">
                <a:latin typeface="Arial" pitchFamily="34" charset="0"/>
                <a:cs typeface="Arial" pitchFamily="34" charset="0"/>
              </a:rPr>
              <a:t>    1. Em m</a:t>
            </a:r>
            <a:r>
              <a:rPr lang="vi-VN" sz="5400" b="1">
                <a:latin typeface="Arial" pitchFamily="34" charset="0"/>
                <a:cs typeface="Arial" pitchFamily="34" charset="0"/>
              </a:rPr>
              <a:t>ơ</a:t>
            </a:r>
            <a:r>
              <a:rPr lang="en-US" sz="5400" b="1">
                <a:latin typeface="Arial" pitchFamily="34" charset="0"/>
                <a:cs typeface="Arial" pitchFamily="34" charset="0"/>
              </a:rPr>
              <a:t> thấy mình gặp bà tiên trong hoàn cảnh nào? Vì sao bà tiên lại cho em ba </a:t>
            </a:r>
            <a:r>
              <a:rPr lang="vi-VN" sz="5400" b="1">
                <a:latin typeface="Arial" pitchFamily="34" charset="0"/>
                <a:cs typeface="Arial" pitchFamily="34" charset="0"/>
              </a:rPr>
              <a:t>đ</a:t>
            </a:r>
            <a:r>
              <a:rPr lang="en-US" sz="5400" b="1">
                <a:latin typeface="Arial" pitchFamily="34" charset="0"/>
                <a:cs typeface="Arial" pitchFamily="34" charset="0"/>
              </a:rPr>
              <a:t>iều </a:t>
            </a:r>
            <a:r>
              <a:rPr lang="vi-VN" sz="5400" b="1">
                <a:latin typeface="Arial" pitchFamily="34" charset="0"/>
                <a:cs typeface="Arial" pitchFamily="34" charset="0"/>
              </a:rPr>
              <a:t>ước</a:t>
            </a:r>
            <a:r>
              <a:rPr lang="en-US" sz="5400" b="1">
                <a:latin typeface="Arial" pitchFamily="34" charset="0"/>
                <a:cs typeface="Arial" pitchFamily="34" charset="0"/>
              </a:rPr>
              <a:t>?</a:t>
            </a:r>
          </a:p>
          <a:p>
            <a:r>
              <a:rPr lang="en-US" sz="5400" b="1">
                <a:latin typeface="Arial" pitchFamily="34" charset="0"/>
                <a:cs typeface="Arial" pitchFamily="34" charset="0"/>
              </a:rPr>
              <a:t>    2. Em thực hiện từng </a:t>
            </a:r>
            <a:r>
              <a:rPr lang="vi-VN" sz="5400" b="1">
                <a:latin typeface="Arial" pitchFamily="34" charset="0"/>
                <a:cs typeface="Arial" pitchFamily="34" charset="0"/>
              </a:rPr>
              <a:t>đ</a:t>
            </a:r>
            <a:r>
              <a:rPr lang="en-US" sz="5400" b="1">
                <a:latin typeface="Arial" pitchFamily="34" charset="0"/>
                <a:cs typeface="Arial" pitchFamily="34" charset="0"/>
              </a:rPr>
              <a:t>iều </a:t>
            </a:r>
            <a:r>
              <a:rPr lang="vi-VN" sz="5400" b="1">
                <a:latin typeface="Arial" pitchFamily="34" charset="0"/>
                <a:cs typeface="Arial" pitchFamily="34" charset="0"/>
              </a:rPr>
              <a:t>ước</a:t>
            </a:r>
            <a:r>
              <a:rPr lang="en-US" sz="5400" b="1">
                <a:latin typeface="Arial" pitchFamily="34" charset="0"/>
                <a:cs typeface="Arial" pitchFamily="34" charset="0"/>
              </a:rPr>
              <a:t> nh</a:t>
            </a:r>
            <a:r>
              <a:rPr lang="vi-VN" sz="5400" b="1">
                <a:latin typeface="Arial" pitchFamily="34" charset="0"/>
                <a:cs typeface="Arial" pitchFamily="34" charset="0"/>
              </a:rPr>
              <a:t>ư</a:t>
            </a:r>
            <a:r>
              <a:rPr lang="en-US" sz="5400" b="1">
                <a:latin typeface="Arial" pitchFamily="34" charset="0"/>
                <a:cs typeface="Arial" pitchFamily="34" charset="0"/>
              </a:rPr>
              <a:t> thế nào?</a:t>
            </a:r>
          </a:p>
          <a:p>
            <a:r>
              <a:rPr lang="en-US" sz="5400" b="1">
                <a:latin typeface="Arial" pitchFamily="34" charset="0"/>
                <a:cs typeface="Arial" pitchFamily="34" charset="0"/>
              </a:rPr>
              <a:t>    3. Em nghĩ gì khi thức giấc?</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101">
                                            <p:txEl>
                                              <p:pRg st="1" end="1"/>
                                            </p:txEl>
                                          </p:spTgt>
                                        </p:tgtEl>
                                        <p:attrNameLst>
                                          <p:attrName>style.visibility</p:attrName>
                                        </p:attrNameLst>
                                      </p:cBhvr>
                                      <p:to>
                                        <p:strVal val="visible"/>
                                      </p:to>
                                    </p:set>
                                    <p:anim calcmode="lin" valueType="num">
                                      <p:cBhvr>
                                        <p:cTn id="14" dur="500" fill="hold"/>
                                        <p:tgtEl>
                                          <p:spTgt spid="410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10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10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4101">
                                            <p:txEl>
                                              <p:pRg st="2" end="2"/>
                                            </p:txEl>
                                          </p:spTgt>
                                        </p:tgtEl>
                                        <p:attrNameLst>
                                          <p:attrName>style.visibility</p:attrName>
                                        </p:attrNameLst>
                                      </p:cBhvr>
                                      <p:to>
                                        <p:strVal val="visible"/>
                                      </p:to>
                                    </p:set>
                                    <p:anim calcmode="lin" valueType="num">
                                      <p:cBhvr>
                                        <p:cTn id="21" dur="500" fill="hold"/>
                                        <p:tgtEl>
                                          <p:spTgt spid="4101">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101">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10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4101">
                                            <p:txEl>
                                              <p:pRg st="3" end="3"/>
                                            </p:txEl>
                                          </p:spTgt>
                                        </p:tgtEl>
                                        <p:attrNameLst>
                                          <p:attrName>style.visibility</p:attrName>
                                        </p:attrNameLst>
                                      </p:cBhvr>
                                      <p:to>
                                        <p:strVal val="visible"/>
                                      </p:to>
                                    </p:set>
                                    <p:anim calcmode="lin" valueType="num">
                                      <p:cBhvr>
                                        <p:cTn id="28" dur="500" fill="hold"/>
                                        <p:tgtEl>
                                          <p:spTgt spid="4101">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101">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10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228600" y="0"/>
            <a:ext cx="11887200" cy="350865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solidFill>
                  <a:srgbClr val="FF0000"/>
                </a:solidFill>
                <a:latin typeface="Arial" pitchFamily="34" charset="0"/>
                <a:cs typeface="Arial" pitchFamily="34" charset="0"/>
              </a:rPr>
              <a:t> </a:t>
            </a:r>
            <a:r>
              <a:rPr lang="en-US" sz="5400" b="1">
                <a:solidFill>
                  <a:srgbClr val="FF0000"/>
                </a:solidFill>
                <a:latin typeface="Arial" pitchFamily="34" charset="0"/>
                <a:cs typeface="Arial" pitchFamily="34" charset="0"/>
              </a:rPr>
              <a:t>1. Em m</a:t>
            </a:r>
            <a:r>
              <a:rPr lang="vi-VN" sz="5400" b="1">
                <a:solidFill>
                  <a:srgbClr val="FF0000"/>
                </a:solidFill>
                <a:latin typeface="Arial" pitchFamily="34" charset="0"/>
                <a:cs typeface="Arial" pitchFamily="34" charset="0"/>
              </a:rPr>
              <a:t>ơ</a:t>
            </a:r>
            <a:r>
              <a:rPr lang="en-US" sz="5400" b="1">
                <a:solidFill>
                  <a:srgbClr val="FF0000"/>
                </a:solidFill>
                <a:latin typeface="Arial" pitchFamily="34" charset="0"/>
                <a:cs typeface="Arial" pitchFamily="34" charset="0"/>
              </a:rPr>
              <a:t> thấy mình gặp bà tiên trong hoàn cảnh nào? Vì sao bà tiên lại cho em ba </a:t>
            </a:r>
            <a:r>
              <a:rPr lang="vi-VN" sz="5400" b="1">
                <a:solidFill>
                  <a:srgbClr val="FF0000"/>
                </a:solidFill>
                <a:latin typeface="Arial" pitchFamily="34" charset="0"/>
                <a:cs typeface="Arial" pitchFamily="34" charset="0"/>
              </a:rPr>
              <a:t>đ</a:t>
            </a:r>
            <a:r>
              <a:rPr lang="en-US" sz="5400" b="1">
                <a:solidFill>
                  <a:srgbClr val="FF0000"/>
                </a:solidFill>
                <a:latin typeface="Arial" pitchFamily="34" charset="0"/>
                <a:cs typeface="Arial" pitchFamily="34" charset="0"/>
              </a:rPr>
              <a:t>iều </a:t>
            </a:r>
            <a:r>
              <a:rPr lang="vi-VN" sz="5400" b="1">
                <a:solidFill>
                  <a:srgbClr val="FF0000"/>
                </a:solidFill>
                <a:latin typeface="Arial" pitchFamily="34" charset="0"/>
                <a:cs typeface="Arial" pitchFamily="34" charset="0"/>
              </a:rPr>
              <a:t>ước</a:t>
            </a:r>
            <a:r>
              <a:rPr lang="en-US" sz="5400" b="1">
                <a:solidFill>
                  <a:srgbClr val="FF0000"/>
                </a:solidFill>
                <a:latin typeface="Arial" pitchFamily="34" charset="0"/>
                <a:cs typeface="Arial" pitchFamily="34" charset="0"/>
              </a:rPr>
              <a:t>?</a:t>
            </a:r>
          </a:p>
          <a:p>
            <a:r>
              <a:rPr lang="en-US" sz="5400" b="1">
                <a:latin typeface="Arial" pitchFamily="34" charset="0"/>
                <a:cs typeface="Arial" pitchFamily="34" charset="0"/>
              </a:rPr>
              <a:t>    </a:t>
            </a:r>
          </a:p>
        </p:txBody>
      </p:sp>
      <p:sp>
        <p:nvSpPr>
          <p:cNvPr id="3" name="Text Box 5"/>
          <p:cNvSpPr txBox="1">
            <a:spLocks noChangeArrowheads="1"/>
          </p:cNvSpPr>
          <p:nvPr/>
        </p:nvSpPr>
        <p:spPr bwMode="auto">
          <a:xfrm>
            <a:off x="304800" y="2514600"/>
            <a:ext cx="11887200" cy="4339650"/>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solidFill>
                  <a:srgbClr val="FF0000"/>
                </a:solidFill>
                <a:latin typeface="Arial" pitchFamily="34" charset="0"/>
                <a:cs typeface="Arial" pitchFamily="34" charset="0"/>
              </a:rPr>
              <a:t> </a:t>
            </a:r>
            <a:r>
              <a:rPr lang="en-US" sz="5400" b="1">
                <a:latin typeface="Arial" pitchFamily="34" charset="0"/>
                <a:cs typeface="Arial" pitchFamily="34" charset="0"/>
              </a:rPr>
              <a:t>Em m</a:t>
            </a:r>
            <a:r>
              <a:rPr lang="vi-VN" sz="5400" b="1">
                <a:latin typeface="Arial" pitchFamily="34" charset="0"/>
                <a:cs typeface="Arial" pitchFamily="34" charset="0"/>
              </a:rPr>
              <a:t>ơ</a:t>
            </a:r>
            <a:r>
              <a:rPr lang="en-US" sz="5400" b="1">
                <a:latin typeface="Arial" pitchFamily="34" charset="0"/>
                <a:cs typeface="Arial" pitchFamily="34" charset="0"/>
              </a:rPr>
              <a:t> thấy mình gặp bà tiên trong một buổi tối,... Vì trong tuần  </a:t>
            </a:r>
            <a:r>
              <a:rPr lang="vi-VN" sz="5400" b="1">
                <a:latin typeface="Arial" pitchFamily="34" charset="0"/>
                <a:cs typeface="Arial" pitchFamily="34" charset="0"/>
              </a:rPr>
              <a:t>được</a:t>
            </a:r>
            <a:r>
              <a:rPr lang="en-US" sz="5400" b="1">
                <a:latin typeface="Arial" pitchFamily="34" charset="0"/>
                <a:cs typeface="Arial" pitchFamily="34" charset="0"/>
              </a:rPr>
              <a:t>  em được rất nhiều cờ </a:t>
            </a:r>
            <a:r>
              <a:rPr lang="vi-VN" sz="5400" b="1">
                <a:latin typeface="Arial" pitchFamily="34" charset="0"/>
                <a:cs typeface="Arial" pitchFamily="34" charset="0"/>
              </a:rPr>
              <a:t>đỏ</a:t>
            </a:r>
            <a:r>
              <a:rPr lang="en-US" sz="5400" b="1">
                <a:latin typeface="Arial" pitchFamily="34" charset="0"/>
                <a:cs typeface="Arial" pitchFamily="34" charset="0"/>
              </a:rPr>
              <a:t>, </a:t>
            </a:r>
            <a:r>
              <a:rPr lang="vi-VN" sz="5400" b="1">
                <a:latin typeface="Arial" pitchFamily="34" charset="0"/>
                <a:cs typeface="Arial" pitchFamily="34" charset="0"/>
              </a:rPr>
              <a:t>được</a:t>
            </a:r>
            <a:r>
              <a:rPr lang="en-US" sz="5400" b="1">
                <a:latin typeface="Arial" pitchFamily="34" charset="0"/>
                <a:cs typeface="Arial" pitchFamily="34" charset="0"/>
              </a:rPr>
              <a:t> thầy cố khen nên bà tiên </a:t>
            </a:r>
            <a:r>
              <a:rPr lang="vi-VN" sz="5400" b="1">
                <a:latin typeface="Arial" pitchFamily="34" charset="0"/>
                <a:cs typeface="Arial" pitchFamily="34" charset="0"/>
              </a:rPr>
              <a:t>đã</a:t>
            </a:r>
            <a:r>
              <a:rPr lang="en-US" sz="5400" b="1">
                <a:latin typeface="Arial" pitchFamily="34" charset="0"/>
                <a:cs typeface="Arial" pitchFamily="34" charset="0"/>
              </a:rPr>
              <a:t> cho em ba </a:t>
            </a:r>
            <a:r>
              <a:rPr lang="vi-VN" sz="5400" b="1">
                <a:latin typeface="Arial" pitchFamily="34" charset="0"/>
                <a:cs typeface="Arial" pitchFamily="34" charset="0"/>
              </a:rPr>
              <a:t>đ</a:t>
            </a:r>
            <a:r>
              <a:rPr lang="en-US" sz="5400" b="1">
                <a:latin typeface="Arial" pitchFamily="34" charset="0"/>
                <a:cs typeface="Arial" pitchFamily="34" charset="0"/>
              </a:rPr>
              <a:t>iều </a:t>
            </a:r>
            <a:r>
              <a:rPr lang="vi-VN" sz="5400" b="1">
                <a:latin typeface="Arial" pitchFamily="34" charset="0"/>
                <a:cs typeface="Arial" pitchFamily="34" charset="0"/>
              </a:rPr>
              <a:t>ước</a:t>
            </a:r>
            <a:r>
              <a:rPr lang="en-US" sz="5400" b="1">
                <a:latin typeface="Arial" pitchFamily="34" charset="0"/>
                <a:cs typeface="Arial" pitchFamily="34" charset="0"/>
              </a:rPr>
              <a:t>.    </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101">
                                            <p:txEl>
                                              <p:pRg st="1" end="1"/>
                                            </p:txEl>
                                          </p:spTgt>
                                        </p:tgtEl>
                                        <p:attrNameLst>
                                          <p:attrName>style.visibility</p:attrName>
                                        </p:attrNameLst>
                                      </p:cBhvr>
                                      <p:to>
                                        <p:strVal val="visible"/>
                                      </p:to>
                                    </p:set>
                                    <p:anim calcmode="lin" valueType="num">
                                      <p:cBhvr>
                                        <p:cTn id="14" dur="500" fill="hold"/>
                                        <p:tgtEl>
                                          <p:spTgt spid="410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10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10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228600" y="0"/>
            <a:ext cx="11887200" cy="1846659"/>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solidFill>
                  <a:srgbClr val="FF0000"/>
                </a:solidFill>
                <a:latin typeface="Arial" pitchFamily="34" charset="0"/>
                <a:cs typeface="Arial" pitchFamily="34" charset="0"/>
              </a:rPr>
              <a:t> </a:t>
            </a:r>
            <a:r>
              <a:rPr lang="en-US" sz="5400" b="1">
                <a:solidFill>
                  <a:srgbClr val="FF0000"/>
                </a:solidFill>
                <a:latin typeface="Arial" pitchFamily="34" charset="0"/>
                <a:cs typeface="Arial" pitchFamily="34" charset="0"/>
              </a:rPr>
              <a:t>Ba </a:t>
            </a:r>
            <a:r>
              <a:rPr lang="vi-VN" sz="5400" b="1">
                <a:solidFill>
                  <a:srgbClr val="FF0000"/>
                </a:solidFill>
                <a:latin typeface="Arial" pitchFamily="34" charset="0"/>
                <a:cs typeface="Arial" pitchFamily="34" charset="0"/>
              </a:rPr>
              <a:t>đ</a:t>
            </a:r>
            <a:r>
              <a:rPr lang="en-US" sz="5400" b="1">
                <a:solidFill>
                  <a:srgbClr val="FF0000"/>
                </a:solidFill>
                <a:latin typeface="Arial" pitchFamily="34" charset="0"/>
                <a:cs typeface="Arial" pitchFamily="34" charset="0"/>
              </a:rPr>
              <a:t>iều </a:t>
            </a:r>
            <a:r>
              <a:rPr lang="vi-VN" sz="5400" b="1">
                <a:solidFill>
                  <a:srgbClr val="FF0000"/>
                </a:solidFill>
                <a:latin typeface="Arial" pitchFamily="34" charset="0"/>
                <a:cs typeface="Arial" pitchFamily="34" charset="0"/>
              </a:rPr>
              <a:t>ước</a:t>
            </a:r>
            <a:r>
              <a:rPr lang="en-US" sz="5400" b="1">
                <a:solidFill>
                  <a:srgbClr val="FF0000"/>
                </a:solidFill>
                <a:latin typeface="Arial" pitchFamily="34" charset="0"/>
                <a:cs typeface="Arial" pitchFamily="34" charset="0"/>
              </a:rPr>
              <a:t> </a:t>
            </a:r>
            <a:r>
              <a:rPr lang="vi-VN" sz="5400" b="1">
                <a:solidFill>
                  <a:srgbClr val="FF0000"/>
                </a:solidFill>
                <a:latin typeface="Arial" pitchFamily="34" charset="0"/>
                <a:cs typeface="Arial" pitchFamily="34" charset="0"/>
              </a:rPr>
              <a:t>đó</a:t>
            </a:r>
            <a:r>
              <a:rPr lang="en-US" sz="5400" b="1">
                <a:solidFill>
                  <a:srgbClr val="FF0000"/>
                </a:solidFill>
                <a:latin typeface="Arial" pitchFamily="34" charset="0"/>
                <a:cs typeface="Arial" pitchFamily="34" charset="0"/>
              </a:rPr>
              <a:t> là những gì?</a:t>
            </a:r>
          </a:p>
          <a:p>
            <a:r>
              <a:rPr lang="en-US" sz="5400" b="1">
                <a:latin typeface="Arial" pitchFamily="34" charset="0"/>
                <a:cs typeface="Arial" pitchFamily="34" charset="0"/>
              </a:rPr>
              <a:t>    </a:t>
            </a:r>
          </a:p>
        </p:txBody>
      </p:sp>
      <p:sp>
        <p:nvSpPr>
          <p:cNvPr id="3" name="Text Box 5"/>
          <p:cNvSpPr txBox="1">
            <a:spLocks noChangeArrowheads="1"/>
          </p:cNvSpPr>
          <p:nvPr/>
        </p:nvSpPr>
        <p:spPr bwMode="auto">
          <a:xfrm>
            <a:off x="457200" y="1143000"/>
            <a:ext cx="11887200" cy="101566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solidFill>
                  <a:srgbClr val="FF0000"/>
                </a:solidFill>
                <a:latin typeface="Arial" pitchFamily="34" charset="0"/>
                <a:cs typeface="Arial" pitchFamily="34" charset="0"/>
              </a:rPr>
              <a:t> </a:t>
            </a:r>
            <a:r>
              <a:rPr lang="en-US" sz="5400" b="1">
                <a:latin typeface="Arial" pitchFamily="34" charset="0"/>
                <a:cs typeface="Arial" pitchFamily="34" charset="0"/>
              </a:rPr>
              <a:t>1. </a:t>
            </a:r>
            <a:r>
              <a:rPr lang="vi-VN" sz="5400" b="1">
                <a:latin typeface="Arial" pitchFamily="34" charset="0"/>
                <a:cs typeface="Arial" pitchFamily="34" charset="0"/>
              </a:rPr>
              <a:t>Ước</a:t>
            </a:r>
            <a:r>
              <a:rPr lang="en-US" sz="5400" b="1">
                <a:latin typeface="Arial" pitchFamily="34" charset="0"/>
                <a:cs typeface="Arial" pitchFamily="34" charset="0"/>
              </a:rPr>
              <a:t> hai chị em học thật giỏi</a:t>
            </a:r>
          </a:p>
        </p:txBody>
      </p:sp>
      <p:sp>
        <p:nvSpPr>
          <p:cNvPr id="4" name="Text Box 5"/>
          <p:cNvSpPr txBox="1">
            <a:spLocks noChangeArrowheads="1"/>
          </p:cNvSpPr>
          <p:nvPr/>
        </p:nvSpPr>
        <p:spPr bwMode="auto">
          <a:xfrm>
            <a:off x="457200" y="2438400"/>
            <a:ext cx="11887200" cy="1015663"/>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solidFill>
                  <a:srgbClr val="FF0000"/>
                </a:solidFill>
                <a:latin typeface="Arial" pitchFamily="34" charset="0"/>
                <a:cs typeface="Arial" pitchFamily="34" charset="0"/>
              </a:rPr>
              <a:t> </a:t>
            </a:r>
            <a:r>
              <a:rPr lang="en-US" sz="5400" b="1">
                <a:latin typeface="Arial" pitchFamily="34" charset="0"/>
                <a:cs typeface="Arial" pitchFamily="34" charset="0"/>
              </a:rPr>
              <a:t>2. Lớn lên em sẽ làm bác sĩ.</a:t>
            </a:r>
          </a:p>
        </p:txBody>
      </p:sp>
      <p:sp>
        <p:nvSpPr>
          <p:cNvPr id="5" name="Text Box 5"/>
          <p:cNvSpPr txBox="1">
            <a:spLocks noChangeArrowheads="1"/>
          </p:cNvSpPr>
          <p:nvPr/>
        </p:nvSpPr>
        <p:spPr bwMode="auto">
          <a:xfrm>
            <a:off x="457200" y="3733800"/>
            <a:ext cx="11887200" cy="1846659"/>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solidFill>
                  <a:srgbClr val="FF0000"/>
                </a:solidFill>
                <a:latin typeface="Arial" pitchFamily="34" charset="0"/>
                <a:cs typeface="Arial" pitchFamily="34" charset="0"/>
              </a:rPr>
              <a:t> </a:t>
            </a:r>
            <a:r>
              <a:rPr lang="en-US" sz="5400" b="1">
                <a:latin typeface="Arial" pitchFamily="34" charset="0"/>
                <a:cs typeface="Arial" pitchFamily="34" charset="0"/>
              </a:rPr>
              <a:t>3. Trên trái </a:t>
            </a:r>
            <a:r>
              <a:rPr lang="vi-VN" sz="5400" b="1">
                <a:latin typeface="Arial" pitchFamily="34" charset="0"/>
                <a:cs typeface="Arial" pitchFamily="34" charset="0"/>
              </a:rPr>
              <a:t>đất</a:t>
            </a:r>
            <a:r>
              <a:rPr lang="en-US" sz="5400" b="1">
                <a:latin typeface="Arial" pitchFamily="34" charset="0"/>
                <a:cs typeface="Arial" pitchFamily="34" charset="0"/>
              </a:rPr>
              <a:t> con ng</a:t>
            </a:r>
            <a:r>
              <a:rPr lang="vi-VN" sz="5400" b="1">
                <a:latin typeface="Arial" pitchFamily="34" charset="0"/>
                <a:cs typeface="Arial" pitchFamily="34" charset="0"/>
              </a:rPr>
              <a:t>ười</a:t>
            </a:r>
            <a:r>
              <a:rPr lang="en-US" sz="5400" b="1">
                <a:latin typeface="Arial" pitchFamily="34" charset="0"/>
                <a:cs typeface="Arial" pitchFamily="34" charset="0"/>
              </a:rPr>
              <a:t> sẽ không có bệnh tật.</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101">
                                            <p:txEl>
                                              <p:pRg st="1" end="1"/>
                                            </p:txEl>
                                          </p:spTgt>
                                        </p:tgtEl>
                                        <p:attrNameLst>
                                          <p:attrName>style.visibility</p:attrName>
                                        </p:attrNameLst>
                                      </p:cBhvr>
                                      <p:to>
                                        <p:strVal val="visible"/>
                                      </p:to>
                                    </p:set>
                                    <p:anim calcmode="lin" valueType="num">
                                      <p:cBhvr>
                                        <p:cTn id="14" dur="500" fill="hold"/>
                                        <p:tgtEl>
                                          <p:spTgt spid="410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10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10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4">
                                            <p:txEl>
                                              <p:pRg st="0" end="0"/>
                                            </p:txEl>
                                          </p:spTgt>
                                        </p:tgtEl>
                                        <p:attrNameLst>
                                          <p:attrName>style.visibility</p:attrName>
                                        </p:attrNameLst>
                                      </p:cBhvr>
                                      <p:to>
                                        <p:strVal val="visible"/>
                                      </p:to>
                                    </p:set>
                                    <p:anim calcmode="lin" valueType="num">
                                      <p:cBhvr>
                                        <p:cTn id="28"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4">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anim calcmode="lin" valueType="num">
                                      <p:cBhvr>
                                        <p:cTn id="35"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3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228600" y="228600"/>
            <a:ext cx="11887200" cy="1846659"/>
          </a:xfrm>
          <a:prstGeom prst="rect">
            <a:avLst/>
          </a:prstGeom>
          <a:noFill/>
          <a:ln w="9525">
            <a:noFill/>
            <a:miter lim="800000"/>
            <a:headEnd/>
            <a:tailEnd/>
          </a:ln>
        </p:spPr>
        <p:txBody>
          <a:bodyPr wrap="square">
            <a:spAutoFit/>
          </a:bodyPr>
          <a:lstStyle/>
          <a:p>
            <a:r>
              <a:rPr lang="en-US" sz="6000">
                <a:solidFill>
                  <a:srgbClr val="FF0000"/>
                </a:solidFill>
                <a:latin typeface="Arial" pitchFamily="34" charset="0"/>
                <a:cs typeface="Arial" pitchFamily="34" charset="0"/>
              </a:rPr>
              <a:t>   </a:t>
            </a:r>
            <a:r>
              <a:rPr lang="en-US" sz="5400">
                <a:solidFill>
                  <a:srgbClr val="FF0000"/>
                </a:solidFill>
                <a:latin typeface="Arial" pitchFamily="34" charset="0"/>
                <a:cs typeface="Arial" pitchFamily="34" charset="0"/>
              </a:rPr>
              <a:t> </a:t>
            </a:r>
            <a:r>
              <a:rPr lang="en-US" sz="5400" b="1">
                <a:solidFill>
                  <a:srgbClr val="FF0000"/>
                </a:solidFill>
                <a:latin typeface="Arial" pitchFamily="34" charset="0"/>
                <a:cs typeface="Arial" pitchFamily="34" charset="0"/>
              </a:rPr>
              <a:t>2. Em thực hiện từng </a:t>
            </a:r>
            <a:r>
              <a:rPr lang="vi-VN" sz="5400" b="1">
                <a:solidFill>
                  <a:srgbClr val="FF0000"/>
                </a:solidFill>
                <a:latin typeface="Arial" pitchFamily="34" charset="0"/>
                <a:cs typeface="Arial" pitchFamily="34" charset="0"/>
              </a:rPr>
              <a:t>đ</a:t>
            </a:r>
            <a:r>
              <a:rPr lang="en-US" sz="5400" b="1">
                <a:solidFill>
                  <a:srgbClr val="FF0000"/>
                </a:solidFill>
                <a:latin typeface="Arial" pitchFamily="34" charset="0"/>
                <a:cs typeface="Arial" pitchFamily="34" charset="0"/>
              </a:rPr>
              <a:t>iều </a:t>
            </a:r>
            <a:r>
              <a:rPr lang="vi-VN" sz="5400" b="1">
                <a:solidFill>
                  <a:srgbClr val="FF0000"/>
                </a:solidFill>
                <a:latin typeface="Arial" pitchFamily="34" charset="0"/>
                <a:cs typeface="Arial" pitchFamily="34" charset="0"/>
              </a:rPr>
              <a:t>ước</a:t>
            </a:r>
            <a:r>
              <a:rPr lang="en-US" sz="5400" b="1">
                <a:solidFill>
                  <a:srgbClr val="FF0000"/>
                </a:solidFill>
                <a:latin typeface="Arial" pitchFamily="34" charset="0"/>
                <a:cs typeface="Arial" pitchFamily="34" charset="0"/>
              </a:rPr>
              <a:t> nh</a:t>
            </a:r>
            <a:r>
              <a:rPr lang="vi-VN" sz="5400" b="1">
                <a:solidFill>
                  <a:srgbClr val="FF0000"/>
                </a:solidFill>
                <a:latin typeface="Arial" pitchFamily="34" charset="0"/>
                <a:cs typeface="Arial" pitchFamily="34" charset="0"/>
              </a:rPr>
              <a:t>ư</a:t>
            </a:r>
            <a:r>
              <a:rPr lang="en-US" sz="5400" b="1">
                <a:solidFill>
                  <a:srgbClr val="FF0000"/>
                </a:solidFill>
                <a:latin typeface="Arial" pitchFamily="34" charset="0"/>
                <a:cs typeface="Arial" pitchFamily="34" charset="0"/>
              </a:rPr>
              <a:t> thế nào?</a:t>
            </a:r>
          </a:p>
        </p:txBody>
      </p:sp>
      <p:sp>
        <p:nvSpPr>
          <p:cNvPr id="3" name="Hình Chữ nhật 2"/>
          <p:cNvSpPr/>
          <p:nvPr/>
        </p:nvSpPr>
        <p:spPr>
          <a:xfrm>
            <a:off x="381000" y="2277070"/>
            <a:ext cx="11734800" cy="923330"/>
          </a:xfrm>
          <a:prstGeom prst="rect">
            <a:avLst/>
          </a:prstGeom>
        </p:spPr>
        <p:txBody>
          <a:bodyPr wrap="square">
            <a:spAutoFit/>
          </a:bodyPr>
          <a:lstStyle/>
          <a:p>
            <a:pPr lvl="0"/>
            <a:r>
              <a:rPr lang="en-US" sz="5400" b="1">
                <a:solidFill>
                  <a:prstClr val="black"/>
                </a:solidFill>
                <a:latin typeface="Arial" pitchFamily="34" charset="0"/>
                <a:cs typeface="Arial" pitchFamily="34" charset="0"/>
              </a:rPr>
              <a:t> - Điều </a:t>
            </a:r>
            <a:r>
              <a:rPr lang="vi-VN" sz="5400" b="1">
                <a:solidFill>
                  <a:prstClr val="black"/>
                </a:solidFill>
                <a:latin typeface="Arial" pitchFamily="34" charset="0"/>
                <a:cs typeface="Arial" pitchFamily="34" charset="0"/>
              </a:rPr>
              <a:t>ước</a:t>
            </a:r>
            <a:r>
              <a:rPr lang="en-US" sz="5400" b="1">
                <a:solidFill>
                  <a:prstClr val="black"/>
                </a:solidFill>
                <a:latin typeface="Arial" pitchFamily="34" charset="0"/>
                <a:cs typeface="Arial" pitchFamily="34" charset="0"/>
              </a:rPr>
              <a:t> thứ nhất, </a:t>
            </a:r>
          </a:p>
        </p:txBody>
      </p:sp>
      <p:sp>
        <p:nvSpPr>
          <p:cNvPr id="4" name="Hình Chữ nhật 3"/>
          <p:cNvSpPr/>
          <p:nvPr/>
        </p:nvSpPr>
        <p:spPr>
          <a:xfrm>
            <a:off x="457200" y="4114800"/>
            <a:ext cx="11734800" cy="923330"/>
          </a:xfrm>
          <a:prstGeom prst="rect">
            <a:avLst/>
          </a:prstGeom>
        </p:spPr>
        <p:txBody>
          <a:bodyPr wrap="square">
            <a:spAutoFit/>
          </a:bodyPr>
          <a:lstStyle/>
          <a:p>
            <a:pPr lvl="0"/>
            <a:r>
              <a:rPr lang="en-US" sz="5400" b="1">
                <a:solidFill>
                  <a:prstClr val="black"/>
                </a:solidFill>
                <a:latin typeface="Arial" pitchFamily="34" charset="0"/>
                <a:cs typeface="Arial" pitchFamily="34" charset="0"/>
              </a:rPr>
              <a:t> - Điều </a:t>
            </a:r>
            <a:r>
              <a:rPr lang="vi-VN" sz="5400" b="1">
                <a:solidFill>
                  <a:prstClr val="black"/>
                </a:solidFill>
                <a:latin typeface="Arial" pitchFamily="34" charset="0"/>
                <a:cs typeface="Arial" pitchFamily="34" charset="0"/>
              </a:rPr>
              <a:t>ước</a:t>
            </a:r>
            <a:r>
              <a:rPr lang="en-US" sz="5400" b="1">
                <a:solidFill>
                  <a:prstClr val="black"/>
                </a:solidFill>
                <a:latin typeface="Arial" pitchFamily="34" charset="0"/>
                <a:cs typeface="Arial" pitchFamily="34" charset="0"/>
              </a:rPr>
              <a:t> thứ ba, </a:t>
            </a:r>
          </a:p>
        </p:txBody>
      </p:sp>
      <p:sp>
        <p:nvSpPr>
          <p:cNvPr id="5" name="Hình Chữ nhật 4"/>
          <p:cNvSpPr/>
          <p:nvPr/>
        </p:nvSpPr>
        <p:spPr>
          <a:xfrm>
            <a:off x="457200" y="3200400"/>
            <a:ext cx="11734800" cy="923330"/>
          </a:xfrm>
          <a:prstGeom prst="rect">
            <a:avLst/>
          </a:prstGeom>
        </p:spPr>
        <p:txBody>
          <a:bodyPr wrap="square">
            <a:spAutoFit/>
          </a:bodyPr>
          <a:lstStyle/>
          <a:p>
            <a:pPr lvl="0"/>
            <a:r>
              <a:rPr lang="en-US" sz="5400" b="1">
                <a:solidFill>
                  <a:prstClr val="black"/>
                </a:solidFill>
                <a:latin typeface="Arial" pitchFamily="34" charset="0"/>
                <a:cs typeface="Arial" pitchFamily="34" charset="0"/>
              </a:rPr>
              <a:t> - Điều </a:t>
            </a:r>
            <a:r>
              <a:rPr lang="vi-VN" sz="5400" b="1">
                <a:solidFill>
                  <a:prstClr val="black"/>
                </a:solidFill>
                <a:latin typeface="Arial" pitchFamily="34" charset="0"/>
                <a:cs typeface="Arial" pitchFamily="34" charset="0"/>
              </a:rPr>
              <a:t>ước</a:t>
            </a:r>
            <a:r>
              <a:rPr lang="en-US" sz="5400" b="1">
                <a:solidFill>
                  <a:prstClr val="black"/>
                </a:solidFill>
                <a:latin typeface="Arial" pitchFamily="34" charset="0"/>
                <a:cs typeface="Arial" pitchFamily="34" charset="0"/>
              </a:rPr>
              <a:t> thứ hai, </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5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571</TotalTime>
  <Words>611</Words>
  <Application>Microsoft Office PowerPoint</Application>
  <PresentationFormat>Custom</PresentationFormat>
  <Paragraphs>54</Paragraphs>
  <Slides>15</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Chủ đề của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duong hang</cp:lastModifiedBy>
  <cp:revision>65</cp:revision>
  <dcterms:created xsi:type="dcterms:W3CDTF">2006-10-22T01:31:30Z</dcterms:created>
  <dcterms:modified xsi:type="dcterms:W3CDTF">2022-02-22T09:25:58Z</dcterms:modified>
</cp:coreProperties>
</file>