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0" r:id="rId2"/>
    <p:sldId id="3181" r:id="rId3"/>
    <p:sldId id="3193" r:id="rId4"/>
    <p:sldId id="3201" r:id="rId5"/>
    <p:sldId id="3182" r:id="rId6"/>
    <p:sldId id="3194" r:id="rId7"/>
    <p:sldId id="3196" r:id="rId8"/>
    <p:sldId id="3187" r:id="rId9"/>
    <p:sldId id="3202" r:id="rId10"/>
    <p:sldId id="3197" r:id="rId11"/>
    <p:sldId id="3200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#9Slide03 SVNNeutraface 2" panose="02000600040000020004" pitchFamily="2" charset="0"/>
      <p:bold r:id="rId16"/>
    </p:embeddedFont>
    <p:embeddedFont>
      <p:font typeface="#9Slide05 Brannboll Ny" panose="02000000000000000000" pitchFamily="2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60" d="100"/>
          <a:sy n="60" d="100"/>
        </p:scale>
        <p:origin x="474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tốt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Tuyên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dương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F3472-4CDB-4C10-96F9-B15CC4C944EA}"/>
              </a:ext>
            </a:extLst>
          </p:cNvPr>
          <p:cNvSpPr/>
          <p:nvPr/>
        </p:nvSpPr>
        <p:spPr>
          <a:xfrm>
            <a:off x="2419350" y="20955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2C31B-E477-4097-A0B5-2D2001719E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r="66673" b="51751"/>
          <a:stretch/>
        </p:blipFill>
        <p:spPr>
          <a:xfrm>
            <a:off x="962400" y="1714500"/>
            <a:ext cx="1304550" cy="131739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2AD050-31F0-4A0D-B400-50B3E64F953F}"/>
              </a:ext>
            </a:extLst>
          </p:cNvPr>
          <p:cNvSpPr/>
          <p:nvPr/>
        </p:nvSpPr>
        <p:spPr>
          <a:xfrm>
            <a:off x="3562350" y="3219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58EA5-49C3-42C2-A39A-039A5F7DFA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14593" r="33580" b="51751"/>
          <a:stretch/>
        </p:blipFill>
        <p:spPr>
          <a:xfrm>
            <a:off x="2105400" y="2838450"/>
            <a:ext cx="1304550" cy="131739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173122-289C-496C-AA6A-2EEE9E41271B}"/>
              </a:ext>
            </a:extLst>
          </p:cNvPr>
          <p:cNvSpPr/>
          <p:nvPr/>
        </p:nvSpPr>
        <p:spPr>
          <a:xfrm>
            <a:off x="4857750" y="4362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B4F2E-C8B1-41FF-BE05-514ACB845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t="15566" r="974" b="50778"/>
          <a:stretch/>
        </p:blipFill>
        <p:spPr>
          <a:xfrm>
            <a:off x="3400800" y="3981450"/>
            <a:ext cx="1304550" cy="1317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C13AC5-F5AF-4331-8E5F-BD84441EC8A6}"/>
              </a:ext>
            </a:extLst>
          </p:cNvPr>
          <p:cNvSpPr/>
          <p:nvPr/>
        </p:nvSpPr>
        <p:spPr>
          <a:xfrm>
            <a:off x="6248400" y="54483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71947A-1AF6-426F-B8C7-61A26D2A8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48660" r="65700" b="17684"/>
          <a:stretch/>
        </p:blipFill>
        <p:spPr>
          <a:xfrm>
            <a:off x="4791450" y="5067300"/>
            <a:ext cx="1304550" cy="1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444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字魂189号-星岩乐黑体</vt:lpstr>
      <vt:lpstr>#9Slide03 SVNNeutraface 2</vt:lpstr>
      <vt:lpstr>Wingdings</vt:lpstr>
      <vt:lpstr>#9Slide05 Brannboll Ny</vt:lpstr>
      <vt:lpstr>等线</vt:lpstr>
      <vt:lpstr>Times New Roman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PHAN HOÀNG PHƯỚC HẠNH</cp:lastModifiedBy>
  <cp:revision>6</cp:revision>
  <dcterms:created xsi:type="dcterms:W3CDTF">2021-10-09T06:26:30Z</dcterms:created>
  <dcterms:modified xsi:type="dcterms:W3CDTF">2022-01-16T08:09:05Z</dcterms:modified>
  <cp:version>B04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