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6" r:id="rId2"/>
    <p:sldId id="258" r:id="rId3"/>
    <p:sldId id="319" r:id="rId4"/>
    <p:sldId id="259" r:id="rId5"/>
    <p:sldId id="320" r:id="rId6"/>
    <p:sldId id="324" r:id="rId7"/>
    <p:sldId id="264" r:id="rId8"/>
    <p:sldId id="322" r:id="rId9"/>
    <p:sldId id="323" r:id="rId10"/>
    <p:sldId id="321" r:id="rId11"/>
    <p:sldId id="325" r:id="rId12"/>
    <p:sldId id="326" r:id="rId13"/>
    <p:sldId id="327" r:id="rId14"/>
    <p:sldId id="267" r:id="rId15"/>
    <p:sldId id="328" r:id="rId16"/>
    <p:sldId id="329" r:id="rId17"/>
    <p:sldId id="265" r:id="rId18"/>
    <p:sldId id="317" r:id="rId19"/>
  </p:sldIdLst>
  <p:sldSz cx="12192000" cy="6858000"/>
  <p:notesSz cx="6858000" cy="9144000"/>
  <p:embeddedFontLst>
    <p:embeddedFont>
      <p:font typeface="#9Slide07 Pattaya" panose="00000500000000000000" pitchFamily="2" charset="-34"/>
      <p:regular r:id="rId21"/>
    </p:embeddedFont>
    <p:embeddedFont>
      <p:font typeface="#9Slide07 SVNAdam Gorry" panose="02040603050506020204" pitchFamily="18" charset="0"/>
      <p:regular r:id="rId22"/>
    </p:embeddedFont>
    <p:embeddedFont>
      <p:font typeface="#9Slide07 SVNAppleberry" panose="0204060305050602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aban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44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859</Words>
  <Application>Microsoft Office PowerPoint</Application>
  <PresentationFormat>Widescreen</PresentationFormat>
  <Paragraphs>109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#9Slide07 SVNAppleberry</vt:lpstr>
      <vt:lpstr>UTM Habano</vt:lpstr>
      <vt:lpstr>#9Slide07 SVNAdam Gorry</vt:lpstr>
      <vt:lpstr>UTM Showcard</vt:lpstr>
      <vt:lpstr>Times New Roman</vt:lpstr>
      <vt:lpstr>Arial</vt:lpstr>
      <vt:lpstr>#9Slide07 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PHAN HOÀNG PHƯỚC HẠNH</cp:lastModifiedBy>
  <cp:revision>26</cp:revision>
  <dcterms:created xsi:type="dcterms:W3CDTF">2020-07-13T04:22:28Z</dcterms:created>
  <dcterms:modified xsi:type="dcterms:W3CDTF">2022-01-16T16:54:41Z</dcterms:modified>
  <cp:version>B04</cp:version>
</cp:coreProperties>
</file>