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3" r:id="rId2"/>
    <p:sldId id="278" r:id="rId3"/>
    <p:sldId id="266" r:id="rId4"/>
    <p:sldId id="267" r:id="rId5"/>
    <p:sldId id="268" r:id="rId6"/>
    <p:sldId id="280" r:id="rId7"/>
    <p:sldId id="269" r:id="rId8"/>
    <p:sldId id="270" r:id="rId9"/>
    <p:sldId id="272" r:id="rId10"/>
    <p:sldId id="281" r:id="rId11"/>
    <p:sldId id="273" r:id="rId12"/>
    <p:sldId id="274" r:id="rId13"/>
    <p:sldId id="275" r:id="rId14"/>
    <p:sldId id="276" r:id="rId15"/>
    <p:sldId id="277" r:id="rId16"/>
    <p:sldId id="28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radoo" panose="02040603050506020204" pitchFamily="18" charset="0"/>
      <p:regular r:id="rId27"/>
    </p:embeddedFont>
    <p:embeddedFont>
      <p:font typeface="UTM Guanine" panose="02040603050506020204" pitchFamily="18" charset="0"/>
      <p:regular r:id="rId28"/>
    </p:embeddedFont>
    <p:embeddedFont>
      <p:font typeface="UTM Soraya" panose="02040603050506020204" pitchFamily="18" charset="0"/>
      <p:regular r:id="rId29"/>
    </p:embeddedFont>
    <p:embeddedFont>
      <p:font typeface="UVN Bai Sau Nang" panose="04030905020802020C03" pitchFamily="8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92E"/>
    <a:srgbClr val="79FFB6"/>
    <a:srgbClr val="4BFF9C"/>
    <a:srgbClr val="B6E2EB"/>
    <a:srgbClr val="74CF88"/>
    <a:srgbClr val="97DEF4"/>
    <a:srgbClr val="A1D988"/>
    <a:srgbClr val="21FF85"/>
    <a:srgbClr val="008E40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A59A8-87AC-48EC-A09D-1BAF42D8115B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9D300-36C3-4CD2-ABD9-B7359CDDF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9D300-36C3-4CD2-ABD9-B7359CDDF8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8DDC0-A5B7-479D-8E7F-F67FA7026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A70FD-49E5-4F64-AFA3-99D41B706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D389-A69E-44B5-9BC2-038ABFA6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290D-4F15-4E64-8243-F91214E3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FAA7F-D6DA-4C73-A33E-02700393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5A685-A97E-46C5-966A-6DA2ED00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0E46C-5579-4F13-9A74-2DC26EC7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65C4D-1BD6-4DCA-A698-F12C773173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85614-49C6-43BB-9B1A-46DCAF182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ED5C4-90FE-4849-A542-6C245314A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4CC92-6AB2-4C15-8AFB-FB87DD9DBD8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D67355-85C5-4928-9812-24737E3984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B80B6B-9AB5-4332-B45F-E3CB3F7825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C882B5-45B1-4717-9914-1CC07D5A79F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325D15-3DB2-4818-B159-A0215EF211B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C7DCEE-E9EE-4E5D-9817-A52627259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62" r:id="rId5"/>
    <p:sldLayoutId id="2147483663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g"/><Relationship Id="rId15" Type="http://schemas.openxmlformats.org/officeDocument/2006/relationships/image" Target="../media/image18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30DCD7A2-286E-4DB2-900D-4C76EFB91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2" y="1586342"/>
            <a:ext cx="12803952" cy="4533113"/>
          </a:xfrm>
          <a:prstGeom prst="rect">
            <a:avLst/>
          </a:prstGeom>
          <a:effectLst>
            <a:outerShdw dist="101600" dir="7080000" sx="101000" sy="101000" algn="tl" rotWithShape="0">
              <a:srgbClr val="92D050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9A1E8-565B-4D17-929B-B36BC1953E32}"/>
              </a:ext>
            </a:extLst>
          </p:cNvPr>
          <p:cNvSpPr txBox="1"/>
          <p:nvPr/>
        </p:nvSpPr>
        <p:spPr>
          <a:xfrm>
            <a:off x="6800088" y="6549839"/>
            <a:ext cx="3372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ai Sau Nang" panose="04030905020802020C03" pitchFamily="82" charset="0"/>
              </a:rPr>
              <a:t>Trang 110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9159D3-50EC-4214-B0C5-D42D426FA84B}"/>
              </a:ext>
            </a:extLst>
          </p:cNvPr>
          <p:cNvGrpSpPr/>
          <p:nvPr/>
        </p:nvGrpSpPr>
        <p:grpSpPr>
          <a:xfrm>
            <a:off x="-928138" y="1107517"/>
            <a:ext cx="7084234" cy="711737"/>
            <a:chOff x="-361424" y="1104900"/>
            <a:chExt cx="7084234" cy="711737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A636001C-EF4D-4706-8D07-5FC5BB127527}"/>
                </a:ext>
              </a:extLst>
            </p:cNvPr>
            <p:cNvSpPr txBox="1"/>
            <p:nvPr/>
          </p:nvSpPr>
          <p:spPr>
            <a:xfrm>
              <a:off x="0" y="1104900"/>
              <a:ext cx="6440213" cy="63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1"/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1"/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0DA835AF-CDF4-46B8-9AC0-0355B165DCE8}"/>
                </a:ext>
              </a:extLst>
            </p:cNvPr>
            <p:cNvSpPr txBox="1"/>
            <p:nvPr/>
          </p:nvSpPr>
          <p:spPr>
            <a:xfrm>
              <a:off x="-361424" y="1121612"/>
              <a:ext cx="7084234" cy="69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0">
                        <a:srgbClr val="FF0066">
                          <a:shade val="30000"/>
                          <a:satMod val="115000"/>
                        </a:srgbClr>
                      </a:gs>
                      <a:gs pos="50000">
                        <a:srgbClr val="FF0066">
                          <a:shade val="67500"/>
                          <a:satMod val="115000"/>
                        </a:srgbClr>
                      </a:gs>
                      <a:gs pos="100000">
                        <a:srgbClr val="FF0066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pic>
        <p:nvPicPr>
          <p:cNvPr id="7" name="Nhac-chuong-tieng-ech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8F29C38B-6AAA-4C47-8664-09F251401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8138" y="9277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9469631" y="5668929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09877E-6 C 0.01025 -0.04105 0.01259 -0.23426 0.02509 -0.2679 C 0.03577 -0.27901 0.04792 -0.27901 0.05825 -0.27407 C 0.06832 -0.2679 0.07943 -0.26281 0.08586 -0.23549 L 0.1178 -0.1146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38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D32194-8AC5-4150-955F-F368578F3440}"/>
              </a:ext>
            </a:extLst>
          </p:cNvPr>
          <p:cNvGrpSpPr/>
          <p:nvPr/>
        </p:nvGrpSpPr>
        <p:grpSpPr>
          <a:xfrm>
            <a:off x="3305944" y="-1028700"/>
            <a:ext cx="12083324" cy="5643574"/>
            <a:chOff x="4012105" y="-1223776"/>
            <a:chExt cx="10176484" cy="52866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8D9626-58EF-4B56-BF45-43240754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" t="7114" r="-1994" b="59184"/>
            <a:stretch/>
          </p:blipFill>
          <p:spPr>
            <a:xfrm>
              <a:off x="4012105" y="-1223776"/>
              <a:ext cx="10176484" cy="528667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1299B0F0-32BC-4A2A-825A-14D2F20F9FAF}"/>
                </a:ext>
              </a:extLst>
            </p:cNvPr>
            <p:cNvSpPr/>
            <p:nvPr/>
          </p:nvSpPr>
          <p:spPr>
            <a:xfrm>
              <a:off x="5220314" y="1437404"/>
              <a:ext cx="7315559" cy="990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3.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mỗi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tự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sau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dạng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5400" b="1" dirty="0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5400" b="1" err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5400" b="1">
                  <a:solidFill>
                    <a:schemeClr val="tx1"/>
                  </a:solidFill>
                  <a:effectLst>
                    <a:outerShdw blurRad="12700" dist="38100" dir="2700000" algn="tl">
                      <a:schemeClr val="bg1"/>
                    </a:outerShdw>
                  </a:effectLst>
                  <a:latin typeface="UTM Avo" panose="02040603050506020204" pitchFamily="18" charset="0"/>
                  <a:cs typeface="Times New Roman" pitchFamily="18" charset="0"/>
                </a:rPr>
                <a:t> 1</a:t>
              </a:r>
              <a:endParaRPr lang="vi-VN" sz="54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1BEAC1-E697-4366-B7B4-51C0DBB216CF}"/>
              </a:ext>
            </a:extLst>
          </p:cNvPr>
          <p:cNvGrpSpPr/>
          <p:nvPr/>
        </p:nvGrpSpPr>
        <p:grpSpPr>
          <a:xfrm>
            <a:off x="3200400" y="4757725"/>
            <a:ext cx="5108223" cy="5643575"/>
            <a:chOff x="3200400" y="4757725"/>
            <a:chExt cx="5108223" cy="5643575"/>
          </a:xfrm>
        </p:grpSpPr>
        <p:pic>
          <p:nvPicPr>
            <p:cNvPr id="15" name="Picture 1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13C8DE4-32AA-48A8-8394-A2B5EEC8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id="{F30E215E-2421-43A4-A9FC-0D313F63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D9BBB-7465-498A-8FA0-2703B60C17F4}"/>
              </a:ext>
            </a:extLst>
          </p:cNvPr>
          <p:cNvGrpSpPr/>
          <p:nvPr/>
        </p:nvGrpSpPr>
        <p:grpSpPr>
          <a:xfrm>
            <a:off x="10341338" y="4757725"/>
            <a:ext cx="5108223" cy="5643575"/>
            <a:chOff x="10341338" y="4757725"/>
            <a:chExt cx="5108223" cy="5643575"/>
          </a:xfrm>
        </p:grpSpPr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101A8F4-E9FE-4AFA-BCA2-48918E707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F34D3B88-6F2B-4DCE-BAFE-619FA81B1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D5E32D-C97F-4636-8425-9BD587296872}"/>
              </a:ext>
            </a:extLst>
          </p:cNvPr>
          <p:cNvGrpSpPr/>
          <p:nvPr/>
        </p:nvGrpSpPr>
        <p:grpSpPr>
          <a:xfrm>
            <a:off x="13911807" y="4757724"/>
            <a:ext cx="5108223" cy="5643575"/>
            <a:chOff x="13911807" y="4757724"/>
            <a:chExt cx="5108223" cy="5643575"/>
          </a:xfrm>
        </p:grpSpPr>
        <p:pic>
          <p:nvPicPr>
            <p:cNvPr id="18" name="Picture 1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E79EA19-B7DA-43BE-95EA-72BF01B4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1807" y="4757724"/>
              <a:ext cx="5108223" cy="5643575"/>
            </a:xfrm>
            <a:prstGeom prst="rect">
              <a:avLst/>
            </a:prstGeom>
          </p:spPr>
        </p:pic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B4CD07C1-E6AE-4429-93B0-06540ACC3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6265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FC28BD-CDFE-4F57-BDEF-CEC698758345}"/>
              </a:ext>
            </a:extLst>
          </p:cNvPr>
          <p:cNvGrpSpPr/>
          <p:nvPr/>
        </p:nvGrpSpPr>
        <p:grpSpPr>
          <a:xfrm>
            <a:off x="-544331" y="4757725"/>
            <a:ext cx="5108223" cy="5643575"/>
            <a:chOff x="-544331" y="4757725"/>
            <a:chExt cx="5108223" cy="5643575"/>
          </a:xfrm>
        </p:grpSpPr>
        <p:pic>
          <p:nvPicPr>
            <p:cNvPr id="9" name="Picture 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8EAC121-E8E6-4373-B49B-DEF7D34A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4AC94FC-316E-437B-869A-30C646ED8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B31C15-6B7D-441C-854B-FB666F6C5CE5}"/>
              </a:ext>
            </a:extLst>
          </p:cNvPr>
          <p:cNvGrpSpPr/>
          <p:nvPr/>
        </p:nvGrpSpPr>
        <p:grpSpPr>
          <a:xfrm>
            <a:off x="6770869" y="4757725"/>
            <a:ext cx="5108223" cy="5643575"/>
            <a:chOff x="6770869" y="4757725"/>
            <a:chExt cx="5108223" cy="5643575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9F68BEC-2730-429E-9DA2-8EA70B7A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D23A3C7E-9D95-4078-9DB5-21A3BC6B8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A3E7F9-1092-4B0E-9F72-F54AEB45D3A9}"/>
              </a:ext>
            </a:extLst>
          </p:cNvPr>
          <p:cNvSpPr txBox="1"/>
          <p:nvPr/>
        </p:nvSpPr>
        <p:spPr>
          <a:xfrm>
            <a:off x="300189" y="97155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F7E2C-44CF-477F-BC06-DBB544EF4D74}"/>
              </a:ext>
            </a:extLst>
          </p:cNvPr>
          <p:cNvSpPr txBox="1"/>
          <p:nvPr/>
        </p:nvSpPr>
        <p:spPr>
          <a:xfrm>
            <a:off x="17260155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9FFB6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602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07CC62-5F37-4C82-BA69-4E7D5EA26A29}"/>
              </a:ext>
            </a:extLst>
          </p:cNvPr>
          <p:cNvGrpSpPr/>
          <p:nvPr/>
        </p:nvGrpSpPr>
        <p:grpSpPr>
          <a:xfrm>
            <a:off x="13944600" y="3314699"/>
            <a:ext cx="5108223" cy="5643575"/>
            <a:chOff x="3200400" y="4757725"/>
            <a:chExt cx="5108223" cy="5643575"/>
          </a:xfrm>
        </p:grpSpPr>
        <p:pic>
          <p:nvPicPr>
            <p:cNvPr id="7" name="Picture 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9B2F78A-7F62-455E-9B4C-5434A60E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4757725"/>
              <a:ext cx="5108223" cy="5643575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BB779471-1138-4B12-8BE8-751C587F9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10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279796-B964-4E2F-B083-37A7EAB94F82}"/>
              </a:ext>
            </a:extLst>
          </p:cNvPr>
          <p:cNvGrpSpPr/>
          <p:nvPr/>
        </p:nvGrpSpPr>
        <p:grpSpPr>
          <a:xfrm>
            <a:off x="-574863" y="3314699"/>
            <a:ext cx="5108223" cy="5643575"/>
            <a:chOff x="-544331" y="4757725"/>
            <a:chExt cx="5108223" cy="5643575"/>
          </a:xfrm>
        </p:grpSpPr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56228D5-1B56-4D53-A077-DB1279047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4331" y="4757725"/>
              <a:ext cx="5108223" cy="5643575"/>
            </a:xfrm>
            <a:prstGeom prst="rect">
              <a:avLst/>
            </a:prstGeom>
          </p:spPr>
        </p:pic>
        <p:sp>
          <p:nvSpPr>
            <p:cNvPr id="11" name="TextBox 26">
              <a:extLst>
                <a:ext uri="{FF2B5EF4-FFF2-40B4-BE49-F238E27FC236}">
                  <a16:creationId xmlns:a16="http://schemas.microsoft.com/office/drawing/2014/main" id="{AC3E198E-B3CA-4EBC-AFA8-C3DC5A089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0283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205" y="2510190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8518" y="2510190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6098595" y="3314699"/>
            <a:ext cx="1024899" cy="2680176"/>
            <a:chOff x="6098595" y="3314699"/>
            <a:chExt cx="1024899" cy="2680176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3314699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25136" y="3337018"/>
            <a:ext cx="1488400" cy="2660906"/>
            <a:chOff x="5803888" y="3333969"/>
            <a:chExt cx="1488400" cy="2660906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3888" y="3333969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68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0845" y="2428817"/>
            <a:ext cx="5897893" cy="4718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5E60-6702-406F-A733-BC2608CB9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69907" y="2486226"/>
            <a:ext cx="5897893" cy="471831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F1BEE-D8B5-48FF-9FA9-24AA00739178}"/>
              </a:ext>
            </a:extLst>
          </p:cNvPr>
          <p:cNvGrpSpPr/>
          <p:nvPr/>
        </p:nvGrpSpPr>
        <p:grpSpPr>
          <a:xfrm>
            <a:off x="5358159" y="3341424"/>
            <a:ext cx="1439634" cy="2644281"/>
            <a:chOff x="5864470" y="3350594"/>
            <a:chExt cx="1439634" cy="264428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6BF9C59E-652A-40C8-942A-959E03F16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470" y="3350594"/>
              <a:ext cx="143963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0ECA0916-1EBB-49A2-B711-C719C68C5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37AA57-C34D-43D4-84B3-C49D327F42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1558829" y="3341424"/>
            <a:ext cx="1511971" cy="2644281"/>
            <a:chOff x="6098595" y="3350594"/>
            <a:chExt cx="1511971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166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4500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13639800" y="3848100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BD1A79-B335-4464-99CF-F5B79AEE7C9F}"/>
              </a:ext>
            </a:extLst>
          </p:cNvPr>
          <p:cNvGrpSpPr/>
          <p:nvPr/>
        </p:nvGrpSpPr>
        <p:grpSpPr>
          <a:xfrm>
            <a:off x="-626903" y="3848100"/>
            <a:ext cx="5108223" cy="5643575"/>
            <a:chOff x="6770869" y="4757725"/>
            <a:chExt cx="5108223" cy="5643575"/>
          </a:xfrm>
        </p:grpSpPr>
        <p:pic>
          <p:nvPicPr>
            <p:cNvPr id="30" name="Picture 2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2E5402B4-0C42-4739-8FC5-28CF9213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69" y="4757725"/>
              <a:ext cx="5108223" cy="5643575"/>
            </a:xfrm>
            <a:prstGeom prst="rect">
              <a:avLst/>
            </a:prstGeom>
          </p:spPr>
        </p:pic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ECB10B89-D5AA-4EEF-9EBA-92393ED59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79" y="7962900"/>
              <a:ext cx="149585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5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AB773C63-AD18-4598-99F9-3E26CAEB68AC}"/>
              </a:ext>
            </a:extLst>
          </p:cNvPr>
          <p:cNvSpPr/>
          <p:nvPr/>
        </p:nvSpPr>
        <p:spPr>
          <a:xfrm>
            <a:off x="0" y="-38100"/>
            <a:ext cx="18288000" cy="2314776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	3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Viết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mỗi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dạng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err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6000" b="1">
                <a:solidFill>
                  <a:schemeClr val="tx1"/>
                </a:solidFill>
                <a:effectLst>
                  <a:outerShdw blurRad="12700" dist="38100" dir="2700000" algn="tl">
                    <a:schemeClr val="bg1"/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1</a:t>
            </a:r>
            <a:endParaRPr lang="vi-VN" sz="6000" b="1" dirty="0">
              <a:solidFill>
                <a:schemeClr val="tx1"/>
              </a:solidFill>
              <a:effectLst>
                <a:outerShdw blurRad="12700" dist="38100" dir="2700000" algn="tl">
                  <a:schemeClr val="bg1"/>
                </a:outerShdw>
              </a:effectLst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C7334E-A9D2-4A54-BC08-749C43232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83036" y="2440818"/>
            <a:ext cx="7179880" cy="57439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68527-CCCD-4949-8704-E00EB892DE1E}"/>
              </a:ext>
            </a:extLst>
          </p:cNvPr>
          <p:cNvGrpSpPr/>
          <p:nvPr/>
        </p:nvGrpSpPr>
        <p:grpSpPr>
          <a:xfrm>
            <a:off x="10972800" y="3821359"/>
            <a:ext cx="1584234" cy="2644281"/>
            <a:chOff x="6098595" y="3350594"/>
            <a:chExt cx="1584234" cy="2644281"/>
          </a:xfrm>
        </p:grpSpPr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EA28A76-9AEA-4E4A-AE89-D1EB59282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4429" y="3350594"/>
              <a:ext cx="1488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8">
              <a:extLst>
                <a:ext uri="{FF2B5EF4-FFF2-40B4-BE49-F238E27FC236}">
                  <a16:creationId xmlns:a16="http://schemas.microsoft.com/office/drawing/2014/main" id="{AEB961DB-1031-4169-B309-392723E58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1272" y="4548326"/>
              <a:ext cx="958994" cy="14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8800" b="1">
                <a:effectLst>
                  <a:outerShdw blurRad="12700" dist="50800" dir="2700000" algn="tl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DA2D6F4-E7FC-4F4E-A097-651A6316B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98595" y="4667471"/>
              <a:ext cx="8890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12700" dist="38100" dir="2700000" rotWithShape="0">
                <a:schemeClr val="bg1"/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0DB9F2-E7B9-4173-BC61-8E26322540D9}"/>
              </a:ext>
            </a:extLst>
          </p:cNvPr>
          <p:cNvGrpSpPr/>
          <p:nvPr/>
        </p:nvGrpSpPr>
        <p:grpSpPr>
          <a:xfrm>
            <a:off x="3810000" y="4643425"/>
            <a:ext cx="5108223" cy="5643575"/>
            <a:chOff x="10341338" y="4757725"/>
            <a:chExt cx="5108223" cy="5643575"/>
          </a:xfrm>
        </p:grpSpPr>
        <p:pic>
          <p:nvPicPr>
            <p:cNvPr id="27" name="Picture 2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68F2034-D1FC-4E5B-B03D-C03F329E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338" y="4757725"/>
              <a:ext cx="5108223" cy="5643575"/>
            </a:xfrm>
            <a:prstGeom prst="rect">
              <a:avLst/>
            </a:prstGeom>
          </p:spPr>
        </p:pic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139E4096-6D92-4B55-B9DF-3DBF3621A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5796" y="7962900"/>
              <a:ext cx="95899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600" b="1">
                  <a:solidFill>
                    <a:srgbClr val="28692E"/>
                  </a:solidFill>
                  <a:effectLst>
                    <a:outerShdw blurRad="12700" dist="50800" dir="2700000" algn="tl">
                      <a:srgbClr val="A1D988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sz="9600" b="1">
                <a:solidFill>
                  <a:srgbClr val="28692E"/>
                </a:solidFill>
                <a:effectLst>
                  <a:outerShdw blurRad="12700" dist="50800" dir="2700000" algn="tl">
                    <a:srgbClr val="A1D9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5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EF0C2D-8164-4B39-927C-D0A721F6C92F}"/>
              </a:ext>
            </a:extLst>
          </p:cNvPr>
          <p:cNvGrpSpPr/>
          <p:nvPr/>
        </p:nvGrpSpPr>
        <p:grpSpPr>
          <a:xfrm>
            <a:off x="5562600" y="7225866"/>
            <a:ext cx="14020800" cy="2705100"/>
            <a:chOff x="5562600" y="7225866"/>
            <a:chExt cx="14020800" cy="27051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F5ADD88-8F37-41A8-85D9-99D231AC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29" b="3534"/>
            <a:stretch/>
          </p:blipFill>
          <p:spPr>
            <a:xfrm>
              <a:off x="5562600" y="7225866"/>
              <a:ext cx="14020800" cy="2705100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C6E4802D-E353-4A78-975A-F420BFCA0C8A}"/>
                </a:ext>
              </a:extLst>
            </p:cNvPr>
            <p:cNvSpPr/>
            <p:nvPr/>
          </p:nvSpPr>
          <p:spPr>
            <a:xfrm>
              <a:off x="8820998" y="8277682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2. Chuẩn bị bài tiếp theo.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3DD646-66DE-4E5C-BABD-A84DA96F85A3}"/>
              </a:ext>
            </a:extLst>
          </p:cNvPr>
          <p:cNvGrpSpPr/>
          <p:nvPr/>
        </p:nvGrpSpPr>
        <p:grpSpPr>
          <a:xfrm>
            <a:off x="-581026" y="4349316"/>
            <a:ext cx="13916025" cy="2819400"/>
            <a:chOff x="-581026" y="4349316"/>
            <a:chExt cx="13916025" cy="2819400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A7AC535E-0887-4F50-B6BA-E16EF6789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0" b="64074"/>
            <a:stretch/>
          </p:blipFill>
          <p:spPr>
            <a:xfrm>
              <a:off x="-581026" y="4349316"/>
              <a:ext cx="13916025" cy="2819400"/>
            </a:xfrm>
            <a:prstGeom prst="rect">
              <a:avLst/>
            </a:prstGeom>
          </p:spPr>
        </p:pic>
        <p:sp>
          <p:nvSpPr>
            <p:cNvPr id="12" name="Rounded Rectangle 50">
              <a:extLst>
                <a:ext uri="{FF2B5EF4-FFF2-40B4-BE49-F238E27FC236}">
                  <a16:creationId xmlns:a16="http://schemas.microsoft.com/office/drawing/2014/main" id="{54506EA9-E9B6-4584-B664-AFAE0E3FCDB6}"/>
                </a:ext>
              </a:extLst>
            </p:cNvPr>
            <p:cNvSpPr/>
            <p:nvPr/>
          </p:nvSpPr>
          <p:spPr>
            <a:xfrm>
              <a:off x="2286000" y="5143500"/>
              <a:ext cx="948520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ysClr val="windowText" lastClr="000000"/>
                  </a:solidFill>
                  <a:effectLst>
                    <a:outerShdw blurRad="12700" dist="50800" dir="2700000" algn="tl">
                      <a:srgbClr val="74CF88"/>
                    </a:outerShdw>
                  </a:effectLst>
                  <a:latin typeface="UTM Guanine" panose="02040603050506020204" pitchFamily="18" charset="0"/>
                  <a:cs typeface="Times New Roman" panose="02020603050405020304" pitchFamily="18" charset="0"/>
                </a:rPr>
                <a:t>1. Làm BT vào vở Toán</a:t>
              </a:r>
              <a:endParaRPr lang="vi-VN" sz="4800" b="1" dirty="0">
                <a:solidFill>
                  <a:sysClr val="windowText" lastClr="000000"/>
                </a:solidFill>
                <a:effectLst>
                  <a:outerShdw blurRad="12700" dist="50800" dir="2700000" algn="tl">
                    <a:srgbClr val="74CF88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B91E9C-AF4D-43FD-B51F-EF1572215B28}"/>
              </a:ext>
            </a:extLst>
          </p:cNvPr>
          <p:cNvGrpSpPr/>
          <p:nvPr/>
        </p:nvGrpSpPr>
        <p:grpSpPr>
          <a:xfrm>
            <a:off x="3962400" y="-190500"/>
            <a:ext cx="10744200" cy="4648200"/>
            <a:chOff x="3962400" y="-304800"/>
            <a:chExt cx="10744200" cy="464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E81E6D-D830-4409-8E3C-BD3E93FC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3962400" y="-304800"/>
              <a:ext cx="10744200" cy="4648200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69C1E254-EC80-426D-8FEF-0777DACD71ED}"/>
                </a:ext>
              </a:extLst>
            </p:cNvPr>
            <p:cNvSpPr/>
            <p:nvPr/>
          </p:nvSpPr>
          <p:spPr>
            <a:xfrm>
              <a:off x="5562600" y="118110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Dặn dò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A23621-39CB-454D-BD18-4AD5CF3C7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4145682"/>
            <a:ext cx="3023034" cy="3023034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78E439-63F1-4A83-ABE7-8D9DD71F9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66" y="7225866"/>
            <a:ext cx="3023034" cy="30230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5773AD-2240-4FD8-9630-5DFE7D620CE5}"/>
              </a:ext>
            </a:extLst>
          </p:cNvPr>
          <p:cNvSpPr txBox="1"/>
          <p:nvPr/>
        </p:nvSpPr>
        <p:spPr>
          <a:xfrm>
            <a:off x="14306550" y="701535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28692E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1A2CDE-158B-45E8-8EF0-F085FD2D2B97}"/>
              </a:ext>
            </a:extLst>
          </p:cNvPr>
          <p:cNvSpPr txBox="1"/>
          <p:nvPr/>
        </p:nvSpPr>
        <p:spPr>
          <a:xfrm>
            <a:off x="2937309" y="9527601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79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22E9239-FDBA-4CF5-BE52-FBE5B075057C}"/>
              </a:ext>
            </a:extLst>
          </p:cNvPr>
          <p:cNvGrpSpPr/>
          <p:nvPr/>
        </p:nvGrpSpPr>
        <p:grpSpPr>
          <a:xfrm>
            <a:off x="1905000" y="114300"/>
            <a:ext cx="13182600" cy="6858000"/>
            <a:chOff x="1905000" y="114300"/>
            <a:chExt cx="13182600" cy="723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364263-EE44-4F35-A27E-1E83DEB2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004"/>
            <a:stretch/>
          </p:blipFill>
          <p:spPr>
            <a:xfrm>
              <a:off x="1905000" y="114300"/>
              <a:ext cx="13182600" cy="7239000"/>
            </a:xfrm>
            <a:prstGeom prst="rect">
              <a:avLst/>
            </a:prstGeom>
          </p:spPr>
        </p:pic>
        <p:sp>
          <p:nvSpPr>
            <p:cNvPr id="2" name="Rounded Rectangle 24">
              <a:extLst>
                <a:ext uri="{FF2B5EF4-FFF2-40B4-BE49-F238E27FC236}">
                  <a16:creationId xmlns:a16="http://schemas.microsoft.com/office/drawing/2014/main" id="{141BCAAE-E4F6-4449-831D-EF61EDD6FF32}"/>
                </a:ext>
              </a:extLst>
            </p:cNvPr>
            <p:cNvSpPr/>
            <p:nvPr/>
          </p:nvSpPr>
          <p:spPr>
            <a:xfrm>
              <a:off x="4953000" y="2952750"/>
              <a:ext cx="8001000" cy="2209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15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Chúc em học tốt</a:t>
              </a:r>
              <a:endParaRPr lang="vi-VN" sz="115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2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782234" y="4563995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69136E-6 L 0.04453 -0.05833 C 0.0539 -0.07114 0.06788 -0.07654 0.08246 -0.07654 C 0.09913 -0.07654 0.11241 -0.07114 0.12179 -0.05833 L 0.1664 -4.69136E-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38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3581400" y="793172"/>
            <a:ext cx="12427527" cy="2590800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200" y="1104900"/>
                <a:ext cx="11734800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173"/>
            <a:ext cx="4184073" cy="41840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36368" y="2881743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9343398" y="264679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4390583" y="5174671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13131310" y="5247954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B2E6E8-B433-4625-B49C-811D04A8B040}"/>
              </a:ext>
            </a:extLst>
          </p:cNvPr>
          <p:cNvSpPr txBox="1"/>
          <p:nvPr/>
        </p:nvSpPr>
        <p:spPr>
          <a:xfrm>
            <a:off x="16232572" y="704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AA0773-CD54-487D-814E-37C26316749E}"/>
              </a:ext>
            </a:extLst>
          </p:cNvPr>
          <p:cNvSpPr txBox="1"/>
          <p:nvPr/>
        </p:nvSpPr>
        <p:spPr>
          <a:xfrm>
            <a:off x="264566" y="967123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4BFF9C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739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46688E1-0776-4765-B73F-086E611EDEE8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9" name="Rectangle: Diagonal Corners Snipped 48">
              <a:extLst>
                <a:ext uri="{FF2B5EF4-FFF2-40B4-BE49-F238E27FC236}">
                  <a16:creationId xmlns:a16="http://schemas.microsoft.com/office/drawing/2014/main" id="{E4D539C3-666A-479F-9DC5-57B4FBC83912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50">
              <a:extLst>
                <a:ext uri="{FF2B5EF4-FFF2-40B4-BE49-F238E27FC236}">
                  <a16:creationId xmlns:a16="http://schemas.microsoft.com/office/drawing/2014/main" id="{D70A2FC3-E286-498F-9DEE-50F997A23AEB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 </a:t>
              </a:r>
              <a:r>
                <a:rPr lang="en-US" sz="8000" b="1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tám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F1B38C-AE2C-414B-A811-FA3BFDA2C596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34A43899-8FC6-4064-8D76-A8F809375FA8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50">
              <a:extLst>
                <a:ext uri="{FF2B5EF4-FFF2-40B4-BE49-F238E27FC236}">
                  <a16:creationId xmlns:a16="http://schemas.microsoft.com/office/drawing/2014/main" id="{3BE61BEA-5131-4680-89E8-217E22F93228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8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80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ki-lô-gam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BC0083F-5E15-4960-B0F6-7834865B1D08}"/>
              </a:ext>
            </a:extLst>
          </p:cNvPr>
          <p:cNvGrpSpPr/>
          <p:nvPr/>
        </p:nvGrpSpPr>
        <p:grpSpPr>
          <a:xfrm>
            <a:off x="145423" y="1942908"/>
            <a:ext cx="5502564" cy="5502564"/>
            <a:chOff x="36368" y="2881743"/>
            <a:chExt cx="5502564" cy="5502564"/>
          </a:xfrm>
        </p:grpSpPr>
        <p:pic>
          <p:nvPicPr>
            <p:cNvPr id="16" name="Picture 15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42F5303C-2946-45C2-A2B0-8840427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8" y="2881743"/>
              <a:ext cx="5502564" cy="5502564"/>
            </a:xfrm>
            <a:prstGeom prst="rect">
              <a:avLst/>
            </a:prstGeom>
          </p:spPr>
        </p:pic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41D8E7BC-B684-4E3A-9729-2429CACAF4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479" y="4286091"/>
              <a:ext cx="3105548" cy="2463587"/>
              <a:chOff x="439672" y="2514600"/>
              <a:chExt cx="1480568" cy="1292063"/>
            </a:xfrm>
          </p:grpSpPr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FC49E740-0C9B-4D0B-8347-AB44EDCB3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8">
                <a:extLst>
                  <a:ext uri="{FF2B5EF4-FFF2-40B4-BE49-F238E27FC236}">
                    <a16:creationId xmlns:a16="http://schemas.microsoft.com/office/drawing/2014/main" id="{78BC0784-2EC6-47BC-ACE1-A4B9003BE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758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E6C755F-B279-439C-8194-83E14BC4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9672" y="3169624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31">
                <a:extLst>
                  <a:ext uri="{FF2B5EF4-FFF2-40B4-BE49-F238E27FC236}">
                    <a16:creationId xmlns:a16="http://schemas.microsoft.com/office/drawing/2014/main" id="{9579177B-F05B-4032-9E26-7AF72AADF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920" y="2743200"/>
                <a:ext cx="1036320" cy="75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71B45D-D666-4E50-8F53-38D2C683305A}"/>
              </a:ext>
            </a:extLst>
          </p:cNvPr>
          <p:cNvGrpSpPr/>
          <p:nvPr/>
        </p:nvGrpSpPr>
        <p:grpSpPr>
          <a:xfrm>
            <a:off x="274970" y="5461582"/>
            <a:ext cx="5502564" cy="8048069"/>
            <a:chOff x="9508837" y="2881743"/>
            <a:chExt cx="5502564" cy="8048069"/>
          </a:xfrm>
        </p:grpSpPr>
        <p:pic>
          <p:nvPicPr>
            <p:cNvPr id="15" name="Picture 14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102AD8D6-2BC6-4D24-85FE-CD9E3C61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37" y="2881743"/>
              <a:ext cx="5502564" cy="58223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142ECE-6C53-4192-BA70-CD47131DA3D7}"/>
                </a:ext>
              </a:extLst>
            </p:cNvPr>
            <p:cNvGrpSpPr/>
            <p:nvPr/>
          </p:nvGrpSpPr>
          <p:grpSpPr>
            <a:xfrm>
              <a:off x="10832280" y="4319154"/>
              <a:ext cx="3824340" cy="6610658"/>
              <a:chOff x="10322883" y="4290042"/>
              <a:chExt cx="3824340" cy="6610658"/>
            </a:xfrm>
          </p:grpSpPr>
          <p:grpSp>
            <p:nvGrpSpPr>
              <p:cNvPr id="25" name="Group 35">
                <a:extLst>
                  <a:ext uri="{FF2B5EF4-FFF2-40B4-BE49-F238E27FC236}">
                    <a16:creationId xmlns:a16="http://schemas.microsoft.com/office/drawing/2014/main" id="{FE995B20-9192-478F-8440-F86C0A3BEF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76790" y="4290042"/>
                <a:ext cx="3570433" cy="6610658"/>
                <a:chOff x="457200" y="2514600"/>
                <a:chExt cx="1447800" cy="3029882"/>
              </a:xfrm>
            </p:grpSpPr>
            <p:sp>
              <p:nvSpPr>
                <p:cNvPr id="26" name="TextBox 36">
                  <a:extLst>
                    <a:ext uri="{FF2B5EF4-FFF2-40B4-BE49-F238E27FC236}">
                      <a16:creationId xmlns:a16="http://schemas.microsoft.com/office/drawing/2014/main" id="{420A0769-5172-4581-AC5E-3D8BE1518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25146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5</a:t>
                  </a:r>
                  <a:endParaRPr lang="vi-VN" altLang="en-US"/>
                </a:p>
              </p:txBody>
            </p:sp>
            <p:sp>
              <p:nvSpPr>
                <p:cNvPr id="27" name="TextBox 37">
                  <a:extLst>
                    <a:ext uri="{FF2B5EF4-FFF2-40B4-BE49-F238E27FC236}">
                      <a16:creationId xmlns:a16="http://schemas.microsoft.com/office/drawing/2014/main" id="{579EEDD0-8B9C-4C95-B815-287F6CCD91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7200" y="3048000"/>
                  <a:ext cx="457200" cy="1446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8</a:t>
                  </a:r>
                  <a:endParaRPr lang="vi-VN" alt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943E2B9-6236-49B4-9204-C4D6535EFB1B}"/>
                    </a:ext>
                  </a:extLst>
                </p:cNvPr>
                <p:cNvCxnSpPr/>
                <p:nvPr/>
              </p:nvCxnSpPr>
              <p:spPr>
                <a:xfrm>
                  <a:off x="457200" y="3124313"/>
                  <a:ext cx="381000" cy="1588"/>
                </a:xfrm>
                <a:prstGeom prst="lin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cxnSp>
            <p:sp>
              <p:nvSpPr>
                <p:cNvPr id="29" name="TextBox 39">
                  <a:extLst>
                    <a:ext uri="{FF2B5EF4-FFF2-40B4-BE49-F238E27FC236}">
                      <a16:creationId xmlns:a16="http://schemas.microsoft.com/office/drawing/2014/main" id="{2A0CCCEC-3064-4151-8A45-493A8C0A70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4400" y="2743199"/>
                  <a:ext cx="990600" cy="2801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 sz="8800" b="1">
                      <a:solidFill>
                        <a:schemeClr val="bg1"/>
                      </a:solidFill>
                      <a:effectLst>
                        <a:outerShdw blurRad="12700" dist="508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m:</a:t>
                  </a:r>
                  <a:endParaRPr lang="vi-VN" altLang="en-US"/>
                </a:p>
              </p:txBody>
            </p: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40A07F2-D4EE-41FA-994C-7E3D7A5490C2}"/>
                  </a:ext>
                </a:extLst>
              </p:cNvPr>
              <p:cNvCxnSpPr/>
              <p:nvPr/>
            </p:nvCxnSpPr>
            <p:spPr bwMode="auto">
              <a:xfrm>
                <a:off x="10322883" y="5644386"/>
                <a:ext cx="1264273" cy="402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3835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9A16F-C29F-4D1C-8968-17C241B34CFE}"/>
              </a:ext>
            </a:extLst>
          </p:cNvPr>
          <p:cNvGrpSpPr/>
          <p:nvPr/>
        </p:nvGrpSpPr>
        <p:grpSpPr>
          <a:xfrm>
            <a:off x="4073127" y="355656"/>
            <a:ext cx="12427527" cy="2116841"/>
            <a:chOff x="3581400" y="793172"/>
            <a:chExt cx="12427527" cy="2590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EDB5B48-5347-49E2-968B-463E4E3830DB}"/>
                </a:ext>
              </a:extLst>
            </p:cNvPr>
            <p:cNvGrpSpPr/>
            <p:nvPr/>
          </p:nvGrpSpPr>
          <p:grpSpPr>
            <a:xfrm>
              <a:off x="3581400" y="793172"/>
              <a:ext cx="12427527" cy="2590800"/>
              <a:chOff x="3581400" y="793172"/>
              <a:chExt cx="12427527" cy="25908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76B7DBD-C867-4AE0-89BE-B66FDA541E02}"/>
                  </a:ext>
                </a:extLst>
              </p:cNvPr>
              <p:cNvSpPr/>
              <p:nvPr/>
            </p:nvSpPr>
            <p:spPr>
              <a:xfrm>
                <a:off x="3581400" y="793172"/>
                <a:ext cx="12427527" cy="2590800"/>
              </a:xfrm>
              <a:prstGeom prst="roundRect">
                <a:avLst/>
              </a:prstGeom>
              <a:solidFill>
                <a:srgbClr val="79FFB6"/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D163A3-679F-4DA2-93A8-92CA3CDAEF71}"/>
                  </a:ext>
                </a:extLst>
              </p:cNvPr>
              <p:cNvSpPr/>
              <p:nvPr/>
            </p:nvSpPr>
            <p:spPr>
              <a:xfrm>
                <a:off x="3886199" y="1104900"/>
                <a:ext cx="11854645" cy="198120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2971A396-4FE9-47E5-A6B3-6B88DAC8DBA5}"/>
                </a:ext>
              </a:extLst>
            </p:cNvPr>
            <p:cNvSpPr/>
            <p:nvPr/>
          </p:nvSpPr>
          <p:spPr>
            <a:xfrm>
              <a:off x="4606636" y="1707572"/>
              <a:ext cx="10938164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1.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Đọc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số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đo</a:t>
              </a:r>
              <a:r>
                <a:rPr lang="en-US" sz="7200" b="1" dirty="0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7200" b="1" err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đại</a:t>
              </a:r>
              <a:r>
                <a:rPr lang="en-US" sz="7200" b="1">
                  <a:solidFill>
                    <a:srgbClr val="008E40"/>
                  </a:solidFill>
                  <a:effectLst>
                    <a:outerShdw blurRad="12700" dist="38100" dir="2700000" algn="tl">
                      <a:schemeClr val="tx1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lượng:</a:t>
              </a:r>
              <a:endParaRPr lang="vi-VN" sz="7200" b="1" dirty="0">
                <a:solidFill>
                  <a:srgbClr val="008E40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8215C1E-FF95-4169-BE8B-8E62B34FE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10" y="-99464"/>
            <a:ext cx="3023034" cy="30230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CC5F67-874A-42DF-A974-976673BC8F4F}"/>
              </a:ext>
            </a:extLst>
          </p:cNvPr>
          <p:cNvGrpSpPr/>
          <p:nvPr/>
        </p:nvGrpSpPr>
        <p:grpSpPr>
          <a:xfrm>
            <a:off x="3805044" y="7161562"/>
            <a:ext cx="14025756" cy="2116841"/>
            <a:chOff x="3805044" y="3447983"/>
            <a:chExt cx="14025756" cy="2116841"/>
          </a:xfrm>
        </p:grpSpPr>
        <p:sp>
          <p:nvSpPr>
            <p:cNvPr id="47" name="Rectangle: Diagonal Corners Snipped 46">
              <a:extLst>
                <a:ext uri="{FF2B5EF4-FFF2-40B4-BE49-F238E27FC236}">
                  <a16:creationId xmlns:a16="http://schemas.microsoft.com/office/drawing/2014/main" id="{01B99A6A-EA14-41D1-AA02-2FB4157CFA50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19641 w 14025756"/>
                <a:gd name="connsiteY1" fmla="*/ 0 h 2116841"/>
                <a:gd name="connsiteX2" fmla="*/ 14025756 w 14025756"/>
                <a:gd name="connsiteY2" fmla="*/ 706115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706115 w 14025756"/>
                <a:gd name="connsiteY5" fmla="*/ 2116841 h 2116841"/>
                <a:gd name="connsiteX6" fmla="*/ 0 w 14025756"/>
                <a:gd name="connsiteY6" fmla="*/ 1410726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3084151" y="124776"/>
                    <a:pt x="11912211" y="-98747"/>
                    <a:pt x="13319641" y="0"/>
                  </a:cubicBezTo>
                  <a:cubicBezTo>
                    <a:pt x="13655863" y="257684"/>
                    <a:pt x="13891508" y="613141"/>
                    <a:pt x="14025756" y="706115"/>
                  </a:cubicBezTo>
                  <a:cubicBezTo>
                    <a:pt x="14006610" y="1290525"/>
                    <a:pt x="13909229" y="1802780"/>
                    <a:pt x="14025756" y="2116841"/>
                  </a:cubicBezTo>
                  <a:lnTo>
                    <a:pt x="14025756" y="2116841"/>
                  </a:lnTo>
                  <a:cubicBezTo>
                    <a:pt x="11502589" y="1955266"/>
                    <a:pt x="4073475" y="2267602"/>
                    <a:pt x="706115" y="2116841"/>
                  </a:cubicBezTo>
                  <a:cubicBezTo>
                    <a:pt x="450046" y="1834384"/>
                    <a:pt x="333759" y="1656786"/>
                    <a:pt x="0" y="1410726"/>
                  </a:cubicBezTo>
                  <a:cubicBezTo>
                    <a:pt x="-62809" y="790322"/>
                    <a:pt x="13116" y="195937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2087759" y="-30569"/>
                    <a:pt x="8390097" y="167464"/>
                    <a:pt x="13319641" y="0"/>
                  </a:cubicBezTo>
                  <a:cubicBezTo>
                    <a:pt x="13436744" y="112920"/>
                    <a:pt x="13963267" y="537982"/>
                    <a:pt x="14025756" y="706115"/>
                  </a:cubicBezTo>
                  <a:cubicBezTo>
                    <a:pt x="14054953" y="1212330"/>
                    <a:pt x="13997214" y="1650850"/>
                    <a:pt x="14025756" y="2116841"/>
                  </a:cubicBezTo>
                  <a:lnTo>
                    <a:pt x="14025756" y="2116841"/>
                  </a:lnTo>
                  <a:cubicBezTo>
                    <a:pt x="7699484" y="2155138"/>
                    <a:pt x="2149287" y="2016277"/>
                    <a:pt x="706115" y="2116841"/>
                  </a:cubicBezTo>
                  <a:cubicBezTo>
                    <a:pt x="386556" y="1752859"/>
                    <a:pt x="309385" y="1707300"/>
                    <a:pt x="0" y="1410726"/>
                  </a:cubicBezTo>
                  <a:cubicBezTo>
                    <a:pt x="123310" y="1259074"/>
                    <a:pt x="15738" y="14144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335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50">
              <a:extLst>
                <a:ext uri="{FF2B5EF4-FFF2-40B4-BE49-F238E27FC236}">
                  <a16:creationId xmlns:a16="http://schemas.microsoft.com/office/drawing/2014/main" id="{84BE9A56-5C9F-468F-B753-7D4131883C23}"/>
                </a:ext>
              </a:extLst>
            </p:cNvPr>
            <p:cNvSpPr/>
            <p:nvPr/>
          </p:nvSpPr>
          <p:spPr>
            <a:xfrm>
              <a:off x="5760246" y="4059984"/>
              <a:ext cx="11006511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8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một trăm mét</a:t>
              </a:r>
              <a:endParaRPr lang="vi-VN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01BE3D-BE58-4BF6-8C8E-9F57422FFEC8}"/>
              </a:ext>
            </a:extLst>
          </p:cNvPr>
          <p:cNvGrpSpPr/>
          <p:nvPr/>
        </p:nvGrpSpPr>
        <p:grpSpPr>
          <a:xfrm>
            <a:off x="3805044" y="3447983"/>
            <a:ext cx="14025756" cy="2116841"/>
            <a:chOff x="3805044" y="3447983"/>
            <a:chExt cx="14025756" cy="2116841"/>
          </a:xfrm>
        </p:grpSpPr>
        <p:sp>
          <p:nvSpPr>
            <p:cNvPr id="50" name="Rectangle: Diagonal Corners Snipped 49">
              <a:extLst>
                <a:ext uri="{FF2B5EF4-FFF2-40B4-BE49-F238E27FC236}">
                  <a16:creationId xmlns:a16="http://schemas.microsoft.com/office/drawing/2014/main" id="{88A3F15A-E76D-4F0F-8C80-F12D9DDCB219}"/>
                </a:ext>
              </a:extLst>
            </p:cNvPr>
            <p:cNvSpPr/>
            <p:nvPr/>
          </p:nvSpPr>
          <p:spPr>
            <a:xfrm>
              <a:off x="3805044" y="3447983"/>
              <a:ext cx="14025756" cy="2116841"/>
            </a:xfrm>
            <a:custGeom>
              <a:avLst/>
              <a:gdLst>
                <a:gd name="connsiteX0" fmla="*/ 0 w 14025756"/>
                <a:gd name="connsiteY0" fmla="*/ 0 h 2116841"/>
                <a:gd name="connsiteX1" fmla="*/ 13340429 w 14025756"/>
                <a:gd name="connsiteY1" fmla="*/ 0 h 2116841"/>
                <a:gd name="connsiteX2" fmla="*/ 14025756 w 14025756"/>
                <a:gd name="connsiteY2" fmla="*/ 685327 h 2116841"/>
                <a:gd name="connsiteX3" fmla="*/ 14025756 w 14025756"/>
                <a:gd name="connsiteY3" fmla="*/ 2116841 h 2116841"/>
                <a:gd name="connsiteX4" fmla="*/ 14025756 w 14025756"/>
                <a:gd name="connsiteY4" fmla="*/ 2116841 h 2116841"/>
                <a:gd name="connsiteX5" fmla="*/ 685327 w 14025756"/>
                <a:gd name="connsiteY5" fmla="*/ 2116841 h 2116841"/>
                <a:gd name="connsiteX6" fmla="*/ 0 w 14025756"/>
                <a:gd name="connsiteY6" fmla="*/ 1431514 h 2116841"/>
                <a:gd name="connsiteX7" fmla="*/ 0 w 14025756"/>
                <a:gd name="connsiteY7" fmla="*/ 0 h 211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25756" h="2116841" fill="none" extrusionOk="0">
                  <a:moveTo>
                    <a:pt x="0" y="0"/>
                  </a:moveTo>
                  <a:cubicBezTo>
                    <a:pt x="5944473" y="124776"/>
                    <a:pt x="11180367" y="-98747"/>
                    <a:pt x="13340429" y="0"/>
                  </a:cubicBezTo>
                  <a:cubicBezTo>
                    <a:pt x="13468292" y="209765"/>
                    <a:pt x="13899012" y="616903"/>
                    <a:pt x="14025756" y="685327"/>
                  </a:cubicBezTo>
                  <a:cubicBezTo>
                    <a:pt x="13986112" y="1344643"/>
                    <a:pt x="14037711" y="1729702"/>
                    <a:pt x="14025756" y="2116841"/>
                  </a:cubicBezTo>
                  <a:lnTo>
                    <a:pt x="14025756" y="2116841"/>
                  </a:lnTo>
                  <a:cubicBezTo>
                    <a:pt x="11186718" y="1955266"/>
                    <a:pt x="3574670" y="2267602"/>
                    <a:pt x="685327" y="2116841"/>
                  </a:cubicBezTo>
                  <a:cubicBezTo>
                    <a:pt x="464693" y="1892085"/>
                    <a:pt x="285382" y="1658902"/>
                    <a:pt x="0" y="1431514"/>
                  </a:cubicBezTo>
                  <a:cubicBezTo>
                    <a:pt x="95812" y="1020064"/>
                    <a:pt x="-79719" y="676596"/>
                    <a:pt x="0" y="0"/>
                  </a:cubicBezTo>
                  <a:close/>
                </a:path>
                <a:path w="14025756" h="2116841" stroke="0" extrusionOk="0">
                  <a:moveTo>
                    <a:pt x="0" y="0"/>
                  </a:moveTo>
                  <a:cubicBezTo>
                    <a:pt x="3251780" y="-30569"/>
                    <a:pt x="7317329" y="167464"/>
                    <a:pt x="13340429" y="0"/>
                  </a:cubicBezTo>
                  <a:cubicBezTo>
                    <a:pt x="13524045" y="163562"/>
                    <a:pt x="13693655" y="377170"/>
                    <a:pt x="14025756" y="685327"/>
                  </a:cubicBezTo>
                  <a:cubicBezTo>
                    <a:pt x="14035634" y="1286687"/>
                    <a:pt x="14011189" y="1686875"/>
                    <a:pt x="14025756" y="2116841"/>
                  </a:cubicBezTo>
                  <a:lnTo>
                    <a:pt x="14025756" y="2116841"/>
                  </a:lnTo>
                  <a:cubicBezTo>
                    <a:pt x="11489137" y="2155138"/>
                    <a:pt x="4209378" y="2016277"/>
                    <a:pt x="685327" y="2116841"/>
                  </a:cubicBezTo>
                  <a:cubicBezTo>
                    <a:pt x="457608" y="1890518"/>
                    <a:pt x="357689" y="1715218"/>
                    <a:pt x="0" y="1431514"/>
                  </a:cubicBezTo>
                  <a:cubicBezTo>
                    <a:pt x="-18455" y="995158"/>
                    <a:pt x="111858" y="41147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8692E"/>
              </a:solidFill>
              <a:extLst>
                <a:ext uri="{C807C97D-BFC1-408E-A445-0C87EB9F89A2}">
                  <ask:lineSketchStyleProps xmlns:ask="http://schemas.microsoft.com/office/drawing/2018/sketchyshapes" sd="2252203464">
                    <a:prstGeom prst="snip2DiagRect">
                      <a:avLst>
                        <a:gd name="adj1" fmla="val 0"/>
                        <a:gd name="adj2" fmla="val 32375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DB9439C6-9699-406A-88B0-47ECD76B216F}"/>
                </a:ext>
              </a:extLst>
            </p:cNvPr>
            <p:cNvSpPr/>
            <p:nvPr/>
          </p:nvSpPr>
          <p:spPr>
            <a:xfrm>
              <a:off x="5556935" y="4141841"/>
              <a:ext cx="12070554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7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chín phần mười hai giờ</a:t>
              </a:r>
              <a:endParaRPr lang="vi-VN" sz="7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78B2D-2547-430D-8E16-A72EFEF5B4E4}"/>
              </a:ext>
            </a:extLst>
          </p:cNvPr>
          <p:cNvGrpSpPr/>
          <p:nvPr/>
        </p:nvGrpSpPr>
        <p:grpSpPr>
          <a:xfrm>
            <a:off x="415036" y="5432747"/>
            <a:ext cx="5755234" cy="12409289"/>
            <a:chOff x="12822885" y="5532913"/>
            <a:chExt cx="5755234" cy="12409289"/>
          </a:xfrm>
        </p:grpSpPr>
        <p:pic>
          <p:nvPicPr>
            <p:cNvPr id="18" name="Picture 17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E74868E8-3C51-4B1B-B559-E6DF28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2885" y="5532913"/>
              <a:ext cx="5502563" cy="5757889"/>
            </a:xfrm>
            <a:prstGeom prst="rect">
              <a:avLst/>
            </a:prstGeom>
          </p:spPr>
        </p:pic>
        <p:grpSp>
          <p:nvGrpSpPr>
            <p:cNvPr id="35" name="Group 45">
              <a:extLst>
                <a:ext uri="{FF2B5EF4-FFF2-40B4-BE49-F238E27FC236}">
                  <a16:creationId xmlns:a16="http://schemas.microsoft.com/office/drawing/2014/main" id="{3D0C1CF9-9BCD-4541-AAB9-2F4AE81A4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36679" y="6914232"/>
              <a:ext cx="4641440" cy="11027970"/>
              <a:chOff x="457200" y="2514600"/>
              <a:chExt cx="949569" cy="4689152"/>
            </a:xfrm>
          </p:grpSpPr>
          <p:sp>
            <p:nvSpPr>
              <p:cNvPr id="36" name="TextBox 46">
                <a:extLst>
                  <a:ext uri="{FF2B5EF4-FFF2-40B4-BE49-F238E27FC236}">
                    <a16:creationId xmlns:a16="http://schemas.microsoft.com/office/drawing/2014/main" id="{DB9B9D56-FCF3-4626-BCA6-9275306A3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2708" y="2514600"/>
                <a:ext cx="457200" cy="1446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47">
                <a:extLst>
                  <a:ext uri="{FF2B5EF4-FFF2-40B4-BE49-F238E27FC236}">
                    <a16:creationId xmlns:a16="http://schemas.microsoft.com/office/drawing/2014/main" id="{CAD2F87E-E772-4843-8BF5-D0AC88946C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100</a:t>
                </a:r>
                <a:endParaRPr lang="vi-VN" alt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0C4D613-037D-4EC6-856D-834DF91ACD80}"/>
                  </a:ext>
                </a:extLst>
              </p:cNvPr>
              <p:cNvCxnSpPr/>
              <p:nvPr/>
            </p:nvCxnSpPr>
            <p:spPr>
              <a:xfrm>
                <a:off x="457200" y="3124313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Box 49">
                <a:extLst>
                  <a:ext uri="{FF2B5EF4-FFF2-40B4-BE49-F238E27FC236}">
                    <a16:creationId xmlns:a16="http://schemas.microsoft.com/office/drawing/2014/main" id="{37E0882E-F432-4661-BF87-D6B48CEF5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7169" y="2743200"/>
                <a:ext cx="609600" cy="4155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 m:</a:t>
                </a:r>
                <a:endParaRPr lang="vi-VN" alt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FB4C5F-373E-4B6E-AAE2-AEA065ACE414}"/>
              </a:ext>
            </a:extLst>
          </p:cNvPr>
          <p:cNvGrpSpPr/>
          <p:nvPr/>
        </p:nvGrpSpPr>
        <p:grpSpPr>
          <a:xfrm>
            <a:off x="360457" y="1827637"/>
            <a:ext cx="6889174" cy="10258135"/>
            <a:chOff x="4845626" y="5553365"/>
            <a:chExt cx="6889174" cy="10258135"/>
          </a:xfrm>
        </p:grpSpPr>
        <p:pic>
          <p:nvPicPr>
            <p:cNvPr id="17" name="Picture 16" descr="A picture containing accessory, umbrella, invertebrate&#10;&#10;Description automatically generated">
              <a:extLst>
                <a:ext uri="{FF2B5EF4-FFF2-40B4-BE49-F238E27FC236}">
                  <a16:creationId xmlns:a16="http://schemas.microsoft.com/office/drawing/2014/main" id="{F8F759BF-4FF1-4337-B8C3-C7DBC05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626" y="5553365"/>
              <a:ext cx="5502563" cy="5502563"/>
            </a:xfrm>
            <a:prstGeom prst="rect">
              <a:avLst/>
            </a:prstGeom>
          </p:spPr>
        </p:pic>
        <p:grpSp>
          <p:nvGrpSpPr>
            <p:cNvPr id="30" name="Group 40">
              <a:extLst>
                <a:ext uri="{FF2B5EF4-FFF2-40B4-BE49-F238E27FC236}">
                  <a16:creationId xmlns:a16="http://schemas.microsoft.com/office/drawing/2014/main" id="{EE387FC6-7AAE-49E2-9510-1D98925DF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23262" y="6877739"/>
              <a:ext cx="5711538" cy="8933761"/>
              <a:chOff x="457200" y="2514600"/>
              <a:chExt cx="1721223" cy="3522417"/>
            </a:xfrm>
          </p:grpSpPr>
          <p:sp>
            <p:nvSpPr>
              <p:cNvPr id="31" name="TextBox 41">
                <a:extLst>
                  <a:ext uri="{FF2B5EF4-FFF2-40B4-BE49-F238E27FC236}">
                    <a16:creationId xmlns:a16="http://schemas.microsoft.com/office/drawing/2014/main" id="{3E1EF83F-9584-44FA-8FEE-FB899A0C72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25146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spcBef>
                    <a:spcPct val="0"/>
                  </a:spcBef>
                  <a:buFontTx/>
                  <a:buNone/>
                  <a:defRPr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19</a:t>
                </a:r>
                <a:endParaRPr lang="vi-VN" altLang="en-US"/>
              </a:p>
            </p:txBody>
          </p:sp>
          <p:sp>
            <p:nvSpPr>
              <p:cNvPr id="32" name="TextBox 42">
                <a:extLst>
                  <a:ext uri="{FF2B5EF4-FFF2-40B4-BE49-F238E27FC236}">
                    <a16:creationId xmlns:a16="http://schemas.microsoft.com/office/drawing/2014/main" id="{5DD97088-B00D-48F2-ADB6-9C80DBB283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3048000"/>
                <a:ext cx="457200" cy="2801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53178-2D1C-4666-8502-04D7F69B2879}"/>
                  </a:ext>
                </a:extLst>
              </p:cNvPr>
              <p:cNvCxnSpPr/>
              <p:nvPr/>
            </p:nvCxnSpPr>
            <p:spPr>
              <a:xfrm>
                <a:off x="457200" y="3082892"/>
                <a:ext cx="381000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44">
                <a:extLst>
                  <a:ext uri="{FF2B5EF4-FFF2-40B4-BE49-F238E27FC236}">
                    <a16:creationId xmlns:a16="http://schemas.microsoft.com/office/drawing/2014/main" id="{B6BAE396-C1DC-4B3E-8DA0-B97B9ABAC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5788" y="2743199"/>
                <a:ext cx="1362635" cy="329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8800" b="1">
                    <a:solidFill>
                      <a:schemeClr val="bg1"/>
                    </a:solidFill>
                    <a:effectLst>
                      <a:outerShdw blurRad="12700" dist="508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giờ:</a:t>
                </a:r>
                <a:endParaRPr lang="vi-VN" altLang="en-US" sz="8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107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77F03E-0627-4801-90C0-5F7C0C29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152309" y="6581692"/>
            <a:ext cx="3544956" cy="3397249"/>
          </a:xfrm>
          <a:prstGeom prst="rect">
            <a:avLst/>
          </a:prstGeom>
        </p:spPr>
      </p:pic>
      <p:pic>
        <p:nvPicPr>
          <p:cNvPr id="18" name="Picture 1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8A95CEC1-741F-4074-827E-0AB6C9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4E06E6-48B9-4A63-AA50-346CEF963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A0265E-6C97-49E9-8B19-DAE81F4F5703}"/>
              </a:ext>
            </a:extLst>
          </p:cNvPr>
          <p:cNvSpPr txBox="1"/>
          <p:nvPr/>
        </p:nvSpPr>
        <p:spPr>
          <a:xfrm>
            <a:off x="3025280" y="732492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F4AFC0-AA39-4F3C-803D-8D20F45D2606}"/>
              </a:ext>
            </a:extLst>
          </p:cNvPr>
          <p:cNvSpPr txBox="1"/>
          <p:nvPr/>
        </p:nvSpPr>
        <p:spPr>
          <a:xfrm>
            <a:off x="12530631" y="378085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  <p:pic>
        <p:nvPicPr>
          <p:cNvPr id="47" name="Picture 8">
            <a:extLst>
              <a:ext uri="{FF2B5EF4-FFF2-40B4-BE49-F238E27FC236}">
                <a16:creationId xmlns:a16="http://schemas.microsoft.com/office/drawing/2014/main" id="{8DB139A6-3977-442A-B1CD-300CC6EC9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5112" y="7312012"/>
            <a:ext cx="2042868" cy="27888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4AA2-EEAF-4F23-85EA-41D0E7343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5553074"/>
            <a:ext cx="1866900" cy="2333626"/>
          </a:xfrm>
          <a:prstGeom prst="rect">
            <a:avLst/>
          </a:prstGeom>
        </p:spPr>
      </p:pic>
      <p:pic>
        <p:nvPicPr>
          <p:cNvPr id="50" name="Picture 49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1F5F816-C4CA-42D5-AEC5-5F3EC7E153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25365"/>
            <a:ext cx="6858000" cy="3386995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0361C4-91B0-4347-B609-C82D3C3310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06" y="2713814"/>
            <a:ext cx="2781589" cy="2781589"/>
          </a:xfrm>
          <a:prstGeom prst="rect">
            <a:avLst/>
          </a:prstGeom>
        </p:spPr>
      </p:pic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17C87CD4-59B1-437D-AD43-B20EAEC96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75" y="-1028700"/>
            <a:ext cx="10485425" cy="5897359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423B2073-4974-4B80-9697-5B305575F2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1" t="13394" r="44440" b="28171"/>
          <a:stretch/>
        </p:blipFill>
        <p:spPr>
          <a:xfrm>
            <a:off x="4283408" y="4439624"/>
            <a:ext cx="2354934" cy="2611387"/>
          </a:xfrm>
          <a:prstGeom prst="rect">
            <a:avLst/>
          </a:prstGeom>
        </p:spPr>
      </p:pic>
      <p:pic>
        <p:nvPicPr>
          <p:cNvPr id="6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D8C3C77-41FC-41A2-858C-8B07B52AB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5525" y="88233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2731 C 0.01641 -0.02439 0.01953 -0.00942 0.04965 -0.0517 C 0.07491 -0.06543 0.10399 -0.06605 0.12839 -0.05926 C 0.15234 -0.05247 0.17882 -0.04506 0.19436 -0.01096 L 0.26997 0.144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3FCC13-4D71-4626-B607-3286DBAED5B4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4" name="Picture 3" descr="Shape, rectangle&#10;&#10;Description automatically generated">
              <a:extLst>
                <a:ext uri="{FF2B5EF4-FFF2-40B4-BE49-F238E27FC236}">
                  <a16:creationId xmlns:a16="http://schemas.microsoft.com/office/drawing/2014/main" id="{194BD37A-73F9-47CA-8AC8-7BB523F4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id="{4B76ACD4-9E8D-45FF-BAB9-E7D0C45307D2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B8FA72-CEB0-4BD9-BC8D-D8D291556EE8}"/>
              </a:ext>
            </a:extLst>
          </p:cNvPr>
          <p:cNvGrpSpPr/>
          <p:nvPr/>
        </p:nvGrpSpPr>
        <p:grpSpPr>
          <a:xfrm>
            <a:off x="-217981" y="3919649"/>
            <a:ext cx="9361981" cy="1985851"/>
            <a:chOff x="-217981" y="3919649"/>
            <a:chExt cx="9361981" cy="19858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2688E-271A-4ECA-9457-2682C700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13" name="Rounded Rectangle 50">
              <a:extLst>
                <a:ext uri="{FF2B5EF4-FFF2-40B4-BE49-F238E27FC236}">
                  <a16:creationId xmlns:a16="http://schemas.microsoft.com/office/drawing/2014/main" id="{DA9B9C74-6DF2-49D8-B107-EE1F346AB7A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00D8DA-ED2F-473C-B3B2-60D45E51AB7C}"/>
              </a:ext>
            </a:extLst>
          </p:cNvPr>
          <p:cNvGrpSpPr/>
          <p:nvPr/>
        </p:nvGrpSpPr>
        <p:grpSpPr>
          <a:xfrm>
            <a:off x="9372600" y="6702354"/>
            <a:ext cx="9753600" cy="2146427"/>
            <a:chOff x="9372600" y="6702354"/>
            <a:chExt cx="9753600" cy="2146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1ADF41-5A17-4200-8CBE-885219953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753600" cy="2146427"/>
            </a:xfrm>
            <a:prstGeom prst="rect">
              <a:avLst/>
            </a:prstGeom>
          </p:spPr>
        </p:pic>
        <p:sp>
          <p:nvSpPr>
            <p:cNvPr id="14" name="Rounded Rectangle 50">
              <a:extLst>
                <a:ext uri="{FF2B5EF4-FFF2-40B4-BE49-F238E27FC236}">
                  <a16:creationId xmlns:a16="http://schemas.microsoft.com/office/drawing/2014/main" id="{8D1E73A1-E47F-46FF-807A-EE121CDC419A}"/>
                </a:ext>
              </a:extLst>
            </p:cNvPr>
            <p:cNvSpPr/>
            <p:nvPr/>
          </p:nvSpPr>
          <p:spPr>
            <a:xfrm>
              <a:off x="10091503" y="7424499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650556-5407-4732-A9B8-52B7BAC9C89D}"/>
              </a:ext>
            </a:extLst>
          </p:cNvPr>
          <p:cNvGrpSpPr/>
          <p:nvPr/>
        </p:nvGrpSpPr>
        <p:grpSpPr>
          <a:xfrm>
            <a:off x="8610600" y="3724493"/>
            <a:ext cx="10820400" cy="2597124"/>
            <a:chOff x="8610600" y="3724493"/>
            <a:chExt cx="10820400" cy="25971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E9ED8-BBEE-46EB-8FEC-3ED485621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5" name="Rounded Rectangle 50">
              <a:extLst>
                <a:ext uri="{FF2B5EF4-FFF2-40B4-BE49-F238E27FC236}">
                  <a16:creationId xmlns:a16="http://schemas.microsoft.com/office/drawing/2014/main" id="{F1D4A8AD-EB6E-4A65-86CA-B937A6B37F98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C1CAC4-0DB0-465E-9724-5B51E365EA89}"/>
              </a:ext>
            </a:extLst>
          </p:cNvPr>
          <p:cNvGrpSpPr/>
          <p:nvPr/>
        </p:nvGrpSpPr>
        <p:grpSpPr>
          <a:xfrm>
            <a:off x="-217981" y="6854754"/>
            <a:ext cx="9361981" cy="2206811"/>
            <a:chOff x="-217981" y="6854754"/>
            <a:chExt cx="9361981" cy="2206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C4DDC5-1E2D-4FE3-BEC6-AD5592168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361981" cy="22068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9136AE-C20B-4B52-83E6-D375DC7D3BBD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mươi</a:t>
              </a:r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DA16C76A-2586-41DE-8A67-314FE3FE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54357" y="3903241"/>
            <a:ext cx="2869590" cy="391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D86F1B-DE73-44CF-96EC-12648D8D6A19}"/>
              </a:ext>
            </a:extLst>
          </p:cNvPr>
          <p:cNvSpPr txBox="1"/>
          <p:nvPr/>
        </p:nvSpPr>
        <p:spPr>
          <a:xfrm>
            <a:off x="8497155" y="989861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5056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4E53B3-2DAA-4ED1-8B7D-182EAF66F98A}"/>
              </a:ext>
            </a:extLst>
          </p:cNvPr>
          <p:cNvGrpSpPr/>
          <p:nvPr/>
        </p:nvGrpSpPr>
        <p:grpSpPr>
          <a:xfrm>
            <a:off x="3724610" y="4314950"/>
            <a:ext cx="9361981" cy="1985851"/>
            <a:chOff x="-217981" y="3919649"/>
            <a:chExt cx="9361981" cy="1985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01953-2A50-4706-9440-36ECFCDEC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5" t="33397" r="6955" b="51945"/>
            <a:stretch/>
          </p:blipFill>
          <p:spPr>
            <a:xfrm flipH="1">
              <a:off x="-217981" y="3919649"/>
              <a:ext cx="9361981" cy="1985851"/>
            </a:xfrm>
            <a:prstGeom prst="rect">
              <a:avLst/>
            </a:prstGeom>
          </p:spPr>
        </p:pic>
        <p:sp>
          <p:nvSpPr>
            <p:cNvPr id="7" name="Rounded Rectangle 50">
              <a:extLst>
                <a:ext uri="{FF2B5EF4-FFF2-40B4-BE49-F238E27FC236}">
                  <a16:creationId xmlns:a16="http://schemas.microsoft.com/office/drawing/2014/main" id="{D9FED100-9238-49E8-B35A-F1EA3DBBC90D}"/>
                </a:ext>
              </a:extLst>
            </p:cNvPr>
            <p:cNvSpPr/>
            <p:nvPr/>
          </p:nvSpPr>
          <p:spPr>
            <a:xfrm>
              <a:off x="2015240" y="4476988"/>
              <a:ext cx="5275913" cy="112371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60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phần tư</a:t>
              </a:r>
              <a:endParaRPr lang="vi-VN" sz="60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78C9BA-AE6C-43ED-AD3C-8776D6D375AC}"/>
              </a:ext>
            </a:extLst>
          </p:cNvPr>
          <p:cNvGrpSpPr/>
          <p:nvPr/>
        </p:nvGrpSpPr>
        <p:grpSpPr>
          <a:xfrm>
            <a:off x="4389846" y="7481492"/>
            <a:ext cx="10820400" cy="2597124"/>
            <a:chOff x="8610600" y="3724493"/>
            <a:chExt cx="10820400" cy="25971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3F6A3-0627-4EDA-802B-FEA4A3F37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3" b="1659"/>
            <a:stretch/>
          </p:blipFill>
          <p:spPr>
            <a:xfrm>
              <a:off x="8610600" y="3724493"/>
              <a:ext cx="10820400" cy="2597124"/>
            </a:xfrm>
            <a:prstGeom prst="rect">
              <a:avLst/>
            </a:prstGeom>
          </p:spPr>
        </p:pic>
        <p:sp>
          <p:nvSpPr>
            <p:cNvPr id="10" name="Rounded Rectangle 50">
              <a:extLst>
                <a:ext uri="{FF2B5EF4-FFF2-40B4-BE49-F238E27FC236}">
                  <a16:creationId xmlns:a16="http://schemas.microsoft.com/office/drawing/2014/main" id="{678F80FC-5BAA-46C6-ADC0-2246375207AF}"/>
                </a:ext>
              </a:extLst>
            </p:cNvPr>
            <p:cNvSpPr/>
            <p:nvPr/>
          </p:nvSpPr>
          <p:spPr>
            <a:xfrm>
              <a:off x="11138001" y="4569674"/>
              <a:ext cx="5943600" cy="685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 phần mười</a:t>
              </a:r>
              <a:endParaRPr lang="vi-VN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282336" y="2885364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683473" y="3941471"/>
              <a:ext cx="1024899" cy="2627240"/>
              <a:chOff x="9080383" y="3790728"/>
              <a:chExt cx="1024899" cy="262724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9522" y="4971419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877068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203873" y="6745693"/>
              <a:ext cx="1345853" cy="2704187"/>
              <a:chOff x="8851961" y="3790728"/>
              <a:chExt cx="1345853" cy="2704187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46288" y="3790728"/>
                <a:ext cx="958994" cy="1446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1961" y="5048365"/>
                <a:ext cx="1345853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80383" y="5143500"/>
                <a:ext cx="88901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5294243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281509" y="5217031"/>
            <a:ext cx="2625491" cy="325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5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3D57EA3-695E-4FC3-90FA-A01E22FA1852}"/>
              </a:ext>
            </a:extLst>
          </p:cNvPr>
          <p:cNvGrpSpPr/>
          <p:nvPr/>
        </p:nvGrpSpPr>
        <p:grpSpPr>
          <a:xfrm>
            <a:off x="5791198" y="7121492"/>
            <a:ext cx="10820133" cy="2146427"/>
            <a:chOff x="9372600" y="6702354"/>
            <a:chExt cx="9486143" cy="21464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3257E1-AF94-4C81-A038-90E985FA3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" t="64020" r="7520" b="20137"/>
            <a:stretch/>
          </p:blipFill>
          <p:spPr>
            <a:xfrm flipH="1">
              <a:off x="9372600" y="6702354"/>
              <a:ext cx="9219157" cy="2146427"/>
            </a:xfrm>
            <a:prstGeom prst="rect">
              <a:avLst/>
            </a:prstGeom>
          </p:spPr>
        </p:pic>
        <p:sp>
          <p:nvSpPr>
            <p:cNvPr id="31" name="Rounded Rectangle 50">
              <a:extLst>
                <a:ext uri="{FF2B5EF4-FFF2-40B4-BE49-F238E27FC236}">
                  <a16:creationId xmlns:a16="http://schemas.microsoft.com/office/drawing/2014/main" id="{78096B4F-0E14-4C9F-9C53-A762F6AEF8CE}"/>
                </a:ext>
              </a:extLst>
            </p:cNvPr>
            <p:cNvSpPr/>
            <p:nvPr/>
          </p:nvSpPr>
          <p:spPr>
            <a:xfrm>
              <a:off x="10542949" y="7443992"/>
              <a:ext cx="8315794" cy="9194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800" b="1">
                  <a:solidFill>
                    <a:schemeClr val="bg1"/>
                  </a:solidFill>
                  <a:effectLst>
                    <a:outerShdw blurRad="12700" dist="508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hai phần một trăm</a:t>
              </a:r>
              <a:endParaRPr lang="vi-VN" sz="4800" b="1" dirty="0">
                <a:solidFill>
                  <a:schemeClr val="bg1"/>
                </a:solidFill>
                <a:effectLst>
                  <a:outerShdw blurRad="12700" dist="508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6129E0-4F2B-4E6D-8344-4882925F7F70}"/>
              </a:ext>
            </a:extLst>
          </p:cNvPr>
          <p:cNvGrpSpPr/>
          <p:nvPr/>
        </p:nvGrpSpPr>
        <p:grpSpPr>
          <a:xfrm>
            <a:off x="3810000" y="-958657"/>
            <a:ext cx="10134600" cy="6096012"/>
            <a:chOff x="3810000" y="-952512"/>
            <a:chExt cx="10134600" cy="6096012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AC24D77A-17E3-4C7E-94D8-72994018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-952512"/>
              <a:ext cx="10134600" cy="6096012"/>
            </a:xfrm>
            <a:prstGeom prst="rect">
              <a:avLst/>
            </a:prstGeom>
          </p:spPr>
        </p:pic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F51C5D90-DE0A-4AE6-9941-F97063870F76}"/>
                </a:ext>
              </a:extLst>
            </p:cNvPr>
            <p:cNvSpPr/>
            <p:nvPr/>
          </p:nvSpPr>
          <p:spPr>
            <a:xfrm>
              <a:off x="4876800" y="1714494"/>
              <a:ext cx="8001000" cy="762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2.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Viết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dirty="0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6600" b="1" dirty="0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600" b="1" err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phân</a:t>
              </a:r>
              <a:r>
                <a:rPr lang="en-US" sz="6600" b="1">
                  <a:solidFill>
                    <a:srgbClr val="008E40"/>
                  </a:solidFill>
                  <a:effectLst>
                    <a:outerShdw blurRad="12700" dist="38100" dir="2700000" algn="tl">
                      <a:srgbClr val="21FF85"/>
                    </a:outerShdw>
                  </a:effectLst>
                  <a:latin typeface="UTM Gradoo" panose="02040603050506020204" pitchFamily="18" charset="0"/>
                  <a:cs typeface="Times New Roman" pitchFamily="18" charset="0"/>
                </a:rPr>
                <a:t> số</a:t>
              </a:r>
              <a:endParaRPr lang="vi-VN" sz="6600" b="1" dirty="0">
                <a:solidFill>
                  <a:srgbClr val="008E40"/>
                </a:solidFill>
                <a:effectLst>
                  <a:outerShdw blurRad="12700" dist="38100" dir="2700000" algn="tl">
                    <a:srgbClr val="21FF85"/>
                  </a:outerShdw>
                </a:effectLst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5D457-042E-4E27-B4EB-C71D3A8DE4DB}"/>
              </a:ext>
            </a:extLst>
          </p:cNvPr>
          <p:cNvGrpSpPr/>
          <p:nvPr/>
        </p:nvGrpSpPr>
        <p:grpSpPr>
          <a:xfrm>
            <a:off x="2599700" y="5784879"/>
            <a:ext cx="5190927" cy="4845021"/>
            <a:chOff x="2599700" y="5877068"/>
            <a:chExt cx="5190927" cy="48450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45ACE3-03EF-4959-8ECD-5B82763A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>
              <a:off x="2599700" y="5877068"/>
              <a:ext cx="5190927" cy="4845021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F4E698C-F7B4-42D5-A5CA-2F28C481BF62}"/>
                </a:ext>
              </a:extLst>
            </p:cNvPr>
            <p:cNvGrpSpPr/>
            <p:nvPr/>
          </p:nvGrpSpPr>
          <p:grpSpPr>
            <a:xfrm>
              <a:off x="4038601" y="6760201"/>
              <a:ext cx="1981199" cy="2689679"/>
              <a:chOff x="8686689" y="3805236"/>
              <a:chExt cx="1981199" cy="2689679"/>
            </a:xfrm>
          </p:grpSpPr>
          <p:sp>
            <p:nvSpPr>
              <p:cNvPr id="22" name="TextBox 26">
                <a:extLst>
                  <a:ext uri="{FF2B5EF4-FFF2-40B4-BE49-F238E27FC236}">
                    <a16:creationId xmlns:a16="http://schemas.microsoft.com/office/drawing/2014/main" id="{4B10F00E-3594-4270-B4AF-08A0AD9A61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1489" y="3805236"/>
                <a:ext cx="1501946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8">
                <a:extLst>
                  <a:ext uri="{FF2B5EF4-FFF2-40B4-BE49-F238E27FC236}">
                    <a16:creationId xmlns:a16="http://schemas.microsoft.com/office/drawing/2014/main" id="{3E55CA5C-00B6-484B-AA68-CB9A10D1F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86689" y="5048365"/>
                <a:ext cx="1981199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ACC921-B521-4659-806F-500DA2BDE2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839089" y="5143500"/>
                <a:ext cx="182879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5979E86-8433-47DE-BB10-0E5AD9054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7001" y="4969821"/>
            <a:ext cx="2599402" cy="321907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A8D06F04-724E-493F-8DBE-9DF37DD0A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210" y="4838842"/>
            <a:ext cx="2625491" cy="32513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C936C92-F331-4C98-AAF3-3234983F6AFD}"/>
              </a:ext>
            </a:extLst>
          </p:cNvPr>
          <p:cNvGrpSpPr/>
          <p:nvPr/>
        </p:nvGrpSpPr>
        <p:grpSpPr>
          <a:xfrm>
            <a:off x="2856427" y="4054470"/>
            <a:ext cx="9564173" cy="2206811"/>
            <a:chOff x="-217981" y="6854754"/>
            <a:chExt cx="9564173" cy="220681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E399ACF-27BE-451C-B5AE-979B8C298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18018" r="6391" b="65694"/>
            <a:stretch/>
          </p:blipFill>
          <p:spPr>
            <a:xfrm>
              <a:off x="-217981" y="6854754"/>
              <a:ext cx="9564173" cy="22068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0DAB23-780F-4604-9C18-D44407F29A6E}"/>
                </a:ext>
              </a:extLst>
            </p:cNvPr>
            <p:cNvSpPr txBox="1"/>
            <p:nvPr/>
          </p:nvSpPr>
          <p:spPr>
            <a:xfrm>
              <a:off x="652697" y="7499478"/>
              <a:ext cx="8001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en-US" sz="4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 tám phần tám mươi lăm</a:t>
              </a:r>
              <a:endPara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20B23-DEEB-4130-81C5-D46947199875}"/>
              </a:ext>
            </a:extLst>
          </p:cNvPr>
          <p:cNvGrpSpPr/>
          <p:nvPr/>
        </p:nvGrpSpPr>
        <p:grpSpPr>
          <a:xfrm>
            <a:off x="10465527" y="2552700"/>
            <a:ext cx="5190927" cy="4845021"/>
            <a:chOff x="10491127" y="2885364"/>
            <a:chExt cx="5190927" cy="48450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465288-DC79-4A3D-B70A-98DDA8EC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" b="2054"/>
            <a:stretch/>
          </p:blipFill>
          <p:spPr>
            <a:xfrm flipH="1">
              <a:off x="10491127" y="2885364"/>
              <a:ext cx="5190927" cy="484502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1FA8EC-0206-4520-88AE-35049E05FC9C}"/>
                </a:ext>
              </a:extLst>
            </p:cNvPr>
            <p:cNvGrpSpPr/>
            <p:nvPr/>
          </p:nvGrpSpPr>
          <p:grpSpPr>
            <a:xfrm>
              <a:off x="12408833" y="3770809"/>
              <a:ext cx="1463969" cy="2830080"/>
              <a:chOff x="8805743" y="3620066"/>
              <a:chExt cx="1463969" cy="2830080"/>
            </a:xfrm>
          </p:grpSpPr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F4EFCAB4-E7E2-40D3-9A0A-7C2BB1AC75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2509" y="362006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53DC57D8-817F-47AF-B283-7C14137851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05743" y="5003596"/>
                <a:ext cx="1344308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800" b="1">
                    <a:effectLst>
                      <a:outerShdw blurRad="12700" dist="50800" dir="2700000" algn="tl">
                        <a:schemeClr val="bg1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  <a:endParaRPr lang="vi-VN" altLang="en-US" sz="8800" b="1">
                  <a:effectLst>
                    <a:outerShdw blurRad="12700" dist="50800" dir="2700000" algn="tl">
                      <a:schemeClr val="bg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8DAE92F-75B9-437A-92A0-5A8411BE6D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842509" y="5066616"/>
                <a:ext cx="1427203" cy="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effectLst>
                <a:outerShdw blurRad="12700" dist="38100" dir="2700000" rotWithShape="0">
                  <a:schemeClr val="bg1"/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89710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276</Words>
  <Application>Microsoft Office PowerPoint</Application>
  <PresentationFormat>Custom</PresentationFormat>
  <Paragraphs>97</Paragraphs>
  <Slides>16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UVN Bai Sau Nang</vt:lpstr>
      <vt:lpstr>Arial</vt:lpstr>
      <vt:lpstr>Times New Roman</vt:lpstr>
      <vt:lpstr>Calibri</vt:lpstr>
      <vt:lpstr>UTM Avo</vt:lpstr>
      <vt:lpstr>UTM Soraya</vt:lpstr>
      <vt:lpstr>UTM Gradoo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 tr110</dc:title>
  <dc:subject>Toan 4</dc:subject>
  <dc:creator>KTUTS</dc:creator>
  <cp:keywords>YenVu</cp:keywords>
  <cp:lastModifiedBy>PHAN HOÀNG PHƯỚC HẠNH</cp:lastModifiedBy>
  <cp:revision>11</cp:revision>
  <dcterms:created xsi:type="dcterms:W3CDTF">2006-08-16T00:00:00Z</dcterms:created>
  <dcterms:modified xsi:type="dcterms:W3CDTF">2022-01-12T07:39:44Z</dcterms:modified>
  <dc:identifier>DAE06et-PCo</dc:identifier>
  <cp:version>X019</cp:version>
</cp:coreProperties>
</file>