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01" r:id="rId12"/>
    <p:sldId id="2007577223" r:id="rId13"/>
    <p:sldId id="2007577203" r:id="rId14"/>
    <p:sldId id="2007577200" r:id="rId15"/>
    <p:sldId id="2007577224" r:id="rId16"/>
    <p:sldId id="2007577225" r:id="rId17"/>
    <p:sldId id="2007577212" r:id="rId18"/>
    <p:sldId id="2007577226" r:id="rId19"/>
    <p:sldId id="2007577227" r:id="rId20"/>
  </p:sldIdLst>
  <p:sldSz cx="12192000" cy="6858000"/>
  <p:notesSz cx="6858000" cy="9144000"/>
  <p:embeddedFontLst>
    <p:embeddedFont>
      <p:font typeface="等线" panose="02010600030101010101" pitchFamily="2" charset="-122"/>
      <p:regular r:id="rId22"/>
    </p:embeddedFont>
    <p:embeddedFont>
      <p:font typeface="等线 Light" panose="02010600030101010101" pitchFamily="2" charset="-122"/>
      <p:regular r:id="rId23"/>
    </p:embeddedFont>
    <p:embeddedFont>
      <p:font typeface="UTM Akashi"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Cool Blue" panose="02040603050506020204" pitchFamily="18" charset="0"/>
      <p:regular r:id="rId29"/>
    </p:embeddedFont>
    <p:embeddedFont>
      <p:font typeface="UTM Erie Black" panose="02040603050506020204" pitchFamily="18" charset="0"/>
      <p:regular r:id="rId30"/>
    </p:embeddedFont>
    <p:embeddedFont>
      <p:font typeface="UTM Impact" panose="0204060305050602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napToGrid="0">
      <p:cViewPr>
        <p:scale>
          <a:sx n="66" d="100"/>
          <a:sy n="66"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17</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18</a:t>
            </a:fld>
            <a:endParaRPr lang="zh-CN" altLang="en-US"/>
          </a:p>
        </p:txBody>
      </p:sp>
    </p:spTree>
    <p:extLst>
      <p:ext uri="{BB962C8B-B14F-4D97-AF65-F5344CB8AC3E}">
        <p14:creationId xmlns:p14="http://schemas.microsoft.com/office/powerpoint/2010/main" val="77769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211627"/>
            <a:ext cx="11384874" cy="2215991"/>
          </a:xfrm>
          <a:prstGeom prst="rect">
            <a:avLst/>
          </a:prstGeom>
          <a:noFill/>
        </p:spPr>
        <p:txBody>
          <a:bodyPr wrap="square" rtlCol="0">
            <a:spAutoFit/>
          </a:bodyPr>
          <a:lstStyle/>
          <a:p>
            <a:pPr algn="ct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Dặn</a:t>
            </a:r>
            <a:r>
              <a:rPr lang="en-US" altLang="zh-CN"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dò</a:t>
            </a:r>
            <a:endParaRPr lang="zh-CN" altLang="en-US"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Tree>
    <p:extLst>
      <p:ext uri="{BB962C8B-B14F-4D97-AF65-F5344CB8AC3E}">
        <p14:creationId xmlns:p14="http://schemas.microsoft.com/office/powerpoint/2010/main" val="1824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850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UTM Akashi</vt:lpstr>
      <vt:lpstr>等线 Light</vt:lpstr>
      <vt:lpstr>UTM Avo</vt:lpstr>
      <vt:lpstr>UTM Cool Blue</vt:lpstr>
      <vt:lpstr>UTM Erie Black</vt:lpstr>
      <vt:lpstr>UTM Impact</vt:lpstr>
      <vt:lpstr>Times New Roman</vt:lpstr>
      <vt:lpstr>Arial</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PHAN HOÀNG PHƯỚC HẠNH</cp:lastModifiedBy>
  <cp:revision>44</cp:revision>
  <dcterms:created xsi:type="dcterms:W3CDTF">2019-04-08T03:26:00Z</dcterms:created>
  <dcterms:modified xsi:type="dcterms:W3CDTF">2022-01-08T12:18:35Z</dcterms:modified>
  <cp:version>N05</cp:version>
</cp:coreProperties>
</file>