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325" r:id="rId2"/>
    <p:sldId id="294" r:id="rId3"/>
    <p:sldId id="288" r:id="rId4"/>
    <p:sldId id="289" r:id="rId5"/>
    <p:sldId id="295" r:id="rId6"/>
    <p:sldId id="296" r:id="rId7"/>
    <p:sldId id="290" r:id="rId8"/>
    <p:sldId id="263" r:id="rId9"/>
    <p:sldId id="264" r:id="rId10"/>
    <p:sldId id="265" r:id="rId11"/>
    <p:sldId id="266" r:id="rId12"/>
    <p:sldId id="262" r:id="rId13"/>
    <p:sldId id="311" r:id="rId14"/>
    <p:sldId id="293" r:id="rId15"/>
    <p:sldId id="267" r:id="rId16"/>
    <p:sldId id="299" r:id="rId17"/>
    <p:sldId id="301" r:id="rId18"/>
    <p:sldId id="300" r:id="rId19"/>
    <p:sldId id="306" r:id="rId20"/>
    <p:sldId id="309" r:id="rId21"/>
    <p:sldId id="308" r:id="rId22"/>
    <p:sldId id="303" r:id="rId23"/>
    <p:sldId id="302" r:id="rId24"/>
    <p:sldId id="310" r:id="rId25"/>
    <p:sldId id="312" r:id="rId26"/>
    <p:sldId id="314" r:id="rId27"/>
    <p:sldId id="318" r:id="rId28"/>
    <p:sldId id="319" r:id="rId29"/>
    <p:sldId id="320" r:id="rId30"/>
    <p:sldId id="315" r:id="rId31"/>
    <p:sldId id="321" r:id="rId32"/>
    <p:sldId id="322" r:id="rId33"/>
    <p:sldId id="313" r:id="rId34"/>
    <p:sldId id="323" r:id="rId35"/>
    <p:sldId id="324" r:id="rId36"/>
    <p:sldId id="326" r:id="rId37"/>
    <p:sldId id="327" r:id="rId38"/>
    <p:sldId id="328" r:id="rId39"/>
    <p:sldId id="329" r:id="rId40"/>
    <p:sldId id="330" r:id="rId41"/>
    <p:sldId id="331" r:id="rId42"/>
    <p:sldId id="332" r:id="rId43"/>
    <p:sldId id="333" r:id="rId44"/>
    <p:sldId id="334" r:id="rId45"/>
    <p:sldId id="335" r:id="rId46"/>
    <p:sldId id="336" r:id="rId47"/>
    <p:sldId id="337" r:id="rId48"/>
    <p:sldId id="338" r:id="rId49"/>
    <p:sldId id="339" r:id="rId50"/>
    <p:sldId id="340" r:id="rId51"/>
    <p:sldId id="341" r:id="rId52"/>
    <p:sldId id="342" r:id="rId53"/>
    <p:sldId id="343" r:id="rId54"/>
    <p:sldId id="344" r:id="rId55"/>
    <p:sldId id="345" r:id="rId56"/>
    <p:sldId id="346" r:id="rId57"/>
    <p:sldId id="347" r:id="rId58"/>
  </p:sldIdLst>
  <p:sldSz cx="12192000" cy="6858000"/>
  <p:notesSz cx="6858000" cy="9144000"/>
  <p:custDataLst>
    <p:tags r:id="rId6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ur team" id="{F30AD347-4ACF-46FF-940D-086CE666FB82}">
          <p14:sldIdLst>
            <p14:sldId id="325"/>
            <p14:sldId id="294"/>
            <p14:sldId id="288"/>
            <p14:sldId id="289"/>
            <p14:sldId id="295"/>
            <p14:sldId id="296"/>
            <p14:sldId id="290"/>
            <p14:sldId id="263"/>
            <p14:sldId id="264"/>
            <p14:sldId id="265"/>
            <p14:sldId id="266"/>
            <p14:sldId id="262"/>
            <p14:sldId id="311"/>
            <p14:sldId id="293"/>
            <p14:sldId id="267"/>
            <p14:sldId id="299"/>
            <p14:sldId id="301"/>
            <p14:sldId id="300"/>
            <p14:sldId id="306"/>
            <p14:sldId id="309"/>
            <p14:sldId id="308"/>
            <p14:sldId id="303"/>
            <p14:sldId id="302"/>
            <p14:sldId id="310"/>
            <p14:sldId id="312"/>
            <p14:sldId id="314"/>
            <p14:sldId id="318"/>
            <p14:sldId id="319"/>
            <p14:sldId id="320"/>
            <p14:sldId id="315"/>
            <p14:sldId id="321"/>
            <p14:sldId id="322"/>
            <p14:sldId id="313"/>
            <p14:sldId id="323"/>
            <p14:sldId id="324"/>
            <p14:sldId id="326"/>
            <p14:sldId id="327"/>
            <p14:sldId id="328"/>
            <p14:sldId id="329"/>
            <p14:sldId id="330"/>
            <p14:sldId id="331"/>
            <p14:sldId id="332"/>
            <p14:sldId id="333"/>
            <p14:sldId id="334"/>
            <p14:sldId id="335"/>
            <p14:sldId id="336"/>
            <p14:sldId id="337"/>
            <p14:sldId id="338"/>
            <p14:sldId id="339"/>
            <p14:sldId id="340"/>
            <p14:sldId id="341"/>
            <p14:sldId id="342"/>
            <p14:sldId id="343"/>
            <p14:sldId id="344"/>
            <p14:sldId id="345"/>
            <p14:sldId id="346"/>
            <p14:sldId id="34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89"/>
    <a:srgbClr val="340707"/>
    <a:srgbClr val="4472C4"/>
    <a:srgbClr val="ED7D31"/>
    <a:srgbClr val="623A84"/>
    <a:srgbClr val="CA261D"/>
    <a:srgbClr val="60BCDA"/>
    <a:srgbClr val="F3B731"/>
    <a:srgbClr val="1C743A"/>
    <a:srgbClr val="8B25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78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5A7027-9BA4-44F8-8187-9AC23DB17E3F}" type="datetimeFigureOut">
              <a:rPr lang="en-US" smtClean="0"/>
              <a:t>6/1/2022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2FB98F-BF59-451B-9ABD-7C012ED8CCFF}" type="slidenum">
              <a:rPr lang="en-US" smtClean="0"/>
              <a:t>‹#›</a:t>
            </a:fld>
            <a:endParaRPr lang="en-US"/>
          </a:p>
        </p:txBody>
      </p:sp>
    </p:spTree>
    <p:extLst>
      <p:ext uri="{BB962C8B-B14F-4D97-AF65-F5344CB8AC3E}">
        <p14:creationId xmlns:p14="http://schemas.microsoft.com/office/powerpoint/2010/main" val="3390247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A9C6C0-FD55-42E9-87AF-329223AB0B45}" type="slidenum">
              <a:rPr lang="en-US" smtClean="0"/>
              <a:t>2</a:t>
            </a:fld>
            <a:endParaRPr lang="en-US"/>
          </a:p>
        </p:txBody>
      </p:sp>
    </p:spTree>
    <p:extLst>
      <p:ext uri="{BB962C8B-B14F-4D97-AF65-F5344CB8AC3E}">
        <p14:creationId xmlns:p14="http://schemas.microsoft.com/office/powerpoint/2010/main" val="17004677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A9C6C0-FD55-42E9-87AF-329223AB0B45}" type="slidenum">
              <a:rPr lang="en-US" smtClean="0"/>
              <a:t>42</a:t>
            </a:fld>
            <a:endParaRPr lang="en-US"/>
          </a:p>
        </p:txBody>
      </p:sp>
    </p:spTree>
    <p:extLst>
      <p:ext uri="{BB962C8B-B14F-4D97-AF65-F5344CB8AC3E}">
        <p14:creationId xmlns:p14="http://schemas.microsoft.com/office/powerpoint/2010/main" val="1645578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A9C6C0-FD55-42E9-87AF-329223AB0B45}" type="slidenum">
              <a:rPr lang="en-US" smtClean="0"/>
              <a:t>43</a:t>
            </a:fld>
            <a:endParaRPr lang="en-US"/>
          </a:p>
        </p:txBody>
      </p:sp>
    </p:spTree>
    <p:extLst>
      <p:ext uri="{BB962C8B-B14F-4D97-AF65-F5344CB8AC3E}">
        <p14:creationId xmlns:p14="http://schemas.microsoft.com/office/powerpoint/2010/main" val="14350960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A9C6C0-FD55-42E9-87AF-329223AB0B45}" type="slidenum">
              <a:rPr lang="en-US" smtClean="0"/>
              <a:t>44</a:t>
            </a:fld>
            <a:endParaRPr lang="en-US"/>
          </a:p>
        </p:txBody>
      </p:sp>
    </p:spTree>
    <p:extLst>
      <p:ext uri="{BB962C8B-B14F-4D97-AF65-F5344CB8AC3E}">
        <p14:creationId xmlns:p14="http://schemas.microsoft.com/office/powerpoint/2010/main" val="10564099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A9C6C0-FD55-42E9-87AF-329223AB0B45}" type="slidenum">
              <a:rPr lang="en-US" smtClean="0"/>
              <a:t>45</a:t>
            </a:fld>
            <a:endParaRPr lang="en-US"/>
          </a:p>
        </p:txBody>
      </p:sp>
    </p:spTree>
    <p:extLst>
      <p:ext uri="{BB962C8B-B14F-4D97-AF65-F5344CB8AC3E}">
        <p14:creationId xmlns:p14="http://schemas.microsoft.com/office/powerpoint/2010/main" val="4123118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A9C6C0-FD55-42E9-87AF-329223AB0B45}" type="slidenum">
              <a:rPr lang="en-US" smtClean="0"/>
              <a:t>46</a:t>
            </a:fld>
            <a:endParaRPr lang="en-US"/>
          </a:p>
        </p:txBody>
      </p:sp>
    </p:spTree>
    <p:extLst>
      <p:ext uri="{BB962C8B-B14F-4D97-AF65-F5344CB8AC3E}">
        <p14:creationId xmlns:p14="http://schemas.microsoft.com/office/powerpoint/2010/main" val="11451356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A9C6C0-FD55-42E9-87AF-329223AB0B45}" type="slidenum">
              <a:rPr lang="en-US" smtClean="0"/>
              <a:t>48</a:t>
            </a:fld>
            <a:endParaRPr lang="en-US"/>
          </a:p>
        </p:txBody>
      </p:sp>
    </p:spTree>
    <p:extLst>
      <p:ext uri="{BB962C8B-B14F-4D97-AF65-F5344CB8AC3E}">
        <p14:creationId xmlns:p14="http://schemas.microsoft.com/office/powerpoint/2010/main" val="2556092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A9C6C0-FD55-42E9-87AF-329223AB0B45}" type="slidenum">
              <a:rPr lang="en-US" smtClean="0"/>
              <a:t>3</a:t>
            </a:fld>
            <a:endParaRPr lang="en-US"/>
          </a:p>
        </p:txBody>
      </p:sp>
    </p:spTree>
    <p:extLst>
      <p:ext uri="{BB962C8B-B14F-4D97-AF65-F5344CB8AC3E}">
        <p14:creationId xmlns:p14="http://schemas.microsoft.com/office/powerpoint/2010/main" val="1500550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A9C6C0-FD55-42E9-87AF-329223AB0B45}" type="slidenum">
              <a:rPr lang="en-US" smtClean="0"/>
              <a:t>4</a:t>
            </a:fld>
            <a:endParaRPr lang="en-US"/>
          </a:p>
        </p:txBody>
      </p:sp>
    </p:spTree>
    <p:extLst>
      <p:ext uri="{BB962C8B-B14F-4D97-AF65-F5344CB8AC3E}">
        <p14:creationId xmlns:p14="http://schemas.microsoft.com/office/powerpoint/2010/main" val="643024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A9C6C0-FD55-42E9-87AF-329223AB0B45}" type="slidenum">
              <a:rPr lang="en-US" smtClean="0"/>
              <a:t>5</a:t>
            </a:fld>
            <a:endParaRPr lang="en-US"/>
          </a:p>
        </p:txBody>
      </p:sp>
    </p:spTree>
    <p:extLst>
      <p:ext uri="{BB962C8B-B14F-4D97-AF65-F5344CB8AC3E}">
        <p14:creationId xmlns:p14="http://schemas.microsoft.com/office/powerpoint/2010/main" val="137813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A9C6C0-FD55-42E9-87AF-329223AB0B45}" type="slidenum">
              <a:rPr lang="en-US" smtClean="0"/>
              <a:t>6</a:t>
            </a:fld>
            <a:endParaRPr lang="en-US"/>
          </a:p>
        </p:txBody>
      </p:sp>
    </p:spTree>
    <p:extLst>
      <p:ext uri="{BB962C8B-B14F-4D97-AF65-F5344CB8AC3E}">
        <p14:creationId xmlns:p14="http://schemas.microsoft.com/office/powerpoint/2010/main" val="1466081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A9C6C0-FD55-42E9-87AF-329223AB0B45}" type="slidenum">
              <a:rPr lang="en-US" smtClean="0"/>
              <a:t>38</a:t>
            </a:fld>
            <a:endParaRPr lang="en-US"/>
          </a:p>
        </p:txBody>
      </p:sp>
    </p:spTree>
    <p:extLst>
      <p:ext uri="{BB962C8B-B14F-4D97-AF65-F5344CB8AC3E}">
        <p14:creationId xmlns:p14="http://schemas.microsoft.com/office/powerpoint/2010/main" val="2697486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A9C6C0-FD55-42E9-87AF-329223AB0B45}" type="slidenum">
              <a:rPr lang="en-US" smtClean="0"/>
              <a:t>39</a:t>
            </a:fld>
            <a:endParaRPr lang="en-US"/>
          </a:p>
        </p:txBody>
      </p:sp>
    </p:spTree>
    <p:extLst>
      <p:ext uri="{BB962C8B-B14F-4D97-AF65-F5344CB8AC3E}">
        <p14:creationId xmlns:p14="http://schemas.microsoft.com/office/powerpoint/2010/main" val="1721325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A9C6C0-FD55-42E9-87AF-329223AB0B45}" type="slidenum">
              <a:rPr lang="en-US" smtClean="0"/>
              <a:t>40</a:t>
            </a:fld>
            <a:endParaRPr lang="en-US"/>
          </a:p>
        </p:txBody>
      </p:sp>
    </p:spTree>
    <p:extLst>
      <p:ext uri="{BB962C8B-B14F-4D97-AF65-F5344CB8AC3E}">
        <p14:creationId xmlns:p14="http://schemas.microsoft.com/office/powerpoint/2010/main" val="4176986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A9C6C0-FD55-42E9-87AF-329223AB0B45}" type="slidenum">
              <a:rPr lang="en-US" smtClean="0"/>
              <a:t>41</a:t>
            </a:fld>
            <a:endParaRPr lang="en-US"/>
          </a:p>
        </p:txBody>
      </p:sp>
    </p:spTree>
    <p:extLst>
      <p:ext uri="{BB962C8B-B14F-4D97-AF65-F5344CB8AC3E}">
        <p14:creationId xmlns:p14="http://schemas.microsoft.com/office/powerpoint/2010/main" val="1588423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F2FE3-E239-45F5-BFBE-F3E091DBDB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35DD56-D70D-4619-A40F-4009A2D23C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A6C782-B785-45C4-8D8A-DD5463848C54}"/>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81DFCD77-A45B-431C-8CD1-0E9F7F6483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89BC85-4747-4113-9859-A97F7AB6D333}"/>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119993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F2FE3-E239-45F5-BFBE-F3E091DBDB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35DD56-D70D-4619-A40F-4009A2D23C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A6C782-B785-45C4-8D8A-DD5463848C54}"/>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81DFCD77-A45B-431C-8CD1-0E9F7F6483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89BC85-4747-4113-9859-A97F7AB6D333}"/>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528751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F2FE3-E239-45F5-BFBE-F3E091DBDB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35DD56-D70D-4619-A40F-4009A2D23C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A6C782-B785-45C4-8D8A-DD5463848C54}"/>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81DFCD77-A45B-431C-8CD1-0E9F7F6483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89BC85-4747-4113-9859-A97F7AB6D333}"/>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83758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F2FE3-E239-45F5-BFBE-F3E091DBDB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35DD56-D70D-4619-A40F-4009A2D23C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A6C782-B785-45C4-8D8A-DD5463848C54}"/>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81DFCD77-A45B-431C-8CD1-0E9F7F6483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89BC85-4747-4113-9859-A97F7AB6D333}"/>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26430583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F2FE3-E239-45F5-BFBE-F3E091DBDB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35DD56-D70D-4619-A40F-4009A2D23C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A6C782-B785-45C4-8D8A-DD5463848C54}"/>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81DFCD77-A45B-431C-8CD1-0E9F7F6483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89BC85-4747-4113-9859-A97F7AB6D333}"/>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42657350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6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F2FE3-E239-45F5-BFBE-F3E091DBDB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35DD56-D70D-4619-A40F-4009A2D23C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A6C782-B785-45C4-8D8A-DD5463848C54}"/>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81DFCD77-A45B-431C-8CD1-0E9F7F6483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89BC85-4747-4113-9859-A97F7AB6D333}"/>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13778332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9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F2FE3-E239-45F5-BFBE-F3E091DBDB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35DD56-D70D-4619-A40F-4009A2D23C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A6C782-B785-45C4-8D8A-DD5463848C54}"/>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81DFCD77-A45B-431C-8CD1-0E9F7F6483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89BC85-4747-4113-9859-A97F7AB6D333}"/>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8335241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F2FE3-E239-45F5-BFBE-F3E091DBDB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35DD56-D70D-4619-A40F-4009A2D23C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A6C782-B785-45C4-8D8A-DD5463848C54}"/>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81DFCD77-A45B-431C-8CD1-0E9F7F6483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89BC85-4747-4113-9859-A97F7AB6D333}"/>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1051523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F2FE3-E239-45F5-BFBE-F3E091DBDB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35DD56-D70D-4619-A40F-4009A2D23C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A6C782-B785-45C4-8D8A-DD5463848C54}"/>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81DFCD77-A45B-431C-8CD1-0E9F7F6483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89BC85-4747-4113-9859-A97F7AB6D333}"/>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5554308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11181772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4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1721137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5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F2FE3-E239-45F5-BFBE-F3E091DBDB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35DD56-D70D-4619-A40F-4009A2D23C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A6C782-B785-45C4-8D8A-DD5463848C54}"/>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81DFCD77-A45B-431C-8CD1-0E9F7F6483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89BC85-4747-4113-9859-A97F7AB6D333}"/>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25615874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4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0696252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4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5939083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4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23793239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4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2338129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4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5377951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4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9142910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4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27342650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4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8708508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3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18539933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3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177011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F2FE3-E239-45F5-BFBE-F3E091DBDB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35DD56-D70D-4619-A40F-4009A2D23C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A6C782-B785-45C4-8D8A-DD5463848C54}"/>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81DFCD77-A45B-431C-8CD1-0E9F7F6483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89BC85-4747-4113-9859-A97F7AB6D333}"/>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21067365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3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15776036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3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25050672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3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688363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3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2813536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3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19529272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3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745728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3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12284449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3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5310113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2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3312540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2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1879983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F2FE3-E239-45F5-BFBE-F3E091DBDB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35DD56-D70D-4619-A40F-4009A2D23C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A6C782-B785-45C4-8D8A-DD5463848C54}"/>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81DFCD77-A45B-431C-8CD1-0E9F7F6483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89BC85-4747-4113-9859-A97F7AB6D333}"/>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14068544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2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6860181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2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26301661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2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0920479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2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15897109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2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10237047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2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25932922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2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8105682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2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9215214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1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2497570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722435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F2FE3-E239-45F5-BFBE-F3E091DBDB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35DD56-D70D-4619-A40F-4009A2D23C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A6C782-B785-45C4-8D8A-DD5463848C54}"/>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81DFCD77-A45B-431C-8CD1-0E9F7F6483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89BC85-4747-4113-9859-A97F7AB6D333}"/>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6030212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867984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6252812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581892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1020177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947044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238379136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202095867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33731589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20688338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390575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F2FE3-E239-45F5-BFBE-F3E091DBDB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35DD56-D70D-4619-A40F-4009A2D23C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A6C782-B785-45C4-8D8A-DD5463848C54}"/>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81DFCD77-A45B-431C-8CD1-0E9F7F6483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89BC85-4747-4113-9859-A97F7AB6D333}"/>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59183598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19871298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9433864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4096077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33031902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06843803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31162711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16088939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2361C-D281-4B9F-8220-5813D43B20D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34221BD-5970-410C-BD77-FFB6185CEC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9B2F086-12E4-437D-8F08-1CE2D6DCB61A}"/>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69ED1719-C94D-444A-ADCB-B7C43DDC15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94B858-39BD-48BB-BBE0-1461143BB73D}"/>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0329838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CD7B9-E2E8-4100-A6C9-A35BB4282F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A17D73-1D4D-4296-B6EC-CCF00C95B1D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509F027-A564-4D44-AEBE-67FFC2379E4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25A03E-6173-40D2-96B7-4ACF0C1F3DFB}"/>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6" name="Footer Placeholder 5">
            <a:extLst>
              <a:ext uri="{FF2B5EF4-FFF2-40B4-BE49-F238E27FC236}">
                <a16:creationId xmlns:a16="http://schemas.microsoft.com/office/drawing/2014/main" id="{9E9EF80D-3AF3-4BE7-87C9-C46F7A1ACC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B25F3D-E388-414D-B331-180AE9E6B15B}"/>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43307593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FBE4C-5E50-47D3-B5C0-13B9AD0E4CD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5E3F934-D41A-4DC7-9578-F4F1780442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0402E8-2E0D-43BA-8290-C4D968539E9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0F8EBB3-CE4B-4279-8F4D-6469CD5F7A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96B4A5-3D3E-4D64-843D-782AAA5AD66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41ADE0B-69DF-48E6-9F35-7B9FB63FDC0D}"/>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8" name="Footer Placeholder 7">
            <a:extLst>
              <a:ext uri="{FF2B5EF4-FFF2-40B4-BE49-F238E27FC236}">
                <a16:creationId xmlns:a16="http://schemas.microsoft.com/office/drawing/2014/main" id="{522C88DD-9054-4A61-B29F-73BCA7F116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DA67284-315A-451C-9D97-3989B5528200}"/>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1671127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0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F2FE3-E239-45F5-BFBE-F3E091DBDB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35DD56-D70D-4619-A40F-4009A2D23C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A6C782-B785-45C4-8D8A-DD5463848C54}"/>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81DFCD77-A45B-431C-8CD1-0E9F7F6483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89BC85-4747-4113-9859-A97F7AB6D333}"/>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14035811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E151-5871-4333-B63A-B2D75920768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C75D7D0-B215-43FC-BC2F-4661925D22FB}"/>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4" name="Footer Placeholder 3">
            <a:extLst>
              <a:ext uri="{FF2B5EF4-FFF2-40B4-BE49-F238E27FC236}">
                <a16:creationId xmlns:a16="http://schemas.microsoft.com/office/drawing/2014/main" id="{5CE75759-2B78-4EC9-A144-F0AB1699DA2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F559AC-5868-427B-9A4D-30E973DFCE51}"/>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269132825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EECB2F-4A0B-4FD3-87F0-3CBFF142A995}"/>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3" name="Footer Placeholder 2">
            <a:extLst>
              <a:ext uri="{FF2B5EF4-FFF2-40B4-BE49-F238E27FC236}">
                <a16:creationId xmlns:a16="http://schemas.microsoft.com/office/drawing/2014/main" id="{043EF180-4BEA-4736-BBB2-326BA2801F9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3BD6A4C-CFE4-47EC-AADE-DE4ABD49C5D4}"/>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49051072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FA36D-DC19-4C5F-9274-E1CC44C095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D40866C-938B-491C-BF69-37C04AE1C7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216A3B6-9D92-478C-918A-422CA2BE6C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FC713E-2A8F-49C7-BAFA-0E742D912D8F}"/>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6" name="Footer Placeholder 5">
            <a:extLst>
              <a:ext uri="{FF2B5EF4-FFF2-40B4-BE49-F238E27FC236}">
                <a16:creationId xmlns:a16="http://schemas.microsoft.com/office/drawing/2014/main" id="{C1E00841-2DC1-4343-BC58-7E3FECFDE5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346D39-843A-40AB-8792-152BB036864E}"/>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2423931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BC8A2-DC5D-4255-BD0A-739F21747E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F8A1C9E-2252-4411-967F-F5828D8183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26F2ECB-FA14-43C9-9EAA-3BC4C9A72A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3E5E66-36A0-4A4D-8C7F-EB3F7E720B7D}"/>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6" name="Footer Placeholder 5">
            <a:extLst>
              <a:ext uri="{FF2B5EF4-FFF2-40B4-BE49-F238E27FC236}">
                <a16:creationId xmlns:a16="http://schemas.microsoft.com/office/drawing/2014/main" id="{560CCEC1-6077-42F0-A611-AA9F8696DD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7A7F1B-2E2A-44FF-A137-AB33B56859C9}"/>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56542321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54C61-12C8-4E49-8DAA-5BE159A95CB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05CB2BF-F154-4084-863F-D9BEC9A654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814669-89F1-4CFA-BE9D-BACECEE3BEE4}"/>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9872050D-DB7B-4C2F-A4CD-996CC752AF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A54851-27B0-421A-A539-91A9CEC1DD52}"/>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44077365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DF3960-D05C-4C47-8EB3-5A513A83CF4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BF32B21-FF88-4F39-B2BB-B4B2ACC3FD0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04F885-45C7-4A34-8254-B486AA217EBD}"/>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7DD96655-6148-4BE9-8DE7-AE0BFCDA72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625113-18F9-4636-8A22-417519B9B1BC}"/>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114025754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96507455"/>
      </p:ext>
    </p:extLst>
  </p:cSld>
  <p:clrMapOvr>
    <a:masterClrMapping/>
  </p:clrMapOvr>
  <p:transition spd="slow" advClick="0" advTm="4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8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F2FE3-E239-45F5-BFBE-F3E091DBDB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35DD56-D70D-4619-A40F-4009A2D23C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A6C782-B785-45C4-8D8A-DD5463848C54}"/>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81DFCD77-A45B-431C-8CD1-0E9F7F6483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89BC85-4747-4113-9859-A97F7AB6D333}"/>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2677019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F2FE3-E239-45F5-BFBE-F3E091DBDB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35DD56-D70D-4619-A40F-4009A2D23C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A6C782-B785-45C4-8D8A-DD5463848C54}"/>
              </a:ext>
            </a:extLst>
          </p:cNvPr>
          <p:cNvSpPr>
            <a:spLocks noGrp="1"/>
          </p:cNvSpPr>
          <p:nvPr>
            <p:ph type="dt" sz="half" idx="10"/>
          </p:nvPr>
        </p:nvSpPr>
        <p:spPr/>
        <p:txBody>
          <a:body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81DFCD77-A45B-431C-8CD1-0E9F7F6483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89BC85-4747-4113-9859-A97F7AB6D333}"/>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19490260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84" Type="http://schemas.openxmlformats.org/officeDocument/2006/relationships/image" Target="../media/image6.png"/><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image" Target="../media/image2.png"/><Relationship Id="rId87" Type="http://schemas.openxmlformats.org/officeDocument/2006/relationships/hyperlink" Target="https://www.facebook.com/teamKTUTS" TargetMode="Externa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microsoft.com/office/2007/relationships/hdphoto" Target="../media/hdphoto1.wdp"/><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image" Target="../media/image3.png"/><Relationship Id="rId85" Type="http://schemas.microsoft.com/office/2007/relationships/hdphoto" Target="../media/hdphoto2.wdp"/><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image" Target="../media/image1.png"/><Relationship Id="rId81" Type="http://schemas.openxmlformats.org/officeDocument/2006/relationships/image" Target="../media/image4.png"/><Relationship Id="rId86"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EE4FAD2-8C5C-4349-B858-27E3C02DC1FF}"/>
              </a:ext>
            </a:extLst>
          </p:cNvPr>
          <p:cNvPicPr>
            <a:picLocks noChangeAspect="1"/>
          </p:cNvPicPr>
          <p:nvPr userDrawn="1"/>
        </p:nvPicPr>
        <p:blipFill>
          <a:blip r:embed="rId78">
            <a:extLst>
              <a:ext uri="{28A0092B-C50C-407E-A947-70E740481C1C}">
                <a14:useLocalDpi xmlns:a14="http://schemas.microsoft.com/office/drawing/2010/main" val="0"/>
              </a:ext>
            </a:extLst>
          </a:blip>
          <a:stretch>
            <a:fillRect/>
          </a:stretch>
        </p:blipFill>
        <p:spPr>
          <a:xfrm rot="507857">
            <a:off x="459034" y="2998412"/>
            <a:ext cx="5358110" cy="3843756"/>
          </a:xfrm>
          <a:prstGeom prst="rect">
            <a:avLst/>
          </a:prstGeom>
        </p:spPr>
      </p:pic>
      <p:pic>
        <p:nvPicPr>
          <p:cNvPr id="30" name="Picture 29">
            <a:extLst>
              <a:ext uri="{FF2B5EF4-FFF2-40B4-BE49-F238E27FC236}">
                <a16:creationId xmlns:a16="http://schemas.microsoft.com/office/drawing/2014/main" id="{CDF9AFC3-FC7C-49DD-9D8D-14031BF710BB}"/>
              </a:ext>
            </a:extLst>
          </p:cNvPr>
          <p:cNvPicPr>
            <a:picLocks noChangeAspect="1"/>
          </p:cNvPicPr>
          <p:nvPr userDrawn="1"/>
        </p:nvPicPr>
        <p:blipFill>
          <a:blip r:embed="rId79">
            <a:extLst>
              <a:ext uri="{28A0092B-C50C-407E-A947-70E740481C1C}">
                <a14:useLocalDpi xmlns:a14="http://schemas.microsoft.com/office/drawing/2010/main" val="0"/>
              </a:ext>
            </a:extLst>
          </a:blip>
          <a:stretch>
            <a:fillRect/>
          </a:stretch>
        </p:blipFill>
        <p:spPr>
          <a:xfrm rot="13219404">
            <a:off x="8110426" y="-2213271"/>
            <a:ext cx="4591824" cy="6289530"/>
          </a:xfrm>
          <a:prstGeom prst="rect">
            <a:avLst/>
          </a:prstGeom>
        </p:spPr>
      </p:pic>
      <p:pic>
        <p:nvPicPr>
          <p:cNvPr id="32" name="Picture 31">
            <a:extLst>
              <a:ext uri="{FF2B5EF4-FFF2-40B4-BE49-F238E27FC236}">
                <a16:creationId xmlns:a16="http://schemas.microsoft.com/office/drawing/2014/main" id="{BAF49DD1-B91D-4EC4-95FB-CADF73B61B31}"/>
              </a:ext>
            </a:extLst>
          </p:cNvPr>
          <p:cNvPicPr>
            <a:picLocks noChangeAspect="1"/>
          </p:cNvPicPr>
          <p:nvPr userDrawn="1"/>
        </p:nvPicPr>
        <p:blipFill>
          <a:blip r:embed="rId80">
            <a:extLst>
              <a:ext uri="{28A0092B-C50C-407E-A947-70E740481C1C}">
                <a14:useLocalDpi xmlns:a14="http://schemas.microsoft.com/office/drawing/2010/main" val="0"/>
              </a:ext>
            </a:extLst>
          </a:blip>
          <a:stretch>
            <a:fillRect/>
          </a:stretch>
        </p:blipFill>
        <p:spPr>
          <a:xfrm rot="2236121">
            <a:off x="-355610" y="1160185"/>
            <a:ext cx="3532820" cy="4587188"/>
          </a:xfrm>
          <a:prstGeom prst="rect">
            <a:avLst/>
          </a:prstGeom>
        </p:spPr>
      </p:pic>
      <p:pic>
        <p:nvPicPr>
          <p:cNvPr id="13" name="Picture 12">
            <a:extLst>
              <a:ext uri="{FF2B5EF4-FFF2-40B4-BE49-F238E27FC236}">
                <a16:creationId xmlns:a16="http://schemas.microsoft.com/office/drawing/2014/main" id="{7B4505AA-B0B2-4192-80B5-602E6954EA50}"/>
              </a:ext>
            </a:extLst>
          </p:cNvPr>
          <p:cNvPicPr>
            <a:picLocks noChangeAspect="1"/>
          </p:cNvPicPr>
          <p:nvPr userDrawn="1"/>
        </p:nvPicPr>
        <p:blipFill>
          <a:blip r:embed="rId81">
            <a:extLst>
              <a:ext uri="{BEBA8EAE-BF5A-486C-A8C5-ECC9F3942E4B}">
                <a14:imgProps xmlns:a14="http://schemas.microsoft.com/office/drawing/2010/main">
                  <a14:imgLayer r:embed="rId82">
                    <a14:imgEffect>
                      <a14:backgroundRemoval t="10000" b="90000" l="10000" r="92375">
                        <a14:foregroundMark x1="92375" y1="43250" x2="92375" y2="43250"/>
                        <a14:foregroundMark x1="89875" y1="42875" x2="91000" y2="42875"/>
                        <a14:foregroundMark x1="61875" y1="57250" x2="62875" y2="58250"/>
                        <a14:foregroundMark x1="54750" y1="21500" x2="52000" y2="25625"/>
                        <a14:foregroundMark x1="77625" y1="64250" x2="59750" y2="57875"/>
                        <a14:foregroundMark x1="19375" y1="34125" x2="24250" y2="36875"/>
                        <a14:backgroundMark x1="27500" y1="24625" x2="29500" y2="28750"/>
                        <a14:backgroundMark x1="74500" y1="57250" x2="73750" y2="56500"/>
                      </a14:backgroundRemoval>
                    </a14:imgEffect>
                  </a14:imgLayer>
                </a14:imgProps>
              </a:ext>
              <a:ext uri="{28A0092B-C50C-407E-A947-70E740481C1C}">
                <a14:useLocalDpi xmlns:a14="http://schemas.microsoft.com/office/drawing/2010/main" val="0"/>
              </a:ext>
            </a:extLst>
          </a:blip>
          <a:stretch>
            <a:fillRect/>
          </a:stretch>
        </p:blipFill>
        <p:spPr>
          <a:xfrm>
            <a:off x="-1553792" y="1833821"/>
            <a:ext cx="6325473" cy="6325473"/>
          </a:xfrm>
          <a:prstGeom prst="rect">
            <a:avLst/>
          </a:prstGeom>
        </p:spPr>
      </p:pic>
      <p:sp>
        <p:nvSpPr>
          <p:cNvPr id="7" name="Rectangle 6">
            <a:extLst>
              <a:ext uri="{FF2B5EF4-FFF2-40B4-BE49-F238E27FC236}">
                <a16:creationId xmlns:a16="http://schemas.microsoft.com/office/drawing/2014/main" id="{5EAF6BDC-9085-4908-98B6-393BD2522536}"/>
              </a:ext>
            </a:extLst>
          </p:cNvPr>
          <p:cNvSpPr/>
          <p:nvPr userDrawn="1"/>
        </p:nvSpPr>
        <p:spPr>
          <a:xfrm>
            <a:off x="-31447" y="-17691"/>
            <a:ext cx="12254894" cy="6893379"/>
          </a:xfrm>
          <a:prstGeom prst="rect">
            <a:avLst/>
          </a:prstGeom>
          <a:gradFill flip="none" rotWithShape="1">
            <a:gsLst>
              <a:gs pos="100000">
                <a:schemeClr val="tx1">
                  <a:lumMod val="95000"/>
                  <a:lumOff val="5000"/>
                  <a:alpha val="89000"/>
                </a:schemeClr>
              </a:gs>
              <a:gs pos="1000">
                <a:srgbClr val="680000">
                  <a:alpha val="8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45AA928B-626A-4B7E-99A9-DA7445DF0F20}"/>
              </a:ext>
            </a:extLst>
          </p:cNvPr>
          <p:cNvSpPr/>
          <p:nvPr/>
        </p:nvSpPr>
        <p:spPr>
          <a:xfrm>
            <a:off x="-31447" y="-48004"/>
            <a:ext cx="12254894" cy="6893379"/>
          </a:xfrm>
          <a:prstGeom prst="rect">
            <a:avLst/>
          </a:prstGeom>
          <a:gradFill flip="none" rotWithShape="1">
            <a:gsLst>
              <a:gs pos="100000">
                <a:schemeClr val="tx1">
                  <a:alpha val="10000"/>
                </a:schemeClr>
              </a:gs>
              <a:gs pos="0">
                <a:srgbClr val="EE0000">
                  <a:alpha val="1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Placeholder 1">
            <a:extLst>
              <a:ext uri="{FF2B5EF4-FFF2-40B4-BE49-F238E27FC236}">
                <a16:creationId xmlns:a16="http://schemas.microsoft.com/office/drawing/2014/main" id="{D9099B5C-E125-496D-80B7-0C1F569F2C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2D1B6C1-6371-44FA-8843-541C3D63FC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95818A-7D64-4EEA-8F46-1B7DEDF56C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49094E-4E7E-46C0-B365-2EB6042A85F3}" type="datetimeFigureOut">
              <a:rPr lang="en-US" smtClean="0"/>
              <a:t>6/1/2022</a:t>
            </a:fld>
            <a:endParaRPr lang="en-US"/>
          </a:p>
        </p:txBody>
      </p:sp>
      <p:sp>
        <p:nvSpPr>
          <p:cNvPr id="5" name="Footer Placeholder 4">
            <a:extLst>
              <a:ext uri="{FF2B5EF4-FFF2-40B4-BE49-F238E27FC236}">
                <a16:creationId xmlns:a16="http://schemas.microsoft.com/office/drawing/2014/main" id="{EF143458-9A74-4BC6-871B-CAEA97F50F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E203743-3039-4C30-B908-8B17AD1582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A3E7E7-89C2-4030-9246-3BF9E45A991A}" type="slidenum">
              <a:rPr lang="en-US" smtClean="0"/>
              <a:t>‹#›</a:t>
            </a:fld>
            <a:endParaRPr lang="en-US"/>
          </a:p>
        </p:txBody>
      </p:sp>
      <p:grpSp>
        <p:nvGrpSpPr>
          <p:cNvPr id="20" name="Group 19">
            <a:extLst>
              <a:ext uri="{FF2B5EF4-FFF2-40B4-BE49-F238E27FC236}">
                <a16:creationId xmlns:a16="http://schemas.microsoft.com/office/drawing/2014/main" id="{F6753937-67B9-4F7F-AB4E-C401E5B3D650}"/>
              </a:ext>
            </a:extLst>
          </p:cNvPr>
          <p:cNvGrpSpPr/>
          <p:nvPr userDrawn="1"/>
        </p:nvGrpSpPr>
        <p:grpSpPr>
          <a:xfrm>
            <a:off x="-426286" y="6404521"/>
            <a:ext cx="13348424" cy="366395"/>
            <a:chOff x="-469829" y="5776595"/>
            <a:chExt cx="13348424" cy="366395"/>
          </a:xfrm>
        </p:grpSpPr>
        <p:pic>
          <p:nvPicPr>
            <p:cNvPr id="12" name="Picture 11">
              <a:extLst>
                <a:ext uri="{FF2B5EF4-FFF2-40B4-BE49-F238E27FC236}">
                  <a16:creationId xmlns:a16="http://schemas.microsoft.com/office/drawing/2014/main" id="{E0230F7D-C66F-4A9A-91CF-74FE839593A3}"/>
                </a:ext>
              </a:extLst>
            </p:cNvPr>
            <p:cNvPicPr>
              <a:picLocks noChangeAspect="1"/>
            </p:cNvPicPr>
            <p:nvPr userDrawn="1"/>
          </p:nvPicPr>
          <p:blipFill>
            <a:blip r:embed="rId8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69829" y="5777230"/>
              <a:ext cx="4529686" cy="365760"/>
            </a:xfrm>
            <a:prstGeom prst="rect">
              <a:avLst/>
            </a:prstGeom>
          </p:spPr>
        </p:pic>
        <p:pic>
          <p:nvPicPr>
            <p:cNvPr id="18" name="Picture 17">
              <a:extLst>
                <a:ext uri="{FF2B5EF4-FFF2-40B4-BE49-F238E27FC236}">
                  <a16:creationId xmlns:a16="http://schemas.microsoft.com/office/drawing/2014/main" id="{A8F307A7-9BCC-4B83-9C3B-138E67562826}"/>
                </a:ext>
              </a:extLst>
            </p:cNvPr>
            <p:cNvPicPr>
              <a:picLocks noChangeAspect="1"/>
            </p:cNvPicPr>
            <p:nvPr userDrawn="1"/>
          </p:nvPicPr>
          <p:blipFill>
            <a:blip r:embed="rId8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943582" y="5777230"/>
              <a:ext cx="4529686" cy="365760"/>
            </a:xfrm>
            <a:prstGeom prst="rect">
              <a:avLst/>
            </a:prstGeom>
          </p:spPr>
        </p:pic>
        <p:pic>
          <p:nvPicPr>
            <p:cNvPr id="19" name="Picture 18">
              <a:extLst>
                <a:ext uri="{FF2B5EF4-FFF2-40B4-BE49-F238E27FC236}">
                  <a16:creationId xmlns:a16="http://schemas.microsoft.com/office/drawing/2014/main" id="{207A0608-AEC7-4155-B98E-EE3CA31247F0}"/>
                </a:ext>
              </a:extLst>
            </p:cNvPr>
            <p:cNvPicPr>
              <a:picLocks noChangeAspect="1"/>
            </p:cNvPicPr>
            <p:nvPr userDrawn="1"/>
          </p:nvPicPr>
          <p:blipFill>
            <a:blip r:embed="rId8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348909" y="5776595"/>
              <a:ext cx="4529686" cy="365760"/>
            </a:xfrm>
            <a:prstGeom prst="rect">
              <a:avLst/>
            </a:prstGeom>
          </p:spPr>
        </p:pic>
      </p:grpSp>
      <p:grpSp>
        <p:nvGrpSpPr>
          <p:cNvPr id="21" name="Group 20">
            <a:extLst>
              <a:ext uri="{FF2B5EF4-FFF2-40B4-BE49-F238E27FC236}">
                <a16:creationId xmlns:a16="http://schemas.microsoft.com/office/drawing/2014/main" id="{8B6C2C4C-313D-4DE5-83D7-7E79FF3C7569}"/>
              </a:ext>
            </a:extLst>
          </p:cNvPr>
          <p:cNvGrpSpPr/>
          <p:nvPr userDrawn="1"/>
        </p:nvGrpSpPr>
        <p:grpSpPr>
          <a:xfrm rot="5400000">
            <a:off x="-6405270" y="4546353"/>
            <a:ext cx="13348424" cy="366395"/>
            <a:chOff x="-469829" y="5776595"/>
            <a:chExt cx="13348424" cy="366395"/>
          </a:xfrm>
        </p:grpSpPr>
        <p:pic>
          <p:nvPicPr>
            <p:cNvPr id="22" name="Picture 21">
              <a:extLst>
                <a:ext uri="{FF2B5EF4-FFF2-40B4-BE49-F238E27FC236}">
                  <a16:creationId xmlns:a16="http://schemas.microsoft.com/office/drawing/2014/main" id="{CEED4264-A005-4D85-9FAF-C6FA5AF75111}"/>
                </a:ext>
              </a:extLst>
            </p:cNvPr>
            <p:cNvPicPr>
              <a:picLocks noChangeAspect="1"/>
            </p:cNvPicPr>
            <p:nvPr userDrawn="1"/>
          </p:nvPicPr>
          <p:blipFill>
            <a:blip r:embed="rId8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69829" y="5777230"/>
              <a:ext cx="4529686" cy="365760"/>
            </a:xfrm>
            <a:prstGeom prst="rect">
              <a:avLst/>
            </a:prstGeom>
          </p:spPr>
        </p:pic>
        <p:pic>
          <p:nvPicPr>
            <p:cNvPr id="23" name="Picture 22">
              <a:extLst>
                <a:ext uri="{FF2B5EF4-FFF2-40B4-BE49-F238E27FC236}">
                  <a16:creationId xmlns:a16="http://schemas.microsoft.com/office/drawing/2014/main" id="{92CC1085-8992-4230-93BF-D03E6D47CCF7}"/>
                </a:ext>
              </a:extLst>
            </p:cNvPr>
            <p:cNvPicPr>
              <a:picLocks noChangeAspect="1"/>
            </p:cNvPicPr>
            <p:nvPr userDrawn="1"/>
          </p:nvPicPr>
          <p:blipFill>
            <a:blip r:embed="rId8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943582" y="5777230"/>
              <a:ext cx="4529686" cy="365760"/>
            </a:xfrm>
            <a:prstGeom prst="rect">
              <a:avLst/>
            </a:prstGeom>
          </p:spPr>
        </p:pic>
        <p:pic>
          <p:nvPicPr>
            <p:cNvPr id="24" name="Picture 23">
              <a:extLst>
                <a:ext uri="{FF2B5EF4-FFF2-40B4-BE49-F238E27FC236}">
                  <a16:creationId xmlns:a16="http://schemas.microsoft.com/office/drawing/2014/main" id="{AC619AB3-BDB1-4872-9EAA-48C4D8A6D4B5}"/>
                </a:ext>
              </a:extLst>
            </p:cNvPr>
            <p:cNvPicPr>
              <a:picLocks noChangeAspect="1"/>
            </p:cNvPicPr>
            <p:nvPr userDrawn="1"/>
          </p:nvPicPr>
          <p:blipFill>
            <a:blip r:embed="rId8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348909" y="5776595"/>
              <a:ext cx="4529686" cy="365760"/>
            </a:xfrm>
            <a:prstGeom prst="rect">
              <a:avLst/>
            </a:prstGeom>
          </p:spPr>
        </p:pic>
      </p:grpSp>
      <p:grpSp>
        <p:nvGrpSpPr>
          <p:cNvPr id="25" name="Group 24">
            <a:extLst>
              <a:ext uri="{FF2B5EF4-FFF2-40B4-BE49-F238E27FC236}">
                <a16:creationId xmlns:a16="http://schemas.microsoft.com/office/drawing/2014/main" id="{01EFE2E2-6A9B-4B50-9FF3-CC28DBF8480B}"/>
              </a:ext>
            </a:extLst>
          </p:cNvPr>
          <p:cNvGrpSpPr/>
          <p:nvPr userDrawn="1"/>
        </p:nvGrpSpPr>
        <p:grpSpPr>
          <a:xfrm rot="5400000">
            <a:off x="5229804" y="3450525"/>
            <a:ext cx="13348424" cy="366395"/>
            <a:chOff x="-469829" y="5776595"/>
            <a:chExt cx="13348424" cy="366395"/>
          </a:xfrm>
        </p:grpSpPr>
        <p:pic>
          <p:nvPicPr>
            <p:cNvPr id="26" name="Picture 25">
              <a:extLst>
                <a:ext uri="{FF2B5EF4-FFF2-40B4-BE49-F238E27FC236}">
                  <a16:creationId xmlns:a16="http://schemas.microsoft.com/office/drawing/2014/main" id="{688E14D6-C984-4B69-A904-9108588F9790}"/>
                </a:ext>
              </a:extLst>
            </p:cNvPr>
            <p:cNvPicPr>
              <a:picLocks noChangeAspect="1"/>
            </p:cNvPicPr>
            <p:nvPr userDrawn="1"/>
          </p:nvPicPr>
          <p:blipFill>
            <a:blip r:embed="rId8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69829" y="5777230"/>
              <a:ext cx="4529686" cy="365760"/>
            </a:xfrm>
            <a:prstGeom prst="rect">
              <a:avLst/>
            </a:prstGeom>
          </p:spPr>
        </p:pic>
        <p:pic>
          <p:nvPicPr>
            <p:cNvPr id="27" name="Picture 26">
              <a:extLst>
                <a:ext uri="{FF2B5EF4-FFF2-40B4-BE49-F238E27FC236}">
                  <a16:creationId xmlns:a16="http://schemas.microsoft.com/office/drawing/2014/main" id="{9C729270-173C-4379-89FA-1D23DFAE0EB1}"/>
                </a:ext>
              </a:extLst>
            </p:cNvPr>
            <p:cNvPicPr>
              <a:picLocks noChangeAspect="1"/>
            </p:cNvPicPr>
            <p:nvPr userDrawn="1"/>
          </p:nvPicPr>
          <p:blipFill>
            <a:blip r:embed="rId8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943582" y="5777230"/>
              <a:ext cx="4529686" cy="365760"/>
            </a:xfrm>
            <a:prstGeom prst="rect">
              <a:avLst/>
            </a:prstGeom>
          </p:spPr>
        </p:pic>
        <p:pic>
          <p:nvPicPr>
            <p:cNvPr id="28" name="Picture 27">
              <a:extLst>
                <a:ext uri="{FF2B5EF4-FFF2-40B4-BE49-F238E27FC236}">
                  <a16:creationId xmlns:a16="http://schemas.microsoft.com/office/drawing/2014/main" id="{B72809D3-D2C0-400C-B897-248DBADE5678}"/>
                </a:ext>
              </a:extLst>
            </p:cNvPr>
            <p:cNvPicPr>
              <a:picLocks noChangeAspect="1"/>
            </p:cNvPicPr>
            <p:nvPr userDrawn="1"/>
          </p:nvPicPr>
          <p:blipFill>
            <a:blip r:embed="rId8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348909" y="5776595"/>
              <a:ext cx="4529686" cy="365760"/>
            </a:xfrm>
            <a:prstGeom prst="rect">
              <a:avLst/>
            </a:prstGeom>
          </p:spPr>
        </p:pic>
      </p:grpSp>
      <p:grpSp>
        <p:nvGrpSpPr>
          <p:cNvPr id="17" name="Group 16">
            <a:extLst>
              <a:ext uri="{FF2B5EF4-FFF2-40B4-BE49-F238E27FC236}">
                <a16:creationId xmlns:a16="http://schemas.microsoft.com/office/drawing/2014/main" id="{E263E634-E84C-417F-8254-BD0635DC906F}"/>
              </a:ext>
            </a:extLst>
          </p:cNvPr>
          <p:cNvGrpSpPr/>
          <p:nvPr userDrawn="1"/>
        </p:nvGrpSpPr>
        <p:grpSpPr>
          <a:xfrm>
            <a:off x="-566056" y="49441"/>
            <a:ext cx="14008144" cy="378328"/>
            <a:chOff x="-29028" y="-8802"/>
            <a:chExt cx="14008144" cy="378328"/>
          </a:xfrm>
        </p:grpSpPr>
        <p:pic>
          <p:nvPicPr>
            <p:cNvPr id="16" name="Picture 15">
              <a:extLst>
                <a:ext uri="{FF2B5EF4-FFF2-40B4-BE49-F238E27FC236}">
                  <a16:creationId xmlns:a16="http://schemas.microsoft.com/office/drawing/2014/main" id="{04ED59BE-DFE7-4D2A-9EB8-5BBFF9F80E12}"/>
                </a:ext>
              </a:extLst>
            </p:cNvPr>
            <p:cNvPicPr>
              <a:picLocks noChangeAspect="1"/>
            </p:cNvPicPr>
            <p:nvPr userDrawn="1"/>
          </p:nvPicPr>
          <p:blipFill>
            <a:blip r:embed="rId84">
              <a:extLst>
                <a:ext uri="{BEBA8EAE-BF5A-486C-A8C5-ECC9F3942E4B}">
                  <a14:imgProps xmlns:a14="http://schemas.microsoft.com/office/drawing/2010/main">
                    <a14:imgLayer r:embed="rId8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9165536" y="-8802"/>
              <a:ext cx="4813580" cy="365760"/>
            </a:xfrm>
            <a:prstGeom prst="rect">
              <a:avLst/>
            </a:prstGeom>
          </p:spPr>
        </p:pic>
        <p:pic>
          <p:nvPicPr>
            <p:cNvPr id="15" name="Picture 14">
              <a:extLst>
                <a:ext uri="{FF2B5EF4-FFF2-40B4-BE49-F238E27FC236}">
                  <a16:creationId xmlns:a16="http://schemas.microsoft.com/office/drawing/2014/main" id="{4D0213D2-6B9B-413D-B097-78885B1BE607}"/>
                </a:ext>
              </a:extLst>
            </p:cNvPr>
            <p:cNvPicPr>
              <a:picLocks noChangeAspect="1"/>
            </p:cNvPicPr>
            <p:nvPr userDrawn="1"/>
          </p:nvPicPr>
          <p:blipFill>
            <a:blip r:embed="rId84">
              <a:extLst>
                <a:ext uri="{BEBA8EAE-BF5A-486C-A8C5-ECC9F3942E4B}">
                  <a14:imgProps xmlns:a14="http://schemas.microsoft.com/office/drawing/2010/main">
                    <a14:imgLayer r:embed="rId8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568254" y="-2518"/>
              <a:ext cx="4813580" cy="365760"/>
            </a:xfrm>
            <a:prstGeom prst="rect">
              <a:avLst/>
            </a:prstGeom>
          </p:spPr>
        </p:pic>
        <p:pic>
          <p:nvPicPr>
            <p:cNvPr id="14" name="Picture 13">
              <a:extLst>
                <a:ext uri="{FF2B5EF4-FFF2-40B4-BE49-F238E27FC236}">
                  <a16:creationId xmlns:a16="http://schemas.microsoft.com/office/drawing/2014/main" id="{CD6FECBD-C36C-4835-A56B-D4A11A4C7B4E}"/>
                </a:ext>
              </a:extLst>
            </p:cNvPr>
            <p:cNvPicPr>
              <a:picLocks noChangeAspect="1"/>
            </p:cNvPicPr>
            <p:nvPr userDrawn="1"/>
          </p:nvPicPr>
          <p:blipFill>
            <a:blip r:embed="rId84">
              <a:extLst>
                <a:ext uri="{BEBA8EAE-BF5A-486C-A8C5-ECC9F3942E4B}">
                  <a14:imgProps xmlns:a14="http://schemas.microsoft.com/office/drawing/2010/main">
                    <a14:imgLayer r:embed="rId8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9028" y="3766"/>
              <a:ext cx="4813580" cy="365760"/>
            </a:xfrm>
            <a:prstGeom prst="rect">
              <a:avLst/>
            </a:prstGeom>
          </p:spPr>
        </p:pic>
      </p:grpSp>
      <p:pic>
        <p:nvPicPr>
          <p:cNvPr id="29" name="Picture 28" descr="A picture containing diagram&#10;&#10;Description automatically generated">
            <a:extLst>
              <a:ext uri="{FF2B5EF4-FFF2-40B4-BE49-F238E27FC236}">
                <a16:creationId xmlns:a16="http://schemas.microsoft.com/office/drawing/2014/main" id="{6A4C9F7A-F874-4EA5-8041-DFCBCCD96B97}"/>
              </a:ext>
            </a:extLst>
          </p:cNvPr>
          <p:cNvPicPr>
            <a:picLocks noChangeAspect="1"/>
          </p:cNvPicPr>
          <p:nvPr userDrawn="1"/>
        </p:nvPicPr>
        <p:blipFill>
          <a:blip r:embed="rId86" cstate="print">
            <a:extLst>
              <a:ext uri="{28A0092B-C50C-407E-A947-70E740481C1C}">
                <a14:useLocalDpi xmlns:a14="http://schemas.microsoft.com/office/drawing/2010/main" val="0"/>
              </a:ext>
            </a:extLst>
          </a:blip>
          <a:stretch>
            <a:fillRect/>
          </a:stretch>
        </p:blipFill>
        <p:spPr>
          <a:xfrm>
            <a:off x="26934160" y="13451987"/>
            <a:ext cx="1881378" cy="1625303"/>
          </a:xfrm>
          <a:prstGeom prst="rect">
            <a:avLst/>
          </a:prstGeom>
        </p:spPr>
      </p:pic>
      <p:pic>
        <p:nvPicPr>
          <p:cNvPr id="31" name="Picture 30" descr="A picture containing diagram&#10;&#10;Description automatically generated">
            <a:extLst>
              <a:ext uri="{FF2B5EF4-FFF2-40B4-BE49-F238E27FC236}">
                <a16:creationId xmlns:a16="http://schemas.microsoft.com/office/drawing/2014/main" id="{D6C066DD-E5F2-49C4-B1F8-E4BD32063080}"/>
              </a:ext>
            </a:extLst>
          </p:cNvPr>
          <p:cNvPicPr>
            <a:picLocks noChangeAspect="1"/>
          </p:cNvPicPr>
          <p:nvPr userDrawn="1"/>
        </p:nvPicPr>
        <p:blipFill>
          <a:blip r:embed="rId86" cstate="print">
            <a:extLst>
              <a:ext uri="{28A0092B-C50C-407E-A947-70E740481C1C}">
                <a14:useLocalDpi xmlns:a14="http://schemas.microsoft.com/office/drawing/2010/main" val="0"/>
              </a:ext>
            </a:extLst>
          </a:blip>
          <a:stretch>
            <a:fillRect/>
          </a:stretch>
        </p:blipFill>
        <p:spPr>
          <a:xfrm>
            <a:off x="-16144240" y="12822214"/>
            <a:ext cx="1881378" cy="1625303"/>
          </a:xfrm>
          <a:prstGeom prst="rect">
            <a:avLst/>
          </a:prstGeom>
        </p:spPr>
      </p:pic>
      <p:pic>
        <p:nvPicPr>
          <p:cNvPr id="33" name="Picture 32" descr="A picture containing diagram&#10;&#10;Description automatically generated">
            <a:extLst>
              <a:ext uri="{FF2B5EF4-FFF2-40B4-BE49-F238E27FC236}">
                <a16:creationId xmlns:a16="http://schemas.microsoft.com/office/drawing/2014/main" id="{5871C04F-3507-4C6B-9B47-06F5DD4416AD}"/>
              </a:ext>
            </a:extLst>
          </p:cNvPr>
          <p:cNvPicPr>
            <a:picLocks noChangeAspect="1"/>
          </p:cNvPicPr>
          <p:nvPr userDrawn="1"/>
        </p:nvPicPr>
        <p:blipFill>
          <a:blip r:embed="rId86" cstate="print">
            <a:extLst>
              <a:ext uri="{28A0092B-C50C-407E-A947-70E740481C1C}">
                <a14:useLocalDpi xmlns:a14="http://schemas.microsoft.com/office/drawing/2010/main" val="0"/>
              </a:ext>
            </a:extLst>
          </a:blip>
          <a:stretch>
            <a:fillRect/>
          </a:stretch>
        </p:blipFill>
        <p:spPr>
          <a:xfrm>
            <a:off x="26934160" y="-12334095"/>
            <a:ext cx="1881378" cy="1625303"/>
          </a:xfrm>
          <a:prstGeom prst="rect">
            <a:avLst/>
          </a:prstGeom>
        </p:spPr>
      </p:pic>
      <p:pic>
        <p:nvPicPr>
          <p:cNvPr id="34" name="Picture 33" descr="A picture containing diagram&#10;&#10;Description automatically generated">
            <a:extLst>
              <a:ext uri="{FF2B5EF4-FFF2-40B4-BE49-F238E27FC236}">
                <a16:creationId xmlns:a16="http://schemas.microsoft.com/office/drawing/2014/main" id="{5AB0E954-A7EE-4851-B30B-A5114870FAEF}"/>
              </a:ext>
            </a:extLst>
          </p:cNvPr>
          <p:cNvPicPr>
            <a:picLocks noChangeAspect="1"/>
          </p:cNvPicPr>
          <p:nvPr userDrawn="1"/>
        </p:nvPicPr>
        <p:blipFill>
          <a:blip r:embed="rId86" cstate="print">
            <a:extLst>
              <a:ext uri="{28A0092B-C50C-407E-A947-70E740481C1C}">
                <a14:useLocalDpi xmlns:a14="http://schemas.microsoft.com/office/drawing/2010/main" val="0"/>
              </a:ext>
            </a:extLst>
          </a:blip>
          <a:stretch>
            <a:fillRect/>
          </a:stretch>
        </p:blipFill>
        <p:spPr>
          <a:xfrm>
            <a:off x="-16163671" y="-12151217"/>
            <a:ext cx="1881378" cy="1625303"/>
          </a:xfrm>
          <a:prstGeom prst="rect">
            <a:avLst/>
          </a:prstGeom>
        </p:spPr>
      </p:pic>
      <p:sp>
        <p:nvSpPr>
          <p:cNvPr id="35" name="TextBox 34">
            <a:extLst>
              <a:ext uri="{FF2B5EF4-FFF2-40B4-BE49-F238E27FC236}">
                <a16:creationId xmlns:a16="http://schemas.microsoft.com/office/drawing/2014/main" id="{78974BCB-FD8E-4561-A20F-E83E8167979E}"/>
              </a:ext>
            </a:extLst>
          </p:cNvPr>
          <p:cNvSpPr txBox="1"/>
          <p:nvPr userDrawn="1"/>
        </p:nvSpPr>
        <p:spPr>
          <a:xfrm>
            <a:off x="4233158" y="10832753"/>
            <a:ext cx="9311220" cy="923330"/>
          </a:xfrm>
          <a:prstGeom prst="rect">
            <a:avLst/>
          </a:prstGeom>
          <a:noFill/>
        </p:spPr>
        <p:txBody>
          <a:bodyPr wrap="square">
            <a:spAutoFit/>
          </a:bodyPr>
          <a:lstStyle/>
          <a:p>
            <a:r>
              <a:rPr lang="en-US">
                <a:latin typeface="Times New Roman" panose="02020603050405020304" pitchFamily="18" charset="0"/>
                <a:cs typeface="Times New Roman" panose="02020603050405020304" pitchFamily="18" charset="0"/>
              </a:rPr>
              <a:t>Liên hệ page:</a:t>
            </a:r>
          </a:p>
          <a:p>
            <a:r>
              <a:rPr lang="en-US">
                <a:latin typeface="Times New Roman" panose="02020603050405020304" pitchFamily="18" charset="0"/>
                <a:cs typeface="Times New Roman" panose="02020603050405020304" pitchFamily="18" charset="0"/>
                <a:hlinkClick r:id="rId87"/>
              </a:rPr>
              <a:t>https://www.facebook.com/teamKTUTS</a:t>
            </a:r>
            <a:endParaRPr lang="en-US">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Đây là sản phẩm của nhóm KTUTS. Mọi chi tiết vui lòng liên hệ page hoặc SĐT: 0922 645 654</a:t>
            </a:r>
          </a:p>
        </p:txBody>
      </p:sp>
      <p:sp>
        <p:nvSpPr>
          <p:cNvPr id="36" name="TextBox 35">
            <a:extLst>
              <a:ext uri="{FF2B5EF4-FFF2-40B4-BE49-F238E27FC236}">
                <a16:creationId xmlns:a16="http://schemas.microsoft.com/office/drawing/2014/main" id="{2C77E3A0-3328-490D-B56F-531F61A46C8D}"/>
              </a:ext>
            </a:extLst>
          </p:cNvPr>
          <p:cNvSpPr txBox="1"/>
          <p:nvPr userDrawn="1"/>
        </p:nvSpPr>
        <p:spPr>
          <a:xfrm>
            <a:off x="0" y="0"/>
            <a:ext cx="933461" cy="369332"/>
          </a:xfrm>
          <a:prstGeom prst="rect">
            <a:avLst/>
          </a:prstGeom>
          <a:noFill/>
        </p:spPr>
        <p:txBody>
          <a:bodyPr wrap="none" rtlCol="0">
            <a:spAutoFit/>
            <a:scene3d>
              <a:camera prst="perspectiveFront"/>
              <a:lightRig rig="threePt" dir="t"/>
            </a:scene3d>
          </a:bodyPr>
          <a:lstStyle/>
          <a:p>
            <a:r>
              <a:rPr lang="en-US" b="1" spc="50">
                <a:ln w="0"/>
                <a:solidFill>
                  <a:schemeClr val="accent4">
                    <a:lumMod val="40000"/>
                    <a:lumOff val="60000"/>
                  </a:schemeClr>
                </a:solidFill>
                <a:effectLst>
                  <a:innerShdw blurRad="63500" dist="50800" dir="13500000">
                    <a:srgbClr val="000000">
                      <a:alpha val="50000"/>
                    </a:srgbClr>
                  </a:innerShdw>
                </a:effectLst>
                <a:latin typeface="UVN Bach Dang Nang" panose="02070803090706020303" pitchFamily="18" charset="0"/>
              </a:rPr>
              <a:t>KTUTS</a:t>
            </a:r>
          </a:p>
        </p:txBody>
      </p:sp>
    </p:spTree>
    <p:extLst>
      <p:ext uri="{BB962C8B-B14F-4D97-AF65-F5344CB8AC3E}">
        <p14:creationId xmlns:p14="http://schemas.microsoft.com/office/powerpoint/2010/main" val="1122638886"/>
      </p:ext>
    </p:extLst>
  </p:cSld>
  <p:clrMap bg1="lt1" tx1="dk1" bg2="lt2" tx2="dk2" accent1="accent1" accent2="accent2" accent3="accent3" accent4="accent4" accent5="accent5" accent6="accent6" hlink="hlink" folHlink="folHlink"/>
  <p:sldLayoutIdLst>
    <p:sldLayoutId id="2147483649" r:id="rId1"/>
    <p:sldLayoutId id="2147483719" r:id="rId2"/>
    <p:sldLayoutId id="2147483718" r:id="rId3"/>
    <p:sldLayoutId id="2147483717" r:id="rId4"/>
    <p:sldLayoutId id="2147483716" r:id="rId5"/>
    <p:sldLayoutId id="2147483715" r:id="rId6"/>
    <p:sldLayoutId id="2147483702" r:id="rId7"/>
    <p:sldLayoutId id="2147483682" r:id="rId8"/>
    <p:sldLayoutId id="2147483681" r:id="rId9"/>
    <p:sldLayoutId id="2147483680" r:id="rId10"/>
    <p:sldLayoutId id="2147483679" r:id="rId11"/>
    <p:sldLayoutId id="2147483678" r:id="rId12"/>
    <p:sldLayoutId id="2147483666" r:id="rId13"/>
    <p:sldLayoutId id="2147483720" r:id="rId14"/>
    <p:sldLayoutId id="2147483683" r:id="rId15"/>
    <p:sldLayoutId id="2147483665" r:id="rId16"/>
    <p:sldLayoutId id="2147483664" r:id="rId17"/>
    <p:sldLayoutId id="2147483650" r:id="rId18"/>
    <p:sldLayoutId id="2147483724" r:id="rId19"/>
    <p:sldLayoutId id="2147483723" r:id="rId20"/>
    <p:sldLayoutId id="2147483722" r:id="rId21"/>
    <p:sldLayoutId id="2147483721" r:id="rId22"/>
    <p:sldLayoutId id="2147483714" r:id="rId23"/>
    <p:sldLayoutId id="2147483713" r:id="rId24"/>
    <p:sldLayoutId id="2147483712" r:id="rId25"/>
    <p:sldLayoutId id="2147483711" r:id="rId26"/>
    <p:sldLayoutId id="2147483710" r:id="rId27"/>
    <p:sldLayoutId id="2147483709" r:id="rId28"/>
    <p:sldLayoutId id="2147483708" r:id="rId29"/>
    <p:sldLayoutId id="2147483707" r:id="rId30"/>
    <p:sldLayoutId id="2147483706" r:id="rId31"/>
    <p:sldLayoutId id="2147483705" r:id="rId32"/>
    <p:sldLayoutId id="2147483704" r:id="rId33"/>
    <p:sldLayoutId id="2147483703" r:id="rId34"/>
    <p:sldLayoutId id="2147483701" r:id="rId35"/>
    <p:sldLayoutId id="2147483700" r:id="rId36"/>
    <p:sldLayoutId id="2147483699" r:id="rId37"/>
    <p:sldLayoutId id="2147483698" r:id="rId38"/>
    <p:sldLayoutId id="2147483697" r:id="rId39"/>
    <p:sldLayoutId id="2147483696" r:id="rId40"/>
    <p:sldLayoutId id="2147483694" r:id="rId41"/>
    <p:sldLayoutId id="2147483693" r:id="rId42"/>
    <p:sldLayoutId id="2147483692" r:id="rId43"/>
    <p:sldLayoutId id="2147483691" r:id="rId44"/>
    <p:sldLayoutId id="2147483690" r:id="rId45"/>
    <p:sldLayoutId id="2147483689" r:id="rId46"/>
    <p:sldLayoutId id="2147483688" r:id="rId47"/>
    <p:sldLayoutId id="2147483687" r:id="rId48"/>
    <p:sldLayoutId id="2147483686" r:id="rId49"/>
    <p:sldLayoutId id="2147483685" r:id="rId50"/>
    <p:sldLayoutId id="2147483684" r:id="rId51"/>
    <p:sldLayoutId id="2147483677" r:id="rId52"/>
    <p:sldLayoutId id="2147483676" r:id="rId53"/>
    <p:sldLayoutId id="2147483675" r:id="rId54"/>
    <p:sldLayoutId id="2147483674" r:id="rId55"/>
    <p:sldLayoutId id="2147483673" r:id="rId56"/>
    <p:sldLayoutId id="2147483672" r:id="rId57"/>
    <p:sldLayoutId id="2147483671" r:id="rId58"/>
    <p:sldLayoutId id="2147483670" r:id="rId59"/>
    <p:sldLayoutId id="2147483669" r:id="rId60"/>
    <p:sldLayoutId id="2147483668" r:id="rId61"/>
    <p:sldLayoutId id="2147483667" r:id="rId62"/>
    <p:sldLayoutId id="2147483663" r:id="rId63"/>
    <p:sldLayoutId id="2147483662" r:id="rId64"/>
    <p:sldLayoutId id="2147483661" r:id="rId65"/>
    <p:sldLayoutId id="2147483660" r:id="rId66"/>
    <p:sldLayoutId id="2147483651" r:id="rId67"/>
    <p:sldLayoutId id="2147483652" r:id="rId68"/>
    <p:sldLayoutId id="2147483653" r:id="rId69"/>
    <p:sldLayoutId id="2147483654" r:id="rId70"/>
    <p:sldLayoutId id="2147483655" r:id="rId71"/>
    <p:sldLayoutId id="2147483656" r:id="rId72"/>
    <p:sldLayoutId id="2147483657" r:id="rId73"/>
    <p:sldLayoutId id="2147483658" r:id="rId74"/>
    <p:sldLayoutId id="2147483659" r:id="rId75"/>
    <p:sldLayoutId id="2147483695" r:id="rId7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8" Type="http://schemas.microsoft.com/office/2007/relationships/hdphoto" Target="../media/hdphoto6.wdp"/><Relationship Id="rId3" Type="http://schemas.microsoft.com/office/2007/relationships/hdphoto" Target="../media/hdphoto5.wdp"/><Relationship Id="rId7"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18.xml"/><Relationship Id="rId6" Type="http://schemas.microsoft.com/office/2007/relationships/hdphoto" Target="../media/hdphoto4.wdp"/><Relationship Id="rId5" Type="http://schemas.openxmlformats.org/officeDocument/2006/relationships/image" Target="../media/image17.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20.jpg"/><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5.png"/><Relationship Id="rId1" Type="http://schemas.openxmlformats.org/officeDocument/2006/relationships/slideLayout" Target="../slideLayouts/slideLayout18.xml"/><Relationship Id="rId6" Type="http://schemas.openxmlformats.org/officeDocument/2006/relationships/image" Target="../media/image23.jpg"/><Relationship Id="rId5" Type="http://schemas.openxmlformats.org/officeDocument/2006/relationships/image" Target="../media/image18.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5.png"/><Relationship Id="rId1" Type="http://schemas.openxmlformats.org/officeDocument/2006/relationships/slideLayout" Target="../slideLayouts/slideLayout18.xml"/><Relationship Id="rId6" Type="http://schemas.openxmlformats.org/officeDocument/2006/relationships/image" Target="../media/image23.jpg"/><Relationship Id="rId5" Type="http://schemas.openxmlformats.org/officeDocument/2006/relationships/image" Target="../media/image18.jp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3.jpg"/><Relationship Id="rId2" Type="http://schemas.openxmlformats.org/officeDocument/2006/relationships/image" Target="../media/image15.png"/><Relationship Id="rId1" Type="http://schemas.openxmlformats.org/officeDocument/2006/relationships/slideLayout" Target="../slideLayouts/slideLayout18.xml"/><Relationship Id="rId6" Type="http://schemas.openxmlformats.org/officeDocument/2006/relationships/image" Target="../media/image24.png"/><Relationship Id="rId5" Type="http://schemas.openxmlformats.org/officeDocument/2006/relationships/image" Target="../media/image18.jpg"/><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7" Type="http://schemas.microsoft.com/office/2007/relationships/hdphoto" Target="../media/hdphoto11.wdp"/><Relationship Id="rId2" Type="http://schemas.openxmlformats.org/officeDocument/2006/relationships/image" Target="../media/image15.png"/><Relationship Id="rId1" Type="http://schemas.openxmlformats.org/officeDocument/2006/relationships/slideLayout" Target="../slideLayouts/slideLayout18.xml"/><Relationship Id="rId6" Type="http://schemas.openxmlformats.org/officeDocument/2006/relationships/image" Target="../media/image33.png"/><Relationship Id="rId5" Type="http://schemas.microsoft.com/office/2007/relationships/hdphoto" Target="../media/hdphoto10.wdp"/><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5.png"/><Relationship Id="rId1" Type="http://schemas.openxmlformats.org/officeDocument/2006/relationships/slideLayout" Target="../slideLayouts/slideLayout18.xml"/><Relationship Id="rId5" Type="http://schemas.openxmlformats.org/officeDocument/2006/relationships/image" Target="../media/image18.jpg"/><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5.png"/><Relationship Id="rId1" Type="http://schemas.openxmlformats.org/officeDocument/2006/relationships/slideLayout" Target="../slideLayouts/slideLayout18.xml"/><Relationship Id="rId5" Type="http://schemas.openxmlformats.org/officeDocument/2006/relationships/image" Target="../media/image18.jpg"/><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8.xml"/><Relationship Id="rId4" Type="http://schemas.openxmlformats.org/officeDocument/2006/relationships/image" Target="../media/image20.jpg"/></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36.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2.PNG"/></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2.PNG"/></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2.PNG"/></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2.PNG"/></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2.PNG"/></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2.PNG"/></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2.PNG"/></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1.PNG"/><Relationship Id="rId4" Type="http://schemas.openxmlformats.org/officeDocument/2006/relationships/image" Target="../media/image12.PNG"/></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1.PNG"/><Relationship Id="rId4" Type="http://schemas.openxmlformats.org/officeDocument/2006/relationships/image" Target="../media/image12.PNG"/></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5.png"/><Relationship Id="rId1" Type="http://schemas.openxmlformats.org/officeDocument/2006/relationships/slideLayout" Target="../slideLayouts/slideLayout18.xml"/><Relationship Id="rId6" Type="http://schemas.openxmlformats.org/officeDocument/2006/relationships/image" Target="../media/image23.jpg"/><Relationship Id="rId5" Type="http://schemas.openxmlformats.org/officeDocument/2006/relationships/image" Target="../media/image18.jpg"/><Relationship Id="rId4" Type="http://schemas.openxmlformats.org/officeDocument/2006/relationships/image" Target="../media/image20.jpg"/></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5.png"/><Relationship Id="rId1" Type="http://schemas.openxmlformats.org/officeDocument/2006/relationships/slideLayout" Target="../slideLayouts/slideLayout18.xml"/><Relationship Id="rId6" Type="http://schemas.openxmlformats.org/officeDocument/2006/relationships/image" Target="../media/image23.jpg"/><Relationship Id="rId5" Type="http://schemas.openxmlformats.org/officeDocument/2006/relationships/image" Target="../media/image18.jpg"/><Relationship Id="rId4" Type="http://schemas.openxmlformats.org/officeDocument/2006/relationships/image" Target="../media/image20.jpg"/></Relationships>
</file>

<file path=ppt/slides/_rels/slide52.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3.jpg"/><Relationship Id="rId2" Type="http://schemas.openxmlformats.org/officeDocument/2006/relationships/image" Target="../media/image15.png"/><Relationship Id="rId1" Type="http://schemas.openxmlformats.org/officeDocument/2006/relationships/slideLayout" Target="../slideLayouts/slideLayout18.xml"/><Relationship Id="rId6" Type="http://schemas.openxmlformats.org/officeDocument/2006/relationships/image" Target="../media/image24.png"/><Relationship Id="rId5" Type="http://schemas.openxmlformats.org/officeDocument/2006/relationships/image" Target="../media/image18.jpg"/><Relationship Id="rId4" Type="http://schemas.openxmlformats.org/officeDocument/2006/relationships/image" Target="../media/image20.jpg"/></Relationships>
</file>

<file path=ppt/slides/_rels/slide53.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3.jpg"/><Relationship Id="rId2" Type="http://schemas.openxmlformats.org/officeDocument/2006/relationships/image" Target="../media/image15.png"/><Relationship Id="rId1" Type="http://schemas.openxmlformats.org/officeDocument/2006/relationships/slideLayout" Target="../slideLayouts/slideLayout18.xml"/><Relationship Id="rId6" Type="http://schemas.openxmlformats.org/officeDocument/2006/relationships/image" Target="../media/image24.png"/><Relationship Id="rId5" Type="http://schemas.openxmlformats.org/officeDocument/2006/relationships/image" Target="../media/image18.jpg"/><Relationship Id="rId4" Type="http://schemas.openxmlformats.org/officeDocument/2006/relationships/image" Target="../media/image20.jpg"/></Relationships>
</file>

<file path=ppt/slides/_rels/slide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1.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8.jpg"/><Relationship Id="rId2" Type="http://schemas.openxmlformats.org/officeDocument/2006/relationships/image" Target="../media/image15.png"/><Relationship Id="rId1" Type="http://schemas.openxmlformats.org/officeDocument/2006/relationships/slideLayout" Target="../slideLayouts/slideLayout18.xml"/><Relationship Id="rId6" Type="http://schemas.microsoft.com/office/2007/relationships/hdphoto" Target="../media/hdphoto4.wdp"/><Relationship Id="rId5" Type="http://schemas.openxmlformats.org/officeDocument/2006/relationships/image" Target="../media/image17.pn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8" Type="http://schemas.microsoft.com/office/2007/relationships/hdphoto" Target="../media/hdphoto6.wdp"/><Relationship Id="rId3" Type="http://schemas.microsoft.com/office/2007/relationships/hdphoto" Target="../media/hdphoto5.wdp"/><Relationship Id="rId7"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18.xml"/><Relationship Id="rId6" Type="http://schemas.openxmlformats.org/officeDocument/2006/relationships/image" Target="../media/image20.jpg"/><Relationship Id="rId5" Type="http://schemas.microsoft.com/office/2007/relationships/hdphoto" Target="../media/hdphoto3.wdp"/><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2D106B28-2B7A-4EE8-B6CC-C3B2BA3B3906}"/>
              </a:ext>
            </a:extLst>
          </p:cNvPr>
          <p:cNvSpPr/>
          <p:nvPr/>
        </p:nvSpPr>
        <p:spPr>
          <a:xfrm>
            <a:off x="3421083" y="810071"/>
            <a:ext cx="5584510" cy="2018985"/>
          </a:xfrm>
          <a:prstGeom prst="roundRect">
            <a:avLst/>
          </a:prstGeom>
          <a:solidFill>
            <a:srgbClr val="34070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BD42A43-FAB2-4DC8-989A-6AFFD24DE1BA}"/>
              </a:ext>
            </a:extLst>
          </p:cNvPr>
          <p:cNvSpPr txBox="1"/>
          <p:nvPr/>
        </p:nvSpPr>
        <p:spPr>
          <a:xfrm>
            <a:off x="4207441" y="1048526"/>
            <a:ext cx="4708098"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600" spc="300">
                <a:solidFill>
                  <a:prstClr val="white"/>
                </a:solidFill>
                <a:latin typeface="UTM Iron Gothic" panose="02040603050506020204" pitchFamily="18" charset="0"/>
              </a:rPr>
              <a:t>Tiếng Việt 4</a:t>
            </a:r>
            <a:endParaRPr kumimoji="0" lang="en-US" sz="9600" b="0" i="0" u="none" strike="noStrike" kern="1200" cap="none" spc="300" normalizeH="0" baseline="0" noProof="0" dirty="0">
              <a:ln>
                <a:noFill/>
              </a:ln>
              <a:solidFill>
                <a:prstClr val="white"/>
              </a:solidFill>
              <a:effectLst/>
              <a:uLnTx/>
              <a:uFillTx/>
              <a:latin typeface="UTM Iron Gothic" panose="02040603050506020204" pitchFamily="18" charset="0"/>
            </a:endParaRPr>
          </a:p>
        </p:txBody>
      </p:sp>
      <p:sp>
        <p:nvSpPr>
          <p:cNvPr id="6" name="Rectangle: Rounded Corners 5">
            <a:extLst>
              <a:ext uri="{FF2B5EF4-FFF2-40B4-BE49-F238E27FC236}">
                <a16:creationId xmlns:a16="http://schemas.microsoft.com/office/drawing/2014/main" id="{65047A79-1999-4415-8E89-1F9A9D51C5B0}"/>
              </a:ext>
            </a:extLst>
          </p:cNvPr>
          <p:cNvSpPr/>
          <p:nvPr/>
        </p:nvSpPr>
        <p:spPr>
          <a:xfrm>
            <a:off x="3573483" y="819307"/>
            <a:ext cx="5584510" cy="2018985"/>
          </a:xfrm>
          <a:prstGeom prst="roundRect">
            <a:avLst/>
          </a:pr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4BEB51D-A80A-485C-B341-4CFDDD76C7A5}"/>
              </a:ext>
            </a:extLst>
          </p:cNvPr>
          <p:cNvSpPr/>
          <p:nvPr/>
        </p:nvSpPr>
        <p:spPr>
          <a:xfrm>
            <a:off x="3331029" y="705640"/>
            <a:ext cx="5584510" cy="2018985"/>
          </a:xfrm>
          <a:prstGeom prst="roundRect">
            <a:avLst/>
          </a:prstGeom>
          <a:noFill/>
          <a:ln w="38100">
            <a:solidFill>
              <a:schemeClr val="bg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3A8F7A5-A515-4437-82C1-6449594E47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0406" y="3429000"/>
            <a:ext cx="1645920" cy="2335151"/>
          </a:xfrm>
          <a:prstGeom prst="rect">
            <a:avLst/>
          </a:prstGeom>
          <a:ln>
            <a:noFill/>
          </a:ln>
          <a:effectLst>
            <a:softEdge rad="112500"/>
          </a:effectLst>
        </p:spPr>
      </p:pic>
      <p:pic>
        <p:nvPicPr>
          <p:cNvPr id="12" name="Picture 11">
            <a:extLst>
              <a:ext uri="{FF2B5EF4-FFF2-40B4-BE49-F238E27FC236}">
                <a16:creationId xmlns:a16="http://schemas.microsoft.com/office/drawing/2014/main" id="{221D3889-F17A-47B3-9B6A-B7005FD541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674" y="3429000"/>
            <a:ext cx="1645920" cy="2310329"/>
          </a:xfrm>
          <a:prstGeom prst="rect">
            <a:avLst/>
          </a:prstGeom>
          <a:ln>
            <a:noFill/>
          </a:ln>
          <a:effectLst>
            <a:softEdge rad="112500"/>
          </a:effectLst>
        </p:spPr>
      </p:pic>
      <p:pic>
        <p:nvPicPr>
          <p:cNvPr id="14" name="Picture 13">
            <a:extLst>
              <a:ext uri="{FF2B5EF4-FFF2-40B4-BE49-F238E27FC236}">
                <a16:creationId xmlns:a16="http://schemas.microsoft.com/office/drawing/2014/main" id="{45B7B258-431C-4398-B515-528D6E4033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4357" y="3429000"/>
            <a:ext cx="1645920" cy="2314577"/>
          </a:xfrm>
          <a:prstGeom prst="rect">
            <a:avLst/>
          </a:prstGeom>
          <a:ln>
            <a:noFill/>
          </a:ln>
          <a:effectLst>
            <a:softEdge rad="112500"/>
          </a:effectLst>
        </p:spPr>
      </p:pic>
      <p:pic>
        <p:nvPicPr>
          <p:cNvPr id="16" name="Picture 15">
            <a:extLst>
              <a:ext uri="{FF2B5EF4-FFF2-40B4-BE49-F238E27FC236}">
                <a16:creationId xmlns:a16="http://schemas.microsoft.com/office/drawing/2014/main" id="{CC61A887-0C93-4A65-9413-57B816D4C5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3040" y="3429000"/>
            <a:ext cx="1645920" cy="2326990"/>
          </a:xfrm>
          <a:prstGeom prst="rect">
            <a:avLst/>
          </a:prstGeom>
          <a:ln>
            <a:noFill/>
          </a:ln>
          <a:effectLst>
            <a:softEdge rad="112500"/>
          </a:effectLst>
        </p:spPr>
      </p:pic>
      <p:pic>
        <p:nvPicPr>
          <p:cNvPr id="18" name="Picture 17">
            <a:extLst>
              <a:ext uri="{FF2B5EF4-FFF2-40B4-BE49-F238E27FC236}">
                <a16:creationId xmlns:a16="http://schemas.microsoft.com/office/drawing/2014/main" id="{8D8A885F-29EF-4E19-B5CB-1CBB8460A22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01723" y="3429000"/>
            <a:ext cx="1645920" cy="2296850"/>
          </a:xfrm>
          <a:prstGeom prst="rect">
            <a:avLst/>
          </a:prstGeom>
          <a:ln>
            <a:noFill/>
          </a:ln>
          <a:effectLst>
            <a:softEdge rad="112500"/>
          </a:effectLst>
        </p:spPr>
      </p:pic>
    </p:spTree>
    <p:extLst>
      <p:ext uri="{BB962C8B-B14F-4D97-AF65-F5344CB8AC3E}">
        <p14:creationId xmlns:p14="http://schemas.microsoft.com/office/powerpoint/2010/main" val="291747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par>
                                <p:cTn id="10" presetID="8" presetClass="emph" presetSubtype="0" fill="hold" grpId="1" nodeType="withEffect">
                                  <p:stCondLst>
                                    <p:cond delay="0"/>
                                  </p:stCondLst>
                                  <p:childTnLst>
                                    <p:animRot by="21600000">
                                      <p:cBhvr>
                                        <p:cTn id="11" dur="1000" fill="hold"/>
                                        <p:tgtEl>
                                          <p:spTgt spid="3"/>
                                        </p:tgtEl>
                                        <p:attrNameLst>
                                          <p:attrName>r</p:attrName>
                                        </p:attrNameLst>
                                      </p:cBhvr>
                                    </p:animRot>
                                  </p:childTnLst>
                                </p:cTn>
                              </p:par>
                              <p:par>
                                <p:cTn id="12" presetID="53" presetClass="entr" presetSubtype="16"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Effect transition="in" filter="fade">
                                      <p:cBhvr>
                                        <p:cTn id="16" dur="1000"/>
                                        <p:tgtEl>
                                          <p:spTgt spid="6"/>
                                        </p:tgtEl>
                                      </p:cBhvr>
                                    </p:animEffect>
                                  </p:childTnLst>
                                </p:cTn>
                              </p:par>
                              <p:par>
                                <p:cTn id="17" presetID="8" presetClass="emph" presetSubtype="0" fill="hold" grpId="1" nodeType="withEffect">
                                  <p:stCondLst>
                                    <p:cond delay="0"/>
                                  </p:stCondLst>
                                  <p:childTnLst>
                                    <p:animRot by="21600000">
                                      <p:cBhvr>
                                        <p:cTn id="18" dur="1000" fill="hold"/>
                                        <p:tgtEl>
                                          <p:spTgt spid="6"/>
                                        </p:tgtEl>
                                        <p:attrNameLst>
                                          <p:attrName>r</p:attrName>
                                        </p:attrNameLst>
                                      </p:cBhvr>
                                    </p:animRot>
                                  </p:childTnLst>
                                </p:cTn>
                              </p:par>
                              <p:par>
                                <p:cTn id="19" presetID="53" presetClass="entr" presetSubtype="16"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Effect transition="in" filter="fade">
                                      <p:cBhvr>
                                        <p:cTn id="23" dur="1000"/>
                                        <p:tgtEl>
                                          <p:spTgt spid="7"/>
                                        </p:tgtEl>
                                      </p:cBhvr>
                                    </p:animEffect>
                                  </p:childTnLst>
                                </p:cTn>
                              </p:par>
                              <p:par>
                                <p:cTn id="24" presetID="8" presetClass="emph" presetSubtype="0" fill="hold" grpId="1" nodeType="withEffect">
                                  <p:stCondLst>
                                    <p:cond delay="0"/>
                                  </p:stCondLst>
                                  <p:childTnLst>
                                    <p:animRot by="21600000">
                                      <p:cBhvr>
                                        <p:cTn id="25" dur="1000" fill="hold"/>
                                        <p:tgtEl>
                                          <p:spTgt spid="7"/>
                                        </p:tgtEl>
                                        <p:attrNameLst>
                                          <p:attrName>r</p:attrName>
                                        </p:attrNameLst>
                                      </p:cBhvr>
                                    </p:animRot>
                                  </p:childTnLst>
                                </p:cTn>
                              </p:par>
                              <p:par>
                                <p:cTn id="26" presetID="53" presetClass="entr" presetSubtype="16" fill="hold" grpId="0" nodeType="withEffect">
                                  <p:stCondLst>
                                    <p:cond delay="1000"/>
                                  </p:stCondLst>
                                  <p:childTnLst>
                                    <p:set>
                                      <p:cBhvr>
                                        <p:cTn id="27" dur="1" fill="hold">
                                          <p:stCondLst>
                                            <p:cond delay="0"/>
                                          </p:stCondLst>
                                        </p:cTn>
                                        <p:tgtEl>
                                          <p:spTgt spid="4"/>
                                        </p:tgtEl>
                                        <p:attrNameLst>
                                          <p:attrName>style.visibility</p:attrName>
                                        </p:attrNameLst>
                                      </p:cBhvr>
                                      <p:to>
                                        <p:strVal val="visible"/>
                                      </p:to>
                                    </p:set>
                                    <p:anim calcmode="lin" valueType="num">
                                      <p:cBhvr>
                                        <p:cTn id="28" dur="1000" fill="hold"/>
                                        <p:tgtEl>
                                          <p:spTgt spid="4"/>
                                        </p:tgtEl>
                                        <p:attrNameLst>
                                          <p:attrName>ppt_w</p:attrName>
                                        </p:attrNameLst>
                                      </p:cBhvr>
                                      <p:tavLst>
                                        <p:tav tm="0">
                                          <p:val>
                                            <p:fltVal val="0"/>
                                          </p:val>
                                        </p:tav>
                                        <p:tav tm="100000">
                                          <p:val>
                                            <p:strVal val="#ppt_w"/>
                                          </p:val>
                                        </p:tav>
                                      </p:tavLst>
                                    </p:anim>
                                    <p:anim calcmode="lin" valueType="num">
                                      <p:cBhvr>
                                        <p:cTn id="29" dur="1000" fill="hold"/>
                                        <p:tgtEl>
                                          <p:spTgt spid="4"/>
                                        </p:tgtEl>
                                        <p:attrNameLst>
                                          <p:attrName>ppt_h</p:attrName>
                                        </p:attrNameLst>
                                      </p:cBhvr>
                                      <p:tavLst>
                                        <p:tav tm="0">
                                          <p:val>
                                            <p:fltVal val="0"/>
                                          </p:val>
                                        </p:tav>
                                        <p:tav tm="100000">
                                          <p:val>
                                            <p:strVal val="#ppt_h"/>
                                          </p:val>
                                        </p:tav>
                                      </p:tavLst>
                                    </p:anim>
                                    <p:animEffect transition="in" filter="fade">
                                      <p:cBhvr>
                                        <p:cTn id="30" dur="1000"/>
                                        <p:tgtEl>
                                          <p:spTgt spid="4"/>
                                        </p:tgtEl>
                                      </p:cBhvr>
                                    </p:animEffect>
                                  </p:childTnLst>
                                </p:cTn>
                              </p:par>
                              <p:par>
                                <p:cTn id="31" presetID="8" presetClass="emph" presetSubtype="0" fill="hold" grpId="1" nodeType="withEffect">
                                  <p:stCondLst>
                                    <p:cond delay="1000"/>
                                  </p:stCondLst>
                                  <p:childTnLst>
                                    <p:animRot by="21600000">
                                      <p:cBhvr>
                                        <p:cTn id="32" dur="1000" fill="hold"/>
                                        <p:tgtEl>
                                          <p:spTgt spid="4"/>
                                        </p:tgtEl>
                                        <p:attrNameLst>
                                          <p:attrName>r</p:attrName>
                                        </p:attrNameLst>
                                      </p:cBhvr>
                                    </p:animRot>
                                  </p:childTnLst>
                                </p:cTn>
                              </p:par>
                            </p:childTnLst>
                          </p:cTn>
                        </p:par>
                        <p:par>
                          <p:cTn id="33" fill="hold">
                            <p:stCondLst>
                              <p:cond delay="200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53" presetClass="entr" presetSubtype="16"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animEffect transition="in" filter="fade">
                                      <p:cBhvr>
                                        <p:cTn id="43" dur="500"/>
                                        <p:tgtEl>
                                          <p:spTgt spid="14"/>
                                        </p:tgtEl>
                                      </p:cBhvr>
                                    </p:animEffect>
                                  </p:childTnLst>
                                </p:cTn>
                              </p:par>
                              <p:par>
                                <p:cTn id="44" presetID="53" presetClass="entr" presetSubtype="16"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500" fill="hold"/>
                                        <p:tgtEl>
                                          <p:spTgt spid="16"/>
                                        </p:tgtEl>
                                        <p:attrNameLst>
                                          <p:attrName>ppt_w</p:attrName>
                                        </p:attrNameLst>
                                      </p:cBhvr>
                                      <p:tavLst>
                                        <p:tav tm="0">
                                          <p:val>
                                            <p:fltVal val="0"/>
                                          </p:val>
                                        </p:tav>
                                        <p:tav tm="100000">
                                          <p:val>
                                            <p:strVal val="#ppt_w"/>
                                          </p:val>
                                        </p:tav>
                                      </p:tavLst>
                                    </p:anim>
                                    <p:anim calcmode="lin" valueType="num">
                                      <p:cBhvr>
                                        <p:cTn id="47" dur="500" fill="hold"/>
                                        <p:tgtEl>
                                          <p:spTgt spid="16"/>
                                        </p:tgtEl>
                                        <p:attrNameLst>
                                          <p:attrName>ppt_h</p:attrName>
                                        </p:attrNameLst>
                                      </p:cBhvr>
                                      <p:tavLst>
                                        <p:tav tm="0">
                                          <p:val>
                                            <p:fltVal val="0"/>
                                          </p:val>
                                        </p:tav>
                                        <p:tav tm="100000">
                                          <p:val>
                                            <p:strVal val="#ppt_h"/>
                                          </p:val>
                                        </p:tav>
                                      </p:tavLst>
                                    </p:anim>
                                    <p:animEffect transition="in" filter="fade">
                                      <p:cBhvr>
                                        <p:cTn id="48" dur="500"/>
                                        <p:tgtEl>
                                          <p:spTgt spid="16"/>
                                        </p:tgtEl>
                                      </p:cBhvr>
                                    </p:animEffect>
                                  </p:childTnLst>
                                </p:cTn>
                              </p:par>
                              <p:par>
                                <p:cTn id="49" presetID="53" presetClass="entr" presetSubtype="16" fill="hold" nodeType="with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p:cTn id="51" dur="500" fill="hold"/>
                                        <p:tgtEl>
                                          <p:spTgt spid="18"/>
                                        </p:tgtEl>
                                        <p:attrNameLst>
                                          <p:attrName>ppt_w</p:attrName>
                                        </p:attrNameLst>
                                      </p:cBhvr>
                                      <p:tavLst>
                                        <p:tav tm="0">
                                          <p:val>
                                            <p:fltVal val="0"/>
                                          </p:val>
                                        </p:tav>
                                        <p:tav tm="100000">
                                          <p:val>
                                            <p:strVal val="#ppt_w"/>
                                          </p:val>
                                        </p:tav>
                                      </p:tavLst>
                                    </p:anim>
                                    <p:anim calcmode="lin" valueType="num">
                                      <p:cBhvr>
                                        <p:cTn id="52" dur="500" fill="hold"/>
                                        <p:tgtEl>
                                          <p:spTgt spid="18"/>
                                        </p:tgtEl>
                                        <p:attrNameLst>
                                          <p:attrName>ppt_h</p:attrName>
                                        </p:attrNameLst>
                                      </p:cBhvr>
                                      <p:tavLst>
                                        <p:tav tm="0">
                                          <p:val>
                                            <p:fltVal val="0"/>
                                          </p:val>
                                        </p:tav>
                                        <p:tav tm="100000">
                                          <p:val>
                                            <p:strVal val="#ppt_h"/>
                                          </p:val>
                                        </p:tav>
                                      </p:tavLst>
                                    </p:anim>
                                    <p:animEffect transition="in" filter="fade">
                                      <p:cBhvr>
                                        <p:cTn id="53" dur="500"/>
                                        <p:tgtEl>
                                          <p:spTgt spid="18"/>
                                        </p:tgtEl>
                                      </p:cBhvr>
                                    </p:animEffect>
                                  </p:childTnLst>
                                </p:cTn>
                              </p:par>
                              <p:par>
                                <p:cTn id="54" presetID="53" presetClass="entr" presetSubtype="16" fill="hold" nodeType="withEffect">
                                  <p:stCondLst>
                                    <p:cond delay="0"/>
                                  </p:stCondLst>
                                  <p:childTnLst>
                                    <p:set>
                                      <p:cBhvr>
                                        <p:cTn id="55" dur="1" fill="hold">
                                          <p:stCondLst>
                                            <p:cond delay="0"/>
                                          </p:stCondLst>
                                        </p:cTn>
                                        <p:tgtEl>
                                          <p:spTgt spid="5"/>
                                        </p:tgtEl>
                                        <p:attrNameLst>
                                          <p:attrName>style.visibility</p:attrName>
                                        </p:attrNameLst>
                                      </p:cBhvr>
                                      <p:to>
                                        <p:strVal val="visible"/>
                                      </p:to>
                                    </p:set>
                                    <p:anim calcmode="lin" valueType="num">
                                      <p:cBhvr>
                                        <p:cTn id="56" dur="500" fill="hold"/>
                                        <p:tgtEl>
                                          <p:spTgt spid="5"/>
                                        </p:tgtEl>
                                        <p:attrNameLst>
                                          <p:attrName>ppt_w</p:attrName>
                                        </p:attrNameLst>
                                      </p:cBhvr>
                                      <p:tavLst>
                                        <p:tav tm="0">
                                          <p:val>
                                            <p:fltVal val="0"/>
                                          </p:val>
                                        </p:tav>
                                        <p:tav tm="100000">
                                          <p:val>
                                            <p:strVal val="#ppt_w"/>
                                          </p:val>
                                        </p:tav>
                                      </p:tavLst>
                                    </p:anim>
                                    <p:anim calcmode="lin" valueType="num">
                                      <p:cBhvr>
                                        <p:cTn id="57" dur="500" fill="hold"/>
                                        <p:tgtEl>
                                          <p:spTgt spid="5"/>
                                        </p:tgtEl>
                                        <p:attrNameLst>
                                          <p:attrName>ppt_h</p:attrName>
                                        </p:attrNameLst>
                                      </p:cBhvr>
                                      <p:tavLst>
                                        <p:tav tm="0">
                                          <p:val>
                                            <p:fltVal val="0"/>
                                          </p:val>
                                        </p:tav>
                                        <p:tav tm="100000">
                                          <p:val>
                                            <p:strVal val="#ppt_h"/>
                                          </p:val>
                                        </p:tav>
                                      </p:tavLst>
                                    </p:anim>
                                    <p:animEffect transition="in" filter="fade">
                                      <p:cBhvr>
                                        <p:cTn id="58" dur="500"/>
                                        <p:tgtEl>
                                          <p:spTgt spid="5"/>
                                        </p:tgtEl>
                                      </p:cBhvr>
                                    </p:animEffect>
                                  </p:childTnLst>
                                </p:cTn>
                              </p:par>
                            </p:childTnLst>
                          </p:cTn>
                        </p:par>
                        <p:par>
                          <p:cTn id="59" fill="hold">
                            <p:stCondLst>
                              <p:cond delay="2500"/>
                            </p:stCondLst>
                            <p:childTnLst>
                              <p:par>
                                <p:cTn id="60" presetID="32" presetClass="emph" presetSubtype="0" repeatCount="indefinite" fill="hold" nodeType="afterEffect">
                                  <p:stCondLst>
                                    <p:cond delay="0"/>
                                  </p:stCondLst>
                                  <p:childTnLst>
                                    <p:animRot by="120000">
                                      <p:cBhvr>
                                        <p:cTn id="61" dur="200" fill="hold">
                                          <p:stCondLst>
                                            <p:cond delay="0"/>
                                          </p:stCondLst>
                                        </p:cTn>
                                        <p:tgtEl>
                                          <p:spTgt spid="12"/>
                                        </p:tgtEl>
                                        <p:attrNameLst>
                                          <p:attrName>r</p:attrName>
                                        </p:attrNameLst>
                                      </p:cBhvr>
                                    </p:animRot>
                                    <p:animRot by="-240000">
                                      <p:cBhvr>
                                        <p:cTn id="62" dur="400" fill="hold">
                                          <p:stCondLst>
                                            <p:cond delay="400"/>
                                          </p:stCondLst>
                                        </p:cTn>
                                        <p:tgtEl>
                                          <p:spTgt spid="12"/>
                                        </p:tgtEl>
                                        <p:attrNameLst>
                                          <p:attrName>r</p:attrName>
                                        </p:attrNameLst>
                                      </p:cBhvr>
                                    </p:animRot>
                                    <p:animRot by="240000">
                                      <p:cBhvr>
                                        <p:cTn id="63" dur="400" fill="hold">
                                          <p:stCondLst>
                                            <p:cond delay="800"/>
                                          </p:stCondLst>
                                        </p:cTn>
                                        <p:tgtEl>
                                          <p:spTgt spid="12"/>
                                        </p:tgtEl>
                                        <p:attrNameLst>
                                          <p:attrName>r</p:attrName>
                                        </p:attrNameLst>
                                      </p:cBhvr>
                                    </p:animRot>
                                    <p:animRot by="-240000">
                                      <p:cBhvr>
                                        <p:cTn id="64" dur="400" fill="hold">
                                          <p:stCondLst>
                                            <p:cond delay="1200"/>
                                          </p:stCondLst>
                                        </p:cTn>
                                        <p:tgtEl>
                                          <p:spTgt spid="12"/>
                                        </p:tgtEl>
                                        <p:attrNameLst>
                                          <p:attrName>r</p:attrName>
                                        </p:attrNameLst>
                                      </p:cBhvr>
                                    </p:animRot>
                                    <p:animRot by="120000">
                                      <p:cBhvr>
                                        <p:cTn id="65" dur="400" fill="hold">
                                          <p:stCondLst>
                                            <p:cond delay="1600"/>
                                          </p:stCondLst>
                                        </p:cTn>
                                        <p:tgtEl>
                                          <p:spTgt spid="12"/>
                                        </p:tgtEl>
                                        <p:attrNameLst>
                                          <p:attrName>r</p:attrName>
                                        </p:attrNameLst>
                                      </p:cBhvr>
                                    </p:animRot>
                                  </p:childTnLst>
                                </p:cTn>
                              </p:par>
                              <p:par>
                                <p:cTn id="66" presetID="32" presetClass="emph" presetSubtype="0" repeatCount="indefinite" fill="hold" nodeType="withEffect">
                                  <p:stCondLst>
                                    <p:cond delay="0"/>
                                  </p:stCondLst>
                                  <p:childTnLst>
                                    <p:animRot by="120000">
                                      <p:cBhvr>
                                        <p:cTn id="67" dur="200" fill="hold">
                                          <p:stCondLst>
                                            <p:cond delay="0"/>
                                          </p:stCondLst>
                                        </p:cTn>
                                        <p:tgtEl>
                                          <p:spTgt spid="14"/>
                                        </p:tgtEl>
                                        <p:attrNameLst>
                                          <p:attrName>r</p:attrName>
                                        </p:attrNameLst>
                                      </p:cBhvr>
                                    </p:animRot>
                                    <p:animRot by="-240000">
                                      <p:cBhvr>
                                        <p:cTn id="68" dur="400" fill="hold">
                                          <p:stCondLst>
                                            <p:cond delay="400"/>
                                          </p:stCondLst>
                                        </p:cTn>
                                        <p:tgtEl>
                                          <p:spTgt spid="14"/>
                                        </p:tgtEl>
                                        <p:attrNameLst>
                                          <p:attrName>r</p:attrName>
                                        </p:attrNameLst>
                                      </p:cBhvr>
                                    </p:animRot>
                                    <p:animRot by="240000">
                                      <p:cBhvr>
                                        <p:cTn id="69" dur="400" fill="hold">
                                          <p:stCondLst>
                                            <p:cond delay="800"/>
                                          </p:stCondLst>
                                        </p:cTn>
                                        <p:tgtEl>
                                          <p:spTgt spid="14"/>
                                        </p:tgtEl>
                                        <p:attrNameLst>
                                          <p:attrName>r</p:attrName>
                                        </p:attrNameLst>
                                      </p:cBhvr>
                                    </p:animRot>
                                    <p:animRot by="-240000">
                                      <p:cBhvr>
                                        <p:cTn id="70" dur="400" fill="hold">
                                          <p:stCondLst>
                                            <p:cond delay="1200"/>
                                          </p:stCondLst>
                                        </p:cTn>
                                        <p:tgtEl>
                                          <p:spTgt spid="14"/>
                                        </p:tgtEl>
                                        <p:attrNameLst>
                                          <p:attrName>r</p:attrName>
                                        </p:attrNameLst>
                                      </p:cBhvr>
                                    </p:animRot>
                                    <p:animRot by="120000">
                                      <p:cBhvr>
                                        <p:cTn id="71" dur="400" fill="hold">
                                          <p:stCondLst>
                                            <p:cond delay="1600"/>
                                          </p:stCondLst>
                                        </p:cTn>
                                        <p:tgtEl>
                                          <p:spTgt spid="14"/>
                                        </p:tgtEl>
                                        <p:attrNameLst>
                                          <p:attrName>r</p:attrName>
                                        </p:attrNameLst>
                                      </p:cBhvr>
                                    </p:animRot>
                                  </p:childTnLst>
                                </p:cTn>
                              </p:par>
                              <p:par>
                                <p:cTn id="72" presetID="32" presetClass="emph" presetSubtype="0" repeatCount="indefinite" fill="hold" nodeType="withEffect">
                                  <p:stCondLst>
                                    <p:cond delay="0"/>
                                  </p:stCondLst>
                                  <p:childTnLst>
                                    <p:animRot by="120000">
                                      <p:cBhvr>
                                        <p:cTn id="73" dur="200" fill="hold">
                                          <p:stCondLst>
                                            <p:cond delay="0"/>
                                          </p:stCondLst>
                                        </p:cTn>
                                        <p:tgtEl>
                                          <p:spTgt spid="16"/>
                                        </p:tgtEl>
                                        <p:attrNameLst>
                                          <p:attrName>r</p:attrName>
                                        </p:attrNameLst>
                                      </p:cBhvr>
                                    </p:animRot>
                                    <p:animRot by="-240000">
                                      <p:cBhvr>
                                        <p:cTn id="74" dur="400" fill="hold">
                                          <p:stCondLst>
                                            <p:cond delay="400"/>
                                          </p:stCondLst>
                                        </p:cTn>
                                        <p:tgtEl>
                                          <p:spTgt spid="16"/>
                                        </p:tgtEl>
                                        <p:attrNameLst>
                                          <p:attrName>r</p:attrName>
                                        </p:attrNameLst>
                                      </p:cBhvr>
                                    </p:animRot>
                                    <p:animRot by="240000">
                                      <p:cBhvr>
                                        <p:cTn id="75" dur="400" fill="hold">
                                          <p:stCondLst>
                                            <p:cond delay="800"/>
                                          </p:stCondLst>
                                        </p:cTn>
                                        <p:tgtEl>
                                          <p:spTgt spid="16"/>
                                        </p:tgtEl>
                                        <p:attrNameLst>
                                          <p:attrName>r</p:attrName>
                                        </p:attrNameLst>
                                      </p:cBhvr>
                                    </p:animRot>
                                    <p:animRot by="-240000">
                                      <p:cBhvr>
                                        <p:cTn id="76" dur="400" fill="hold">
                                          <p:stCondLst>
                                            <p:cond delay="1200"/>
                                          </p:stCondLst>
                                        </p:cTn>
                                        <p:tgtEl>
                                          <p:spTgt spid="16"/>
                                        </p:tgtEl>
                                        <p:attrNameLst>
                                          <p:attrName>r</p:attrName>
                                        </p:attrNameLst>
                                      </p:cBhvr>
                                    </p:animRot>
                                    <p:animRot by="120000">
                                      <p:cBhvr>
                                        <p:cTn id="77" dur="400" fill="hold">
                                          <p:stCondLst>
                                            <p:cond delay="1600"/>
                                          </p:stCondLst>
                                        </p:cTn>
                                        <p:tgtEl>
                                          <p:spTgt spid="16"/>
                                        </p:tgtEl>
                                        <p:attrNameLst>
                                          <p:attrName>r</p:attrName>
                                        </p:attrNameLst>
                                      </p:cBhvr>
                                    </p:animRot>
                                  </p:childTnLst>
                                </p:cTn>
                              </p:par>
                              <p:par>
                                <p:cTn id="78" presetID="32" presetClass="emph" presetSubtype="0" repeatCount="indefinite" fill="hold" nodeType="withEffect">
                                  <p:stCondLst>
                                    <p:cond delay="0"/>
                                  </p:stCondLst>
                                  <p:childTnLst>
                                    <p:animRot by="120000">
                                      <p:cBhvr>
                                        <p:cTn id="79" dur="200" fill="hold">
                                          <p:stCondLst>
                                            <p:cond delay="0"/>
                                          </p:stCondLst>
                                        </p:cTn>
                                        <p:tgtEl>
                                          <p:spTgt spid="18"/>
                                        </p:tgtEl>
                                        <p:attrNameLst>
                                          <p:attrName>r</p:attrName>
                                        </p:attrNameLst>
                                      </p:cBhvr>
                                    </p:animRot>
                                    <p:animRot by="-240000">
                                      <p:cBhvr>
                                        <p:cTn id="80" dur="400" fill="hold">
                                          <p:stCondLst>
                                            <p:cond delay="400"/>
                                          </p:stCondLst>
                                        </p:cTn>
                                        <p:tgtEl>
                                          <p:spTgt spid="18"/>
                                        </p:tgtEl>
                                        <p:attrNameLst>
                                          <p:attrName>r</p:attrName>
                                        </p:attrNameLst>
                                      </p:cBhvr>
                                    </p:animRot>
                                    <p:animRot by="240000">
                                      <p:cBhvr>
                                        <p:cTn id="81" dur="400" fill="hold">
                                          <p:stCondLst>
                                            <p:cond delay="800"/>
                                          </p:stCondLst>
                                        </p:cTn>
                                        <p:tgtEl>
                                          <p:spTgt spid="18"/>
                                        </p:tgtEl>
                                        <p:attrNameLst>
                                          <p:attrName>r</p:attrName>
                                        </p:attrNameLst>
                                      </p:cBhvr>
                                    </p:animRot>
                                    <p:animRot by="-240000">
                                      <p:cBhvr>
                                        <p:cTn id="82" dur="400" fill="hold">
                                          <p:stCondLst>
                                            <p:cond delay="1200"/>
                                          </p:stCondLst>
                                        </p:cTn>
                                        <p:tgtEl>
                                          <p:spTgt spid="18"/>
                                        </p:tgtEl>
                                        <p:attrNameLst>
                                          <p:attrName>r</p:attrName>
                                        </p:attrNameLst>
                                      </p:cBhvr>
                                    </p:animRot>
                                    <p:animRot by="120000">
                                      <p:cBhvr>
                                        <p:cTn id="83" dur="400" fill="hold">
                                          <p:stCondLst>
                                            <p:cond delay="1600"/>
                                          </p:stCondLst>
                                        </p:cTn>
                                        <p:tgtEl>
                                          <p:spTgt spid="18"/>
                                        </p:tgtEl>
                                        <p:attrNameLst>
                                          <p:attrName>r</p:attrName>
                                        </p:attrNameLst>
                                      </p:cBhvr>
                                    </p:animRot>
                                  </p:childTnLst>
                                </p:cTn>
                              </p:par>
                              <p:par>
                                <p:cTn id="84" presetID="32" presetClass="emph" presetSubtype="0" repeatCount="indefinite" fill="hold" nodeType="withEffect">
                                  <p:stCondLst>
                                    <p:cond delay="0"/>
                                  </p:stCondLst>
                                  <p:childTnLst>
                                    <p:animRot by="120000">
                                      <p:cBhvr>
                                        <p:cTn id="85" dur="200" fill="hold">
                                          <p:stCondLst>
                                            <p:cond delay="0"/>
                                          </p:stCondLst>
                                        </p:cTn>
                                        <p:tgtEl>
                                          <p:spTgt spid="5"/>
                                        </p:tgtEl>
                                        <p:attrNameLst>
                                          <p:attrName>r</p:attrName>
                                        </p:attrNameLst>
                                      </p:cBhvr>
                                    </p:animRot>
                                    <p:animRot by="-240000">
                                      <p:cBhvr>
                                        <p:cTn id="86" dur="400" fill="hold">
                                          <p:stCondLst>
                                            <p:cond delay="400"/>
                                          </p:stCondLst>
                                        </p:cTn>
                                        <p:tgtEl>
                                          <p:spTgt spid="5"/>
                                        </p:tgtEl>
                                        <p:attrNameLst>
                                          <p:attrName>r</p:attrName>
                                        </p:attrNameLst>
                                      </p:cBhvr>
                                    </p:animRot>
                                    <p:animRot by="240000">
                                      <p:cBhvr>
                                        <p:cTn id="87" dur="400" fill="hold">
                                          <p:stCondLst>
                                            <p:cond delay="800"/>
                                          </p:stCondLst>
                                        </p:cTn>
                                        <p:tgtEl>
                                          <p:spTgt spid="5"/>
                                        </p:tgtEl>
                                        <p:attrNameLst>
                                          <p:attrName>r</p:attrName>
                                        </p:attrNameLst>
                                      </p:cBhvr>
                                    </p:animRot>
                                    <p:animRot by="-240000">
                                      <p:cBhvr>
                                        <p:cTn id="88" dur="400" fill="hold">
                                          <p:stCondLst>
                                            <p:cond delay="1200"/>
                                          </p:stCondLst>
                                        </p:cTn>
                                        <p:tgtEl>
                                          <p:spTgt spid="5"/>
                                        </p:tgtEl>
                                        <p:attrNameLst>
                                          <p:attrName>r</p:attrName>
                                        </p:attrNameLst>
                                      </p:cBhvr>
                                    </p:animRot>
                                    <p:animRot by="120000">
                                      <p:cBhvr>
                                        <p:cTn id="89" dur="400" fill="hold">
                                          <p:stCondLst>
                                            <p:cond delay="16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p:bldP spid="4" grpId="1"/>
      <p:bldP spid="6" grpId="0" animBg="1"/>
      <p:bldP spid="6" grpId="1" animBg="1"/>
      <p:bldP spid="7" grpId="0" animBg="1"/>
      <p:bldP spid="7"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99000">
              <a:srgbClr val="430505"/>
            </a:gs>
            <a:gs pos="27000">
              <a:srgbClr val="680000"/>
            </a:gs>
          </a:gsLst>
          <a:path path="circle">
            <a:fillToRect l="50000" t="50000" r="50000" b="50000"/>
          </a:path>
        </a:gradFill>
        <a:effectLst/>
      </p:bgPr>
    </p:bg>
    <p:spTree>
      <p:nvGrpSpPr>
        <p:cNvPr id="1" name=""/>
        <p:cNvGrpSpPr/>
        <p:nvPr/>
      </p:nvGrpSpPr>
      <p:grpSpPr>
        <a:xfrm>
          <a:off x="0" y="0"/>
          <a:ext cx="0" cy="0"/>
          <a:chOff x="0" y="0"/>
          <a:chExt cx="0" cy="0"/>
        </a:xfrm>
      </p:grpSpPr>
      <p:pic>
        <p:nvPicPr>
          <p:cNvPr id="25" name="mong tay">
            <a:extLst>
              <a:ext uri="{FF2B5EF4-FFF2-40B4-BE49-F238E27FC236}">
                <a16:creationId xmlns:a16="http://schemas.microsoft.com/office/drawing/2014/main" id="{F11D391F-2755-4893-8E35-4CC2573D24BE}"/>
              </a:ext>
            </a:extLst>
          </p:cNvPr>
          <p:cNvPicPr>
            <a:picLocks noChangeAspect="1"/>
          </p:cNvPicPr>
          <p:nvPr/>
        </p:nvPicPr>
        <p:blipFill>
          <a:blip r:embed="rId2">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rcRect/>
          <a:stretch/>
        </p:blipFill>
        <p:spPr>
          <a:xfrm>
            <a:off x="1174830" y="516669"/>
            <a:ext cx="2267545" cy="30421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lay tai">
            <a:extLst>
              <a:ext uri="{FF2B5EF4-FFF2-40B4-BE49-F238E27FC236}">
                <a16:creationId xmlns:a16="http://schemas.microsoft.com/office/drawing/2014/main" id="{4ABC2CBB-CEE4-42AD-B10D-8B132FB3E28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281271" y="911991"/>
            <a:ext cx="3216668" cy="43030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nam tay">
            <a:extLst>
              <a:ext uri="{FF2B5EF4-FFF2-40B4-BE49-F238E27FC236}">
                <a16:creationId xmlns:a16="http://schemas.microsoft.com/office/drawing/2014/main" id="{56287FAB-C077-4B65-9BB4-0CEB28B71783}"/>
              </a:ext>
            </a:extLst>
          </p:cNvPr>
          <p:cNvPicPr>
            <a:picLocks noChangeAspect="1"/>
          </p:cNvPicPr>
          <p:nvPr/>
        </p:nvPicPr>
        <p:blipFill>
          <a:blip r:embed="rId5">
            <a:extLst>
              <a:ext uri="{BEBA8EAE-BF5A-486C-A8C5-ECC9F3942E4B}">
                <a14:imgProps xmlns:a14="http://schemas.microsoft.com/office/drawing/2010/main">
                  <a14:imgLayer r:embed="rId6">
                    <a14:imgEffect>
                      <a14:artisticBlur/>
                    </a14:imgEffect>
                  </a14:imgLayer>
                </a14:imgProps>
              </a:ext>
              <a:ext uri="{28A0092B-C50C-407E-A947-70E740481C1C}">
                <a14:useLocalDpi xmlns:a14="http://schemas.microsoft.com/office/drawing/2010/main" val="0"/>
              </a:ext>
            </a:extLst>
          </a:blip>
          <a:srcRect/>
          <a:stretch/>
        </p:blipFill>
        <p:spPr>
          <a:xfrm>
            <a:off x="593156" y="3721862"/>
            <a:ext cx="2532881" cy="33487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cau khay">
            <a:extLst>
              <a:ext uri="{FF2B5EF4-FFF2-40B4-BE49-F238E27FC236}">
                <a16:creationId xmlns:a16="http://schemas.microsoft.com/office/drawing/2014/main" id="{581D4574-8D3F-4D41-8FC6-9651F97789CA}"/>
              </a:ext>
            </a:extLst>
          </p:cNvPr>
          <p:cNvPicPr>
            <a:picLocks noChangeAspect="1"/>
          </p:cNvPicPr>
          <p:nvPr/>
        </p:nvPicPr>
        <p:blipFill>
          <a:blip r:embed="rId7">
            <a:extLst>
              <a:ext uri="{BEBA8EAE-BF5A-486C-A8C5-ECC9F3942E4B}">
                <a14:imgProps xmlns:a14="http://schemas.microsoft.com/office/drawing/2010/main">
                  <a14:imgLayer r:embed="rId8">
                    <a14:imgEffect>
                      <a14:artisticBlur/>
                    </a14:imgEffect>
                  </a14:imgLayer>
                </a14:imgProps>
              </a:ext>
              <a:ext uri="{28A0092B-C50C-407E-A947-70E740481C1C}">
                <a14:useLocalDpi xmlns:a14="http://schemas.microsoft.com/office/drawing/2010/main" val="0"/>
              </a:ext>
            </a:extLst>
          </a:blip>
          <a:srcRect l="10519" r="10519"/>
          <a:stretch/>
        </p:blipFill>
        <p:spPr>
          <a:xfrm>
            <a:off x="-1117421" y="5779177"/>
            <a:ext cx="1554480" cy="24744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3" name="nama">
            <a:extLst>
              <a:ext uri="{FF2B5EF4-FFF2-40B4-BE49-F238E27FC236}">
                <a16:creationId xmlns:a16="http://schemas.microsoft.com/office/drawing/2014/main" id="{E13CE8CD-3263-46E2-BEC8-AC16D28F0570}"/>
              </a:ext>
            </a:extLst>
          </p:cNvPr>
          <p:cNvSpPr txBox="1"/>
          <p:nvPr/>
        </p:nvSpPr>
        <p:spPr>
          <a:xfrm>
            <a:off x="6653173" y="1462045"/>
            <a:ext cx="4287513"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300" normalizeH="0" baseline="0" noProof="0">
                <a:ln>
                  <a:noFill/>
                </a:ln>
                <a:solidFill>
                  <a:prstClr val="white"/>
                </a:solidFill>
                <a:effectLst/>
                <a:uLnTx/>
                <a:uFillTx/>
                <a:latin typeface="UVN Vung Tau" panose="03080702040302070203" pitchFamily="66" charset="0"/>
                <a:ea typeface="+mn-ea"/>
                <a:cs typeface="+mn-cs"/>
              </a:rPr>
              <a:t>LẤY TAI TÁT NƯỚC</a:t>
            </a:r>
            <a:endParaRPr kumimoji="0" lang="en-US" sz="6000" b="0" i="0" u="none" strike="noStrike" kern="1200" cap="none" spc="300" normalizeH="0" baseline="0" noProof="0" dirty="0">
              <a:ln>
                <a:noFill/>
              </a:ln>
              <a:solidFill>
                <a:prstClr val="white"/>
              </a:solidFill>
              <a:effectLst/>
              <a:uLnTx/>
              <a:uFillTx/>
              <a:latin typeface="UVN Vung Tau" panose="03080702040302070203" pitchFamily="66" charset="0"/>
              <a:ea typeface="+mn-ea"/>
              <a:cs typeface="+mn-cs"/>
            </a:endParaRPr>
          </a:p>
        </p:txBody>
      </p:sp>
      <p:cxnSp>
        <p:nvCxnSpPr>
          <p:cNvPr id="94" name="line 2">
            <a:extLst>
              <a:ext uri="{FF2B5EF4-FFF2-40B4-BE49-F238E27FC236}">
                <a16:creationId xmlns:a16="http://schemas.microsoft.com/office/drawing/2014/main" id="{F17192E5-594A-4BC9-BDCD-BA82DA57E26B}"/>
              </a:ext>
            </a:extLst>
          </p:cNvPr>
          <p:cNvCxnSpPr/>
          <p:nvPr/>
        </p:nvCxnSpPr>
        <p:spPr>
          <a:xfrm>
            <a:off x="6808508" y="3349901"/>
            <a:ext cx="47067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5" name="line 1">
            <a:extLst>
              <a:ext uri="{FF2B5EF4-FFF2-40B4-BE49-F238E27FC236}">
                <a16:creationId xmlns:a16="http://schemas.microsoft.com/office/drawing/2014/main" id="{E7BD3D21-687A-4088-A089-A710146B359B}"/>
              </a:ext>
            </a:extLst>
          </p:cNvPr>
          <p:cNvCxnSpPr/>
          <p:nvPr/>
        </p:nvCxnSpPr>
        <p:spPr>
          <a:xfrm>
            <a:off x="6828480" y="4582135"/>
            <a:ext cx="47067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6" name="position">
            <a:extLst>
              <a:ext uri="{FF2B5EF4-FFF2-40B4-BE49-F238E27FC236}">
                <a16:creationId xmlns:a16="http://schemas.microsoft.com/office/drawing/2014/main" id="{524A5945-D75A-4B51-8A4A-839859AA4722}"/>
              </a:ext>
            </a:extLst>
          </p:cNvPr>
          <p:cNvSpPr txBox="1"/>
          <p:nvPr/>
        </p:nvSpPr>
        <p:spPr>
          <a:xfrm>
            <a:off x="6773929" y="3487973"/>
            <a:ext cx="4706793"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600" normalizeH="0" baseline="0" noProof="0">
                <a:ln>
                  <a:noFill/>
                </a:ln>
                <a:solidFill>
                  <a:prstClr val="white"/>
                </a:solidFill>
                <a:effectLst/>
                <a:uLnTx/>
                <a:uFillTx/>
                <a:latin typeface="UVN Bai Sau Nhe" panose="04030405020802020C03" pitchFamily="82" charset="0"/>
                <a:ea typeface="Lato Light" panose="020F0502020204030203" pitchFamily="34" charset="0"/>
                <a:cs typeface="Lato Light" panose="020F0502020204030203" pitchFamily="34" charset="0"/>
              </a:rPr>
              <a:t>Đôi tai của cậu ấy thật đặc biệt!</a:t>
            </a:r>
            <a:endParaRPr kumimoji="0" lang="en-US" sz="2800" b="0" i="0" u="none" strike="noStrike" kern="1200" cap="none" spc="600" normalizeH="0" baseline="0" noProof="0" dirty="0">
              <a:ln>
                <a:noFill/>
              </a:ln>
              <a:solidFill>
                <a:prstClr val="white"/>
              </a:solidFill>
              <a:effectLst/>
              <a:uLnTx/>
              <a:uFillTx/>
              <a:latin typeface="UVN Bai Sau Nhe" panose="04030405020802020C03" pitchFamily="82"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392924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
        <p159:morph option="byObject"/>
      </p:transition>
    </mc:Choice>
    <mc:Fallback xmlns="">
      <p:transition spd="slow" advClick="0" advTm="1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99000">
              <a:srgbClr val="430505"/>
            </a:gs>
            <a:gs pos="27000">
              <a:srgbClr val="680000"/>
            </a:gs>
          </a:gsLst>
          <a:path path="circle">
            <a:fillToRect l="50000" t="50000" r="50000" b="50000"/>
          </a:path>
        </a:gradFill>
        <a:effectLst/>
      </p:bgPr>
    </p:bg>
    <p:spTree>
      <p:nvGrpSpPr>
        <p:cNvPr id="1" name=""/>
        <p:cNvGrpSpPr/>
        <p:nvPr/>
      </p:nvGrpSpPr>
      <p:grpSpPr>
        <a:xfrm>
          <a:off x="0" y="0"/>
          <a:ext cx="0" cy="0"/>
          <a:chOff x="0" y="0"/>
          <a:chExt cx="0" cy="0"/>
        </a:xfrm>
      </p:grpSpPr>
      <p:pic>
        <p:nvPicPr>
          <p:cNvPr id="25" name="mong tay">
            <a:extLst>
              <a:ext uri="{FF2B5EF4-FFF2-40B4-BE49-F238E27FC236}">
                <a16:creationId xmlns:a16="http://schemas.microsoft.com/office/drawing/2014/main" id="{F11D391F-2755-4893-8E35-4CC2573D24B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487399" y="1875509"/>
            <a:ext cx="2853883" cy="39406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lay tai">
            <a:extLst>
              <a:ext uri="{FF2B5EF4-FFF2-40B4-BE49-F238E27FC236}">
                <a16:creationId xmlns:a16="http://schemas.microsoft.com/office/drawing/2014/main" id="{4ABC2CBB-CEE4-42AD-B10D-8B132FB3E285}"/>
              </a:ext>
            </a:extLst>
          </p:cNvPr>
          <p:cNvPicPr>
            <a:picLocks noChangeAspect="1"/>
          </p:cNvPicPr>
          <p:nvPr/>
        </p:nvPicPr>
        <p:blipFill>
          <a:blip r:embed="rId3">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rcRect/>
          <a:stretch/>
        </p:blipFill>
        <p:spPr>
          <a:xfrm>
            <a:off x="640148" y="4134259"/>
            <a:ext cx="2286000" cy="30580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nam tay">
            <a:extLst>
              <a:ext uri="{FF2B5EF4-FFF2-40B4-BE49-F238E27FC236}">
                <a16:creationId xmlns:a16="http://schemas.microsoft.com/office/drawing/2014/main" id="{56287FAB-C077-4B65-9BB4-0CEB28B7178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149257" y="6065364"/>
            <a:ext cx="1828800" cy="2168769"/>
          </a:xfrm>
          <a:prstGeom prst="rect">
            <a:avLst/>
          </a:prstGeom>
        </p:spPr>
      </p:pic>
      <p:pic>
        <p:nvPicPr>
          <p:cNvPr id="13" name="cau khay">
            <a:extLst>
              <a:ext uri="{FF2B5EF4-FFF2-40B4-BE49-F238E27FC236}">
                <a16:creationId xmlns:a16="http://schemas.microsoft.com/office/drawing/2014/main" id="{581D4574-8D3F-4D41-8FC6-9651F97789CA}"/>
              </a:ext>
            </a:extLst>
          </p:cNvPr>
          <p:cNvPicPr>
            <a:picLocks noChangeAspect="1"/>
          </p:cNvPicPr>
          <p:nvPr/>
        </p:nvPicPr>
        <p:blipFill>
          <a:blip r:embed="rId6">
            <a:extLst>
              <a:ext uri="{28A0092B-C50C-407E-A947-70E740481C1C}">
                <a14:useLocalDpi xmlns:a14="http://schemas.microsoft.com/office/drawing/2010/main" val="0"/>
              </a:ext>
            </a:extLst>
          </a:blip>
          <a:srcRect l="10519" r="10519"/>
          <a:stretch/>
        </p:blipFill>
        <p:spPr>
          <a:xfrm flipH="1">
            <a:off x="-6886624" y="5747838"/>
            <a:ext cx="2743200" cy="4366725"/>
          </a:xfrm>
          <a:prstGeom prst="rect">
            <a:avLst/>
          </a:prstGeom>
        </p:spPr>
      </p:pic>
      <p:grpSp>
        <p:nvGrpSpPr>
          <p:cNvPr id="84" name="Group 83">
            <a:extLst>
              <a:ext uri="{FF2B5EF4-FFF2-40B4-BE49-F238E27FC236}">
                <a16:creationId xmlns:a16="http://schemas.microsoft.com/office/drawing/2014/main" id="{4E885BD3-3880-4CD4-A3D3-19D1D621D307}"/>
              </a:ext>
            </a:extLst>
          </p:cNvPr>
          <p:cNvGrpSpPr/>
          <p:nvPr/>
        </p:nvGrpSpPr>
        <p:grpSpPr>
          <a:xfrm>
            <a:off x="11602950" y="154003"/>
            <a:ext cx="376364" cy="188258"/>
            <a:chOff x="8696199" y="1114425"/>
            <a:chExt cx="376364" cy="188258"/>
          </a:xfrm>
        </p:grpSpPr>
        <p:cxnSp>
          <p:nvCxnSpPr>
            <p:cNvPr id="85" name="Straight Connector 84">
              <a:extLst>
                <a:ext uri="{FF2B5EF4-FFF2-40B4-BE49-F238E27FC236}">
                  <a16:creationId xmlns:a16="http://schemas.microsoft.com/office/drawing/2014/main" id="{9F1043C5-5D53-4C91-9363-3F7249CEE9AF}"/>
                </a:ext>
              </a:extLst>
            </p:cNvPr>
            <p:cNvCxnSpPr/>
            <p:nvPr/>
          </p:nvCxnSpPr>
          <p:spPr>
            <a:xfrm>
              <a:off x="8701088" y="1114425"/>
              <a:ext cx="3714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40CB73EF-57AE-48E6-BA80-FCC62B11892A}"/>
                </a:ext>
              </a:extLst>
            </p:cNvPr>
            <p:cNvCxnSpPr/>
            <p:nvPr/>
          </p:nvCxnSpPr>
          <p:spPr>
            <a:xfrm>
              <a:off x="8696199" y="1212221"/>
              <a:ext cx="3714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FC0B0D9C-102F-4E1B-8E46-A1C262943445}"/>
                </a:ext>
              </a:extLst>
            </p:cNvPr>
            <p:cNvCxnSpPr/>
            <p:nvPr/>
          </p:nvCxnSpPr>
          <p:spPr>
            <a:xfrm>
              <a:off x="8701088" y="1302683"/>
              <a:ext cx="3714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9" name="nama">
            <a:extLst>
              <a:ext uri="{FF2B5EF4-FFF2-40B4-BE49-F238E27FC236}">
                <a16:creationId xmlns:a16="http://schemas.microsoft.com/office/drawing/2014/main" id="{C8A25151-830F-426B-890B-64DD0AA64B16}"/>
              </a:ext>
            </a:extLst>
          </p:cNvPr>
          <p:cNvSpPr txBox="1"/>
          <p:nvPr/>
        </p:nvSpPr>
        <p:spPr>
          <a:xfrm>
            <a:off x="6773929" y="1397369"/>
            <a:ext cx="4706792"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300" normalizeH="0" baseline="0" noProof="0">
                <a:ln>
                  <a:noFill/>
                </a:ln>
                <a:solidFill>
                  <a:prstClr val="white"/>
                </a:solidFill>
                <a:effectLst/>
                <a:uLnTx/>
                <a:uFillTx/>
                <a:latin typeface="UVN Vung Tau" panose="03080702040302070203" pitchFamily="66" charset="0"/>
                <a:ea typeface="+mn-ea"/>
                <a:cs typeface="+mn-cs"/>
              </a:rPr>
              <a:t>MÓNG TAY ĐỤC MÁNG</a:t>
            </a:r>
            <a:endParaRPr kumimoji="0" lang="en-US" sz="6000" b="0" i="0" u="none" strike="noStrike" kern="1200" cap="none" spc="300" normalizeH="0" baseline="0" noProof="0" dirty="0">
              <a:ln>
                <a:noFill/>
              </a:ln>
              <a:solidFill>
                <a:prstClr val="white"/>
              </a:solidFill>
              <a:effectLst/>
              <a:uLnTx/>
              <a:uFillTx/>
              <a:latin typeface="UVN Vung Tau" panose="03080702040302070203" pitchFamily="66" charset="0"/>
              <a:ea typeface="+mn-ea"/>
              <a:cs typeface="+mn-cs"/>
            </a:endParaRPr>
          </a:p>
        </p:txBody>
      </p:sp>
      <p:cxnSp>
        <p:nvCxnSpPr>
          <p:cNvPr id="90" name="line 2">
            <a:extLst>
              <a:ext uri="{FF2B5EF4-FFF2-40B4-BE49-F238E27FC236}">
                <a16:creationId xmlns:a16="http://schemas.microsoft.com/office/drawing/2014/main" id="{34249AC0-C76F-42BC-8F18-8DF17C09A237}"/>
              </a:ext>
            </a:extLst>
          </p:cNvPr>
          <p:cNvCxnSpPr/>
          <p:nvPr/>
        </p:nvCxnSpPr>
        <p:spPr>
          <a:xfrm>
            <a:off x="6808508" y="3349901"/>
            <a:ext cx="47067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1" name="line 1">
            <a:extLst>
              <a:ext uri="{FF2B5EF4-FFF2-40B4-BE49-F238E27FC236}">
                <a16:creationId xmlns:a16="http://schemas.microsoft.com/office/drawing/2014/main" id="{6EF33141-7E0D-4007-8339-96B1F392B4C2}"/>
              </a:ext>
            </a:extLst>
          </p:cNvPr>
          <p:cNvCxnSpPr/>
          <p:nvPr/>
        </p:nvCxnSpPr>
        <p:spPr>
          <a:xfrm>
            <a:off x="6828480" y="4410685"/>
            <a:ext cx="47067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2" name="position">
            <a:extLst>
              <a:ext uri="{FF2B5EF4-FFF2-40B4-BE49-F238E27FC236}">
                <a16:creationId xmlns:a16="http://schemas.microsoft.com/office/drawing/2014/main" id="{D345A67E-E5ED-4637-AEB4-AA65F1DB89E8}"/>
              </a:ext>
            </a:extLst>
          </p:cNvPr>
          <p:cNvSpPr txBox="1"/>
          <p:nvPr/>
        </p:nvSpPr>
        <p:spPr>
          <a:xfrm>
            <a:off x="6678679" y="3421534"/>
            <a:ext cx="5200496"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600" normalizeH="0" baseline="0" noProof="0">
                <a:ln>
                  <a:noFill/>
                </a:ln>
                <a:solidFill>
                  <a:prstClr val="white"/>
                </a:solidFill>
                <a:effectLst/>
                <a:uLnTx/>
                <a:uFillTx/>
                <a:latin typeface="UVN Bai Sau Nhe" panose="04030405020802020C03" pitchFamily="82" charset="0"/>
                <a:ea typeface="Lato Light" panose="020F0502020204030203" pitchFamily="34" charset="0"/>
                <a:cs typeface="Lato Light" panose="020F0502020204030203" pitchFamily="34" charset="0"/>
              </a:rPr>
              <a:t>Bạn có nhìn thấy móng tay của cậu ấy không?</a:t>
            </a:r>
            <a:endParaRPr kumimoji="0" lang="en-US" sz="2800" b="0" i="0" u="none" strike="noStrike" kern="1200" cap="none" spc="600" normalizeH="0" baseline="0" noProof="0" dirty="0">
              <a:ln>
                <a:noFill/>
              </a:ln>
              <a:solidFill>
                <a:prstClr val="white"/>
              </a:solidFill>
              <a:effectLst/>
              <a:uLnTx/>
              <a:uFillTx/>
              <a:latin typeface="UVN Bai Sau Nhe" panose="04030405020802020C03" pitchFamily="82"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35135290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
        <p159:morph option="byObject"/>
      </p:transition>
    </mc:Choice>
    <mc:Fallback xmlns="">
      <p:transition spd="slow" advClick="0" advTm="1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82000">
              <a:srgbClr val="2B0303"/>
            </a:gs>
            <a:gs pos="0">
              <a:srgbClr val="680000"/>
            </a:gs>
          </a:gsLst>
          <a:path path="circle">
            <a:fillToRect l="50000" t="50000" r="50000" b="50000"/>
          </a:path>
        </a:gradFill>
        <a:effectLst/>
      </p:bgPr>
    </p:bg>
    <p:spTree>
      <p:nvGrpSpPr>
        <p:cNvPr id="1" name=""/>
        <p:cNvGrpSpPr/>
        <p:nvPr/>
      </p:nvGrpSpPr>
      <p:grpSpPr>
        <a:xfrm>
          <a:off x="0" y="0"/>
          <a:ext cx="0" cy="0"/>
          <a:chOff x="0" y="0"/>
          <a:chExt cx="0" cy="0"/>
        </a:xfrm>
      </p:grpSpPr>
      <p:pic>
        <p:nvPicPr>
          <p:cNvPr id="25" name="mong tay">
            <a:extLst>
              <a:ext uri="{FF2B5EF4-FFF2-40B4-BE49-F238E27FC236}">
                <a16:creationId xmlns:a16="http://schemas.microsoft.com/office/drawing/2014/main" id="{F11D391F-2755-4893-8E35-4CC2573D24B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03168" y="2299460"/>
            <a:ext cx="1828800" cy="29111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lay tai">
            <a:extLst>
              <a:ext uri="{FF2B5EF4-FFF2-40B4-BE49-F238E27FC236}">
                <a16:creationId xmlns:a16="http://schemas.microsoft.com/office/drawing/2014/main" id="{4ABC2CBB-CEE4-42AD-B10D-8B132FB3E28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92592" y="2299460"/>
            <a:ext cx="1828800" cy="29111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nam tay">
            <a:extLst>
              <a:ext uri="{FF2B5EF4-FFF2-40B4-BE49-F238E27FC236}">
                <a16:creationId xmlns:a16="http://schemas.microsoft.com/office/drawing/2014/main" id="{56287FAB-C077-4B65-9BB4-0CEB28B7178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482016" y="2299460"/>
            <a:ext cx="1828800" cy="29111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cau khay">
            <a:extLst>
              <a:ext uri="{FF2B5EF4-FFF2-40B4-BE49-F238E27FC236}">
                <a16:creationId xmlns:a16="http://schemas.microsoft.com/office/drawing/2014/main" id="{581D4574-8D3F-4D41-8FC6-9651F97789CA}"/>
              </a:ext>
            </a:extLst>
          </p:cNvPr>
          <p:cNvPicPr>
            <a:picLocks noChangeAspect="1"/>
          </p:cNvPicPr>
          <p:nvPr/>
        </p:nvPicPr>
        <p:blipFill>
          <a:blip r:embed="rId5">
            <a:extLst>
              <a:ext uri="{28A0092B-C50C-407E-A947-70E740481C1C}">
                <a14:useLocalDpi xmlns:a14="http://schemas.microsoft.com/office/drawing/2010/main" val="0"/>
              </a:ext>
            </a:extLst>
          </a:blip>
          <a:srcRect l="10519" r="10519"/>
          <a:stretch/>
        </p:blipFill>
        <p:spPr>
          <a:xfrm>
            <a:off x="9071441" y="2299459"/>
            <a:ext cx="1828800" cy="2911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a:extLst>
              <a:ext uri="{FF2B5EF4-FFF2-40B4-BE49-F238E27FC236}">
                <a16:creationId xmlns:a16="http://schemas.microsoft.com/office/drawing/2014/main" id="{B1589AD8-FE59-4541-A219-477366FA8EA0}"/>
              </a:ext>
            </a:extLst>
          </p:cNvPr>
          <p:cNvSpPr txBox="1"/>
          <p:nvPr/>
        </p:nvSpPr>
        <p:spPr>
          <a:xfrm>
            <a:off x="685727" y="506813"/>
            <a:ext cx="10820546"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600" spc="300">
                <a:solidFill>
                  <a:prstClr val="white"/>
                </a:solidFill>
                <a:latin typeface="UTM Iron Gothic" panose="02040603050506020204" pitchFamily="18" charset="0"/>
              </a:rPr>
              <a:t>HỌ CHÍNH LÀ BỐN ANH TÀI</a:t>
            </a:r>
            <a:endParaRPr kumimoji="0" lang="en-US" sz="9600" b="0" i="0" u="none" strike="noStrike" kern="1200" cap="none" spc="300" normalizeH="0" baseline="0" noProof="0" dirty="0">
              <a:ln>
                <a:noFill/>
              </a:ln>
              <a:solidFill>
                <a:prstClr val="white"/>
              </a:solidFill>
              <a:effectLst/>
              <a:uLnTx/>
              <a:uFillTx/>
              <a:latin typeface="UTM Iron Gothic" panose="02040603050506020204" pitchFamily="18" charset="0"/>
            </a:endParaRPr>
          </a:p>
        </p:txBody>
      </p:sp>
      <p:pic>
        <p:nvPicPr>
          <p:cNvPr id="7" name="Picture 6">
            <a:extLst>
              <a:ext uri="{FF2B5EF4-FFF2-40B4-BE49-F238E27FC236}">
                <a16:creationId xmlns:a16="http://schemas.microsoft.com/office/drawing/2014/main" id="{E78D558A-6896-44D3-A6C3-F9B1B19EE4FA}"/>
              </a:ext>
            </a:extLst>
          </p:cNvPr>
          <p:cNvPicPr>
            <a:picLocks noChangeAspect="1"/>
          </p:cNvPicPr>
          <p:nvPr/>
        </p:nvPicPr>
        <p:blipFill>
          <a:blip r:embed="rId6">
            <a:extLst>
              <a:ext uri="{28A0092B-C50C-407E-A947-70E740481C1C}">
                <a14:useLocalDpi xmlns:a14="http://schemas.microsoft.com/office/drawing/2010/main" val="0"/>
              </a:ext>
            </a:extLst>
          </a:blip>
          <a:srcRect l="1629" t="40" b="5320"/>
          <a:stretch>
            <a:fillRect/>
          </a:stretch>
        </p:blipFill>
        <p:spPr>
          <a:xfrm rot="16534926">
            <a:off x="-8221997" y="-6480186"/>
            <a:ext cx="5658656" cy="9678268"/>
          </a:xfrm>
          <a:custGeom>
            <a:avLst/>
            <a:gdLst>
              <a:gd name="connsiteX0" fmla="*/ 3794803 w 3794803"/>
              <a:gd name="connsiteY0" fmla="*/ 3245200 h 6490432"/>
              <a:gd name="connsiteX1" fmla="*/ 3794803 w 3794803"/>
              <a:gd name="connsiteY1" fmla="*/ 3245231 h 6490432"/>
              <a:gd name="connsiteX2" fmla="*/ 3785007 w 3794803"/>
              <a:gd name="connsiteY2" fmla="*/ 3577020 h 6490432"/>
              <a:gd name="connsiteX3" fmla="*/ 1897401 w 3794803"/>
              <a:gd name="connsiteY3" fmla="*/ 6490432 h 6490432"/>
              <a:gd name="connsiteX4" fmla="*/ 0 w 3794803"/>
              <a:gd name="connsiteY4" fmla="*/ 3245216 h 6490432"/>
              <a:gd name="connsiteX5" fmla="*/ 1897402 w 3794803"/>
              <a:gd name="connsiteY5" fmla="*/ 0 h 6490432"/>
              <a:gd name="connsiteX6" fmla="*/ 3785007 w 3794803"/>
              <a:gd name="connsiteY6" fmla="*/ 2913411 h 649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4803" h="6490432">
                <a:moveTo>
                  <a:pt x="3794803" y="3245200"/>
                </a:moveTo>
                <a:lnTo>
                  <a:pt x="3794803" y="3245231"/>
                </a:lnTo>
                <a:lnTo>
                  <a:pt x="3785007" y="3577020"/>
                </a:lnTo>
                <a:cubicBezTo>
                  <a:pt x="3687841" y="5213440"/>
                  <a:pt x="2879813" y="6490432"/>
                  <a:pt x="1897401" y="6490432"/>
                </a:cubicBezTo>
                <a:cubicBezTo>
                  <a:pt x="849495" y="6490431"/>
                  <a:pt x="0" y="5037498"/>
                  <a:pt x="0" y="3245216"/>
                </a:cubicBezTo>
                <a:cubicBezTo>
                  <a:pt x="0" y="1452933"/>
                  <a:pt x="849496" y="0"/>
                  <a:pt x="1897402" y="0"/>
                </a:cubicBezTo>
                <a:cubicBezTo>
                  <a:pt x="2879813" y="0"/>
                  <a:pt x="3687841" y="1276992"/>
                  <a:pt x="3785007" y="2913411"/>
                </a:cubicBezTo>
                <a:close/>
              </a:path>
            </a:pathLst>
          </a:custGeom>
        </p:spPr>
      </p:pic>
      <p:pic>
        <p:nvPicPr>
          <p:cNvPr id="8" name="Picture 7">
            <a:extLst>
              <a:ext uri="{FF2B5EF4-FFF2-40B4-BE49-F238E27FC236}">
                <a16:creationId xmlns:a16="http://schemas.microsoft.com/office/drawing/2014/main" id="{A288081B-0EF8-4759-AB89-50ED14C56845}"/>
              </a:ext>
            </a:extLst>
          </p:cNvPr>
          <p:cNvPicPr>
            <a:picLocks noChangeAspect="1"/>
          </p:cNvPicPr>
          <p:nvPr/>
        </p:nvPicPr>
        <p:blipFill>
          <a:blip r:embed="rId6">
            <a:extLst>
              <a:ext uri="{28A0092B-C50C-407E-A947-70E740481C1C}">
                <a14:useLocalDpi xmlns:a14="http://schemas.microsoft.com/office/drawing/2010/main" val="0"/>
              </a:ext>
            </a:extLst>
          </a:blip>
          <a:srcRect l="1629" t="40" b="5320"/>
          <a:stretch>
            <a:fillRect/>
          </a:stretch>
        </p:blipFill>
        <p:spPr>
          <a:xfrm rot="15634218">
            <a:off x="13996223" y="-6987994"/>
            <a:ext cx="5658656" cy="9678268"/>
          </a:xfrm>
          <a:custGeom>
            <a:avLst/>
            <a:gdLst>
              <a:gd name="connsiteX0" fmla="*/ 3794803 w 3794803"/>
              <a:gd name="connsiteY0" fmla="*/ 3245200 h 6490432"/>
              <a:gd name="connsiteX1" fmla="*/ 3794803 w 3794803"/>
              <a:gd name="connsiteY1" fmla="*/ 3245231 h 6490432"/>
              <a:gd name="connsiteX2" fmla="*/ 3785007 w 3794803"/>
              <a:gd name="connsiteY2" fmla="*/ 3577020 h 6490432"/>
              <a:gd name="connsiteX3" fmla="*/ 1897401 w 3794803"/>
              <a:gd name="connsiteY3" fmla="*/ 6490432 h 6490432"/>
              <a:gd name="connsiteX4" fmla="*/ 0 w 3794803"/>
              <a:gd name="connsiteY4" fmla="*/ 3245216 h 6490432"/>
              <a:gd name="connsiteX5" fmla="*/ 1897402 w 3794803"/>
              <a:gd name="connsiteY5" fmla="*/ 0 h 6490432"/>
              <a:gd name="connsiteX6" fmla="*/ 3785007 w 3794803"/>
              <a:gd name="connsiteY6" fmla="*/ 2913411 h 649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4803" h="6490432">
                <a:moveTo>
                  <a:pt x="3794803" y="3245200"/>
                </a:moveTo>
                <a:lnTo>
                  <a:pt x="3794803" y="3245231"/>
                </a:lnTo>
                <a:lnTo>
                  <a:pt x="3785007" y="3577020"/>
                </a:lnTo>
                <a:cubicBezTo>
                  <a:pt x="3687841" y="5213440"/>
                  <a:pt x="2879813" y="6490432"/>
                  <a:pt x="1897401" y="6490432"/>
                </a:cubicBezTo>
                <a:cubicBezTo>
                  <a:pt x="849495" y="6490431"/>
                  <a:pt x="0" y="5037498"/>
                  <a:pt x="0" y="3245216"/>
                </a:cubicBezTo>
                <a:cubicBezTo>
                  <a:pt x="0" y="1452933"/>
                  <a:pt x="849496" y="0"/>
                  <a:pt x="1897402" y="0"/>
                </a:cubicBezTo>
                <a:cubicBezTo>
                  <a:pt x="2879813" y="0"/>
                  <a:pt x="3687841" y="1276992"/>
                  <a:pt x="3785007" y="2913411"/>
                </a:cubicBezTo>
                <a:close/>
              </a:path>
            </a:pathLst>
          </a:custGeom>
        </p:spPr>
      </p:pic>
      <p:pic>
        <p:nvPicPr>
          <p:cNvPr id="9" name="Picture 8">
            <a:extLst>
              <a:ext uri="{FF2B5EF4-FFF2-40B4-BE49-F238E27FC236}">
                <a16:creationId xmlns:a16="http://schemas.microsoft.com/office/drawing/2014/main" id="{222A51CE-A0DB-4AF0-AE61-E3FC4233F7C2}"/>
              </a:ext>
            </a:extLst>
          </p:cNvPr>
          <p:cNvPicPr>
            <a:picLocks noChangeAspect="1"/>
          </p:cNvPicPr>
          <p:nvPr/>
        </p:nvPicPr>
        <p:blipFill>
          <a:blip r:embed="rId6">
            <a:extLst>
              <a:ext uri="{28A0092B-C50C-407E-A947-70E740481C1C}">
                <a14:useLocalDpi xmlns:a14="http://schemas.microsoft.com/office/drawing/2010/main" val="0"/>
              </a:ext>
            </a:extLst>
          </a:blip>
          <a:srcRect l="1629" t="40" b="5320"/>
          <a:stretch>
            <a:fillRect/>
          </a:stretch>
        </p:blipFill>
        <p:spPr>
          <a:xfrm rot="15547524">
            <a:off x="-7794900" y="3795392"/>
            <a:ext cx="5658656" cy="9678268"/>
          </a:xfrm>
          <a:custGeom>
            <a:avLst/>
            <a:gdLst>
              <a:gd name="connsiteX0" fmla="*/ 3794803 w 3794803"/>
              <a:gd name="connsiteY0" fmla="*/ 3245200 h 6490432"/>
              <a:gd name="connsiteX1" fmla="*/ 3794803 w 3794803"/>
              <a:gd name="connsiteY1" fmla="*/ 3245231 h 6490432"/>
              <a:gd name="connsiteX2" fmla="*/ 3785007 w 3794803"/>
              <a:gd name="connsiteY2" fmla="*/ 3577020 h 6490432"/>
              <a:gd name="connsiteX3" fmla="*/ 1897401 w 3794803"/>
              <a:gd name="connsiteY3" fmla="*/ 6490432 h 6490432"/>
              <a:gd name="connsiteX4" fmla="*/ 0 w 3794803"/>
              <a:gd name="connsiteY4" fmla="*/ 3245216 h 6490432"/>
              <a:gd name="connsiteX5" fmla="*/ 1897402 w 3794803"/>
              <a:gd name="connsiteY5" fmla="*/ 0 h 6490432"/>
              <a:gd name="connsiteX6" fmla="*/ 3785007 w 3794803"/>
              <a:gd name="connsiteY6" fmla="*/ 2913411 h 649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4803" h="6490432">
                <a:moveTo>
                  <a:pt x="3794803" y="3245200"/>
                </a:moveTo>
                <a:lnTo>
                  <a:pt x="3794803" y="3245231"/>
                </a:lnTo>
                <a:lnTo>
                  <a:pt x="3785007" y="3577020"/>
                </a:lnTo>
                <a:cubicBezTo>
                  <a:pt x="3687841" y="5213440"/>
                  <a:pt x="2879813" y="6490432"/>
                  <a:pt x="1897401" y="6490432"/>
                </a:cubicBezTo>
                <a:cubicBezTo>
                  <a:pt x="849495" y="6490431"/>
                  <a:pt x="0" y="5037498"/>
                  <a:pt x="0" y="3245216"/>
                </a:cubicBezTo>
                <a:cubicBezTo>
                  <a:pt x="0" y="1452933"/>
                  <a:pt x="849496" y="0"/>
                  <a:pt x="1897402" y="0"/>
                </a:cubicBezTo>
                <a:cubicBezTo>
                  <a:pt x="2879813" y="0"/>
                  <a:pt x="3687841" y="1276992"/>
                  <a:pt x="3785007" y="2913411"/>
                </a:cubicBezTo>
                <a:close/>
              </a:path>
            </a:pathLst>
          </a:custGeom>
        </p:spPr>
      </p:pic>
      <p:pic>
        <p:nvPicPr>
          <p:cNvPr id="10" name="Picture 9">
            <a:extLst>
              <a:ext uri="{FF2B5EF4-FFF2-40B4-BE49-F238E27FC236}">
                <a16:creationId xmlns:a16="http://schemas.microsoft.com/office/drawing/2014/main" id="{0714E3CF-AC6E-4DE0-A0B2-791309F6F68B}"/>
              </a:ext>
            </a:extLst>
          </p:cNvPr>
          <p:cNvPicPr>
            <a:picLocks noChangeAspect="1"/>
          </p:cNvPicPr>
          <p:nvPr/>
        </p:nvPicPr>
        <p:blipFill>
          <a:blip r:embed="rId6">
            <a:extLst>
              <a:ext uri="{28A0092B-C50C-407E-A947-70E740481C1C}">
                <a14:useLocalDpi xmlns:a14="http://schemas.microsoft.com/office/drawing/2010/main" val="0"/>
              </a:ext>
            </a:extLst>
          </a:blip>
          <a:srcRect l="1629" t="40" b="5320"/>
          <a:stretch>
            <a:fillRect/>
          </a:stretch>
        </p:blipFill>
        <p:spPr>
          <a:xfrm rot="16880876">
            <a:off x="14607560" y="3700993"/>
            <a:ext cx="5658656" cy="9678268"/>
          </a:xfrm>
          <a:custGeom>
            <a:avLst/>
            <a:gdLst>
              <a:gd name="connsiteX0" fmla="*/ 3794803 w 3794803"/>
              <a:gd name="connsiteY0" fmla="*/ 3245200 h 6490432"/>
              <a:gd name="connsiteX1" fmla="*/ 3794803 w 3794803"/>
              <a:gd name="connsiteY1" fmla="*/ 3245231 h 6490432"/>
              <a:gd name="connsiteX2" fmla="*/ 3785007 w 3794803"/>
              <a:gd name="connsiteY2" fmla="*/ 3577020 h 6490432"/>
              <a:gd name="connsiteX3" fmla="*/ 1897401 w 3794803"/>
              <a:gd name="connsiteY3" fmla="*/ 6490432 h 6490432"/>
              <a:gd name="connsiteX4" fmla="*/ 0 w 3794803"/>
              <a:gd name="connsiteY4" fmla="*/ 3245216 h 6490432"/>
              <a:gd name="connsiteX5" fmla="*/ 1897402 w 3794803"/>
              <a:gd name="connsiteY5" fmla="*/ 0 h 6490432"/>
              <a:gd name="connsiteX6" fmla="*/ 3785007 w 3794803"/>
              <a:gd name="connsiteY6" fmla="*/ 2913411 h 649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4803" h="6490432">
                <a:moveTo>
                  <a:pt x="3794803" y="3245200"/>
                </a:moveTo>
                <a:lnTo>
                  <a:pt x="3794803" y="3245231"/>
                </a:lnTo>
                <a:lnTo>
                  <a:pt x="3785007" y="3577020"/>
                </a:lnTo>
                <a:cubicBezTo>
                  <a:pt x="3687841" y="5213440"/>
                  <a:pt x="2879813" y="6490432"/>
                  <a:pt x="1897401" y="6490432"/>
                </a:cubicBezTo>
                <a:cubicBezTo>
                  <a:pt x="849495" y="6490431"/>
                  <a:pt x="0" y="5037498"/>
                  <a:pt x="0" y="3245216"/>
                </a:cubicBezTo>
                <a:cubicBezTo>
                  <a:pt x="0" y="1452933"/>
                  <a:pt x="849496" y="0"/>
                  <a:pt x="1897402" y="0"/>
                </a:cubicBezTo>
                <a:cubicBezTo>
                  <a:pt x="2879813" y="0"/>
                  <a:pt x="3687841" y="1276992"/>
                  <a:pt x="3785007" y="2913411"/>
                </a:cubicBezTo>
                <a:close/>
              </a:path>
            </a:pathLst>
          </a:custGeom>
        </p:spPr>
      </p:pic>
    </p:spTree>
    <p:extLst>
      <p:ext uri="{BB962C8B-B14F-4D97-AF65-F5344CB8AC3E}">
        <p14:creationId xmlns:p14="http://schemas.microsoft.com/office/powerpoint/2010/main" val="34467386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14:presetBounceEnd="40000">
                                      <p:stCondLst>
                                        <p:cond delay="1250"/>
                                      </p:stCondLst>
                                      <p:childTnLst>
                                        <p:set>
                                          <p:cBhvr>
                                            <p:cTn id="11" dur="1" fill="hold">
                                              <p:stCondLst>
                                                <p:cond delay="0"/>
                                              </p:stCondLst>
                                            </p:cTn>
                                            <p:tgtEl>
                                              <p:spTgt spid="25"/>
                                            </p:tgtEl>
                                            <p:attrNameLst>
                                              <p:attrName>style.visibility</p:attrName>
                                            </p:attrNameLst>
                                          </p:cBhvr>
                                          <p:to>
                                            <p:strVal val="visible"/>
                                          </p:to>
                                        </p:set>
                                        <p:anim calcmode="lin" valueType="num" p14:bounceEnd="40000">
                                          <p:cBhvr additive="base">
                                            <p:cTn id="12" dur="1000" fill="hold"/>
                                            <p:tgtEl>
                                              <p:spTgt spid="25"/>
                                            </p:tgtEl>
                                            <p:attrNameLst>
                                              <p:attrName>ppt_x</p:attrName>
                                            </p:attrNameLst>
                                          </p:cBhvr>
                                          <p:tavLst>
                                            <p:tav tm="0">
                                              <p:val>
                                                <p:strVal val="1+#ppt_w/2"/>
                                              </p:val>
                                            </p:tav>
                                            <p:tav tm="100000">
                                              <p:val>
                                                <p:strVal val="#ppt_x"/>
                                              </p:val>
                                            </p:tav>
                                          </p:tavLst>
                                        </p:anim>
                                        <p:anim calcmode="lin" valueType="num" p14:bounceEnd="40000">
                                          <p:cBhvr additive="base">
                                            <p:cTn id="13" dur="1000" fill="hold"/>
                                            <p:tgtEl>
                                              <p:spTgt spid="25"/>
                                            </p:tgtEl>
                                            <p:attrNameLst>
                                              <p:attrName>ppt_y</p:attrName>
                                            </p:attrNameLst>
                                          </p:cBhvr>
                                          <p:tavLst>
                                            <p:tav tm="0">
                                              <p:val>
                                                <p:strVal val="#ppt_y"/>
                                              </p:val>
                                            </p:tav>
                                            <p:tav tm="100000">
                                              <p:val>
                                                <p:strVal val="#ppt_y"/>
                                              </p:val>
                                            </p:tav>
                                          </p:tavLst>
                                        </p:anim>
                                      </p:childTnLst>
                                    </p:cTn>
                                  </p:par>
                                  <p:par>
                                    <p:cTn id="14" presetID="42" presetClass="path" presetSubtype="0" repeatCount="indefinite" autoRev="1" fill="hold" nodeType="withEffect">
                                      <p:stCondLst>
                                        <p:cond delay="2250"/>
                                      </p:stCondLst>
                                      <p:childTnLst>
                                        <p:animMotion origin="layout" path="M -1.04167E-6 -3.7037E-6 L -1.04167E-6 -0.04166 " pathEditMode="relative" rAng="0" ptsTypes="AA">
                                          <p:cBhvr>
                                            <p:cTn id="15" dur="2000" fill="hold"/>
                                            <p:tgtEl>
                                              <p:spTgt spid="25"/>
                                            </p:tgtEl>
                                            <p:attrNameLst>
                                              <p:attrName>ppt_x</p:attrName>
                                              <p:attrName>ppt_y</p:attrName>
                                            </p:attrNameLst>
                                          </p:cBhvr>
                                          <p:rCtr x="0" y="-2083"/>
                                        </p:animMotion>
                                      </p:childTnLst>
                                    </p:cTn>
                                  </p:par>
                                  <p:par>
                                    <p:cTn id="16" presetID="2" presetClass="entr" presetSubtype="2" fill="hold" nodeType="withEffect" p14:presetBounceEnd="40000">
                                      <p:stCondLst>
                                        <p:cond delay="1250"/>
                                      </p:stCondLst>
                                      <p:childTnLst>
                                        <p:set>
                                          <p:cBhvr>
                                            <p:cTn id="17" dur="1" fill="hold">
                                              <p:stCondLst>
                                                <p:cond delay="0"/>
                                              </p:stCondLst>
                                            </p:cTn>
                                            <p:tgtEl>
                                              <p:spTgt spid="5"/>
                                            </p:tgtEl>
                                            <p:attrNameLst>
                                              <p:attrName>style.visibility</p:attrName>
                                            </p:attrNameLst>
                                          </p:cBhvr>
                                          <p:to>
                                            <p:strVal val="visible"/>
                                          </p:to>
                                        </p:set>
                                        <p:anim calcmode="lin" valueType="num" p14:bounceEnd="40000">
                                          <p:cBhvr additive="base">
                                            <p:cTn id="18" dur="1000" fill="hold"/>
                                            <p:tgtEl>
                                              <p:spTgt spid="5"/>
                                            </p:tgtEl>
                                            <p:attrNameLst>
                                              <p:attrName>ppt_x</p:attrName>
                                            </p:attrNameLst>
                                          </p:cBhvr>
                                          <p:tavLst>
                                            <p:tav tm="0">
                                              <p:val>
                                                <p:strVal val="1+#ppt_w/2"/>
                                              </p:val>
                                            </p:tav>
                                            <p:tav tm="100000">
                                              <p:val>
                                                <p:strVal val="#ppt_x"/>
                                              </p:val>
                                            </p:tav>
                                          </p:tavLst>
                                        </p:anim>
                                        <p:anim calcmode="lin" valueType="num" p14:bounceEnd="40000">
                                          <p:cBhvr additive="base">
                                            <p:cTn id="19" dur="1000" fill="hold"/>
                                            <p:tgtEl>
                                              <p:spTgt spid="5"/>
                                            </p:tgtEl>
                                            <p:attrNameLst>
                                              <p:attrName>ppt_y</p:attrName>
                                            </p:attrNameLst>
                                          </p:cBhvr>
                                          <p:tavLst>
                                            <p:tav tm="0">
                                              <p:val>
                                                <p:strVal val="#ppt_y"/>
                                              </p:val>
                                            </p:tav>
                                            <p:tav tm="100000">
                                              <p:val>
                                                <p:strVal val="#ppt_y"/>
                                              </p:val>
                                            </p:tav>
                                          </p:tavLst>
                                        </p:anim>
                                      </p:childTnLst>
                                    </p:cTn>
                                  </p:par>
                                  <p:par>
                                    <p:cTn id="20" presetID="42" presetClass="path" presetSubtype="0" repeatCount="indefinite" autoRev="1" fill="hold" nodeType="withEffect">
                                      <p:stCondLst>
                                        <p:cond delay="2250"/>
                                      </p:stCondLst>
                                      <p:childTnLst>
                                        <p:animMotion origin="layout" path="M -8.33333E-7 -3.7037E-6 L -8.33333E-7 0.0463 " pathEditMode="relative" rAng="0" ptsTypes="AA">
                                          <p:cBhvr>
                                            <p:cTn id="21" dur="2000" fill="hold"/>
                                            <p:tgtEl>
                                              <p:spTgt spid="5"/>
                                            </p:tgtEl>
                                            <p:attrNameLst>
                                              <p:attrName>ppt_x</p:attrName>
                                              <p:attrName>ppt_y</p:attrName>
                                            </p:attrNameLst>
                                          </p:cBhvr>
                                          <p:rCtr x="0" y="2315"/>
                                        </p:animMotion>
                                      </p:childTnLst>
                                    </p:cTn>
                                  </p:par>
                                  <p:par>
                                    <p:cTn id="22" presetID="2" presetClass="entr" presetSubtype="2" fill="hold" nodeType="withEffect" p14:presetBounceEnd="40000">
                                      <p:stCondLst>
                                        <p:cond delay="1250"/>
                                      </p:stCondLst>
                                      <p:childTnLst>
                                        <p:set>
                                          <p:cBhvr>
                                            <p:cTn id="23" dur="1" fill="hold">
                                              <p:stCondLst>
                                                <p:cond delay="0"/>
                                              </p:stCondLst>
                                            </p:cTn>
                                            <p:tgtEl>
                                              <p:spTgt spid="15"/>
                                            </p:tgtEl>
                                            <p:attrNameLst>
                                              <p:attrName>style.visibility</p:attrName>
                                            </p:attrNameLst>
                                          </p:cBhvr>
                                          <p:to>
                                            <p:strVal val="visible"/>
                                          </p:to>
                                        </p:set>
                                        <p:anim calcmode="lin" valueType="num" p14:bounceEnd="40000">
                                          <p:cBhvr additive="base">
                                            <p:cTn id="24" dur="1000" fill="hold"/>
                                            <p:tgtEl>
                                              <p:spTgt spid="15"/>
                                            </p:tgtEl>
                                            <p:attrNameLst>
                                              <p:attrName>ppt_x</p:attrName>
                                            </p:attrNameLst>
                                          </p:cBhvr>
                                          <p:tavLst>
                                            <p:tav tm="0">
                                              <p:val>
                                                <p:strVal val="1+#ppt_w/2"/>
                                              </p:val>
                                            </p:tav>
                                            <p:tav tm="100000">
                                              <p:val>
                                                <p:strVal val="#ppt_x"/>
                                              </p:val>
                                            </p:tav>
                                          </p:tavLst>
                                        </p:anim>
                                        <p:anim calcmode="lin" valueType="num" p14:bounceEnd="40000">
                                          <p:cBhvr additive="base">
                                            <p:cTn id="25" dur="1000" fill="hold"/>
                                            <p:tgtEl>
                                              <p:spTgt spid="15"/>
                                            </p:tgtEl>
                                            <p:attrNameLst>
                                              <p:attrName>ppt_y</p:attrName>
                                            </p:attrNameLst>
                                          </p:cBhvr>
                                          <p:tavLst>
                                            <p:tav tm="0">
                                              <p:val>
                                                <p:strVal val="#ppt_y"/>
                                              </p:val>
                                            </p:tav>
                                            <p:tav tm="100000">
                                              <p:val>
                                                <p:strVal val="#ppt_y"/>
                                              </p:val>
                                            </p:tav>
                                          </p:tavLst>
                                        </p:anim>
                                      </p:childTnLst>
                                    </p:cTn>
                                  </p:par>
                                  <p:par>
                                    <p:cTn id="26" presetID="42" presetClass="path" presetSubtype="0" repeatCount="indefinite" autoRev="1" fill="hold" nodeType="withEffect">
                                      <p:stCondLst>
                                        <p:cond delay="2250"/>
                                      </p:stCondLst>
                                      <p:childTnLst>
                                        <p:animMotion origin="layout" path="M -6.25E-7 -3.7037E-6 L -6.25E-7 -0.04004 " pathEditMode="relative" rAng="0" ptsTypes="AA">
                                          <p:cBhvr>
                                            <p:cTn id="27" dur="1250" fill="hold"/>
                                            <p:tgtEl>
                                              <p:spTgt spid="15"/>
                                            </p:tgtEl>
                                            <p:attrNameLst>
                                              <p:attrName>ppt_x</p:attrName>
                                              <p:attrName>ppt_y</p:attrName>
                                            </p:attrNameLst>
                                          </p:cBhvr>
                                          <p:rCtr x="0" y="-2014"/>
                                        </p:animMotion>
                                      </p:childTnLst>
                                    </p:cTn>
                                  </p:par>
                                  <p:par>
                                    <p:cTn id="28" presetID="2" presetClass="entr" presetSubtype="2" fill="hold" nodeType="withEffect" p14:presetBounceEnd="40000">
                                      <p:stCondLst>
                                        <p:cond delay="1250"/>
                                      </p:stCondLst>
                                      <p:childTnLst>
                                        <p:set>
                                          <p:cBhvr>
                                            <p:cTn id="29" dur="1" fill="hold">
                                              <p:stCondLst>
                                                <p:cond delay="0"/>
                                              </p:stCondLst>
                                            </p:cTn>
                                            <p:tgtEl>
                                              <p:spTgt spid="13"/>
                                            </p:tgtEl>
                                            <p:attrNameLst>
                                              <p:attrName>style.visibility</p:attrName>
                                            </p:attrNameLst>
                                          </p:cBhvr>
                                          <p:to>
                                            <p:strVal val="visible"/>
                                          </p:to>
                                        </p:set>
                                        <p:anim calcmode="lin" valueType="num" p14:bounceEnd="40000">
                                          <p:cBhvr additive="base">
                                            <p:cTn id="30" dur="1000" fill="hold"/>
                                            <p:tgtEl>
                                              <p:spTgt spid="13"/>
                                            </p:tgtEl>
                                            <p:attrNameLst>
                                              <p:attrName>ppt_x</p:attrName>
                                            </p:attrNameLst>
                                          </p:cBhvr>
                                          <p:tavLst>
                                            <p:tav tm="0">
                                              <p:val>
                                                <p:strVal val="1+#ppt_w/2"/>
                                              </p:val>
                                            </p:tav>
                                            <p:tav tm="100000">
                                              <p:val>
                                                <p:strVal val="#ppt_x"/>
                                              </p:val>
                                            </p:tav>
                                          </p:tavLst>
                                        </p:anim>
                                        <p:anim calcmode="lin" valueType="num" p14:bounceEnd="40000">
                                          <p:cBhvr additive="base">
                                            <p:cTn id="31" dur="1000" fill="hold"/>
                                            <p:tgtEl>
                                              <p:spTgt spid="13"/>
                                            </p:tgtEl>
                                            <p:attrNameLst>
                                              <p:attrName>ppt_y</p:attrName>
                                            </p:attrNameLst>
                                          </p:cBhvr>
                                          <p:tavLst>
                                            <p:tav tm="0">
                                              <p:val>
                                                <p:strVal val="#ppt_y"/>
                                              </p:val>
                                            </p:tav>
                                            <p:tav tm="100000">
                                              <p:val>
                                                <p:strVal val="#ppt_y"/>
                                              </p:val>
                                            </p:tav>
                                          </p:tavLst>
                                        </p:anim>
                                      </p:childTnLst>
                                    </p:cTn>
                                  </p:par>
                                  <p:par>
                                    <p:cTn id="32" presetID="42" presetClass="path" presetSubtype="0" repeatCount="indefinite" autoRev="1" fill="hold" nodeType="withEffect">
                                      <p:stCondLst>
                                        <p:cond delay="2250"/>
                                      </p:stCondLst>
                                      <p:childTnLst>
                                        <p:animMotion origin="layout" path="M -4.16667E-7 -3.7037E-6 L -4.16667E-7 0.06412 " pathEditMode="relative" rAng="0" ptsTypes="AA">
                                          <p:cBhvr>
                                            <p:cTn id="33" dur="3100" fill="hold"/>
                                            <p:tgtEl>
                                              <p:spTgt spid="13"/>
                                            </p:tgtEl>
                                            <p:attrNameLst>
                                              <p:attrName>ppt_x</p:attrName>
                                              <p:attrName>ppt_y</p:attrName>
                                            </p:attrNameLst>
                                          </p:cBhvr>
                                          <p:rCtr x="0" y="31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125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1000" fill="hold"/>
                                            <p:tgtEl>
                                              <p:spTgt spid="25"/>
                                            </p:tgtEl>
                                            <p:attrNameLst>
                                              <p:attrName>ppt_x</p:attrName>
                                            </p:attrNameLst>
                                          </p:cBhvr>
                                          <p:tavLst>
                                            <p:tav tm="0">
                                              <p:val>
                                                <p:strVal val="1+#ppt_w/2"/>
                                              </p:val>
                                            </p:tav>
                                            <p:tav tm="100000">
                                              <p:val>
                                                <p:strVal val="#ppt_x"/>
                                              </p:val>
                                            </p:tav>
                                          </p:tavLst>
                                        </p:anim>
                                        <p:anim calcmode="lin" valueType="num">
                                          <p:cBhvr additive="base">
                                            <p:cTn id="13" dur="1000" fill="hold"/>
                                            <p:tgtEl>
                                              <p:spTgt spid="25"/>
                                            </p:tgtEl>
                                            <p:attrNameLst>
                                              <p:attrName>ppt_y</p:attrName>
                                            </p:attrNameLst>
                                          </p:cBhvr>
                                          <p:tavLst>
                                            <p:tav tm="0">
                                              <p:val>
                                                <p:strVal val="#ppt_y"/>
                                              </p:val>
                                            </p:tav>
                                            <p:tav tm="100000">
                                              <p:val>
                                                <p:strVal val="#ppt_y"/>
                                              </p:val>
                                            </p:tav>
                                          </p:tavLst>
                                        </p:anim>
                                      </p:childTnLst>
                                    </p:cTn>
                                  </p:par>
                                  <p:par>
                                    <p:cTn id="14" presetID="42" presetClass="path" presetSubtype="0" repeatCount="indefinite" autoRev="1" fill="hold" nodeType="withEffect">
                                      <p:stCondLst>
                                        <p:cond delay="2250"/>
                                      </p:stCondLst>
                                      <p:childTnLst>
                                        <p:animMotion origin="layout" path="M -1.04167E-6 -3.7037E-6 L -1.04167E-6 -0.04166 " pathEditMode="relative" rAng="0" ptsTypes="AA">
                                          <p:cBhvr>
                                            <p:cTn id="15" dur="2000" fill="hold"/>
                                            <p:tgtEl>
                                              <p:spTgt spid="25"/>
                                            </p:tgtEl>
                                            <p:attrNameLst>
                                              <p:attrName>ppt_x</p:attrName>
                                              <p:attrName>ppt_y</p:attrName>
                                            </p:attrNameLst>
                                          </p:cBhvr>
                                          <p:rCtr x="0" y="-2083"/>
                                        </p:animMotion>
                                      </p:childTnLst>
                                    </p:cTn>
                                  </p:par>
                                  <p:par>
                                    <p:cTn id="16" presetID="2" presetClass="entr" presetSubtype="2" fill="hold" nodeType="withEffect">
                                      <p:stCondLst>
                                        <p:cond delay="125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1+#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par>
                                    <p:cTn id="20" presetID="42" presetClass="path" presetSubtype="0" repeatCount="indefinite" autoRev="1" fill="hold" nodeType="withEffect">
                                      <p:stCondLst>
                                        <p:cond delay="2250"/>
                                      </p:stCondLst>
                                      <p:childTnLst>
                                        <p:animMotion origin="layout" path="M -8.33333E-7 -3.7037E-6 L -8.33333E-7 0.0463 " pathEditMode="relative" rAng="0" ptsTypes="AA">
                                          <p:cBhvr>
                                            <p:cTn id="21" dur="2000" fill="hold"/>
                                            <p:tgtEl>
                                              <p:spTgt spid="5"/>
                                            </p:tgtEl>
                                            <p:attrNameLst>
                                              <p:attrName>ppt_x</p:attrName>
                                              <p:attrName>ppt_y</p:attrName>
                                            </p:attrNameLst>
                                          </p:cBhvr>
                                          <p:rCtr x="0" y="2315"/>
                                        </p:animMotion>
                                      </p:childTnLst>
                                    </p:cTn>
                                  </p:par>
                                  <p:par>
                                    <p:cTn id="22" presetID="2" presetClass="entr" presetSubtype="2" fill="hold" nodeType="withEffect">
                                      <p:stCondLst>
                                        <p:cond delay="125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1000" fill="hold"/>
                                            <p:tgtEl>
                                              <p:spTgt spid="15"/>
                                            </p:tgtEl>
                                            <p:attrNameLst>
                                              <p:attrName>ppt_x</p:attrName>
                                            </p:attrNameLst>
                                          </p:cBhvr>
                                          <p:tavLst>
                                            <p:tav tm="0">
                                              <p:val>
                                                <p:strVal val="1+#ppt_w/2"/>
                                              </p:val>
                                            </p:tav>
                                            <p:tav tm="100000">
                                              <p:val>
                                                <p:strVal val="#ppt_x"/>
                                              </p:val>
                                            </p:tav>
                                          </p:tavLst>
                                        </p:anim>
                                        <p:anim calcmode="lin" valueType="num">
                                          <p:cBhvr additive="base">
                                            <p:cTn id="25" dur="1000" fill="hold"/>
                                            <p:tgtEl>
                                              <p:spTgt spid="15"/>
                                            </p:tgtEl>
                                            <p:attrNameLst>
                                              <p:attrName>ppt_y</p:attrName>
                                            </p:attrNameLst>
                                          </p:cBhvr>
                                          <p:tavLst>
                                            <p:tav tm="0">
                                              <p:val>
                                                <p:strVal val="#ppt_y"/>
                                              </p:val>
                                            </p:tav>
                                            <p:tav tm="100000">
                                              <p:val>
                                                <p:strVal val="#ppt_y"/>
                                              </p:val>
                                            </p:tav>
                                          </p:tavLst>
                                        </p:anim>
                                      </p:childTnLst>
                                    </p:cTn>
                                  </p:par>
                                  <p:par>
                                    <p:cTn id="26" presetID="42" presetClass="path" presetSubtype="0" repeatCount="indefinite" autoRev="1" fill="hold" nodeType="withEffect">
                                      <p:stCondLst>
                                        <p:cond delay="2250"/>
                                      </p:stCondLst>
                                      <p:childTnLst>
                                        <p:animMotion origin="layout" path="M -6.25E-7 -3.7037E-6 L -6.25E-7 -0.04004 " pathEditMode="relative" rAng="0" ptsTypes="AA">
                                          <p:cBhvr>
                                            <p:cTn id="27" dur="1250" fill="hold"/>
                                            <p:tgtEl>
                                              <p:spTgt spid="15"/>
                                            </p:tgtEl>
                                            <p:attrNameLst>
                                              <p:attrName>ppt_x</p:attrName>
                                              <p:attrName>ppt_y</p:attrName>
                                            </p:attrNameLst>
                                          </p:cBhvr>
                                          <p:rCtr x="0" y="-2014"/>
                                        </p:animMotion>
                                      </p:childTnLst>
                                    </p:cTn>
                                  </p:par>
                                  <p:par>
                                    <p:cTn id="28" presetID="2" presetClass="entr" presetSubtype="2" fill="hold" nodeType="withEffect">
                                      <p:stCondLst>
                                        <p:cond delay="125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1000" fill="hold"/>
                                            <p:tgtEl>
                                              <p:spTgt spid="13"/>
                                            </p:tgtEl>
                                            <p:attrNameLst>
                                              <p:attrName>ppt_x</p:attrName>
                                            </p:attrNameLst>
                                          </p:cBhvr>
                                          <p:tavLst>
                                            <p:tav tm="0">
                                              <p:val>
                                                <p:strVal val="1+#ppt_w/2"/>
                                              </p:val>
                                            </p:tav>
                                            <p:tav tm="100000">
                                              <p:val>
                                                <p:strVal val="#ppt_x"/>
                                              </p:val>
                                            </p:tav>
                                          </p:tavLst>
                                        </p:anim>
                                        <p:anim calcmode="lin" valueType="num">
                                          <p:cBhvr additive="base">
                                            <p:cTn id="31" dur="1000" fill="hold"/>
                                            <p:tgtEl>
                                              <p:spTgt spid="13"/>
                                            </p:tgtEl>
                                            <p:attrNameLst>
                                              <p:attrName>ppt_y</p:attrName>
                                            </p:attrNameLst>
                                          </p:cBhvr>
                                          <p:tavLst>
                                            <p:tav tm="0">
                                              <p:val>
                                                <p:strVal val="#ppt_y"/>
                                              </p:val>
                                            </p:tav>
                                            <p:tav tm="100000">
                                              <p:val>
                                                <p:strVal val="#ppt_y"/>
                                              </p:val>
                                            </p:tav>
                                          </p:tavLst>
                                        </p:anim>
                                      </p:childTnLst>
                                    </p:cTn>
                                  </p:par>
                                  <p:par>
                                    <p:cTn id="32" presetID="42" presetClass="path" presetSubtype="0" repeatCount="indefinite" autoRev="1" fill="hold" nodeType="withEffect">
                                      <p:stCondLst>
                                        <p:cond delay="2250"/>
                                      </p:stCondLst>
                                      <p:childTnLst>
                                        <p:animMotion origin="layout" path="M -4.16667E-7 -3.7037E-6 L -4.16667E-7 0.06412 " pathEditMode="relative" rAng="0" ptsTypes="AA">
                                          <p:cBhvr>
                                            <p:cTn id="33" dur="3100" fill="hold"/>
                                            <p:tgtEl>
                                              <p:spTgt spid="13"/>
                                            </p:tgtEl>
                                            <p:attrNameLst>
                                              <p:attrName>ppt_x</p:attrName>
                                              <p:attrName>ppt_y</p:attrName>
                                            </p:attrNameLst>
                                          </p:cBhvr>
                                          <p:rCtr x="0" y="31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82000">
              <a:srgbClr val="2B0303"/>
            </a:gs>
            <a:gs pos="0">
              <a:srgbClr val="680000"/>
            </a:gs>
          </a:gsLst>
          <a:path path="circle">
            <a:fillToRect l="50000" t="50000" r="50000" b="50000"/>
          </a:path>
        </a:gradFill>
        <a:effectLst/>
      </p:bgPr>
    </p:bg>
    <p:spTree>
      <p:nvGrpSpPr>
        <p:cNvPr id="1" name=""/>
        <p:cNvGrpSpPr/>
        <p:nvPr/>
      </p:nvGrpSpPr>
      <p:grpSpPr>
        <a:xfrm>
          <a:off x="0" y="0"/>
          <a:ext cx="0" cy="0"/>
          <a:chOff x="0" y="0"/>
          <a:chExt cx="0" cy="0"/>
        </a:xfrm>
      </p:grpSpPr>
      <p:pic>
        <p:nvPicPr>
          <p:cNvPr id="25" name="mong tay">
            <a:extLst>
              <a:ext uri="{FF2B5EF4-FFF2-40B4-BE49-F238E27FC236}">
                <a16:creationId xmlns:a16="http://schemas.microsoft.com/office/drawing/2014/main" id="{F11D391F-2755-4893-8E35-4CC2573D24B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03168" y="2299460"/>
            <a:ext cx="1828800" cy="29111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lay tai">
            <a:extLst>
              <a:ext uri="{FF2B5EF4-FFF2-40B4-BE49-F238E27FC236}">
                <a16:creationId xmlns:a16="http://schemas.microsoft.com/office/drawing/2014/main" id="{4ABC2CBB-CEE4-42AD-B10D-8B132FB3E28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92592" y="2299460"/>
            <a:ext cx="1828800" cy="29111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nam tay">
            <a:extLst>
              <a:ext uri="{FF2B5EF4-FFF2-40B4-BE49-F238E27FC236}">
                <a16:creationId xmlns:a16="http://schemas.microsoft.com/office/drawing/2014/main" id="{56287FAB-C077-4B65-9BB4-0CEB28B7178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482016" y="2299460"/>
            <a:ext cx="1828800" cy="29111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cau khay">
            <a:extLst>
              <a:ext uri="{FF2B5EF4-FFF2-40B4-BE49-F238E27FC236}">
                <a16:creationId xmlns:a16="http://schemas.microsoft.com/office/drawing/2014/main" id="{581D4574-8D3F-4D41-8FC6-9651F97789CA}"/>
              </a:ext>
            </a:extLst>
          </p:cNvPr>
          <p:cNvPicPr>
            <a:picLocks noChangeAspect="1"/>
          </p:cNvPicPr>
          <p:nvPr/>
        </p:nvPicPr>
        <p:blipFill>
          <a:blip r:embed="rId5">
            <a:extLst>
              <a:ext uri="{28A0092B-C50C-407E-A947-70E740481C1C}">
                <a14:useLocalDpi xmlns:a14="http://schemas.microsoft.com/office/drawing/2010/main" val="0"/>
              </a:ext>
            </a:extLst>
          </a:blip>
          <a:srcRect l="10519" r="10519"/>
          <a:stretch/>
        </p:blipFill>
        <p:spPr>
          <a:xfrm>
            <a:off x="9071441" y="2299459"/>
            <a:ext cx="1828800" cy="2911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a:extLst>
              <a:ext uri="{FF2B5EF4-FFF2-40B4-BE49-F238E27FC236}">
                <a16:creationId xmlns:a16="http://schemas.microsoft.com/office/drawing/2014/main" id="{B1589AD8-FE59-4541-A219-477366FA8EA0}"/>
              </a:ext>
            </a:extLst>
          </p:cNvPr>
          <p:cNvSpPr txBox="1"/>
          <p:nvPr/>
        </p:nvSpPr>
        <p:spPr>
          <a:xfrm>
            <a:off x="685727" y="506813"/>
            <a:ext cx="10820546"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600" spc="300">
                <a:solidFill>
                  <a:prstClr val="white"/>
                </a:solidFill>
                <a:latin typeface="UTM Iron Gothic" panose="02040603050506020204" pitchFamily="18" charset="0"/>
              </a:rPr>
              <a:t>HỌ CHÍNH LÀ BỐN ANH TÀI</a:t>
            </a:r>
            <a:endParaRPr kumimoji="0" lang="en-US" sz="9600" b="0" i="0" u="none" strike="noStrike" kern="1200" cap="none" spc="300" normalizeH="0" baseline="0" noProof="0" dirty="0">
              <a:ln>
                <a:noFill/>
              </a:ln>
              <a:solidFill>
                <a:prstClr val="white"/>
              </a:solidFill>
              <a:effectLst/>
              <a:uLnTx/>
              <a:uFillTx/>
              <a:latin typeface="UTM Iron Gothic" panose="02040603050506020204" pitchFamily="18" charset="0"/>
            </a:endParaRPr>
          </a:p>
        </p:txBody>
      </p:sp>
      <p:pic>
        <p:nvPicPr>
          <p:cNvPr id="11" name="Picture 17">
            <a:extLst>
              <a:ext uri="{FF2B5EF4-FFF2-40B4-BE49-F238E27FC236}">
                <a16:creationId xmlns:a16="http://schemas.microsoft.com/office/drawing/2014/main" id="{1079921B-DEB8-473E-839D-4949483C9B31}"/>
              </a:ext>
            </a:extLst>
          </p:cNvPr>
          <p:cNvPicPr>
            <a:picLocks noChangeAspect="1"/>
          </p:cNvPicPr>
          <p:nvPr/>
        </p:nvPicPr>
        <p:blipFill>
          <a:blip r:embed="rId6">
            <a:extLst>
              <a:ext uri="{28A0092B-C50C-407E-A947-70E740481C1C}">
                <a14:useLocalDpi xmlns:a14="http://schemas.microsoft.com/office/drawing/2010/main" val="0"/>
              </a:ext>
            </a:extLst>
          </a:blip>
          <a:srcRect l="1629" t="40" b="5320"/>
          <a:stretch>
            <a:fillRect/>
          </a:stretch>
        </p:blipFill>
        <p:spPr>
          <a:xfrm rot="16534926">
            <a:off x="-1345274" y="-3288533"/>
            <a:ext cx="5658656" cy="9678268"/>
          </a:xfrm>
          <a:custGeom>
            <a:avLst/>
            <a:gdLst>
              <a:gd name="connsiteX0" fmla="*/ 3794803 w 3794803"/>
              <a:gd name="connsiteY0" fmla="*/ 3245200 h 6490432"/>
              <a:gd name="connsiteX1" fmla="*/ 3794803 w 3794803"/>
              <a:gd name="connsiteY1" fmla="*/ 3245231 h 6490432"/>
              <a:gd name="connsiteX2" fmla="*/ 3785007 w 3794803"/>
              <a:gd name="connsiteY2" fmla="*/ 3577020 h 6490432"/>
              <a:gd name="connsiteX3" fmla="*/ 1897401 w 3794803"/>
              <a:gd name="connsiteY3" fmla="*/ 6490432 h 6490432"/>
              <a:gd name="connsiteX4" fmla="*/ 0 w 3794803"/>
              <a:gd name="connsiteY4" fmla="*/ 3245216 h 6490432"/>
              <a:gd name="connsiteX5" fmla="*/ 1897402 w 3794803"/>
              <a:gd name="connsiteY5" fmla="*/ 0 h 6490432"/>
              <a:gd name="connsiteX6" fmla="*/ 3785007 w 3794803"/>
              <a:gd name="connsiteY6" fmla="*/ 2913411 h 649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4803" h="6490432">
                <a:moveTo>
                  <a:pt x="3794803" y="3245200"/>
                </a:moveTo>
                <a:lnTo>
                  <a:pt x="3794803" y="3245231"/>
                </a:lnTo>
                <a:lnTo>
                  <a:pt x="3785007" y="3577020"/>
                </a:lnTo>
                <a:cubicBezTo>
                  <a:pt x="3687841" y="5213440"/>
                  <a:pt x="2879813" y="6490432"/>
                  <a:pt x="1897401" y="6490432"/>
                </a:cubicBezTo>
                <a:cubicBezTo>
                  <a:pt x="849495" y="6490431"/>
                  <a:pt x="0" y="5037498"/>
                  <a:pt x="0" y="3245216"/>
                </a:cubicBezTo>
                <a:cubicBezTo>
                  <a:pt x="0" y="1452933"/>
                  <a:pt x="849496" y="0"/>
                  <a:pt x="1897402" y="0"/>
                </a:cubicBezTo>
                <a:cubicBezTo>
                  <a:pt x="2879813" y="0"/>
                  <a:pt x="3687841" y="1276992"/>
                  <a:pt x="3785007" y="2913411"/>
                </a:cubicBezTo>
                <a:close/>
              </a:path>
            </a:pathLst>
          </a:custGeom>
        </p:spPr>
      </p:pic>
      <p:pic>
        <p:nvPicPr>
          <p:cNvPr id="12" name="Picture 11">
            <a:extLst>
              <a:ext uri="{FF2B5EF4-FFF2-40B4-BE49-F238E27FC236}">
                <a16:creationId xmlns:a16="http://schemas.microsoft.com/office/drawing/2014/main" id="{57C8638B-CE24-4BF6-B4D9-E05A6F8B2190}"/>
              </a:ext>
            </a:extLst>
          </p:cNvPr>
          <p:cNvPicPr>
            <a:picLocks noChangeAspect="1"/>
          </p:cNvPicPr>
          <p:nvPr/>
        </p:nvPicPr>
        <p:blipFill>
          <a:blip r:embed="rId6">
            <a:extLst>
              <a:ext uri="{28A0092B-C50C-407E-A947-70E740481C1C}">
                <a14:useLocalDpi xmlns:a14="http://schemas.microsoft.com/office/drawing/2010/main" val="0"/>
              </a:ext>
            </a:extLst>
          </a:blip>
          <a:srcRect l="1629" t="40" b="5320"/>
          <a:stretch>
            <a:fillRect/>
          </a:stretch>
        </p:blipFill>
        <p:spPr>
          <a:xfrm rot="15634218">
            <a:off x="7289313" y="-3519515"/>
            <a:ext cx="5658656" cy="9678268"/>
          </a:xfrm>
          <a:custGeom>
            <a:avLst/>
            <a:gdLst>
              <a:gd name="connsiteX0" fmla="*/ 3794803 w 3794803"/>
              <a:gd name="connsiteY0" fmla="*/ 3245200 h 6490432"/>
              <a:gd name="connsiteX1" fmla="*/ 3794803 w 3794803"/>
              <a:gd name="connsiteY1" fmla="*/ 3245231 h 6490432"/>
              <a:gd name="connsiteX2" fmla="*/ 3785007 w 3794803"/>
              <a:gd name="connsiteY2" fmla="*/ 3577020 h 6490432"/>
              <a:gd name="connsiteX3" fmla="*/ 1897401 w 3794803"/>
              <a:gd name="connsiteY3" fmla="*/ 6490432 h 6490432"/>
              <a:gd name="connsiteX4" fmla="*/ 0 w 3794803"/>
              <a:gd name="connsiteY4" fmla="*/ 3245216 h 6490432"/>
              <a:gd name="connsiteX5" fmla="*/ 1897402 w 3794803"/>
              <a:gd name="connsiteY5" fmla="*/ 0 h 6490432"/>
              <a:gd name="connsiteX6" fmla="*/ 3785007 w 3794803"/>
              <a:gd name="connsiteY6" fmla="*/ 2913411 h 649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4803" h="6490432">
                <a:moveTo>
                  <a:pt x="3794803" y="3245200"/>
                </a:moveTo>
                <a:lnTo>
                  <a:pt x="3794803" y="3245231"/>
                </a:lnTo>
                <a:lnTo>
                  <a:pt x="3785007" y="3577020"/>
                </a:lnTo>
                <a:cubicBezTo>
                  <a:pt x="3687841" y="5213440"/>
                  <a:pt x="2879813" y="6490432"/>
                  <a:pt x="1897401" y="6490432"/>
                </a:cubicBezTo>
                <a:cubicBezTo>
                  <a:pt x="849495" y="6490431"/>
                  <a:pt x="0" y="5037498"/>
                  <a:pt x="0" y="3245216"/>
                </a:cubicBezTo>
                <a:cubicBezTo>
                  <a:pt x="0" y="1452933"/>
                  <a:pt x="849496" y="0"/>
                  <a:pt x="1897402" y="0"/>
                </a:cubicBezTo>
                <a:cubicBezTo>
                  <a:pt x="2879813" y="0"/>
                  <a:pt x="3687841" y="1276992"/>
                  <a:pt x="3785007" y="2913411"/>
                </a:cubicBezTo>
                <a:close/>
              </a:path>
            </a:pathLst>
          </a:custGeom>
        </p:spPr>
      </p:pic>
      <p:pic>
        <p:nvPicPr>
          <p:cNvPr id="14" name="Picture 13">
            <a:extLst>
              <a:ext uri="{FF2B5EF4-FFF2-40B4-BE49-F238E27FC236}">
                <a16:creationId xmlns:a16="http://schemas.microsoft.com/office/drawing/2014/main" id="{328580D7-B604-4C29-A293-D89E5263D2E4}"/>
              </a:ext>
            </a:extLst>
          </p:cNvPr>
          <p:cNvPicPr>
            <a:picLocks noChangeAspect="1"/>
          </p:cNvPicPr>
          <p:nvPr/>
        </p:nvPicPr>
        <p:blipFill>
          <a:blip r:embed="rId6">
            <a:extLst>
              <a:ext uri="{28A0092B-C50C-407E-A947-70E740481C1C}">
                <a14:useLocalDpi xmlns:a14="http://schemas.microsoft.com/office/drawing/2010/main" val="0"/>
              </a:ext>
            </a:extLst>
          </a:blip>
          <a:srcRect l="1629" t="40" b="5320"/>
          <a:stretch>
            <a:fillRect/>
          </a:stretch>
        </p:blipFill>
        <p:spPr>
          <a:xfrm rot="15547524">
            <a:off x="-1214749" y="134805"/>
            <a:ext cx="5658656" cy="9678268"/>
          </a:xfrm>
          <a:custGeom>
            <a:avLst/>
            <a:gdLst>
              <a:gd name="connsiteX0" fmla="*/ 3794803 w 3794803"/>
              <a:gd name="connsiteY0" fmla="*/ 3245200 h 6490432"/>
              <a:gd name="connsiteX1" fmla="*/ 3794803 w 3794803"/>
              <a:gd name="connsiteY1" fmla="*/ 3245231 h 6490432"/>
              <a:gd name="connsiteX2" fmla="*/ 3785007 w 3794803"/>
              <a:gd name="connsiteY2" fmla="*/ 3577020 h 6490432"/>
              <a:gd name="connsiteX3" fmla="*/ 1897401 w 3794803"/>
              <a:gd name="connsiteY3" fmla="*/ 6490432 h 6490432"/>
              <a:gd name="connsiteX4" fmla="*/ 0 w 3794803"/>
              <a:gd name="connsiteY4" fmla="*/ 3245216 h 6490432"/>
              <a:gd name="connsiteX5" fmla="*/ 1897402 w 3794803"/>
              <a:gd name="connsiteY5" fmla="*/ 0 h 6490432"/>
              <a:gd name="connsiteX6" fmla="*/ 3785007 w 3794803"/>
              <a:gd name="connsiteY6" fmla="*/ 2913411 h 649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4803" h="6490432">
                <a:moveTo>
                  <a:pt x="3794803" y="3245200"/>
                </a:moveTo>
                <a:lnTo>
                  <a:pt x="3794803" y="3245231"/>
                </a:lnTo>
                <a:lnTo>
                  <a:pt x="3785007" y="3577020"/>
                </a:lnTo>
                <a:cubicBezTo>
                  <a:pt x="3687841" y="5213440"/>
                  <a:pt x="2879813" y="6490432"/>
                  <a:pt x="1897401" y="6490432"/>
                </a:cubicBezTo>
                <a:cubicBezTo>
                  <a:pt x="849495" y="6490431"/>
                  <a:pt x="0" y="5037498"/>
                  <a:pt x="0" y="3245216"/>
                </a:cubicBezTo>
                <a:cubicBezTo>
                  <a:pt x="0" y="1452933"/>
                  <a:pt x="849496" y="0"/>
                  <a:pt x="1897402" y="0"/>
                </a:cubicBezTo>
                <a:cubicBezTo>
                  <a:pt x="2879813" y="0"/>
                  <a:pt x="3687841" y="1276992"/>
                  <a:pt x="3785007" y="2913411"/>
                </a:cubicBezTo>
                <a:close/>
              </a:path>
            </a:pathLst>
          </a:custGeom>
        </p:spPr>
      </p:pic>
      <p:pic>
        <p:nvPicPr>
          <p:cNvPr id="16" name="Picture 15">
            <a:extLst>
              <a:ext uri="{FF2B5EF4-FFF2-40B4-BE49-F238E27FC236}">
                <a16:creationId xmlns:a16="http://schemas.microsoft.com/office/drawing/2014/main" id="{6920074B-AB81-4AA6-AA1B-9367E4011E58}"/>
              </a:ext>
            </a:extLst>
          </p:cNvPr>
          <p:cNvPicPr>
            <a:picLocks noChangeAspect="1"/>
          </p:cNvPicPr>
          <p:nvPr/>
        </p:nvPicPr>
        <p:blipFill>
          <a:blip r:embed="rId6">
            <a:extLst>
              <a:ext uri="{28A0092B-C50C-407E-A947-70E740481C1C}">
                <a14:useLocalDpi xmlns:a14="http://schemas.microsoft.com/office/drawing/2010/main" val="0"/>
              </a:ext>
            </a:extLst>
          </a:blip>
          <a:srcRect l="1629" t="40" b="5320"/>
          <a:stretch>
            <a:fillRect/>
          </a:stretch>
        </p:blipFill>
        <p:spPr>
          <a:xfrm rot="16880876">
            <a:off x="6982455" y="165298"/>
            <a:ext cx="5658656" cy="9678268"/>
          </a:xfrm>
          <a:custGeom>
            <a:avLst/>
            <a:gdLst>
              <a:gd name="connsiteX0" fmla="*/ 3794803 w 3794803"/>
              <a:gd name="connsiteY0" fmla="*/ 3245200 h 6490432"/>
              <a:gd name="connsiteX1" fmla="*/ 3794803 w 3794803"/>
              <a:gd name="connsiteY1" fmla="*/ 3245231 h 6490432"/>
              <a:gd name="connsiteX2" fmla="*/ 3785007 w 3794803"/>
              <a:gd name="connsiteY2" fmla="*/ 3577020 h 6490432"/>
              <a:gd name="connsiteX3" fmla="*/ 1897401 w 3794803"/>
              <a:gd name="connsiteY3" fmla="*/ 6490432 h 6490432"/>
              <a:gd name="connsiteX4" fmla="*/ 0 w 3794803"/>
              <a:gd name="connsiteY4" fmla="*/ 3245216 h 6490432"/>
              <a:gd name="connsiteX5" fmla="*/ 1897402 w 3794803"/>
              <a:gd name="connsiteY5" fmla="*/ 0 h 6490432"/>
              <a:gd name="connsiteX6" fmla="*/ 3785007 w 3794803"/>
              <a:gd name="connsiteY6" fmla="*/ 2913411 h 649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4803" h="6490432">
                <a:moveTo>
                  <a:pt x="3794803" y="3245200"/>
                </a:moveTo>
                <a:lnTo>
                  <a:pt x="3794803" y="3245231"/>
                </a:lnTo>
                <a:lnTo>
                  <a:pt x="3785007" y="3577020"/>
                </a:lnTo>
                <a:cubicBezTo>
                  <a:pt x="3687841" y="5213440"/>
                  <a:pt x="2879813" y="6490432"/>
                  <a:pt x="1897401" y="6490432"/>
                </a:cubicBezTo>
                <a:cubicBezTo>
                  <a:pt x="849495" y="6490431"/>
                  <a:pt x="0" y="5037498"/>
                  <a:pt x="0" y="3245216"/>
                </a:cubicBezTo>
                <a:cubicBezTo>
                  <a:pt x="0" y="1452933"/>
                  <a:pt x="849496" y="0"/>
                  <a:pt x="1897402" y="0"/>
                </a:cubicBezTo>
                <a:cubicBezTo>
                  <a:pt x="2879813" y="0"/>
                  <a:pt x="3687841" y="1276992"/>
                  <a:pt x="3785007" y="2913411"/>
                </a:cubicBezTo>
                <a:close/>
              </a:path>
            </a:pathLst>
          </a:custGeom>
        </p:spPr>
      </p:pic>
    </p:spTree>
    <p:extLst>
      <p:ext uri="{BB962C8B-B14F-4D97-AF65-F5344CB8AC3E}">
        <p14:creationId xmlns:p14="http://schemas.microsoft.com/office/powerpoint/2010/main" val="402028886"/>
      </p:ext>
    </p:extLst>
  </p:cSld>
  <p:clrMapOvr>
    <a:masterClrMapping/>
  </p:clrMapOvr>
  <mc:AlternateContent xmlns:mc="http://schemas.openxmlformats.org/markup-compatibility/2006" xmlns:p159="http://schemas.microsoft.com/office/powerpoint/2015/09/main">
    <mc:Choice Requires="p159">
      <p:transition spd="slow" advClick="0" advTm="0">
        <p159:morph option="byObject"/>
      </p:transition>
    </mc:Choice>
    <mc:Fallback xmlns="">
      <p:transition spd="slow" advClick="0" advTm="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82000">
              <a:srgbClr val="2B0303"/>
            </a:gs>
            <a:gs pos="0">
              <a:srgbClr val="680000"/>
            </a:gs>
          </a:gsLst>
          <a:path path="circle">
            <a:fillToRect l="50000" t="50000" r="50000" b="50000"/>
          </a:path>
        </a:gradFill>
        <a:effectLst/>
      </p:bgPr>
    </p:bg>
    <p:spTree>
      <p:nvGrpSpPr>
        <p:cNvPr id="1" name=""/>
        <p:cNvGrpSpPr/>
        <p:nvPr/>
      </p:nvGrpSpPr>
      <p:grpSpPr>
        <a:xfrm>
          <a:off x="0" y="0"/>
          <a:ext cx="0" cy="0"/>
          <a:chOff x="0" y="0"/>
          <a:chExt cx="0" cy="0"/>
        </a:xfrm>
      </p:grpSpPr>
      <p:pic>
        <p:nvPicPr>
          <p:cNvPr id="25" name="mong tay">
            <a:extLst>
              <a:ext uri="{FF2B5EF4-FFF2-40B4-BE49-F238E27FC236}">
                <a16:creationId xmlns:a16="http://schemas.microsoft.com/office/drawing/2014/main" id="{F11D391F-2755-4893-8E35-4CC2573D24B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63350" y="792758"/>
            <a:ext cx="1097280" cy="17466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lay tai">
            <a:extLst>
              <a:ext uri="{FF2B5EF4-FFF2-40B4-BE49-F238E27FC236}">
                <a16:creationId xmlns:a16="http://schemas.microsoft.com/office/drawing/2014/main" id="{4ABC2CBB-CEE4-42AD-B10D-8B132FB3E28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63350" y="4318552"/>
            <a:ext cx="1097280" cy="17466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nam tay">
            <a:extLst>
              <a:ext uri="{FF2B5EF4-FFF2-40B4-BE49-F238E27FC236}">
                <a16:creationId xmlns:a16="http://schemas.microsoft.com/office/drawing/2014/main" id="{56287FAB-C077-4B65-9BB4-0CEB28B7178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531370" y="4331884"/>
            <a:ext cx="1097280" cy="17466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cau khay">
            <a:extLst>
              <a:ext uri="{FF2B5EF4-FFF2-40B4-BE49-F238E27FC236}">
                <a16:creationId xmlns:a16="http://schemas.microsoft.com/office/drawing/2014/main" id="{581D4574-8D3F-4D41-8FC6-9651F97789CA}"/>
              </a:ext>
            </a:extLst>
          </p:cNvPr>
          <p:cNvPicPr>
            <a:picLocks noChangeAspect="1"/>
          </p:cNvPicPr>
          <p:nvPr/>
        </p:nvPicPr>
        <p:blipFill>
          <a:blip r:embed="rId5">
            <a:extLst>
              <a:ext uri="{28A0092B-C50C-407E-A947-70E740481C1C}">
                <a14:useLocalDpi xmlns:a14="http://schemas.microsoft.com/office/drawing/2010/main" val="0"/>
              </a:ext>
            </a:extLst>
          </a:blip>
          <a:srcRect l="10519" r="10519"/>
          <a:stretch/>
        </p:blipFill>
        <p:spPr>
          <a:xfrm>
            <a:off x="10531370" y="792758"/>
            <a:ext cx="1097280" cy="17466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Content Placeholder 4">
            <a:extLst>
              <a:ext uri="{FF2B5EF4-FFF2-40B4-BE49-F238E27FC236}">
                <a16:creationId xmlns:a16="http://schemas.microsoft.com/office/drawing/2014/main" id="{2A4B6076-BFE8-491A-9024-F1579A305A8D}"/>
              </a:ext>
            </a:extLst>
          </p:cNvPr>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2073356" y="1271674"/>
            <a:ext cx="8045285" cy="39335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ctangle: Rounded Corners 1">
            <a:extLst>
              <a:ext uri="{FF2B5EF4-FFF2-40B4-BE49-F238E27FC236}">
                <a16:creationId xmlns:a16="http://schemas.microsoft.com/office/drawing/2014/main" id="{86C50AAB-177F-4EB6-813F-9A8D871CD9EC}"/>
              </a:ext>
            </a:extLst>
          </p:cNvPr>
          <p:cNvSpPr/>
          <p:nvPr/>
        </p:nvSpPr>
        <p:spPr>
          <a:xfrm>
            <a:off x="2781300" y="2539448"/>
            <a:ext cx="6629400" cy="2274484"/>
          </a:xfrm>
          <a:prstGeom prst="roundRect">
            <a:avLst/>
          </a:prstGeom>
          <a:solidFill>
            <a:srgbClr val="34070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1589AD8-FE59-4541-A219-477366FA8EA0}"/>
              </a:ext>
            </a:extLst>
          </p:cNvPr>
          <p:cNvSpPr txBox="1"/>
          <p:nvPr/>
        </p:nvSpPr>
        <p:spPr>
          <a:xfrm>
            <a:off x="1017727" y="3373395"/>
            <a:ext cx="10610923"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600" spc="300">
                <a:solidFill>
                  <a:prstClr val="white"/>
                </a:solidFill>
                <a:latin typeface="UTM Iron Gothic" panose="02040603050506020204" pitchFamily="18" charset="0"/>
              </a:rPr>
              <a:t>BỐN ANH TÀI</a:t>
            </a:r>
            <a:endParaRPr kumimoji="0" lang="en-US" sz="9600" b="0" i="0" u="none" strike="noStrike" kern="1200" cap="none" spc="300" normalizeH="0" baseline="0" noProof="0" dirty="0">
              <a:ln>
                <a:noFill/>
              </a:ln>
              <a:solidFill>
                <a:prstClr val="white"/>
              </a:solidFill>
              <a:effectLst/>
              <a:uLnTx/>
              <a:uFillTx/>
              <a:latin typeface="UTM Iron Gothic" panose="02040603050506020204" pitchFamily="18" charset="0"/>
            </a:endParaRPr>
          </a:p>
        </p:txBody>
      </p:sp>
      <p:sp>
        <p:nvSpPr>
          <p:cNvPr id="8" name="TextBox 7">
            <a:extLst>
              <a:ext uri="{FF2B5EF4-FFF2-40B4-BE49-F238E27FC236}">
                <a16:creationId xmlns:a16="http://schemas.microsoft.com/office/drawing/2014/main" id="{0DF2E0EC-0D15-4800-9DDE-3750C4E4EF54}"/>
              </a:ext>
            </a:extLst>
          </p:cNvPr>
          <p:cNvSpPr txBox="1"/>
          <p:nvPr/>
        </p:nvSpPr>
        <p:spPr>
          <a:xfrm>
            <a:off x="1017727" y="2527752"/>
            <a:ext cx="10610923"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600" spc="300" noProof="0">
                <a:solidFill>
                  <a:prstClr val="white"/>
                </a:solidFill>
                <a:latin typeface="UTM Iron Gothic" panose="02040603050506020204" pitchFamily="18" charset="0"/>
              </a:rPr>
              <a:t>Tập đọc</a:t>
            </a:r>
            <a:endParaRPr kumimoji="0" lang="en-US" sz="6600" b="0" i="0" u="none" strike="noStrike" kern="1200" cap="none" spc="300" normalizeH="0" baseline="0" noProof="0" dirty="0">
              <a:ln>
                <a:noFill/>
              </a:ln>
              <a:solidFill>
                <a:prstClr val="white"/>
              </a:solidFill>
              <a:effectLst/>
              <a:uLnTx/>
              <a:uFillTx/>
              <a:latin typeface="UTM Iron Gothic" panose="02040603050506020204" pitchFamily="18" charset="0"/>
            </a:endParaRPr>
          </a:p>
        </p:txBody>
      </p:sp>
      <p:sp>
        <p:nvSpPr>
          <p:cNvPr id="11" name="TextBox 10">
            <a:extLst>
              <a:ext uri="{FF2B5EF4-FFF2-40B4-BE49-F238E27FC236}">
                <a16:creationId xmlns:a16="http://schemas.microsoft.com/office/drawing/2014/main" id="{29A31B45-B6DF-431D-86CF-8B559658201D}"/>
              </a:ext>
            </a:extLst>
          </p:cNvPr>
          <p:cNvSpPr txBox="1"/>
          <p:nvPr/>
        </p:nvSpPr>
        <p:spPr>
          <a:xfrm>
            <a:off x="1111990" y="5399455"/>
            <a:ext cx="1061092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spc="300">
                <a:solidFill>
                  <a:prstClr val="white"/>
                </a:solidFill>
                <a:latin typeface="UTM Iron Gothic" panose="02040603050506020204" pitchFamily="18" charset="0"/>
              </a:rPr>
              <a:t>Sách giáo khoa trang 4</a:t>
            </a:r>
            <a:endParaRPr kumimoji="0" lang="en-US" sz="4800" b="0" i="0" u="none" strike="noStrike" kern="1200" cap="none" spc="300" normalizeH="0" baseline="0" noProof="0" dirty="0">
              <a:ln>
                <a:noFill/>
              </a:ln>
              <a:solidFill>
                <a:prstClr val="white"/>
              </a:solidFill>
              <a:effectLst/>
              <a:uLnTx/>
              <a:uFillTx/>
              <a:latin typeface="UTM Iron Gothic" panose="02040603050506020204" pitchFamily="18" charset="0"/>
            </a:endParaRPr>
          </a:p>
        </p:txBody>
      </p:sp>
      <p:pic>
        <p:nvPicPr>
          <p:cNvPr id="17" name="Picture 17">
            <a:extLst>
              <a:ext uri="{FF2B5EF4-FFF2-40B4-BE49-F238E27FC236}">
                <a16:creationId xmlns:a16="http://schemas.microsoft.com/office/drawing/2014/main" id="{2566E24E-BA25-461C-9C40-86CE1F0D3E68}"/>
              </a:ext>
            </a:extLst>
          </p:cNvPr>
          <p:cNvPicPr>
            <a:picLocks noChangeAspect="1"/>
          </p:cNvPicPr>
          <p:nvPr/>
        </p:nvPicPr>
        <p:blipFill>
          <a:blip r:embed="rId7">
            <a:extLst>
              <a:ext uri="{28A0092B-C50C-407E-A947-70E740481C1C}">
                <a14:useLocalDpi xmlns:a14="http://schemas.microsoft.com/office/drawing/2010/main" val="0"/>
              </a:ext>
            </a:extLst>
          </a:blip>
          <a:srcRect l="1629" t="40" b="5320"/>
          <a:stretch>
            <a:fillRect/>
          </a:stretch>
        </p:blipFill>
        <p:spPr>
          <a:xfrm rot="16534926">
            <a:off x="-8221997" y="-6480186"/>
            <a:ext cx="5658656" cy="9678268"/>
          </a:xfrm>
          <a:custGeom>
            <a:avLst/>
            <a:gdLst>
              <a:gd name="connsiteX0" fmla="*/ 3794803 w 3794803"/>
              <a:gd name="connsiteY0" fmla="*/ 3245200 h 6490432"/>
              <a:gd name="connsiteX1" fmla="*/ 3794803 w 3794803"/>
              <a:gd name="connsiteY1" fmla="*/ 3245231 h 6490432"/>
              <a:gd name="connsiteX2" fmla="*/ 3785007 w 3794803"/>
              <a:gd name="connsiteY2" fmla="*/ 3577020 h 6490432"/>
              <a:gd name="connsiteX3" fmla="*/ 1897401 w 3794803"/>
              <a:gd name="connsiteY3" fmla="*/ 6490432 h 6490432"/>
              <a:gd name="connsiteX4" fmla="*/ 0 w 3794803"/>
              <a:gd name="connsiteY4" fmla="*/ 3245216 h 6490432"/>
              <a:gd name="connsiteX5" fmla="*/ 1897402 w 3794803"/>
              <a:gd name="connsiteY5" fmla="*/ 0 h 6490432"/>
              <a:gd name="connsiteX6" fmla="*/ 3785007 w 3794803"/>
              <a:gd name="connsiteY6" fmla="*/ 2913411 h 649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4803" h="6490432">
                <a:moveTo>
                  <a:pt x="3794803" y="3245200"/>
                </a:moveTo>
                <a:lnTo>
                  <a:pt x="3794803" y="3245231"/>
                </a:lnTo>
                <a:lnTo>
                  <a:pt x="3785007" y="3577020"/>
                </a:lnTo>
                <a:cubicBezTo>
                  <a:pt x="3687841" y="5213440"/>
                  <a:pt x="2879813" y="6490432"/>
                  <a:pt x="1897401" y="6490432"/>
                </a:cubicBezTo>
                <a:cubicBezTo>
                  <a:pt x="849495" y="6490431"/>
                  <a:pt x="0" y="5037498"/>
                  <a:pt x="0" y="3245216"/>
                </a:cubicBezTo>
                <a:cubicBezTo>
                  <a:pt x="0" y="1452933"/>
                  <a:pt x="849496" y="0"/>
                  <a:pt x="1897402" y="0"/>
                </a:cubicBezTo>
                <a:cubicBezTo>
                  <a:pt x="2879813" y="0"/>
                  <a:pt x="3687841" y="1276992"/>
                  <a:pt x="3785007" y="2913411"/>
                </a:cubicBezTo>
                <a:close/>
              </a:path>
            </a:pathLst>
          </a:custGeom>
        </p:spPr>
      </p:pic>
      <p:pic>
        <p:nvPicPr>
          <p:cNvPr id="19" name="Picture 18">
            <a:extLst>
              <a:ext uri="{FF2B5EF4-FFF2-40B4-BE49-F238E27FC236}">
                <a16:creationId xmlns:a16="http://schemas.microsoft.com/office/drawing/2014/main" id="{77299DE0-4050-4437-9771-EC570C4AB722}"/>
              </a:ext>
            </a:extLst>
          </p:cNvPr>
          <p:cNvPicPr>
            <a:picLocks noChangeAspect="1"/>
          </p:cNvPicPr>
          <p:nvPr/>
        </p:nvPicPr>
        <p:blipFill>
          <a:blip r:embed="rId7">
            <a:extLst>
              <a:ext uri="{28A0092B-C50C-407E-A947-70E740481C1C}">
                <a14:useLocalDpi xmlns:a14="http://schemas.microsoft.com/office/drawing/2010/main" val="0"/>
              </a:ext>
            </a:extLst>
          </a:blip>
          <a:srcRect l="1629" t="40" b="5320"/>
          <a:stretch>
            <a:fillRect/>
          </a:stretch>
        </p:blipFill>
        <p:spPr>
          <a:xfrm rot="15634218">
            <a:off x="13996223" y="-6987994"/>
            <a:ext cx="5658656" cy="9678268"/>
          </a:xfrm>
          <a:custGeom>
            <a:avLst/>
            <a:gdLst>
              <a:gd name="connsiteX0" fmla="*/ 3794803 w 3794803"/>
              <a:gd name="connsiteY0" fmla="*/ 3245200 h 6490432"/>
              <a:gd name="connsiteX1" fmla="*/ 3794803 w 3794803"/>
              <a:gd name="connsiteY1" fmla="*/ 3245231 h 6490432"/>
              <a:gd name="connsiteX2" fmla="*/ 3785007 w 3794803"/>
              <a:gd name="connsiteY2" fmla="*/ 3577020 h 6490432"/>
              <a:gd name="connsiteX3" fmla="*/ 1897401 w 3794803"/>
              <a:gd name="connsiteY3" fmla="*/ 6490432 h 6490432"/>
              <a:gd name="connsiteX4" fmla="*/ 0 w 3794803"/>
              <a:gd name="connsiteY4" fmla="*/ 3245216 h 6490432"/>
              <a:gd name="connsiteX5" fmla="*/ 1897402 w 3794803"/>
              <a:gd name="connsiteY5" fmla="*/ 0 h 6490432"/>
              <a:gd name="connsiteX6" fmla="*/ 3785007 w 3794803"/>
              <a:gd name="connsiteY6" fmla="*/ 2913411 h 649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4803" h="6490432">
                <a:moveTo>
                  <a:pt x="3794803" y="3245200"/>
                </a:moveTo>
                <a:lnTo>
                  <a:pt x="3794803" y="3245231"/>
                </a:lnTo>
                <a:lnTo>
                  <a:pt x="3785007" y="3577020"/>
                </a:lnTo>
                <a:cubicBezTo>
                  <a:pt x="3687841" y="5213440"/>
                  <a:pt x="2879813" y="6490432"/>
                  <a:pt x="1897401" y="6490432"/>
                </a:cubicBezTo>
                <a:cubicBezTo>
                  <a:pt x="849495" y="6490431"/>
                  <a:pt x="0" y="5037498"/>
                  <a:pt x="0" y="3245216"/>
                </a:cubicBezTo>
                <a:cubicBezTo>
                  <a:pt x="0" y="1452933"/>
                  <a:pt x="849496" y="0"/>
                  <a:pt x="1897402" y="0"/>
                </a:cubicBezTo>
                <a:cubicBezTo>
                  <a:pt x="2879813" y="0"/>
                  <a:pt x="3687841" y="1276992"/>
                  <a:pt x="3785007" y="2913411"/>
                </a:cubicBezTo>
                <a:close/>
              </a:path>
            </a:pathLst>
          </a:custGeom>
        </p:spPr>
      </p:pic>
      <p:pic>
        <p:nvPicPr>
          <p:cNvPr id="20" name="Picture 19">
            <a:extLst>
              <a:ext uri="{FF2B5EF4-FFF2-40B4-BE49-F238E27FC236}">
                <a16:creationId xmlns:a16="http://schemas.microsoft.com/office/drawing/2014/main" id="{9157247D-C2ED-47C9-8675-DAE132A478D7}"/>
              </a:ext>
            </a:extLst>
          </p:cNvPr>
          <p:cNvPicPr>
            <a:picLocks noChangeAspect="1"/>
          </p:cNvPicPr>
          <p:nvPr/>
        </p:nvPicPr>
        <p:blipFill>
          <a:blip r:embed="rId7">
            <a:extLst>
              <a:ext uri="{28A0092B-C50C-407E-A947-70E740481C1C}">
                <a14:useLocalDpi xmlns:a14="http://schemas.microsoft.com/office/drawing/2010/main" val="0"/>
              </a:ext>
            </a:extLst>
          </a:blip>
          <a:srcRect l="1629" t="40" b="5320"/>
          <a:stretch>
            <a:fillRect/>
          </a:stretch>
        </p:blipFill>
        <p:spPr>
          <a:xfrm rot="15547524">
            <a:off x="-7794900" y="3795392"/>
            <a:ext cx="5658656" cy="9678268"/>
          </a:xfrm>
          <a:custGeom>
            <a:avLst/>
            <a:gdLst>
              <a:gd name="connsiteX0" fmla="*/ 3794803 w 3794803"/>
              <a:gd name="connsiteY0" fmla="*/ 3245200 h 6490432"/>
              <a:gd name="connsiteX1" fmla="*/ 3794803 w 3794803"/>
              <a:gd name="connsiteY1" fmla="*/ 3245231 h 6490432"/>
              <a:gd name="connsiteX2" fmla="*/ 3785007 w 3794803"/>
              <a:gd name="connsiteY2" fmla="*/ 3577020 h 6490432"/>
              <a:gd name="connsiteX3" fmla="*/ 1897401 w 3794803"/>
              <a:gd name="connsiteY3" fmla="*/ 6490432 h 6490432"/>
              <a:gd name="connsiteX4" fmla="*/ 0 w 3794803"/>
              <a:gd name="connsiteY4" fmla="*/ 3245216 h 6490432"/>
              <a:gd name="connsiteX5" fmla="*/ 1897402 w 3794803"/>
              <a:gd name="connsiteY5" fmla="*/ 0 h 6490432"/>
              <a:gd name="connsiteX6" fmla="*/ 3785007 w 3794803"/>
              <a:gd name="connsiteY6" fmla="*/ 2913411 h 649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4803" h="6490432">
                <a:moveTo>
                  <a:pt x="3794803" y="3245200"/>
                </a:moveTo>
                <a:lnTo>
                  <a:pt x="3794803" y="3245231"/>
                </a:lnTo>
                <a:lnTo>
                  <a:pt x="3785007" y="3577020"/>
                </a:lnTo>
                <a:cubicBezTo>
                  <a:pt x="3687841" y="5213440"/>
                  <a:pt x="2879813" y="6490432"/>
                  <a:pt x="1897401" y="6490432"/>
                </a:cubicBezTo>
                <a:cubicBezTo>
                  <a:pt x="849495" y="6490431"/>
                  <a:pt x="0" y="5037498"/>
                  <a:pt x="0" y="3245216"/>
                </a:cubicBezTo>
                <a:cubicBezTo>
                  <a:pt x="0" y="1452933"/>
                  <a:pt x="849496" y="0"/>
                  <a:pt x="1897402" y="0"/>
                </a:cubicBezTo>
                <a:cubicBezTo>
                  <a:pt x="2879813" y="0"/>
                  <a:pt x="3687841" y="1276992"/>
                  <a:pt x="3785007" y="2913411"/>
                </a:cubicBezTo>
                <a:close/>
              </a:path>
            </a:pathLst>
          </a:custGeom>
        </p:spPr>
      </p:pic>
      <p:pic>
        <p:nvPicPr>
          <p:cNvPr id="21" name="Picture 20">
            <a:extLst>
              <a:ext uri="{FF2B5EF4-FFF2-40B4-BE49-F238E27FC236}">
                <a16:creationId xmlns:a16="http://schemas.microsoft.com/office/drawing/2014/main" id="{376FA1E7-9346-4495-BCC7-2A48B97DBFF5}"/>
              </a:ext>
            </a:extLst>
          </p:cNvPr>
          <p:cNvPicPr>
            <a:picLocks noChangeAspect="1"/>
          </p:cNvPicPr>
          <p:nvPr/>
        </p:nvPicPr>
        <p:blipFill>
          <a:blip r:embed="rId7">
            <a:extLst>
              <a:ext uri="{28A0092B-C50C-407E-A947-70E740481C1C}">
                <a14:useLocalDpi xmlns:a14="http://schemas.microsoft.com/office/drawing/2010/main" val="0"/>
              </a:ext>
            </a:extLst>
          </a:blip>
          <a:srcRect l="1629" t="40" b="5320"/>
          <a:stretch>
            <a:fillRect/>
          </a:stretch>
        </p:blipFill>
        <p:spPr>
          <a:xfrm rot="16880876">
            <a:off x="14607560" y="3700993"/>
            <a:ext cx="5658656" cy="9678268"/>
          </a:xfrm>
          <a:custGeom>
            <a:avLst/>
            <a:gdLst>
              <a:gd name="connsiteX0" fmla="*/ 3794803 w 3794803"/>
              <a:gd name="connsiteY0" fmla="*/ 3245200 h 6490432"/>
              <a:gd name="connsiteX1" fmla="*/ 3794803 w 3794803"/>
              <a:gd name="connsiteY1" fmla="*/ 3245231 h 6490432"/>
              <a:gd name="connsiteX2" fmla="*/ 3785007 w 3794803"/>
              <a:gd name="connsiteY2" fmla="*/ 3577020 h 6490432"/>
              <a:gd name="connsiteX3" fmla="*/ 1897401 w 3794803"/>
              <a:gd name="connsiteY3" fmla="*/ 6490432 h 6490432"/>
              <a:gd name="connsiteX4" fmla="*/ 0 w 3794803"/>
              <a:gd name="connsiteY4" fmla="*/ 3245216 h 6490432"/>
              <a:gd name="connsiteX5" fmla="*/ 1897402 w 3794803"/>
              <a:gd name="connsiteY5" fmla="*/ 0 h 6490432"/>
              <a:gd name="connsiteX6" fmla="*/ 3785007 w 3794803"/>
              <a:gd name="connsiteY6" fmla="*/ 2913411 h 649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4803" h="6490432">
                <a:moveTo>
                  <a:pt x="3794803" y="3245200"/>
                </a:moveTo>
                <a:lnTo>
                  <a:pt x="3794803" y="3245231"/>
                </a:lnTo>
                <a:lnTo>
                  <a:pt x="3785007" y="3577020"/>
                </a:lnTo>
                <a:cubicBezTo>
                  <a:pt x="3687841" y="5213440"/>
                  <a:pt x="2879813" y="6490432"/>
                  <a:pt x="1897401" y="6490432"/>
                </a:cubicBezTo>
                <a:cubicBezTo>
                  <a:pt x="849495" y="6490431"/>
                  <a:pt x="0" y="5037498"/>
                  <a:pt x="0" y="3245216"/>
                </a:cubicBezTo>
                <a:cubicBezTo>
                  <a:pt x="0" y="1452933"/>
                  <a:pt x="849496" y="0"/>
                  <a:pt x="1897402" y="0"/>
                </a:cubicBezTo>
                <a:cubicBezTo>
                  <a:pt x="2879813" y="0"/>
                  <a:pt x="3687841" y="1276992"/>
                  <a:pt x="3785007" y="2913411"/>
                </a:cubicBezTo>
                <a:close/>
              </a:path>
            </a:pathLst>
          </a:custGeom>
        </p:spPr>
      </p:pic>
    </p:spTree>
    <p:extLst>
      <p:ext uri="{BB962C8B-B14F-4D97-AF65-F5344CB8AC3E}">
        <p14:creationId xmlns:p14="http://schemas.microsoft.com/office/powerpoint/2010/main" val="28523332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3000" fill="hold"/>
                                        <p:tgtEl>
                                          <p:spTgt spid="7"/>
                                        </p:tgtEl>
                                        <p:attrNameLst>
                                          <p:attrName>ppt_w</p:attrName>
                                        </p:attrNameLst>
                                      </p:cBhvr>
                                      <p:tavLst>
                                        <p:tav tm="0">
                                          <p:val>
                                            <p:fltVal val="0"/>
                                          </p:val>
                                        </p:tav>
                                        <p:tav tm="100000">
                                          <p:val>
                                            <p:strVal val="#ppt_w"/>
                                          </p:val>
                                        </p:tav>
                                      </p:tavLst>
                                    </p:anim>
                                    <p:anim calcmode="lin" valueType="num">
                                      <p:cBhvr>
                                        <p:cTn id="8" dur="3000" fill="hold"/>
                                        <p:tgtEl>
                                          <p:spTgt spid="7"/>
                                        </p:tgtEl>
                                        <p:attrNameLst>
                                          <p:attrName>ppt_h</p:attrName>
                                        </p:attrNameLst>
                                      </p:cBhvr>
                                      <p:tavLst>
                                        <p:tav tm="0">
                                          <p:val>
                                            <p:fltVal val="0"/>
                                          </p:val>
                                        </p:tav>
                                        <p:tav tm="100000">
                                          <p:val>
                                            <p:strVal val="#ppt_h"/>
                                          </p:val>
                                        </p:tav>
                                      </p:tavLst>
                                    </p:anim>
                                    <p:animEffect transition="in" filter="fade">
                                      <p:cBhvr>
                                        <p:cTn id="9" dur="3000"/>
                                        <p:tgtEl>
                                          <p:spTgt spid="7"/>
                                        </p:tgtEl>
                                      </p:cBhvr>
                                    </p:animEffect>
                                  </p:childTnLst>
                                </p:cTn>
                              </p:par>
                              <p:par>
                                <p:cTn id="10" presetID="8" presetClass="emph" presetSubtype="0" fill="hold" nodeType="withEffect">
                                  <p:stCondLst>
                                    <p:cond delay="0"/>
                                  </p:stCondLst>
                                  <p:childTnLst>
                                    <p:animRot by="21600000">
                                      <p:cBhvr>
                                        <p:cTn id="11" dur="3000" fill="hold"/>
                                        <p:tgtEl>
                                          <p:spTgt spid="7"/>
                                        </p:tgtEl>
                                        <p:attrNameLst>
                                          <p:attrName>r</p:attrName>
                                        </p:attrNameLst>
                                      </p:cBhvr>
                                    </p:animRot>
                                  </p:childTnLst>
                                </p:cTn>
                              </p:par>
                              <p:par>
                                <p:cTn id="12" presetID="53" presetClass="entr" presetSubtype="16" fill="hold" grpId="0" nodeType="withEffect">
                                  <p:stCondLst>
                                    <p:cond delay="1000"/>
                                  </p:stCondLst>
                                  <p:childTnLst>
                                    <p:set>
                                      <p:cBhvr>
                                        <p:cTn id="13" dur="1" fill="hold">
                                          <p:stCondLst>
                                            <p:cond delay="0"/>
                                          </p:stCondLst>
                                        </p:cTn>
                                        <p:tgtEl>
                                          <p:spTgt spid="2"/>
                                        </p:tgtEl>
                                        <p:attrNameLst>
                                          <p:attrName>style.visibility</p:attrName>
                                        </p:attrNameLst>
                                      </p:cBhvr>
                                      <p:to>
                                        <p:strVal val="visible"/>
                                      </p:to>
                                    </p:set>
                                    <p:anim calcmode="lin" valueType="num">
                                      <p:cBhvr>
                                        <p:cTn id="14" dur="3000" fill="hold"/>
                                        <p:tgtEl>
                                          <p:spTgt spid="2"/>
                                        </p:tgtEl>
                                        <p:attrNameLst>
                                          <p:attrName>ppt_w</p:attrName>
                                        </p:attrNameLst>
                                      </p:cBhvr>
                                      <p:tavLst>
                                        <p:tav tm="0">
                                          <p:val>
                                            <p:fltVal val="0"/>
                                          </p:val>
                                        </p:tav>
                                        <p:tav tm="100000">
                                          <p:val>
                                            <p:strVal val="#ppt_w"/>
                                          </p:val>
                                        </p:tav>
                                      </p:tavLst>
                                    </p:anim>
                                    <p:anim calcmode="lin" valueType="num">
                                      <p:cBhvr>
                                        <p:cTn id="15" dur="3000" fill="hold"/>
                                        <p:tgtEl>
                                          <p:spTgt spid="2"/>
                                        </p:tgtEl>
                                        <p:attrNameLst>
                                          <p:attrName>ppt_h</p:attrName>
                                        </p:attrNameLst>
                                      </p:cBhvr>
                                      <p:tavLst>
                                        <p:tav tm="0">
                                          <p:val>
                                            <p:fltVal val="0"/>
                                          </p:val>
                                        </p:tav>
                                        <p:tav tm="100000">
                                          <p:val>
                                            <p:strVal val="#ppt_h"/>
                                          </p:val>
                                        </p:tav>
                                      </p:tavLst>
                                    </p:anim>
                                    <p:animEffect transition="in" filter="fade">
                                      <p:cBhvr>
                                        <p:cTn id="16" dur="3000"/>
                                        <p:tgtEl>
                                          <p:spTgt spid="2"/>
                                        </p:tgtEl>
                                      </p:cBhvr>
                                    </p:animEffect>
                                  </p:childTnLst>
                                </p:cTn>
                              </p:par>
                              <p:par>
                                <p:cTn id="17" presetID="8" presetClass="emph" presetSubtype="0" fill="hold" grpId="1" nodeType="withEffect">
                                  <p:stCondLst>
                                    <p:cond delay="1000"/>
                                  </p:stCondLst>
                                  <p:childTnLst>
                                    <p:animRot by="21600000">
                                      <p:cBhvr>
                                        <p:cTn id="18" dur="3000" fill="hold"/>
                                        <p:tgtEl>
                                          <p:spTgt spid="2"/>
                                        </p:tgtEl>
                                        <p:attrNameLst>
                                          <p:attrName>r</p:attrName>
                                        </p:attrNameLst>
                                      </p:cBhvr>
                                    </p:animRot>
                                  </p:childTnLst>
                                </p:cTn>
                              </p:par>
                              <p:par>
                                <p:cTn id="19" presetID="53" presetClass="entr" presetSubtype="16" fill="hold" grpId="0" nodeType="withEffect">
                                  <p:stCondLst>
                                    <p:cond delay="2000"/>
                                  </p:stCondLst>
                                  <p:childTnLst>
                                    <p:set>
                                      <p:cBhvr>
                                        <p:cTn id="20" dur="1" fill="hold">
                                          <p:stCondLst>
                                            <p:cond delay="0"/>
                                          </p:stCondLst>
                                        </p:cTn>
                                        <p:tgtEl>
                                          <p:spTgt spid="8"/>
                                        </p:tgtEl>
                                        <p:attrNameLst>
                                          <p:attrName>style.visibility</p:attrName>
                                        </p:attrNameLst>
                                      </p:cBhvr>
                                      <p:to>
                                        <p:strVal val="visible"/>
                                      </p:to>
                                    </p:set>
                                    <p:anim calcmode="lin" valueType="num">
                                      <p:cBhvr>
                                        <p:cTn id="21" dur="3000" fill="hold"/>
                                        <p:tgtEl>
                                          <p:spTgt spid="8"/>
                                        </p:tgtEl>
                                        <p:attrNameLst>
                                          <p:attrName>ppt_w</p:attrName>
                                        </p:attrNameLst>
                                      </p:cBhvr>
                                      <p:tavLst>
                                        <p:tav tm="0">
                                          <p:val>
                                            <p:fltVal val="0"/>
                                          </p:val>
                                        </p:tav>
                                        <p:tav tm="100000">
                                          <p:val>
                                            <p:strVal val="#ppt_w"/>
                                          </p:val>
                                        </p:tav>
                                      </p:tavLst>
                                    </p:anim>
                                    <p:anim calcmode="lin" valueType="num">
                                      <p:cBhvr>
                                        <p:cTn id="22" dur="3000" fill="hold"/>
                                        <p:tgtEl>
                                          <p:spTgt spid="8"/>
                                        </p:tgtEl>
                                        <p:attrNameLst>
                                          <p:attrName>ppt_h</p:attrName>
                                        </p:attrNameLst>
                                      </p:cBhvr>
                                      <p:tavLst>
                                        <p:tav tm="0">
                                          <p:val>
                                            <p:fltVal val="0"/>
                                          </p:val>
                                        </p:tav>
                                        <p:tav tm="100000">
                                          <p:val>
                                            <p:strVal val="#ppt_h"/>
                                          </p:val>
                                        </p:tav>
                                      </p:tavLst>
                                    </p:anim>
                                    <p:animEffect transition="in" filter="fade">
                                      <p:cBhvr>
                                        <p:cTn id="23" dur="3000"/>
                                        <p:tgtEl>
                                          <p:spTgt spid="8"/>
                                        </p:tgtEl>
                                      </p:cBhvr>
                                    </p:animEffect>
                                  </p:childTnLst>
                                </p:cTn>
                              </p:par>
                              <p:par>
                                <p:cTn id="24" presetID="8" presetClass="emph" presetSubtype="0" fill="hold" grpId="1" nodeType="withEffect">
                                  <p:stCondLst>
                                    <p:cond delay="2000"/>
                                  </p:stCondLst>
                                  <p:childTnLst>
                                    <p:animRot by="21600000">
                                      <p:cBhvr>
                                        <p:cTn id="25" dur="3000" fill="hold"/>
                                        <p:tgtEl>
                                          <p:spTgt spid="8"/>
                                        </p:tgtEl>
                                        <p:attrNameLst>
                                          <p:attrName>r</p:attrName>
                                        </p:attrNameLst>
                                      </p:cBhvr>
                                    </p:animRot>
                                  </p:childTnLst>
                                </p:cTn>
                              </p:par>
                              <p:par>
                                <p:cTn id="26" presetID="53" presetClass="entr" presetSubtype="16" fill="hold" grpId="0" nodeType="withEffect">
                                  <p:stCondLst>
                                    <p:cond delay="3000"/>
                                  </p:stCondLst>
                                  <p:childTnLst>
                                    <p:set>
                                      <p:cBhvr>
                                        <p:cTn id="27" dur="1" fill="hold">
                                          <p:stCondLst>
                                            <p:cond delay="0"/>
                                          </p:stCondLst>
                                        </p:cTn>
                                        <p:tgtEl>
                                          <p:spTgt spid="6"/>
                                        </p:tgtEl>
                                        <p:attrNameLst>
                                          <p:attrName>style.visibility</p:attrName>
                                        </p:attrNameLst>
                                      </p:cBhvr>
                                      <p:to>
                                        <p:strVal val="visible"/>
                                      </p:to>
                                    </p:set>
                                    <p:anim calcmode="lin" valueType="num">
                                      <p:cBhvr>
                                        <p:cTn id="28" dur="3000" fill="hold"/>
                                        <p:tgtEl>
                                          <p:spTgt spid="6"/>
                                        </p:tgtEl>
                                        <p:attrNameLst>
                                          <p:attrName>ppt_w</p:attrName>
                                        </p:attrNameLst>
                                      </p:cBhvr>
                                      <p:tavLst>
                                        <p:tav tm="0">
                                          <p:val>
                                            <p:fltVal val="0"/>
                                          </p:val>
                                        </p:tav>
                                        <p:tav tm="100000">
                                          <p:val>
                                            <p:strVal val="#ppt_w"/>
                                          </p:val>
                                        </p:tav>
                                      </p:tavLst>
                                    </p:anim>
                                    <p:anim calcmode="lin" valueType="num">
                                      <p:cBhvr>
                                        <p:cTn id="29" dur="3000" fill="hold"/>
                                        <p:tgtEl>
                                          <p:spTgt spid="6"/>
                                        </p:tgtEl>
                                        <p:attrNameLst>
                                          <p:attrName>ppt_h</p:attrName>
                                        </p:attrNameLst>
                                      </p:cBhvr>
                                      <p:tavLst>
                                        <p:tav tm="0">
                                          <p:val>
                                            <p:fltVal val="0"/>
                                          </p:val>
                                        </p:tav>
                                        <p:tav tm="100000">
                                          <p:val>
                                            <p:strVal val="#ppt_h"/>
                                          </p:val>
                                        </p:tav>
                                      </p:tavLst>
                                    </p:anim>
                                    <p:animEffect transition="in" filter="fade">
                                      <p:cBhvr>
                                        <p:cTn id="30" dur="3000"/>
                                        <p:tgtEl>
                                          <p:spTgt spid="6"/>
                                        </p:tgtEl>
                                      </p:cBhvr>
                                    </p:animEffect>
                                  </p:childTnLst>
                                </p:cTn>
                              </p:par>
                              <p:par>
                                <p:cTn id="31" presetID="8" presetClass="emph" presetSubtype="0" fill="hold" grpId="1" nodeType="withEffect">
                                  <p:stCondLst>
                                    <p:cond delay="3000"/>
                                  </p:stCondLst>
                                  <p:childTnLst>
                                    <p:animRot by="21600000">
                                      <p:cBhvr>
                                        <p:cTn id="32" dur="3000" fill="hold"/>
                                        <p:tgtEl>
                                          <p:spTgt spid="6"/>
                                        </p:tgtEl>
                                        <p:attrNameLst>
                                          <p:attrName>r</p:attrName>
                                        </p:attrNameLst>
                                      </p:cBhvr>
                                    </p:animRot>
                                  </p:childTnLst>
                                </p:cTn>
                              </p:par>
                            </p:childTnLst>
                          </p:cTn>
                        </p:par>
                        <p:par>
                          <p:cTn id="33" fill="hold">
                            <p:stCondLst>
                              <p:cond delay="6000"/>
                            </p:stCondLst>
                            <p:childTnLst>
                              <p:par>
                                <p:cTn id="34" presetID="10" presetClass="entr" presetSubtype="0"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6" grpId="0"/>
      <p:bldP spid="6" grpId="1"/>
      <p:bldP spid="8" grpId="0"/>
      <p:bldP spid="8" grpId="1"/>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2D106B28-2B7A-4EE8-B6CC-C3B2BA3B3906}"/>
              </a:ext>
            </a:extLst>
          </p:cNvPr>
          <p:cNvSpPr/>
          <p:nvPr/>
        </p:nvSpPr>
        <p:spPr>
          <a:xfrm>
            <a:off x="1091025" y="3680068"/>
            <a:ext cx="6629400" cy="2274484"/>
          </a:xfrm>
          <a:prstGeom prst="roundRect">
            <a:avLst/>
          </a:prstGeom>
          <a:solidFill>
            <a:srgbClr val="34070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BD42A43-FAB2-4DC8-989A-6AFFD24DE1BA}"/>
              </a:ext>
            </a:extLst>
          </p:cNvPr>
          <p:cNvSpPr txBox="1"/>
          <p:nvPr/>
        </p:nvSpPr>
        <p:spPr>
          <a:xfrm>
            <a:off x="1922006" y="3997487"/>
            <a:ext cx="4967437"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600" spc="300" noProof="0">
                <a:solidFill>
                  <a:prstClr val="white"/>
                </a:solidFill>
                <a:latin typeface="UTM Iron Gothic" panose="02040603050506020204" pitchFamily="18" charset="0"/>
              </a:rPr>
              <a:t>1. Luyện đọc</a:t>
            </a:r>
            <a:endParaRPr kumimoji="0" lang="en-US" sz="9600" b="0" i="0" u="none" strike="noStrike" kern="1200" cap="none" spc="300" normalizeH="0" baseline="0" noProof="0" dirty="0">
              <a:ln>
                <a:noFill/>
              </a:ln>
              <a:solidFill>
                <a:prstClr val="white"/>
              </a:solidFill>
              <a:effectLst/>
              <a:uLnTx/>
              <a:uFillTx/>
              <a:latin typeface="UTM Iron Gothic" panose="02040603050506020204" pitchFamily="18" charset="0"/>
            </a:endParaRPr>
          </a:p>
        </p:txBody>
      </p:sp>
      <p:sp>
        <p:nvSpPr>
          <p:cNvPr id="6" name="Rectangle: Rounded Corners 5">
            <a:extLst>
              <a:ext uri="{FF2B5EF4-FFF2-40B4-BE49-F238E27FC236}">
                <a16:creationId xmlns:a16="http://schemas.microsoft.com/office/drawing/2014/main" id="{65047A79-1999-4415-8E89-1F9A9D51C5B0}"/>
              </a:ext>
            </a:extLst>
          </p:cNvPr>
          <p:cNvSpPr/>
          <p:nvPr/>
        </p:nvSpPr>
        <p:spPr>
          <a:xfrm>
            <a:off x="1243425" y="3689304"/>
            <a:ext cx="6629400" cy="2274484"/>
          </a:xfrm>
          <a:prstGeom prst="roundRect">
            <a:avLst/>
          </a:pr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4BEB51D-A80A-485C-B341-4CFDDD76C7A5}"/>
              </a:ext>
            </a:extLst>
          </p:cNvPr>
          <p:cNvSpPr/>
          <p:nvPr/>
        </p:nvSpPr>
        <p:spPr>
          <a:xfrm>
            <a:off x="1000971" y="3575637"/>
            <a:ext cx="6629400" cy="2274484"/>
          </a:xfrm>
          <a:prstGeom prst="roundRect">
            <a:avLst/>
          </a:prstGeom>
          <a:noFill/>
          <a:ln w="38100">
            <a:solidFill>
              <a:schemeClr val="bg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peech Bubble: Rectangle with Corners Rounded 7">
            <a:extLst>
              <a:ext uri="{FF2B5EF4-FFF2-40B4-BE49-F238E27FC236}">
                <a16:creationId xmlns:a16="http://schemas.microsoft.com/office/drawing/2014/main" id="{DF7B8DD8-B37D-4B9F-A1DD-ADF8A2459277}"/>
              </a:ext>
            </a:extLst>
          </p:cNvPr>
          <p:cNvSpPr/>
          <p:nvPr/>
        </p:nvSpPr>
        <p:spPr>
          <a:xfrm>
            <a:off x="7078397" y="626615"/>
            <a:ext cx="3719944" cy="2495550"/>
          </a:xfrm>
          <a:prstGeom prst="wedgeRoundRectCallout">
            <a:avLst>
              <a:gd name="adj1" fmla="val 26577"/>
              <a:gd name="adj2" fmla="val 78531"/>
              <a:gd name="adj3" fmla="val 16667"/>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9" name="Picture 8">
            <a:extLst>
              <a:ext uri="{FF2B5EF4-FFF2-40B4-BE49-F238E27FC236}">
                <a16:creationId xmlns:a16="http://schemas.microsoft.com/office/drawing/2014/main" id="{5B60D3B5-24DB-404B-B33D-562C8A3454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9251" y="3294396"/>
            <a:ext cx="2133738" cy="3221122"/>
          </a:xfrm>
          <a:prstGeom prst="rect">
            <a:avLst/>
          </a:prstGeom>
          <a:effectLst>
            <a:outerShdw blurRad="76200" dir="18900000" sy="23000" kx="-1200000" algn="bl" rotWithShape="0">
              <a:prstClr val="black">
                <a:alpha val="20000"/>
              </a:prstClr>
            </a:outerShdw>
          </a:effectLst>
        </p:spPr>
      </p:pic>
      <p:sp>
        <p:nvSpPr>
          <p:cNvPr id="10" name="TextBox 9">
            <a:extLst>
              <a:ext uri="{FF2B5EF4-FFF2-40B4-BE49-F238E27FC236}">
                <a16:creationId xmlns:a16="http://schemas.microsoft.com/office/drawing/2014/main" id="{6833EAE7-5BCB-42E5-9DBB-519060A20702}"/>
              </a:ext>
            </a:extLst>
          </p:cNvPr>
          <p:cNvSpPr txBox="1"/>
          <p:nvPr/>
        </p:nvSpPr>
        <p:spPr>
          <a:xfrm>
            <a:off x="7258505" y="791432"/>
            <a:ext cx="3482685" cy="2062103"/>
          </a:xfrm>
          <a:prstGeom prst="rect">
            <a:avLst/>
          </a:prstGeom>
          <a:noFill/>
        </p:spPr>
        <p:txBody>
          <a:bodyPr wrap="square" rtlCol="0">
            <a:spAutoFit/>
          </a:bodyPr>
          <a:lstStyle/>
          <a:p>
            <a:pPr algn="just"/>
            <a:r>
              <a:rPr lang="en-US" sz="3200" b="1">
                <a:latin typeface="Tahoma" panose="020B0604030504040204" pitchFamily="34" charset="0"/>
                <a:ea typeface="Tahoma" panose="020B0604030504040204" pitchFamily="34" charset="0"/>
                <a:cs typeface="Tahoma" panose="020B0604030504040204" pitchFamily="34" charset="0"/>
              </a:rPr>
              <a:t>Đọc nội dung và cho biết bài đọc được chia làm mấy đoạn?</a:t>
            </a:r>
          </a:p>
        </p:txBody>
      </p:sp>
      <p:pic>
        <p:nvPicPr>
          <p:cNvPr id="11" name="Picture 10">
            <a:extLst>
              <a:ext uri="{FF2B5EF4-FFF2-40B4-BE49-F238E27FC236}">
                <a16:creationId xmlns:a16="http://schemas.microsoft.com/office/drawing/2014/main" id="{C8919677-CF5E-4EFA-8B7A-A1E282F132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7030" y="1023633"/>
            <a:ext cx="3738559" cy="2973854"/>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2736355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par>
                                <p:cTn id="10" presetID="8" presetClass="emph" presetSubtype="0" fill="hold" grpId="1" nodeType="withEffect">
                                  <p:stCondLst>
                                    <p:cond delay="0"/>
                                  </p:stCondLst>
                                  <p:childTnLst>
                                    <p:animRot by="21600000">
                                      <p:cBhvr>
                                        <p:cTn id="11" dur="1000" fill="hold"/>
                                        <p:tgtEl>
                                          <p:spTgt spid="3"/>
                                        </p:tgtEl>
                                        <p:attrNameLst>
                                          <p:attrName>r</p:attrName>
                                        </p:attrNameLst>
                                      </p:cBhvr>
                                    </p:animRot>
                                  </p:childTnLst>
                                </p:cTn>
                              </p:par>
                              <p:par>
                                <p:cTn id="12" presetID="53" presetClass="entr" presetSubtype="16"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Effect transition="in" filter="fade">
                                      <p:cBhvr>
                                        <p:cTn id="16" dur="1000"/>
                                        <p:tgtEl>
                                          <p:spTgt spid="6"/>
                                        </p:tgtEl>
                                      </p:cBhvr>
                                    </p:animEffect>
                                  </p:childTnLst>
                                </p:cTn>
                              </p:par>
                              <p:par>
                                <p:cTn id="17" presetID="8" presetClass="emph" presetSubtype="0" fill="hold" grpId="1" nodeType="withEffect">
                                  <p:stCondLst>
                                    <p:cond delay="0"/>
                                  </p:stCondLst>
                                  <p:childTnLst>
                                    <p:animRot by="21600000">
                                      <p:cBhvr>
                                        <p:cTn id="18" dur="1000" fill="hold"/>
                                        <p:tgtEl>
                                          <p:spTgt spid="6"/>
                                        </p:tgtEl>
                                        <p:attrNameLst>
                                          <p:attrName>r</p:attrName>
                                        </p:attrNameLst>
                                      </p:cBhvr>
                                    </p:animRot>
                                  </p:childTnLst>
                                </p:cTn>
                              </p:par>
                              <p:par>
                                <p:cTn id="19" presetID="53" presetClass="entr" presetSubtype="16"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Effect transition="in" filter="fade">
                                      <p:cBhvr>
                                        <p:cTn id="23" dur="1000"/>
                                        <p:tgtEl>
                                          <p:spTgt spid="7"/>
                                        </p:tgtEl>
                                      </p:cBhvr>
                                    </p:animEffect>
                                  </p:childTnLst>
                                </p:cTn>
                              </p:par>
                              <p:par>
                                <p:cTn id="24" presetID="8" presetClass="emph" presetSubtype="0" fill="hold" grpId="1" nodeType="withEffect">
                                  <p:stCondLst>
                                    <p:cond delay="0"/>
                                  </p:stCondLst>
                                  <p:childTnLst>
                                    <p:animRot by="21600000">
                                      <p:cBhvr>
                                        <p:cTn id="25" dur="1000" fill="hold"/>
                                        <p:tgtEl>
                                          <p:spTgt spid="7"/>
                                        </p:tgtEl>
                                        <p:attrNameLst>
                                          <p:attrName>r</p:attrName>
                                        </p:attrNameLst>
                                      </p:cBhvr>
                                    </p:animRot>
                                  </p:childTnLst>
                                </p:cTn>
                              </p:par>
                              <p:par>
                                <p:cTn id="26" presetID="53" presetClass="entr" presetSubtype="16" fill="hold" grpId="0" nodeType="withEffect">
                                  <p:stCondLst>
                                    <p:cond delay="1000"/>
                                  </p:stCondLst>
                                  <p:childTnLst>
                                    <p:set>
                                      <p:cBhvr>
                                        <p:cTn id="27" dur="1" fill="hold">
                                          <p:stCondLst>
                                            <p:cond delay="0"/>
                                          </p:stCondLst>
                                        </p:cTn>
                                        <p:tgtEl>
                                          <p:spTgt spid="4"/>
                                        </p:tgtEl>
                                        <p:attrNameLst>
                                          <p:attrName>style.visibility</p:attrName>
                                        </p:attrNameLst>
                                      </p:cBhvr>
                                      <p:to>
                                        <p:strVal val="visible"/>
                                      </p:to>
                                    </p:set>
                                    <p:anim calcmode="lin" valueType="num">
                                      <p:cBhvr>
                                        <p:cTn id="28" dur="1000" fill="hold"/>
                                        <p:tgtEl>
                                          <p:spTgt spid="4"/>
                                        </p:tgtEl>
                                        <p:attrNameLst>
                                          <p:attrName>ppt_w</p:attrName>
                                        </p:attrNameLst>
                                      </p:cBhvr>
                                      <p:tavLst>
                                        <p:tav tm="0">
                                          <p:val>
                                            <p:fltVal val="0"/>
                                          </p:val>
                                        </p:tav>
                                        <p:tav tm="100000">
                                          <p:val>
                                            <p:strVal val="#ppt_w"/>
                                          </p:val>
                                        </p:tav>
                                      </p:tavLst>
                                    </p:anim>
                                    <p:anim calcmode="lin" valueType="num">
                                      <p:cBhvr>
                                        <p:cTn id="29" dur="1000" fill="hold"/>
                                        <p:tgtEl>
                                          <p:spTgt spid="4"/>
                                        </p:tgtEl>
                                        <p:attrNameLst>
                                          <p:attrName>ppt_h</p:attrName>
                                        </p:attrNameLst>
                                      </p:cBhvr>
                                      <p:tavLst>
                                        <p:tav tm="0">
                                          <p:val>
                                            <p:fltVal val="0"/>
                                          </p:val>
                                        </p:tav>
                                        <p:tav tm="100000">
                                          <p:val>
                                            <p:strVal val="#ppt_h"/>
                                          </p:val>
                                        </p:tav>
                                      </p:tavLst>
                                    </p:anim>
                                    <p:animEffect transition="in" filter="fade">
                                      <p:cBhvr>
                                        <p:cTn id="30" dur="1000"/>
                                        <p:tgtEl>
                                          <p:spTgt spid="4"/>
                                        </p:tgtEl>
                                      </p:cBhvr>
                                    </p:animEffect>
                                  </p:childTnLst>
                                </p:cTn>
                              </p:par>
                              <p:par>
                                <p:cTn id="31" presetID="8" presetClass="emph" presetSubtype="0" fill="hold" grpId="1" nodeType="withEffect">
                                  <p:stCondLst>
                                    <p:cond delay="1000"/>
                                  </p:stCondLst>
                                  <p:childTnLst>
                                    <p:animRot by="21600000">
                                      <p:cBhvr>
                                        <p:cTn id="32" dur="1000" fill="hold"/>
                                        <p:tgtEl>
                                          <p:spTgt spid="4"/>
                                        </p:tgtEl>
                                        <p:attrNameLst>
                                          <p:attrName>r</p:attrName>
                                        </p:attrNameLst>
                                      </p:cBhvr>
                                    </p:animRot>
                                  </p:childTnLst>
                                </p:cTn>
                              </p:par>
                            </p:childTnLst>
                          </p:cTn>
                        </p:par>
                        <p:par>
                          <p:cTn id="33" fill="hold">
                            <p:stCondLst>
                              <p:cond delay="2000"/>
                            </p:stCondLst>
                            <p:childTnLst>
                              <p:par>
                                <p:cTn id="34" presetID="10" presetClass="entr" presetSubtype="0"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childTnLst>
                                </p:cTn>
                              </p:par>
                            </p:childTnLst>
                          </p:cTn>
                        </p:par>
                        <p:par>
                          <p:cTn id="37" fill="hold">
                            <p:stCondLst>
                              <p:cond delay="3000"/>
                            </p:stCondLst>
                            <p:childTnLst>
                              <p:par>
                                <p:cTn id="38" presetID="10" presetClass="entr" presetSubtype="0" fill="hold"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childTnLst>
                                </p:cTn>
                              </p:par>
                            </p:childTnLst>
                          </p:cTn>
                        </p:par>
                        <p:par>
                          <p:cTn id="41" fill="hold">
                            <p:stCondLst>
                              <p:cond delay="4000"/>
                            </p:stCondLst>
                            <p:childTnLst>
                              <p:par>
                                <p:cTn id="42" presetID="10" presetClass="entr" presetSubtype="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1000"/>
                                        <p:tgtEl>
                                          <p:spTgt spid="8"/>
                                        </p:tgtEl>
                                      </p:cBhvr>
                                    </p:animEffect>
                                  </p:childTnLst>
                                </p:cTn>
                              </p:par>
                            </p:childTnLst>
                          </p:cTn>
                        </p:par>
                        <p:par>
                          <p:cTn id="45" fill="hold">
                            <p:stCondLst>
                              <p:cond delay="5000"/>
                            </p:stCondLst>
                            <p:childTnLst>
                              <p:par>
                                <p:cTn id="46" presetID="10" presetClass="entr" presetSubtype="0"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p:bldP spid="4" grpId="1"/>
      <p:bldP spid="6" grpId="0" animBg="1"/>
      <p:bldP spid="6" grpId="1" animBg="1"/>
      <p:bldP spid="7" grpId="0" animBg="1"/>
      <p:bldP spid="7" grpId="1" animBg="1"/>
      <p:bldP spid="8" grpId="0" animBg="1"/>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DCA2E3D-A841-4D52-8068-EE75A2AE9D78}"/>
              </a:ext>
            </a:extLst>
          </p:cNvPr>
          <p:cNvSpPr/>
          <p:nvPr/>
        </p:nvSpPr>
        <p:spPr>
          <a:xfrm>
            <a:off x="216568" y="305068"/>
            <a:ext cx="11742821" cy="6247864"/>
          </a:xfrm>
          <a:prstGeom prst="roundRect">
            <a:avLst>
              <a:gd name="adj" fmla="val 13201"/>
            </a:avLst>
          </a:prstGeom>
          <a:solidFill>
            <a:schemeClr val="bg1">
              <a:alpha val="9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833EAE7-5BCB-42E5-9DBB-519060A20702}"/>
              </a:ext>
            </a:extLst>
          </p:cNvPr>
          <p:cNvSpPr txBox="1"/>
          <p:nvPr/>
        </p:nvSpPr>
        <p:spPr>
          <a:xfrm>
            <a:off x="330583" y="370382"/>
            <a:ext cx="11536824" cy="6032421"/>
          </a:xfrm>
          <a:prstGeom prst="rect">
            <a:avLst/>
          </a:prstGeom>
          <a:noFill/>
        </p:spPr>
        <p:txBody>
          <a:bodyPr wrap="square" rtlCol="0">
            <a:spAutoFit/>
          </a:bodyPr>
          <a:lstStyle/>
          <a:p>
            <a:pPr algn="ctr"/>
            <a:r>
              <a:rPr lang="vi-VN" sz="2600" b="1">
                <a:latin typeface="Tahoma" panose="020B0604030504040204" pitchFamily="34" charset="0"/>
                <a:ea typeface="Tahoma" panose="020B0604030504040204" pitchFamily="34" charset="0"/>
                <a:cs typeface="Tahoma" panose="020B0604030504040204" pitchFamily="34" charset="0"/>
              </a:rPr>
              <a:t>Bốn anh tài</a:t>
            </a:r>
          </a:p>
          <a:p>
            <a:pPr indent="241300" algn="just"/>
            <a:r>
              <a:rPr lang="vi-VN" sz="2000" b="1">
                <a:latin typeface="Tahoma" panose="020B0604030504040204" pitchFamily="34" charset="0"/>
                <a:ea typeface="Tahoma" panose="020B0604030504040204" pitchFamily="34" charset="0"/>
                <a:cs typeface="Tahoma" panose="020B0604030504040204" pitchFamily="34" charset="0"/>
              </a:rPr>
              <a:t>   Ngày xưa, ở bản kia có một chú bé tuy nhỏ người nhưng ăn một lúc hết chín chõ xôi. Dân bản đặt tên cho chú là Cẩu Khây. Cẩu Khây lên mười tuổi, sức đã bằng trai mười tám; mười lăm tuổi đã tinh thông võ nghệ.</a:t>
            </a:r>
          </a:p>
          <a:p>
            <a:pPr indent="241300" algn="just"/>
            <a:r>
              <a:rPr lang="vi-VN" sz="2000" b="1">
                <a:latin typeface="Tahoma" panose="020B0604030504040204" pitchFamily="34" charset="0"/>
                <a:ea typeface="Tahoma" panose="020B0604030504040204" pitchFamily="34" charset="0"/>
                <a:cs typeface="Tahoma" panose="020B0604030504040204" pitchFamily="34" charset="0"/>
              </a:rPr>
              <a:t>   Hồi ấy, trong vùng xuất hiện một con yêu tinh chuyên bắt người và súc vật. Chẳng mấy chốc, làng bản tan hoang, nhiều nơi không còn ai sống sót. Thương dân bản, Cẩu Khây quyết chí lên đường diệt trừ yêu tinh.</a:t>
            </a:r>
          </a:p>
          <a:p>
            <a:pPr indent="241300" algn="just"/>
            <a:r>
              <a:rPr lang="vi-VN" sz="2000" b="1">
                <a:latin typeface="Tahoma" panose="020B0604030504040204" pitchFamily="34" charset="0"/>
                <a:ea typeface="Tahoma" panose="020B0604030504040204" pitchFamily="34" charset="0"/>
                <a:cs typeface="Tahoma" panose="020B0604030504040204" pitchFamily="34" charset="0"/>
              </a:rPr>
              <a:t>   Đến một cánh đồng khô cạn, Cẩu Khây thấy một cậu bé vạm vỡ đang dùng tay làm vồ đóng cọc để đắp đập dẫn nước vào ruộng. Mỗi quả đấm của cậu giáng xuống, cọc tre thụt sâu hàng gang tay. Hỏi chuyện, Cẩu Khây biết tên cậu là Nắm Tay Đóng Cọc. Nắm Tay Đóng Cọc sốt sắng xin được cùng Cẩu Khây đi diệt trừ yêu tinh.</a:t>
            </a:r>
          </a:p>
          <a:p>
            <a:pPr indent="241300" algn="just"/>
            <a:r>
              <a:rPr lang="vi-VN" sz="2000" b="1">
                <a:latin typeface="Tahoma" panose="020B0604030504040204" pitchFamily="34" charset="0"/>
                <a:ea typeface="Tahoma" panose="020B0604030504040204" pitchFamily="34" charset="0"/>
                <a:cs typeface="Tahoma" panose="020B0604030504040204" pitchFamily="34" charset="0"/>
              </a:rPr>
              <a:t>   Đến một vùng khác, hai người nghe có tiếng tát nước ầm ầm. Họ ngạc nhiên thấy một cậu bé đang lấy vành tai tát nước suối lên một thửa ruộng cao bằng mái nhà. Nghe Cẩu Khây nói chuyện, Lấy Tai Tát Nước hăm hở cùng hai bạn lên đường.</a:t>
            </a:r>
          </a:p>
          <a:p>
            <a:pPr indent="241300" algn="just"/>
            <a:r>
              <a:rPr lang="vi-VN" sz="2000" b="1">
                <a:latin typeface="Tahoma" panose="020B0604030504040204" pitchFamily="34" charset="0"/>
                <a:ea typeface="Tahoma" panose="020B0604030504040204" pitchFamily="34" charset="0"/>
                <a:cs typeface="Tahoma" panose="020B0604030504040204" pitchFamily="34" charset="0"/>
              </a:rPr>
              <a:t>   Đi được ít lâu, ba người lại gặp một cậu bé đang ngồi dưới gốc cây, lấy móng tay đục gỗ thành lòng máng dẫn nước vào ruộng. Cẩu Khây cùng các bạn đến làm quen và nói rõ chí hướng của ba người. Móng Tay Đục Máng hăng hái xin được làm em út đi theo.</a:t>
            </a:r>
          </a:p>
          <a:p>
            <a:pPr indent="7362825"/>
            <a:r>
              <a:rPr lang="en-US" sz="2000" b="1" i="1">
                <a:latin typeface="Tahoma" panose="020B0604030504040204" pitchFamily="34" charset="0"/>
                <a:ea typeface="Tahoma" panose="020B0604030504040204" pitchFamily="34" charset="0"/>
                <a:cs typeface="Tahoma" panose="020B0604030504040204" pitchFamily="34" charset="0"/>
              </a:rPr>
              <a:t>             </a:t>
            </a:r>
            <a:r>
              <a:rPr lang="vi-VN" sz="2000" b="1" i="1">
                <a:latin typeface="Tahoma" panose="020B0604030504040204" pitchFamily="34" charset="0"/>
                <a:ea typeface="Tahoma" panose="020B0604030504040204" pitchFamily="34" charset="0"/>
                <a:cs typeface="Tahoma" panose="020B0604030504040204" pitchFamily="34" charset="0"/>
              </a:rPr>
              <a:t>(còn nữa)</a:t>
            </a:r>
          </a:p>
          <a:p>
            <a:pPr indent="7362825"/>
            <a:r>
              <a:rPr lang="vi-VN" sz="2000" b="1" i="1">
                <a:latin typeface="Tahoma" panose="020B0604030504040204" pitchFamily="34" charset="0"/>
                <a:ea typeface="Tahoma" panose="020B0604030504040204" pitchFamily="34" charset="0"/>
                <a:cs typeface="Tahoma" panose="020B0604030504040204" pitchFamily="34" charset="0"/>
              </a:rPr>
              <a:t>TRUYỆN CỔ DÂN TỘC TÀY</a:t>
            </a:r>
          </a:p>
        </p:txBody>
      </p:sp>
    </p:spTree>
    <p:extLst>
      <p:ext uri="{BB962C8B-B14F-4D97-AF65-F5344CB8AC3E}">
        <p14:creationId xmlns:p14="http://schemas.microsoft.com/office/powerpoint/2010/main" val="3720295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3">
            <a:extLst>
              <a:ext uri="{FF2B5EF4-FFF2-40B4-BE49-F238E27FC236}">
                <a16:creationId xmlns:a16="http://schemas.microsoft.com/office/drawing/2014/main" id="{95BEE138-37EF-4E3E-AFA9-9B06CCCD8C11}"/>
              </a:ext>
            </a:extLst>
          </p:cNvPr>
          <p:cNvSpPr/>
          <p:nvPr/>
        </p:nvSpPr>
        <p:spPr>
          <a:xfrm>
            <a:off x="5173578" y="617830"/>
            <a:ext cx="3651584" cy="1569660"/>
          </a:xfrm>
          <a:prstGeom prst="wedgeRoundRectCallout">
            <a:avLst>
              <a:gd name="adj1" fmla="val 73364"/>
              <a:gd name="adj2" fmla="val 14144"/>
              <a:gd name="adj3" fmla="val 16667"/>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5" name="Picture 4">
            <a:extLst>
              <a:ext uri="{FF2B5EF4-FFF2-40B4-BE49-F238E27FC236}">
                <a16:creationId xmlns:a16="http://schemas.microsoft.com/office/drawing/2014/main" id="{BF1823B0-48CC-4F34-9E96-15AC07ECF0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0562" y="382754"/>
            <a:ext cx="2133738" cy="3221122"/>
          </a:xfrm>
          <a:prstGeom prst="rect">
            <a:avLst/>
          </a:prstGeom>
          <a:effectLst>
            <a:outerShdw blurRad="76200" dir="18900000" sy="23000" kx="-1200000" algn="bl" rotWithShape="0">
              <a:prstClr val="black">
                <a:alpha val="20000"/>
              </a:prstClr>
            </a:outerShdw>
          </a:effectLst>
        </p:spPr>
      </p:pic>
      <p:sp>
        <p:nvSpPr>
          <p:cNvPr id="6" name="TextBox 5">
            <a:extLst>
              <a:ext uri="{FF2B5EF4-FFF2-40B4-BE49-F238E27FC236}">
                <a16:creationId xmlns:a16="http://schemas.microsoft.com/office/drawing/2014/main" id="{E689F925-CF4A-41FB-B82C-71749ECD1A2C}"/>
              </a:ext>
            </a:extLst>
          </p:cNvPr>
          <p:cNvSpPr txBox="1"/>
          <p:nvPr/>
        </p:nvSpPr>
        <p:spPr>
          <a:xfrm>
            <a:off x="5558589" y="617830"/>
            <a:ext cx="2887579" cy="1569660"/>
          </a:xfrm>
          <a:prstGeom prst="rect">
            <a:avLst/>
          </a:prstGeom>
          <a:noFill/>
        </p:spPr>
        <p:txBody>
          <a:bodyPr wrap="square" rtlCol="0">
            <a:spAutoFit/>
          </a:bodyPr>
          <a:lstStyle/>
          <a:p>
            <a:pPr algn="just"/>
            <a:r>
              <a:rPr lang="en-US" sz="3200" b="1">
                <a:latin typeface="Tahoma" panose="020B0604030504040204" pitchFamily="34" charset="0"/>
                <a:ea typeface="Tahoma" panose="020B0604030504040204" pitchFamily="34" charset="0"/>
                <a:cs typeface="Tahoma" panose="020B0604030504040204" pitchFamily="34" charset="0"/>
              </a:rPr>
              <a:t>Bài đọc được chia làm 5 đoạn.</a:t>
            </a:r>
          </a:p>
        </p:txBody>
      </p:sp>
      <p:sp>
        <p:nvSpPr>
          <p:cNvPr id="7" name="Text Box 12">
            <a:extLst>
              <a:ext uri="{FF2B5EF4-FFF2-40B4-BE49-F238E27FC236}">
                <a16:creationId xmlns:a16="http://schemas.microsoft.com/office/drawing/2014/main" id="{DDFEEEC8-53F1-4ABF-9DA6-752E88A61120}"/>
              </a:ext>
            </a:extLst>
          </p:cNvPr>
          <p:cNvSpPr txBox="1">
            <a:spLocks noChangeArrowheads="1"/>
          </p:cNvSpPr>
          <p:nvPr/>
        </p:nvSpPr>
        <p:spPr bwMode="auto">
          <a:xfrm>
            <a:off x="647700" y="2477965"/>
            <a:ext cx="10896600" cy="327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nSpc>
                <a:spcPct val="75000"/>
              </a:lnSpc>
              <a:spcBef>
                <a:spcPct val="50000"/>
              </a:spcBef>
            </a:pPr>
            <a:r>
              <a:rPr lang="en-US" altLang="en-US" sz="3600" b="1">
                <a:solidFill>
                  <a:schemeClr val="bg1"/>
                </a:solidFill>
                <a:cs typeface="Times New Roman" panose="02020603050405020304" pitchFamily="18" charset="0"/>
              </a:rPr>
              <a:t>Đoạn 1: </a:t>
            </a:r>
            <a:r>
              <a:rPr lang="en-US" altLang="en-US" sz="3600" b="1">
                <a:solidFill>
                  <a:srgbClr val="FFFF89"/>
                </a:solidFill>
                <a:cs typeface="Times New Roman" panose="02020603050405020304" pitchFamily="18" charset="0"/>
              </a:rPr>
              <a:t>Ngày xưa ... đến tinh thông võ nghệ.</a:t>
            </a:r>
          </a:p>
          <a:p>
            <a:pPr>
              <a:lnSpc>
                <a:spcPct val="75000"/>
              </a:lnSpc>
              <a:spcBef>
                <a:spcPct val="50000"/>
              </a:spcBef>
            </a:pPr>
            <a:r>
              <a:rPr lang="en-US" altLang="en-US" sz="3600" b="1">
                <a:solidFill>
                  <a:schemeClr val="bg1"/>
                </a:solidFill>
                <a:cs typeface="Times New Roman" panose="02020603050405020304" pitchFamily="18" charset="0"/>
              </a:rPr>
              <a:t>Đoạn 2: </a:t>
            </a:r>
            <a:r>
              <a:rPr lang="en-US" altLang="en-US" sz="3600" b="1">
                <a:solidFill>
                  <a:srgbClr val="FFFF89"/>
                </a:solidFill>
                <a:cs typeface="Times New Roman" panose="02020603050405020304" pitchFamily="18" charset="0"/>
              </a:rPr>
              <a:t>Hồi ấy ... đến diệt trừ yêu tinh.</a:t>
            </a:r>
          </a:p>
          <a:p>
            <a:pPr>
              <a:lnSpc>
                <a:spcPct val="75000"/>
              </a:lnSpc>
              <a:spcBef>
                <a:spcPct val="50000"/>
              </a:spcBef>
            </a:pPr>
            <a:r>
              <a:rPr lang="en-US" altLang="en-US" sz="3600" b="1">
                <a:solidFill>
                  <a:schemeClr val="bg1"/>
                </a:solidFill>
                <a:cs typeface="Times New Roman" panose="02020603050405020304" pitchFamily="18" charset="0"/>
              </a:rPr>
              <a:t>Đoạn 3: </a:t>
            </a:r>
            <a:r>
              <a:rPr lang="en-US" altLang="en-US" sz="3600" b="1">
                <a:solidFill>
                  <a:srgbClr val="FFFF89"/>
                </a:solidFill>
                <a:cs typeface="Times New Roman" panose="02020603050405020304" pitchFamily="18" charset="0"/>
              </a:rPr>
              <a:t>Đến một cánh đồng ... đến diệt trừ yêu tinh.</a:t>
            </a:r>
          </a:p>
          <a:p>
            <a:pPr>
              <a:lnSpc>
                <a:spcPct val="75000"/>
              </a:lnSpc>
              <a:spcBef>
                <a:spcPct val="50000"/>
              </a:spcBef>
            </a:pPr>
            <a:r>
              <a:rPr lang="en-US" altLang="en-US" sz="3600" b="1">
                <a:solidFill>
                  <a:schemeClr val="bg1"/>
                </a:solidFill>
                <a:cs typeface="Times New Roman" panose="02020603050405020304" pitchFamily="18" charset="0"/>
              </a:rPr>
              <a:t>Đoạn 4: </a:t>
            </a:r>
            <a:r>
              <a:rPr lang="en-US" altLang="en-US" sz="3600" b="1">
                <a:solidFill>
                  <a:srgbClr val="FFFF89"/>
                </a:solidFill>
                <a:cs typeface="Times New Roman" panose="02020603050405020304" pitchFamily="18" charset="0"/>
              </a:rPr>
              <a:t> Đến một vùng khác ... đến hai bạn lên đường. </a:t>
            </a:r>
          </a:p>
          <a:p>
            <a:pPr>
              <a:lnSpc>
                <a:spcPct val="75000"/>
              </a:lnSpc>
              <a:spcBef>
                <a:spcPct val="50000"/>
              </a:spcBef>
            </a:pPr>
            <a:r>
              <a:rPr lang="en-US" altLang="en-US" sz="3600" b="1">
                <a:solidFill>
                  <a:schemeClr val="bg1"/>
                </a:solidFill>
                <a:cs typeface="Times New Roman" panose="02020603050405020304" pitchFamily="18" charset="0"/>
              </a:rPr>
              <a:t>Đoạn 5: </a:t>
            </a:r>
            <a:r>
              <a:rPr lang="en-US" altLang="en-US" sz="3600" b="1">
                <a:solidFill>
                  <a:srgbClr val="FFFF89"/>
                </a:solidFill>
                <a:cs typeface="Times New Roman" panose="02020603050405020304" pitchFamily="18" charset="0"/>
              </a:rPr>
              <a:t>Phần còn lại. </a:t>
            </a:r>
          </a:p>
        </p:txBody>
      </p:sp>
    </p:spTree>
    <p:extLst>
      <p:ext uri="{BB962C8B-B14F-4D97-AF65-F5344CB8AC3E}">
        <p14:creationId xmlns:p14="http://schemas.microsoft.com/office/powerpoint/2010/main" val="4038634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up)">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DCA2E3D-A841-4D52-8068-EE75A2AE9D78}"/>
              </a:ext>
            </a:extLst>
          </p:cNvPr>
          <p:cNvSpPr/>
          <p:nvPr/>
        </p:nvSpPr>
        <p:spPr>
          <a:xfrm>
            <a:off x="216568" y="305068"/>
            <a:ext cx="11742821" cy="6247864"/>
          </a:xfrm>
          <a:prstGeom prst="roundRect">
            <a:avLst>
              <a:gd name="adj" fmla="val 13201"/>
            </a:avLst>
          </a:prstGeom>
          <a:solidFill>
            <a:schemeClr val="bg1">
              <a:alpha val="9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833EAE7-5BCB-42E5-9DBB-519060A20702}"/>
              </a:ext>
            </a:extLst>
          </p:cNvPr>
          <p:cNvSpPr txBox="1"/>
          <p:nvPr/>
        </p:nvSpPr>
        <p:spPr>
          <a:xfrm>
            <a:off x="422564" y="305068"/>
            <a:ext cx="11346871" cy="6309420"/>
          </a:xfrm>
          <a:prstGeom prst="rect">
            <a:avLst/>
          </a:prstGeom>
          <a:noFill/>
        </p:spPr>
        <p:txBody>
          <a:bodyPr wrap="square" rtlCol="0">
            <a:spAutoFit/>
          </a:bodyPr>
          <a:lstStyle/>
          <a:p>
            <a:pPr algn="ctr"/>
            <a:r>
              <a:rPr lang="vi-VN" sz="2600" b="1">
                <a:latin typeface="Tahoma" panose="020B0604030504040204" pitchFamily="34" charset="0"/>
                <a:ea typeface="Tahoma" panose="020B0604030504040204" pitchFamily="34" charset="0"/>
                <a:cs typeface="Tahoma" panose="020B0604030504040204" pitchFamily="34" charset="0"/>
              </a:rPr>
              <a:t>Bốn anh tài</a:t>
            </a:r>
          </a:p>
          <a:p>
            <a:pPr indent="241300"/>
            <a:r>
              <a:rPr lang="vi-VN" sz="2000" b="1">
                <a:latin typeface="Tahoma" panose="020B0604030504040204" pitchFamily="34" charset="0"/>
                <a:ea typeface="Tahoma" panose="020B0604030504040204" pitchFamily="34" charset="0"/>
                <a:cs typeface="Tahoma" panose="020B0604030504040204" pitchFamily="34" charset="0"/>
              </a:rPr>
              <a:t>   Ngày xưa, ở bản kia có một chú bé tuy nhỏ người nhưng ăn một lúc hết chín chõ xôi. Dân bản đặt tên cho chú là Cẩu Khây. Cẩu Khây lên mười tuổi, sức đã bằng trai mười tám; mười lăm tuổi đã tinh thông võ nghệ.</a:t>
            </a:r>
          </a:p>
          <a:p>
            <a:pPr indent="241300"/>
            <a:r>
              <a:rPr lang="vi-VN" sz="2000" b="1">
                <a:solidFill>
                  <a:srgbClr val="FF0000"/>
                </a:solidFill>
                <a:latin typeface="Tahoma" panose="020B0604030504040204" pitchFamily="34" charset="0"/>
                <a:ea typeface="Tahoma" panose="020B0604030504040204" pitchFamily="34" charset="0"/>
                <a:cs typeface="Tahoma" panose="020B0604030504040204" pitchFamily="34" charset="0"/>
              </a:rPr>
              <a:t>   Hồi ấy, trong vùng xuất hiện một con yêu tinh chuyên bắt người và súc vật. Chẳng mấy chốc, làng bản tan hoang, nhiều nơi không còn ai sống sót. Thương dân bản, Cẩu Khây quyết chí lên đường diệt trừ yêu tinh.</a:t>
            </a:r>
          </a:p>
          <a:p>
            <a:pPr indent="241300"/>
            <a:r>
              <a:rPr lang="vi-VN" sz="2000" b="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Đến một cánh đồng khô cạn, Cẩu Khây thấy một cậu bé vạm vỡ đang dùng tay làm vồ đóng cọc để đắp đập dẫn nước vào ruộng. Mỗi quả đấm của cậu giáng xuống, cọc tre thụt sâu hàng gang tay. Hỏi chuyện, Cẩu Khây biết tên cậu là Nắm Tay Đóng Cọc. Nắm Tay Đóng Cọc sốt sắng xin được cùng Cẩu Khây đi diệt trừ yêu tinh.</a:t>
            </a:r>
          </a:p>
          <a:p>
            <a:pPr indent="241300"/>
            <a:r>
              <a:rPr lang="vi-VN" sz="2000" b="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Đến một vùng khác, hai người nghe có tiếng tát nước ầm ầm. Họ ngạc nhiên thấy một cậu bé đang lấy vành tai tát nước suối lên một thửa ruộng cao bằng mái nhà. Nghe Cẩu Khây nói chuyện, Lấy Tai Tát Nước hăm hở cùng hai bạn lên đường.</a:t>
            </a:r>
          </a:p>
          <a:p>
            <a:pPr indent="241300"/>
            <a:r>
              <a:rPr lang="vi-VN" sz="2000" b="1">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   Đi được ít lâu, ba người lại gặp một cậu bé đang ngồi dưới gốc cây, lấy móng tay đục gỗ thành lòng máng dẫn nước vào ruộng. Cẩu Khây cùng các bạn đến làm quen và nói rõ chí hướng của ba người. Móng Tay Đục Máng hăng hái xin được làm em út đi theo.</a:t>
            </a:r>
          </a:p>
          <a:p>
            <a:pPr indent="7362825"/>
            <a:r>
              <a:rPr lang="en-US" sz="2000" b="1">
                <a:latin typeface="Tahoma" panose="020B0604030504040204" pitchFamily="34" charset="0"/>
                <a:ea typeface="Tahoma" panose="020B0604030504040204" pitchFamily="34" charset="0"/>
                <a:cs typeface="Tahoma" panose="020B0604030504040204" pitchFamily="34" charset="0"/>
              </a:rPr>
              <a:t>             </a:t>
            </a:r>
            <a:r>
              <a:rPr lang="vi-VN" sz="2000" b="1">
                <a:latin typeface="Tahoma" panose="020B0604030504040204" pitchFamily="34" charset="0"/>
                <a:ea typeface="Tahoma" panose="020B0604030504040204" pitchFamily="34" charset="0"/>
                <a:cs typeface="Tahoma" panose="020B0604030504040204" pitchFamily="34" charset="0"/>
              </a:rPr>
              <a:t>(còn nữa)</a:t>
            </a:r>
          </a:p>
          <a:p>
            <a:pPr indent="7362825"/>
            <a:r>
              <a:rPr lang="vi-VN" sz="2000" b="1">
                <a:latin typeface="Tahoma" panose="020B0604030504040204" pitchFamily="34" charset="0"/>
                <a:ea typeface="Tahoma" panose="020B0604030504040204" pitchFamily="34" charset="0"/>
                <a:cs typeface="Tahoma" panose="020B0604030504040204" pitchFamily="34" charset="0"/>
              </a:rPr>
              <a:t>TRUYỆN CỔ DÂN TỘC TÀY</a:t>
            </a:r>
          </a:p>
        </p:txBody>
      </p:sp>
    </p:spTree>
    <p:extLst>
      <p:ext uri="{BB962C8B-B14F-4D97-AF65-F5344CB8AC3E}">
        <p14:creationId xmlns:p14="http://schemas.microsoft.com/office/powerpoint/2010/main" val="40288216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2D106B28-2B7A-4EE8-B6CC-C3B2BA3B3906}"/>
              </a:ext>
            </a:extLst>
          </p:cNvPr>
          <p:cNvSpPr/>
          <p:nvPr/>
        </p:nvSpPr>
        <p:spPr>
          <a:xfrm>
            <a:off x="2871354" y="792489"/>
            <a:ext cx="6629400" cy="978949"/>
          </a:xfrm>
          <a:prstGeom prst="roundRect">
            <a:avLst/>
          </a:prstGeom>
          <a:solidFill>
            <a:srgbClr val="34070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BD42A43-FAB2-4DC8-989A-6AFFD24DE1BA}"/>
              </a:ext>
            </a:extLst>
          </p:cNvPr>
          <p:cNvSpPr txBox="1"/>
          <p:nvPr/>
        </p:nvSpPr>
        <p:spPr>
          <a:xfrm>
            <a:off x="3702335" y="672678"/>
            <a:ext cx="496743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spc="300" noProof="0">
                <a:solidFill>
                  <a:prstClr val="white"/>
                </a:solidFill>
                <a:latin typeface="UTM Iron Gothic" panose="02040603050506020204" pitchFamily="18" charset="0"/>
              </a:rPr>
              <a:t>Luyện đọc từ</a:t>
            </a:r>
            <a:endParaRPr kumimoji="0" lang="en-US" sz="6000" b="0" i="0" u="none" strike="noStrike" kern="1200" cap="none" spc="300" normalizeH="0" baseline="0" noProof="0" dirty="0">
              <a:ln>
                <a:noFill/>
              </a:ln>
              <a:solidFill>
                <a:prstClr val="white"/>
              </a:solidFill>
              <a:effectLst/>
              <a:uLnTx/>
              <a:uFillTx/>
              <a:latin typeface="UTM Iron Gothic" panose="02040603050506020204" pitchFamily="18" charset="0"/>
            </a:endParaRPr>
          </a:p>
        </p:txBody>
      </p:sp>
      <p:sp>
        <p:nvSpPr>
          <p:cNvPr id="6" name="Rectangle: Rounded Corners 5">
            <a:extLst>
              <a:ext uri="{FF2B5EF4-FFF2-40B4-BE49-F238E27FC236}">
                <a16:creationId xmlns:a16="http://schemas.microsoft.com/office/drawing/2014/main" id="{65047A79-1999-4415-8E89-1F9A9D51C5B0}"/>
              </a:ext>
            </a:extLst>
          </p:cNvPr>
          <p:cNvSpPr/>
          <p:nvPr/>
        </p:nvSpPr>
        <p:spPr>
          <a:xfrm>
            <a:off x="2927502" y="729536"/>
            <a:ext cx="6629400" cy="978949"/>
          </a:xfrm>
          <a:prstGeom prst="roundRect">
            <a:avLst/>
          </a:pr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4BEB51D-A80A-485C-B341-4CFDDD76C7A5}"/>
              </a:ext>
            </a:extLst>
          </p:cNvPr>
          <p:cNvSpPr/>
          <p:nvPr/>
        </p:nvSpPr>
        <p:spPr>
          <a:xfrm>
            <a:off x="2781300" y="688058"/>
            <a:ext cx="6629400" cy="978949"/>
          </a:xfrm>
          <a:prstGeom prst="roundRect">
            <a:avLst/>
          </a:prstGeom>
          <a:noFill/>
          <a:ln w="38100">
            <a:solidFill>
              <a:schemeClr val="bg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6F75A12E-69FE-4EBB-8BC2-7FD8B905CD4C}"/>
              </a:ext>
            </a:extLst>
          </p:cNvPr>
          <p:cNvSpPr/>
          <p:nvPr/>
        </p:nvSpPr>
        <p:spPr>
          <a:xfrm>
            <a:off x="1036709" y="1771438"/>
            <a:ext cx="3247143" cy="1030150"/>
          </a:xfrm>
          <a:prstGeom prst="roundRect">
            <a:avLst/>
          </a:prstGeom>
          <a:solidFill>
            <a:schemeClr val="bg1">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ama">
            <a:extLst>
              <a:ext uri="{FF2B5EF4-FFF2-40B4-BE49-F238E27FC236}">
                <a16:creationId xmlns:a16="http://schemas.microsoft.com/office/drawing/2014/main" id="{0D987CEC-9FD2-4877-89A5-75C9FEC325BA}"/>
              </a:ext>
            </a:extLst>
          </p:cNvPr>
          <p:cNvSpPr txBox="1"/>
          <p:nvPr/>
        </p:nvSpPr>
        <p:spPr>
          <a:xfrm>
            <a:off x="1036709" y="1922464"/>
            <a:ext cx="3449051"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30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Cẩu Khây</a:t>
            </a:r>
            <a:endParaRPr kumimoji="0" lang="en-US" sz="4400" b="1" i="0" u="none" strike="noStrike" kern="1200" cap="none" spc="30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Rectangle: Rounded Corners 12">
            <a:extLst>
              <a:ext uri="{FF2B5EF4-FFF2-40B4-BE49-F238E27FC236}">
                <a16:creationId xmlns:a16="http://schemas.microsoft.com/office/drawing/2014/main" id="{610E30BD-92BF-4E35-B6A9-B4BDDB95C3FD}"/>
              </a:ext>
            </a:extLst>
          </p:cNvPr>
          <p:cNvSpPr/>
          <p:nvPr/>
        </p:nvSpPr>
        <p:spPr>
          <a:xfrm>
            <a:off x="1036709" y="2931853"/>
            <a:ext cx="6211302" cy="1030150"/>
          </a:xfrm>
          <a:prstGeom prst="roundRect">
            <a:avLst/>
          </a:prstGeom>
          <a:solidFill>
            <a:schemeClr val="bg1">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ama">
            <a:extLst>
              <a:ext uri="{FF2B5EF4-FFF2-40B4-BE49-F238E27FC236}">
                <a16:creationId xmlns:a16="http://schemas.microsoft.com/office/drawing/2014/main" id="{EE993548-D0BA-4D8F-8DF3-70EA86324DEA}"/>
              </a:ext>
            </a:extLst>
          </p:cNvPr>
          <p:cNvSpPr txBox="1"/>
          <p:nvPr/>
        </p:nvSpPr>
        <p:spPr>
          <a:xfrm>
            <a:off x="1036709" y="3082879"/>
            <a:ext cx="6418845" cy="769441"/>
          </a:xfrm>
          <a:prstGeom prst="rect">
            <a:avLst/>
          </a:prstGeom>
          <a:noFill/>
        </p:spPr>
        <p:txBody>
          <a:bodyPr wrap="square">
            <a:spAutoFit/>
          </a:bodyPr>
          <a:lstStyle/>
          <a:p>
            <a:pPr lvl="0">
              <a:defRPr/>
            </a:pPr>
            <a:r>
              <a:rPr lang="en-US" sz="4400" b="1" spc="300">
                <a:solidFill>
                  <a:prstClr val="white"/>
                </a:solidFill>
                <a:latin typeface="Tahoma" panose="020B0604030504040204" pitchFamily="34" charset="0"/>
                <a:ea typeface="Tahoma" panose="020B0604030504040204" pitchFamily="34" charset="0"/>
                <a:cs typeface="Tahoma" panose="020B0604030504040204" pitchFamily="34" charset="0"/>
              </a:rPr>
              <a:t>Nắm Tay Đóng Cọc</a:t>
            </a:r>
          </a:p>
        </p:txBody>
      </p:sp>
      <p:sp>
        <p:nvSpPr>
          <p:cNvPr id="15" name="Rectangle: Rounded Corners 14">
            <a:extLst>
              <a:ext uri="{FF2B5EF4-FFF2-40B4-BE49-F238E27FC236}">
                <a16:creationId xmlns:a16="http://schemas.microsoft.com/office/drawing/2014/main" id="{A256EB8F-1C5C-4C86-AE0F-A848CE9B9801}"/>
              </a:ext>
            </a:extLst>
          </p:cNvPr>
          <p:cNvSpPr/>
          <p:nvPr/>
        </p:nvSpPr>
        <p:spPr>
          <a:xfrm>
            <a:off x="1036709" y="4092268"/>
            <a:ext cx="6222334" cy="1030150"/>
          </a:xfrm>
          <a:prstGeom prst="roundRect">
            <a:avLst/>
          </a:prstGeom>
          <a:solidFill>
            <a:schemeClr val="bg1">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nama">
            <a:extLst>
              <a:ext uri="{FF2B5EF4-FFF2-40B4-BE49-F238E27FC236}">
                <a16:creationId xmlns:a16="http://schemas.microsoft.com/office/drawing/2014/main" id="{DD3CBFC7-EF22-4E24-853F-3E704EEAE589}"/>
              </a:ext>
            </a:extLst>
          </p:cNvPr>
          <p:cNvSpPr txBox="1"/>
          <p:nvPr/>
        </p:nvSpPr>
        <p:spPr>
          <a:xfrm>
            <a:off x="1036709" y="4243294"/>
            <a:ext cx="6418845" cy="769441"/>
          </a:xfrm>
          <a:prstGeom prst="rect">
            <a:avLst/>
          </a:prstGeom>
          <a:noFill/>
        </p:spPr>
        <p:txBody>
          <a:bodyPr wrap="square">
            <a:spAutoFit/>
          </a:bodyPr>
          <a:lstStyle/>
          <a:p>
            <a:pPr lvl="0">
              <a:defRPr/>
            </a:pPr>
            <a:r>
              <a:rPr lang="vi-VN" sz="4400" b="1" spc="300">
                <a:solidFill>
                  <a:prstClr val="white"/>
                </a:solidFill>
                <a:latin typeface="Tahoma" panose="020B0604030504040204" pitchFamily="34" charset="0"/>
                <a:ea typeface="Tahoma" panose="020B0604030504040204" pitchFamily="34" charset="0"/>
                <a:cs typeface="Tahoma" panose="020B0604030504040204" pitchFamily="34" charset="0"/>
              </a:rPr>
              <a:t>Lấy Tai Tát Nước</a:t>
            </a:r>
          </a:p>
        </p:txBody>
      </p:sp>
      <p:sp>
        <p:nvSpPr>
          <p:cNvPr id="17" name="Rectangle: Rounded Corners 16">
            <a:extLst>
              <a:ext uri="{FF2B5EF4-FFF2-40B4-BE49-F238E27FC236}">
                <a16:creationId xmlns:a16="http://schemas.microsoft.com/office/drawing/2014/main" id="{5216CD91-6949-4BB4-A279-62F96FE65962}"/>
              </a:ext>
            </a:extLst>
          </p:cNvPr>
          <p:cNvSpPr/>
          <p:nvPr/>
        </p:nvSpPr>
        <p:spPr>
          <a:xfrm>
            <a:off x="1036709" y="5252683"/>
            <a:ext cx="6701772" cy="1030150"/>
          </a:xfrm>
          <a:prstGeom prst="roundRect">
            <a:avLst/>
          </a:prstGeom>
          <a:solidFill>
            <a:schemeClr val="bg1">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nama">
            <a:extLst>
              <a:ext uri="{FF2B5EF4-FFF2-40B4-BE49-F238E27FC236}">
                <a16:creationId xmlns:a16="http://schemas.microsoft.com/office/drawing/2014/main" id="{0071E71C-1EE0-4649-AE88-985FE27B6A85}"/>
              </a:ext>
            </a:extLst>
          </p:cNvPr>
          <p:cNvSpPr txBox="1"/>
          <p:nvPr/>
        </p:nvSpPr>
        <p:spPr>
          <a:xfrm>
            <a:off x="1036709" y="5403709"/>
            <a:ext cx="6807867" cy="769441"/>
          </a:xfrm>
          <a:prstGeom prst="rect">
            <a:avLst/>
          </a:prstGeom>
          <a:noFill/>
        </p:spPr>
        <p:txBody>
          <a:bodyPr wrap="square">
            <a:spAutoFit/>
          </a:bodyPr>
          <a:lstStyle/>
          <a:p>
            <a:pPr lvl="0">
              <a:defRPr/>
            </a:pPr>
            <a:r>
              <a:rPr lang="en-US" sz="4400" b="1" spc="300">
                <a:solidFill>
                  <a:prstClr val="white"/>
                </a:solidFill>
                <a:latin typeface="Tahoma" panose="020B0604030504040204" pitchFamily="34" charset="0"/>
                <a:ea typeface="Tahoma" panose="020B0604030504040204" pitchFamily="34" charset="0"/>
                <a:cs typeface="Tahoma" panose="020B0604030504040204" pitchFamily="34" charset="0"/>
              </a:rPr>
              <a:t>Móng Tay Đục Máng</a:t>
            </a:r>
          </a:p>
        </p:txBody>
      </p:sp>
      <p:pic>
        <p:nvPicPr>
          <p:cNvPr id="19" name="Picture 18">
            <a:extLst>
              <a:ext uri="{FF2B5EF4-FFF2-40B4-BE49-F238E27FC236}">
                <a16:creationId xmlns:a16="http://schemas.microsoft.com/office/drawing/2014/main" id="{ACB0AB3F-D444-4C04-972F-D71E23D25E43}"/>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2889" b="99778" l="4333" r="90000">
                        <a14:foregroundMark x1="33444" y1="9111" x2="26889" y2="26667"/>
                        <a14:foregroundMark x1="26889" y1="26667" x2="32667" y2="41333"/>
                        <a14:foregroundMark x1="32667" y1="41333" x2="38556" y2="28444"/>
                        <a14:foregroundMark x1="38556" y1="28444" x2="35111" y2="13111"/>
                        <a14:foregroundMark x1="35111" y1="13111" x2="31889" y2="11111"/>
                        <a14:foregroundMark x1="31111" y1="69111" x2="29444" y2="86222"/>
                        <a14:foregroundMark x1="29444" y1="86222" x2="35111" y2="91556"/>
                        <a14:foregroundMark x1="35111" y1="91556" x2="39000" y2="79111"/>
                        <a14:foregroundMark x1="39000" y1="79111" x2="39111" y2="71333"/>
                        <a14:foregroundMark x1="39778" y1="28667" x2="35333" y2="42667"/>
                        <a14:foregroundMark x1="35333" y1="42667" x2="35333" y2="42667"/>
                        <a14:foregroundMark x1="66000" y1="37333" x2="56889" y2="42889"/>
                        <a14:foregroundMark x1="56889" y1="42889" x2="57667" y2="55556"/>
                        <a14:foregroundMark x1="57667" y1="55556" x2="65333" y2="56444"/>
                        <a14:foregroundMark x1="65333" y1="56444" x2="65000" y2="42222"/>
                        <a14:foregroundMark x1="65000" y1="42222" x2="58889" y2="38889"/>
                        <a14:foregroundMark x1="58889" y1="38889" x2="55333" y2="43111"/>
                        <a14:foregroundMark x1="61667" y1="70444" x2="60556" y2="85778"/>
                        <a14:foregroundMark x1="53222" y1="94667" x2="58889" y2="95111"/>
                        <a14:foregroundMark x1="58889" y1="95111" x2="64556" y2="94444"/>
                        <a14:foregroundMark x1="64556" y1="94444" x2="65000" y2="94444"/>
                        <a14:foregroundMark x1="58222" y1="85333" x2="58778" y2="89778"/>
                        <a14:foregroundMark x1="58778" y1="86889" x2="69778" y2="99778"/>
                        <a14:foregroundMark x1="32000" y1="2889" x2="34222" y2="3556"/>
                        <a14:backgroundMark x1="9111" y1="34667" x2="12667" y2="83111"/>
                        <a14:backgroundMark x1="16111" y1="41556" x2="16111" y2="84444"/>
                        <a14:backgroundMark x1="16111" y1="84444" x2="15222" y2="89778"/>
                        <a14:backgroundMark x1="17778" y1="49556" x2="23889" y2="98444"/>
                        <a14:backgroundMark x1="21778" y1="83111" x2="18889" y2="94667"/>
                        <a14:backgroundMark x1="18889" y1="94667" x2="18667" y2="95111"/>
                        <a14:backgroundMark x1="13556" y1="95111" x2="8778" y2="83778"/>
                        <a14:backgroundMark x1="8778" y1="83778" x2="3000" y2="50222"/>
                        <a14:backgroundMark x1="3000" y1="50222" x2="5556" y2="26889"/>
                        <a14:backgroundMark x1="5556" y1="26889" x2="6556" y2="68444"/>
                        <a14:backgroundMark x1="10667" y1="16222" x2="9667" y2="32444"/>
                        <a14:backgroundMark x1="9667" y1="32444" x2="6889" y2="44000"/>
                        <a14:backgroundMark x1="6889" y1="44000" x2="5444" y2="46667"/>
                        <a14:backgroundMark x1="4556" y1="20222" x2="10556" y2="48444"/>
                        <a14:backgroundMark x1="8000" y1="23556" x2="7111" y2="43111"/>
                        <a14:backgroundMark x1="6333" y1="66222" x2="8667" y2="92222"/>
                        <a14:backgroundMark x1="8667" y1="92222" x2="8667" y2="92222"/>
                        <a14:backgroundMark x1="9444" y1="56889" x2="8889" y2="70889"/>
                        <a14:backgroundMark x1="54333" y1="62222" x2="54333" y2="62222"/>
                        <a14:backgroundMark x1="67667" y1="64667" x2="67667" y2="64667"/>
                        <a14:backgroundMark x1="53222" y1="66889" x2="53222" y2="66889"/>
                      </a14:backgroundRemoval>
                    </a14:imgEffect>
                  </a14:imgLayer>
                </a14:imgProps>
              </a:ext>
              <a:ext uri="{28A0092B-C50C-407E-A947-70E740481C1C}">
                <a14:useLocalDpi xmlns:a14="http://schemas.microsoft.com/office/drawing/2010/main" val="0"/>
              </a:ext>
            </a:extLst>
          </a:blip>
          <a:srcRect l="15643" r="24118"/>
          <a:stretch/>
        </p:blipFill>
        <p:spPr>
          <a:xfrm>
            <a:off x="7738481" y="3079397"/>
            <a:ext cx="3993496" cy="3314701"/>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4099775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500" fill="hold"/>
                                        <p:tgtEl>
                                          <p:spTgt spid="16"/>
                                        </p:tgtEl>
                                        <p:attrNameLst>
                                          <p:attrName>ppt_w</p:attrName>
                                        </p:attrNameLst>
                                      </p:cBhvr>
                                      <p:tavLst>
                                        <p:tav tm="0">
                                          <p:val>
                                            <p:fltVal val="0"/>
                                          </p:val>
                                        </p:tav>
                                        <p:tav tm="100000">
                                          <p:val>
                                            <p:strVal val="#ppt_w"/>
                                          </p:val>
                                        </p:tav>
                                      </p:tavLst>
                                    </p:anim>
                                    <p:anim calcmode="lin" valueType="num">
                                      <p:cBhvr>
                                        <p:cTn id="37" dur="500" fill="hold"/>
                                        <p:tgtEl>
                                          <p:spTgt spid="16"/>
                                        </p:tgtEl>
                                        <p:attrNameLst>
                                          <p:attrName>ppt_h</p:attrName>
                                        </p:attrNameLst>
                                      </p:cBhvr>
                                      <p:tavLst>
                                        <p:tav tm="0">
                                          <p:val>
                                            <p:fltVal val="0"/>
                                          </p:val>
                                        </p:tav>
                                        <p:tav tm="100000">
                                          <p:val>
                                            <p:strVal val="#ppt_h"/>
                                          </p:val>
                                        </p:tav>
                                      </p:tavLst>
                                    </p:anim>
                                    <p:animEffect transition="in" filter="fade">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p:cTn id="48" dur="500" fill="hold"/>
                                        <p:tgtEl>
                                          <p:spTgt spid="18"/>
                                        </p:tgtEl>
                                        <p:attrNameLst>
                                          <p:attrName>ppt_w</p:attrName>
                                        </p:attrNameLst>
                                      </p:cBhvr>
                                      <p:tavLst>
                                        <p:tav tm="0">
                                          <p:val>
                                            <p:fltVal val="0"/>
                                          </p:val>
                                        </p:tav>
                                        <p:tav tm="100000">
                                          <p:val>
                                            <p:strVal val="#ppt_w"/>
                                          </p:val>
                                        </p:tav>
                                      </p:tavLst>
                                    </p:anim>
                                    <p:anim calcmode="lin" valueType="num">
                                      <p:cBhvr>
                                        <p:cTn id="49" dur="500" fill="hold"/>
                                        <p:tgtEl>
                                          <p:spTgt spid="18"/>
                                        </p:tgtEl>
                                        <p:attrNameLst>
                                          <p:attrName>ppt_h</p:attrName>
                                        </p:attrNameLst>
                                      </p:cBhvr>
                                      <p:tavLst>
                                        <p:tav tm="0">
                                          <p:val>
                                            <p:fltVal val="0"/>
                                          </p:val>
                                        </p:tav>
                                        <p:tav tm="100000">
                                          <p:val>
                                            <p:strVal val="#ppt_h"/>
                                          </p:val>
                                        </p:tav>
                                      </p:tavLst>
                                    </p:anim>
                                    <p:animEffect transition="in" filter="fade">
                                      <p:cBhvr>
                                        <p:cTn id="5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hidden="1">
            <a:extLst>
              <a:ext uri="{FF2B5EF4-FFF2-40B4-BE49-F238E27FC236}">
                <a16:creationId xmlns:a16="http://schemas.microsoft.com/office/drawing/2014/main" id="{E765920E-4251-400C-A584-49820EF86DC0}"/>
              </a:ext>
            </a:extLst>
          </p:cNvPr>
          <p:cNvGrpSpPr/>
          <p:nvPr/>
        </p:nvGrpSpPr>
        <p:grpSpPr>
          <a:xfrm flipH="1">
            <a:off x="6458730" y="5945863"/>
            <a:ext cx="5588294" cy="474304"/>
            <a:chOff x="396540" y="859316"/>
            <a:chExt cx="5588294" cy="474304"/>
          </a:xfrm>
          <a:effectLst>
            <a:glow rad="50800">
              <a:srgbClr val="00B0F0">
                <a:alpha val="27000"/>
              </a:srgbClr>
            </a:glow>
          </a:effectLst>
        </p:grpSpPr>
        <p:cxnSp>
          <p:nvCxnSpPr>
            <p:cNvPr id="27" name="Straight Connector 26" hidden="1">
              <a:extLst>
                <a:ext uri="{FF2B5EF4-FFF2-40B4-BE49-F238E27FC236}">
                  <a16:creationId xmlns:a16="http://schemas.microsoft.com/office/drawing/2014/main" id="{72CA0E71-EA2B-4EE6-B075-B4F5944D580A}"/>
                </a:ext>
              </a:extLst>
            </p:cNvPr>
            <p:cNvCxnSpPr/>
            <p:nvPr/>
          </p:nvCxnSpPr>
          <p:spPr>
            <a:xfrm>
              <a:off x="396540" y="861141"/>
              <a:ext cx="164151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hidden="1">
              <a:extLst>
                <a:ext uri="{FF2B5EF4-FFF2-40B4-BE49-F238E27FC236}">
                  <a16:creationId xmlns:a16="http://schemas.microsoft.com/office/drawing/2014/main" id="{D0AF223A-F143-4D11-84E8-F6BDA7AF32EE}"/>
                </a:ext>
              </a:extLst>
            </p:cNvPr>
            <p:cNvCxnSpPr>
              <a:cxnSpLocks/>
            </p:cNvCxnSpPr>
            <p:nvPr/>
          </p:nvCxnSpPr>
          <p:spPr>
            <a:xfrm>
              <a:off x="2585044" y="1286166"/>
              <a:ext cx="25011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hidden="1">
              <a:extLst>
                <a:ext uri="{FF2B5EF4-FFF2-40B4-BE49-F238E27FC236}">
                  <a16:creationId xmlns:a16="http://schemas.microsoft.com/office/drawing/2014/main" id="{2EF6477C-B11A-42D9-BB6B-D7106D48D25D}"/>
                </a:ext>
              </a:extLst>
            </p:cNvPr>
            <p:cNvCxnSpPr>
              <a:cxnSpLocks/>
            </p:cNvCxnSpPr>
            <p:nvPr/>
          </p:nvCxnSpPr>
          <p:spPr>
            <a:xfrm>
              <a:off x="2027104" y="859316"/>
              <a:ext cx="567065" cy="4286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Oval 30" hidden="1">
              <a:extLst>
                <a:ext uri="{FF2B5EF4-FFF2-40B4-BE49-F238E27FC236}">
                  <a16:creationId xmlns:a16="http://schemas.microsoft.com/office/drawing/2014/main" id="{3C07EAA0-BE1F-4B53-9D34-F848CB7E1B04}"/>
                </a:ext>
              </a:extLst>
            </p:cNvPr>
            <p:cNvSpPr/>
            <p:nvPr/>
          </p:nvSpPr>
          <p:spPr>
            <a:xfrm flipV="1">
              <a:off x="5091675" y="1238712"/>
              <a:ext cx="94908" cy="9490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2" name="Straight Connector 31" hidden="1">
              <a:extLst>
                <a:ext uri="{FF2B5EF4-FFF2-40B4-BE49-F238E27FC236}">
                  <a16:creationId xmlns:a16="http://schemas.microsoft.com/office/drawing/2014/main" id="{EA954272-6C8A-484C-A5A7-E492F2850821}"/>
                </a:ext>
              </a:extLst>
            </p:cNvPr>
            <p:cNvCxnSpPr>
              <a:cxnSpLocks/>
            </p:cNvCxnSpPr>
            <p:nvPr/>
          </p:nvCxnSpPr>
          <p:spPr>
            <a:xfrm>
              <a:off x="5186583" y="1290248"/>
              <a:ext cx="79825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hidden="1">
            <a:extLst>
              <a:ext uri="{FF2B5EF4-FFF2-40B4-BE49-F238E27FC236}">
                <a16:creationId xmlns:a16="http://schemas.microsoft.com/office/drawing/2014/main" id="{A7CCFFAD-4E25-424C-B792-A9BD913BAB26}"/>
              </a:ext>
            </a:extLst>
          </p:cNvPr>
          <p:cNvCxnSpPr>
            <a:cxnSpLocks/>
          </p:cNvCxnSpPr>
          <p:nvPr/>
        </p:nvCxnSpPr>
        <p:spPr>
          <a:xfrm flipH="1">
            <a:off x="7780015" y="6485841"/>
            <a:ext cx="981559"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34" name="Straight Connector 33" hidden="1">
            <a:extLst>
              <a:ext uri="{FF2B5EF4-FFF2-40B4-BE49-F238E27FC236}">
                <a16:creationId xmlns:a16="http://schemas.microsoft.com/office/drawing/2014/main" id="{0CAAB2EC-FA25-4E94-8C51-301864441C88}"/>
              </a:ext>
            </a:extLst>
          </p:cNvPr>
          <p:cNvCxnSpPr>
            <a:cxnSpLocks/>
          </p:cNvCxnSpPr>
          <p:nvPr/>
        </p:nvCxnSpPr>
        <p:spPr>
          <a:xfrm flipH="1">
            <a:off x="7425130" y="6278113"/>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35" name="Group 34" hidden="1">
            <a:extLst>
              <a:ext uri="{FF2B5EF4-FFF2-40B4-BE49-F238E27FC236}">
                <a16:creationId xmlns:a16="http://schemas.microsoft.com/office/drawing/2014/main" id="{4B166ECB-B08B-4D7F-9D15-8644288D1285}"/>
              </a:ext>
            </a:extLst>
          </p:cNvPr>
          <p:cNvGrpSpPr/>
          <p:nvPr/>
        </p:nvGrpSpPr>
        <p:grpSpPr>
          <a:xfrm flipH="1">
            <a:off x="9479850" y="6265425"/>
            <a:ext cx="702507" cy="215359"/>
            <a:chOff x="2261207" y="1178878"/>
            <a:chExt cx="702507" cy="215359"/>
          </a:xfrm>
          <a:effectLst>
            <a:glow rad="50800">
              <a:srgbClr val="00B0F0">
                <a:alpha val="27000"/>
              </a:srgbClr>
            </a:glow>
          </a:effectLst>
        </p:grpSpPr>
        <p:cxnSp>
          <p:nvCxnSpPr>
            <p:cNvPr id="36" name="Straight Connector 35" hidden="1">
              <a:extLst>
                <a:ext uri="{FF2B5EF4-FFF2-40B4-BE49-F238E27FC236}">
                  <a16:creationId xmlns:a16="http://schemas.microsoft.com/office/drawing/2014/main" id="{977BB2FD-E807-49F4-A116-643881A38600}"/>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hidden="1">
              <a:extLst>
                <a:ext uri="{FF2B5EF4-FFF2-40B4-BE49-F238E27FC236}">
                  <a16:creationId xmlns:a16="http://schemas.microsoft.com/office/drawing/2014/main" id="{F784DD01-337E-48A2-B273-ADBEC8D05988}"/>
                </a:ext>
              </a:extLst>
            </p:cNvPr>
            <p:cNvCxnSpPr>
              <a:cxnSpLocks/>
            </p:cNvCxnSpPr>
            <p:nvPr/>
          </p:nvCxnSpPr>
          <p:spPr>
            <a:xfrm>
              <a:off x="2261207"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8" name="Group 37" hidden="1">
            <a:extLst>
              <a:ext uri="{FF2B5EF4-FFF2-40B4-BE49-F238E27FC236}">
                <a16:creationId xmlns:a16="http://schemas.microsoft.com/office/drawing/2014/main" id="{C45549C6-7225-4385-95DE-23A81523CCC1}"/>
              </a:ext>
            </a:extLst>
          </p:cNvPr>
          <p:cNvGrpSpPr/>
          <p:nvPr/>
        </p:nvGrpSpPr>
        <p:grpSpPr>
          <a:xfrm>
            <a:off x="218201" y="5918538"/>
            <a:ext cx="4336374" cy="428675"/>
            <a:chOff x="218201" y="6013788"/>
            <a:chExt cx="4336374" cy="428675"/>
          </a:xfrm>
        </p:grpSpPr>
        <p:cxnSp>
          <p:nvCxnSpPr>
            <p:cNvPr id="39" name="Straight Connector 38" hidden="1">
              <a:extLst>
                <a:ext uri="{FF2B5EF4-FFF2-40B4-BE49-F238E27FC236}">
                  <a16:creationId xmlns:a16="http://schemas.microsoft.com/office/drawing/2014/main" id="{E137A9F0-91D4-4FA1-80D1-F8187812927C}"/>
                </a:ext>
              </a:extLst>
            </p:cNvPr>
            <p:cNvCxnSpPr/>
            <p:nvPr/>
          </p:nvCxnSpPr>
          <p:spPr>
            <a:xfrm>
              <a:off x="218201" y="6015613"/>
              <a:ext cx="1641514"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0" name="Straight Connector 39" hidden="1">
              <a:extLst>
                <a:ext uri="{FF2B5EF4-FFF2-40B4-BE49-F238E27FC236}">
                  <a16:creationId xmlns:a16="http://schemas.microsoft.com/office/drawing/2014/main" id="{D73B7460-BC8E-4DBD-8225-9B68D1EC0578}"/>
                </a:ext>
              </a:extLst>
            </p:cNvPr>
            <p:cNvCxnSpPr>
              <a:cxnSpLocks/>
            </p:cNvCxnSpPr>
            <p:nvPr/>
          </p:nvCxnSpPr>
          <p:spPr>
            <a:xfrm>
              <a:off x="2406705" y="6440638"/>
              <a:ext cx="2147870"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1" name="Straight Connector 40" hidden="1">
              <a:extLst>
                <a:ext uri="{FF2B5EF4-FFF2-40B4-BE49-F238E27FC236}">
                  <a16:creationId xmlns:a16="http://schemas.microsoft.com/office/drawing/2014/main" id="{0BAB8909-F2DD-4284-B724-B4A3FA299D42}"/>
                </a:ext>
              </a:extLst>
            </p:cNvPr>
            <p:cNvCxnSpPr>
              <a:cxnSpLocks/>
            </p:cNvCxnSpPr>
            <p:nvPr/>
          </p:nvCxnSpPr>
          <p:spPr>
            <a:xfrm>
              <a:off x="1848765" y="6013788"/>
              <a:ext cx="567065" cy="428675"/>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sp>
        <p:nvSpPr>
          <p:cNvPr id="42" name="Oval 41" hidden="1">
            <a:extLst>
              <a:ext uri="{FF2B5EF4-FFF2-40B4-BE49-F238E27FC236}">
                <a16:creationId xmlns:a16="http://schemas.microsoft.com/office/drawing/2014/main" id="{6892A4C6-F8D0-4F75-BD23-F3B89934CC1D}"/>
              </a:ext>
            </a:extLst>
          </p:cNvPr>
          <p:cNvSpPr/>
          <p:nvPr/>
        </p:nvSpPr>
        <p:spPr>
          <a:xfrm flipV="1">
            <a:off x="6057834" y="62876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3" name="Straight Connector 42" hidden="1">
            <a:extLst>
              <a:ext uri="{FF2B5EF4-FFF2-40B4-BE49-F238E27FC236}">
                <a16:creationId xmlns:a16="http://schemas.microsoft.com/office/drawing/2014/main" id="{928A56D9-94A4-4098-BB3F-7D435159FFC6}"/>
              </a:ext>
            </a:extLst>
          </p:cNvPr>
          <p:cNvCxnSpPr>
            <a:cxnSpLocks/>
          </p:cNvCxnSpPr>
          <p:nvPr/>
        </p:nvCxnSpPr>
        <p:spPr>
          <a:xfrm>
            <a:off x="3024646" y="6449571"/>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4" name="Straight Connector 43" hidden="1">
            <a:extLst>
              <a:ext uri="{FF2B5EF4-FFF2-40B4-BE49-F238E27FC236}">
                <a16:creationId xmlns:a16="http://schemas.microsoft.com/office/drawing/2014/main" id="{24B084AE-9B86-4EB5-8E93-616C4D8C0B5F}"/>
              </a:ext>
            </a:extLst>
          </p:cNvPr>
          <p:cNvCxnSpPr>
            <a:cxnSpLocks/>
          </p:cNvCxnSpPr>
          <p:nvPr/>
        </p:nvCxnSpPr>
        <p:spPr>
          <a:xfrm>
            <a:off x="2600261" y="62381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45" name="Group 44" hidden="1">
            <a:extLst>
              <a:ext uri="{FF2B5EF4-FFF2-40B4-BE49-F238E27FC236}">
                <a16:creationId xmlns:a16="http://schemas.microsoft.com/office/drawing/2014/main" id="{FE2C666D-A570-43A4-9278-DFC2B5EAC846}"/>
              </a:ext>
            </a:extLst>
          </p:cNvPr>
          <p:cNvGrpSpPr/>
          <p:nvPr/>
        </p:nvGrpSpPr>
        <p:grpSpPr>
          <a:xfrm>
            <a:off x="2077919" y="6238100"/>
            <a:ext cx="690046" cy="215359"/>
            <a:chOff x="2273668" y="1178878"/>
            <a:chExt cx="690046" cy="215359"/>
          </a:xfrm>
          <a:effectLst>
            <a:glow rad="50800">
              <a:srgbClr val="00B0F0">
                <a:alpha val="27000"/>
              </a:srgbClr>
            </a:glow>
          </a:effectLst>
        </p:grpSpPr>
        <p:cxnSp>
          <p:nvCxnSpPr>
            <p:cNvPr id="46" name="Straight Connector 45" hidden="1">
              <a:extLst>
                <a:ext uri="{FF2B5EF4-FFF2-40B4-BE49-F238E27FC236}">
                  <a16:creationId xmlns:a16="http://schemas.microsoft.com/office/drawing/2014/main" id="{AF6B0937-4FE8-4BDC-8BCF-68C68C48ADA6}"/>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hidden="1">
              <a:extLst>
                <a:ext uri="{FF2B5EF4-FFF2-40B4-BE49-F238E27FC236}">
                  <a16:creationId xmlns:a16="http://schemas.microsoft.com/office/drawing/2014/main" id="{2B9119AE-9E3E-43A6-92D3-05F04992C6B7}"/>
                </a:ext>
              </a:extLst>
            </p:cNvPr>
            <p:cNvCxnSpPr>
              <a:cxnSpLocks/>
            </p:cNvCxnSpPr>
            <p:nvPr/>
          </p:nvCxnSpPr>
          <p:spPr>
            <a:xfrm>
              <a:off x="2273668"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8" name="Oval 47" hidden="1">
            <a:extLst>
              <a:ext uri="{FF2B5EF4-FFF2-40B4-BE49-F238E27FC236}">
                <a16:creationId xmlns:a16="http://schemas.microsoft.com/office/drawing/2014/main" id="{48B94A45-EC03-4EF7-89AC-B8B64CF0E0E8}"/>
              </a:ext>
            </a:extLst>
          </p:cNvPr>
          <p:cNvSpPr/>
          <p:nvPr/>
        </p:nvSpPr>
        <p:spPr>
          <a:xfrm flipV="1">
            <a:off x="5666998" y="62876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Oval 48" hidden="1">
            <a:extLst>
              <a:ext uri="{FF2B5EF4-FFF2-40B4-BE49-F238E27FC236}">
                <a16:creationId xmlns:a16="http://schemas.microsoft.com/office/drawing/2014/main" id="{9C7B9708-929F-4598-991B-AB0FC2EA1DE7}"/>
              </a:ext>
            </a:extLst>
          </p:cNvPr>
          <p:cNvSpPr/>
          <p:nvPr/>
        </p:nvSpPr>
        <p:spPr>
          <a:xfrm flipV="1">
            <a:off x="5276162" y="6287657"/>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Oval 49" hidden="1">
            <a:extLst>
              <a:ext uri="{FF2B5EF4-FFF2-40B4-BE49-F238E27FC236}">
                <a16:creationId xmlns:a16="http://schemas.microsoft.com/office/drawing/2014/main" id="{CE938702-8179-4188-BC0B-8E7C9C61F6FE}"/>
              </a:ext>
            </a:extLst>
          </p:cNvPr>
          <p:cNvSpPr/>
          <p:nvPr/>
        </p:nvSpPr>
        <p:spPr>
          <a:xfrm flipV="1">
            <a:off x="4897364" y="6287656"/>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hidden="1">
            <a:extLst>
              <a:ext uri="{FF2B5EF4-FFF2-40B4-BE49-F238E27FC236}">
                <a16:creationId xmlns:a16="http://schemas.microsoft.com/office/drawing/2014/main" id="{E2A2DAF5-AE77-42DC-B41A-7280D45056BD}"/>
              </a:ext>
            </a:extLst>
          </p:cNvPr>
          <p:cNvGrpSpPr/>
          <p:nvPr/>
        </p:nvGrpSpPr>
        <p:grpSpPr>
          <a:xfrm flipH="1" flipV="1">
            <a:off x="6611130" y="192763"/>
            <a:ext cx="5588294" cy="474304"/>
            <a:chOff x="396540" y="859316"/>
            <a:chExt cx="5588294" cy="474304"/>
          </a:xfrm>
          <a:effectLst>
            <a:glow rad="50800">
              <a:srgbClr val="00B0F0">
                <a:alpha val="27000"/>
              </a:srgbClr>
            </a:glow>
          </a:effectLst>
        </p:grpSpPr>
        <p:cxnSp>
          <p:nvCxnSpPr>
            <p:cNvPr id="52" name="Straight Connector 51" hidden="1">
              <a:extLst>
                <a:ext uri="{FF2B5EF4-FFF2-40B4-BE49-F238E27FC236}">
                  <a16:creationId xmlns:a16="http://schemas.microsoft.com/office/drawing/2014/main" id="{74B45ED4-E250-4539-B789-A311C1B9FFEB}"/>
                </a:ext>
              </a:extLst>
            </p:cNvPr>
            <p:cNvCxnSpPr/>
            <p:nvPr/>
          </p:nvCxnSpPr>
          <p:spPr>
            <a:xfrm>
              <a:off x="396540" y="861141"/>
              <a:ext cx="164151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hidden="1">
              <a:extLst>
                <a:ext uri="{FF2B5EF4-FFF2-40B4-BE49-F238E27FC236}">
                  <a16:creationId xmlns:a16="http://schemas.microsoft.com/office/drawing/2014/main" id="{C219983D-C682-4719-A4FF-435C8C575F20}"/>
                </a:ext>
              </a:extLst>
            </p:cNvPr>
            <p:cNvCxnSpPr>
              <a:cxnSpLocks/>
            </p:cNvCxnSpPr>
            <p:nvPr/>
          </p:nvCxnSpPr>
          <p:spPr>
            <a:xfrm>
              <a:off x="2585044" y="1286166"/>
              <a:ext cx="25011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hidden="1">
              <a:extLst>
                <a:ext uri="{FF2B5EF4-FFF2-40B4-BE49-F238E27FC236}">
                  <a16:creationId xmlns:a16="http://schemas.microsoft.com/office/drawing/2014/main" id="{10195493-96B3-41B8-9BF2-D537C136E407}"/>
                </a:ext>
              </a:extLst>
            </p:cNvPr>
            <p:cNvCxnSpPr>
              <a:cxnSpLocks/>
            </p:cNvCxnSpPr>
            <p:nvPr/>
          </p:nvCxnSpPr>
          <p:spPr>
            <a:xfrm>
              <a:off x="2027104" y="859316"/>
              <a:ext cx="567065" cy="4286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Oval 54" hidden="1">
              <a:extLst>
                <a:ext uri="{FF2B5EF4-FFF2-40B4-BE49-F238E27FC236}">
                  <a16:creationId xmlns:a16="http://schemas.microsoft.com/office/drawing/2014/main" id="{E7F3E2A0-B9D5-42F7-BAB2-FA2A046093EA}"/>
                </a:ext>
              </a:extLst>
            </p:cNvPr>
            <p:cNvSpPr/>
            <p:nvPr/>
          </p:nvSpPr>
          <p:spPr>
            <a:xfrm flipV="1">
              <a:off x="5091675" y="1238712"/>
              <a:ext cx="94908" cy="9490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6" name="Straight Connector 55" hidden="1">
              <a:extLst>
                <a:ext uri="{FF2B5EF4-FFF2-40B4-BE49-F238E27FC236}">
                  <a16:creationId xmlns:a16="http://schemas.microsoft.com/office/drawing/2014/main" id="{6D5B989F-4477-493F-8C12-40A990B9B9D8}"/>
                </a:ext>
              </a:extLst>
            </p:cNvPr>
            <p:cNvCxnSpPr>
              <a:cxnSpLocks/>
            </p:cNvCxnSpPr>
            <p:nvPr/>
          </p:nvCxnSpPr>
          <p:spPr>
            <a:xfrm>
              <a:off x="5186583" y="1290248"/>
              <a:ext cx="79825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57" name="Straight Connector 56" hidden="1">
            <a:extLst>
              <a:ext uri="{FF2B5EF4-FFF2-40B4-BE49-F238E27FC236}">
                <a16:creationId xmlns:a16="http://schemas.microsoft.com/office/drawing/2014/main" id="{4130AA28-2375-4D57-9161-022E2995A8CF}"/>
              </a:ext>
            </a:extLst>
          </p:cNvPr>
          <p:cNvCxnSpPr>
            <a:cxnSpLocks/>
          </p:cNvCxnSpPr>
          <p:nvPr/>
        </p:nvCxnSpPr>
        <p:spPr>
          <a:xfrm flipH="1" flipV="1">
            <a:off x="7932415" y="732741"/>
            <a:ext cx="981559"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58" name="Straight Connector 57" hidden="1">
            <a:extLst>
              <a:ext uri="{FF2B5EF4-FFF2-40B4-BE49-F238E27FC236}">
                <a16:creationId xmlns:a16="http://schemas.microsoft.com/office/drawing/2014/main" id="{5D049B21-8397-4BA6-B4D5-AE00BA794B98}"/>
              </a:ext>
            </a:extLst>
          </p:cNvPr>
          <p:cNvCxnSpPr>
            <a:cxnSpLocks/>
          </p:cNvCxnSpPr>
          <p:nvPr/>
        </p:nvCxnSpPr>
        <p:spPr>
          <a:xfrm flipH="1" flipV="1">
            <a:off x="7577530" y="525013"/>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59" name="Group 58" hidden="1">
            <a:extLst>
              <a:ext uri="{FF2B5EF4-FFF2-40B4-BE49-F238E27FC236}">
                <a16:creationId xmlns:a16="http://schemas.microsoft.com/office/drawing/2014/main" id="{AAFA79DC-01FE-42A7-994E-00DA86DB8C57}"/>
              </a:ext>
            </a:extLst>
          </p:cNvPr>
          <p:cNvGrpSpPr/>
          <p:nvPr/>
        </p:nvGrpSpPr>
        <p:grpSpPr>
          <a:xfrm flipH="1" flipV="1">
            <a:off x="9632250" y="512325"/>
            <a:ext cx="702507" cy="215359"/>
            <a:chOff x="2261207" y="1178878"/>
            <a:chExt cx="702507" cy="215359"/>
          </a:xfrm>
          <a:effectLst>
            <a:glow rad="50800">
              <a:srgbClr val="00B0F0">
                <a:alpha val="27000"/>
              </a:srgbClr>
            </a:glow>
          </a:effectLst>
        </p:grpSpPr>
        <p:cxnSp>
          <p:nvCxnSpPr>
            <p:cNvPr id="60" name="Straight Connector 59" hidden="1">
              <a:extLst>
                <a:ext uri="{FF2B5EF4-FFF2-40B4-BE49-F238E27FC236}">
                  <a16:creationId xmlns:a16="http://schemas.microsoft.com/office/drawing/2014/main" id="{16A45D2A-1C94-446F-B8CB-08C7E79D8408}"/>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hidden="1">
              <a:extLst>
                <a:ext uri="{FF2B5EF4-FFF2-40B4-BE49-F238E27FC236}">
                  <a16:creationId xmlns:a16="http://schemas.microsoft.com/office/drawing/2014/main" id="{B1B7D386-ED11-4A1E-B92D-999684202D20}"/>
                </a:ext>
              </a:extLst>
            </p:cNvPr>
            <p:cNvCxnSpPr>
              <a:cxnSpLocks/>
            </p:cNvCxnSpPr>
            <p:nvPr/>
          </p:nvCxnSpPr>
          <p:spPr>
            <a:xfrm>
              <a:off x="2261207"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hidden="1">
            <a:extLst>
              <a:ext uri="{FF2B5EF4-FFF2-40B4-BE49-F238E27FC236}">
                <a16:creationId xmlns:a16="http://schemas.microsoft.com/office/drawing/2014/main" id="{E305BCA7-0B5D-4196-A2C7-4ED330946C0B}"/>
              </a:ext>
            </a:extLst>
          </p:cNvPr>
          <p:cNvGrpSpPr/>
          <p:nvPr/>
        </p:nvGrpSpPr>
        <p:grpSpPr>
          <a:xfrm flipV="1">
            <a:off x="370601" y="165438"/>
            <a:ext cx="4336374" cy="428675"/>
            <a:chOff x="218201" y="6013788"/>
            <a:chExt cx="4336374" cy="428675"/>
          </a:xfrm>
        </p:grpSpPr>
        <p:cxnSp>
          <p:nvCxnSpPr>
            <p:cNvPr id="63" name="Straight Connector 62" hidden="1">
              <a:extLst>
                <a:ext uri="{FF2B5EF4-FFF2-40B4-BE49-F238E27FC236}">
                  <a16:creationId xmlns:a16="http://schemas.microsoft.com/office/drawing/2014/main" id="{72B5B1A7-7F7C-4D4E-AF52-80E4023D1471}"/>
                </a:ext>
              </a:extLst>
            </p:cNvPr>
            <p:cNvCxnSpPr/>
            <p:nvPr/>
          </p:nvCxnSpPr>
          <p:spPr>
            <a:xfrm>
              <a:off x="218201" y="6015613"/>
              <a:ext cx="1641514"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4" name="Straight Connector 63" hidden="1">
              <a:extLst>
                <a:ext uri="{FF2B5EF4-FFF2-40B4-BE49-F238E27FC236}">
                  <a16:creationId xmlns:a16="http://schemas.microsoft.com/office/drawing/2014/main" id="{CDAD2B66-5E89-4657-8089-E2A0036DCE71}"/>
                </a:ext>
              </a:extLst>
            </p:cNvPr>
            <p:cNvCxnSpPr>
              <a:cxnSpLocks/>
            </p:cNvCxnSpPr>
            <p:nvPr/>
          </p:nvCxnSpPr>
          <p:spPr>
            <a:xfrm>
              <a:off x="2406705" y="6440638"/>
              <a:ext cx="2147870"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5" name="Straight Connector 64" hidden="1">
              <a:extLst>
                <a:ext uri="{FF2B5EF4-FFF2-40B4-BE49-F238E27FC236}">
                  <a16:creationId xmlns:a16="http://schemas.microsoft.com/office/drawing/2014/main" id="{5E8B0027-2451-4ED7-8B68-90C5DB72E581}"/>
                </a:ext>
              </a:extLst>
            </p:cNvPr>
            <p:cNvCxnSpPr>
              <a:cxnSpLocks/>
            </p:cNvCxnSpPr>
            <p:nvPr/>
          </p:nvCxnSpPr>
          <p:spPr>
            <a:xfrm>
              <a:off x="1848765" y="6013788"/>
              <a:ext cx="567065" cy="428675"/>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sp>
        <p:nvSpPr>
          <p:cNvPr id="66" name="Oval 65" hidden="1">
            <a:extLst>
              <a:ext uri="{FF2B5EF4-FFF2-40B4-BE49-F238E27FC236}">
                <a16:creationId xmlns:a16="http://schemas.microsoft.com/office/drawing/2014/main" id="{DE0FA6CC-8140-4548-A3E3-1EFBF074AC2B}"/>
              </a:ext>
            </a:extLst>
          </p:cNvPr>
          <p:cNvSpPr/>
          <p:nvPr/>
        </p:nvSpPr>
        <p:spPr>
          <a:xfrm>
            <a:off x="6210234" y="5345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7" name="Straight Connector 66" hidden="1">
            <a:extLst>
              <a:ext uri="{FF2B5EF4-FFF2-40B4-BE49-F238E27FC236}">
                <a16:creationId xmlns:a16="http://schemas.microsoft.com/office/drawing/2014/main" id="{6C5B0FE9-5436-40AA-AAE5-B989BEC2F995}"/>
              </a:ext>
            </a:extLst>
          </p:cNvPr>
          <p:cNvCxnSpPr>
            <a:cxnSpLocks/>
          </p:cNvCxnSpPr>
          <p:nvPr/>
        </p:nvCxnSpPr>
        <p:spPr>
          <a:xfrm flipV="1">
            <a:off x="3177046" y="696471"/>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8" name="Straight Connector 67" hidden="1">
            <a:extLst>
              <a:ext uri="{FF2B5EF4-FFF2-40B4-BE49-F238E27FC236}">
                <a16:creationId xmlns:a16="http://schemas.microsoft.com/office/drawing/2014/main" id="{89A5A5CF-A1DB-4059-8336-E848EC08E48D}"/>
              </a:ext>
            </a:extLst>
          </p:cNvPr>
          <p:cNvCxnSpPr>
            <a:cxnSpLocks/>
          </p:cNvCxnSpPr>
          <p:nvPr/>
        </p:nvCxnSpPr>
        <p:spPr>
          <a:xfrm flipV="1">
            <a:off x="2752661" y="4850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69" name="Group 68" hidden="1">
            <a:extLst>
              <a:ext uri="{FF2B5EF4-FFF2-40B4-BE49-F238E27FC236}">
                <a16:creationId xmlns:a16="http://schemas.microsoft.com/office/drawing/2014/main" id="{4B49C063-8F4D-4717-9E4B-7696A6CDCE5E}"/>
              </a:ext>
            </a:extLst>
          </p:cNvPr>
          <p:cNvGrpSpPr/>
          <p:nvPr/>
        </p:nvGrpSpPr>
        <p:grpSpPr>
          <a:xfrm flipV="1">
            <a:off x="2230319" y="485000"/>
            <a:ext cx="690046" cy="215359"/>
            <a:chOff x="2273668" y="1178878"/>
            <a:chExt cx="690046" cy="215359"/>
          </a:xfrm>
          <a:effectLst>
            <a:glow rad="50800">
              <a:srgbClr val="00B0F0">
                <a:alpha val="27000"/>
              </a:srgbClr>
            </a:glow>
          </a:effectLst>
        </p:grpSpPr>
        <p:cxnSp>
          <p:nvCxnSpPr>
            <p:cNvPr id="70" name="Straight Connector 69" hidden="1">
              <a:extLst>
                <a:ext uri="{FF2B5EF4-FFF2-40B4-BE49-F238E27FC236}">
                  <a16:creationId xmlns:a16="http://schemas.microsoft.com/office/drawing/2014/main" id="{D7F0E8B5-386F-4CA2-A480-A7929916B297}"/>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hidden="1">
              <a:extLst>
                <a:ext uri="{FF2B5EF4-FFF2-40B4-BE49-F238E27FC236}">
                  <a16:creationId xmlns:a16="http://schemas.microsoft.com/office/drawing/2014/main" id="{B19CF0AB-C344-45E3-95A4-A4117F580A63}"/>
                </a:ext>
              </a:extLst>
            </p:cNvPr>
            <p:cNvCxnSpPr>
              <a:cxnSpLocks/>
            </p:cNvCxnSpPr>
            <p:nvPr/>
          </p:nvCxnSpPr>
          <p:spPr>
            <a:xfrm>
              <a:off x="2273668"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2" name="Oval 71" hidden="1">
            <a:extLst>
              <a:ext uri="{FF2B5EF4-FFF2-40B4-BE49-F238E27FC236}">
                <a16:creationId xmlns:a16="http://schemas.microsoft.com/office/drawing/2014/main" id="{F8EC46BF-3AAE-4E02-AF3D-36EE7F18796C}"/>
              </a:ext>
            </a:extLst>
          </p:cNvPr>
          <p:cNvSpPr/>
          <p:nvPr/>
        </p:nvSpPr>
        <p:spPr>
          <a:xfrm>
            <a:off x="5819398" y="5345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Oval 72" hidden="1">
            <a:extLst>
              <a:ext uri="{FF2B5EF4-FFF2-40B4-BE49-F238E27FC236}">
                <a16:creationId xmlns:a16="http://schemas.microsoft.com/office/drawing/2014/main" id="{4653C1E5-38D2-44E7-83E7-566F4D2E76EA}"/>
              </a:ext>
            </a:extLst>
          </p:cNvPr>
          <p:cNvSpPr/>
          <p:nvPr/>
        </p:nvSpPr>
        <p:spPr>
          <a:xfrm>
            <a:off x="5428562" y="534557"/>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Oval 73" hidden="1">
            <a:extLst>
              <a:ext uri="{FF2B5EF4-FFF2-40B4-BE49-F238E27FC236}">
                <a16:creationId xmlns:a16="http://schemas.microsoft.com/office/drawing/2014/main" id="{140D314A-35AD-41F9-9EAF-E26BF4B4F3EE}"/>
              </a:ext>
            </a:extLst>
          </p:cNvPr>
          <p:cNvSpPr/>
          <p:nvPr/>
        </p:nvSpPr>
        <p:spPr>
          <a:xfrm>
            <a:off x="5049764" y="534556"/>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5" name="Straight Connector 74" hidden="1">
            <a:extLst>
              <a:ext uri="{FF2B5EF4-FFF2-40B4-BE49-F238E27FC236}">
                <a16:creationId xmlns:a16="http://schemas.microsoft.com/office/drawing/2014/main" id="{129735DD-92B2-4B75-9684-32ADA4B0AC78}"/>
              </a:ext>
            </a:extLst>
          </p:cNvPr>
          <p:cNvCxnSpPr>
            <a:cxnSpLocks/>
          </p:cNvCxnSpPr>
          <p:nvPr/>
        </p:nvCxnSpPr>
        <p:spPr>
          <a:xfrm>
            <a:off x="72999" y="4196267"/>
            <a:ext cx="754332"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6" name="Straight Connector 75" hidden="1">
            <a:extLst>
              <a:ext uri="{FF2B5EF4-FFF2-40B4-BE49-F238E27FC236}">
                <a16:creationId xmlns:a16="http://schemas.microsoft.com/office/drawing/2014/main" id="{3AE54D20-EDC4-4903-824C-0B1357BFB096}"/>
              </a:ext>
            </a:extLst>
          </p:cNvPr>
          <p:cNvCxnSpPr>
            <a:cxnSpLocks/>
          </p:cNvCxnSpPr>
          <p:nvPr/>
        </p:nvCxnSpPr>
        <p:spPr>
          <a:xfrm>
            <a:off x="1187119" y="2032306"/>
            <a:ext cx="0" cy="1848006"/>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7" name="Straight Connector 76" hidden="1">
            <a:extLst>
              <a:ext uri="{FF2B5EF4-FFF2-40B4-BE49-F238E27FC236}">
                <a16:creationId xmlns:a16="http://schemas.microsoft.com/office/drawing/2014/main" id="{6E716C95-D309-4843-B57B-70574BFCB2B4}"/>
              </a:ext>
            </a:extLst>
          </p:cNvPr>
          <p:cNvCxnSpPr>
            <a:cxnSpLocks/>
          </p:cNvCxnSpPr>
          <p:nvPr/>
        </p:nvCxnSpPr>
        <p:spPr>
          <a:xfrm>
            <a:off x="1187119" y="2032306"/>
            <a:ext cx="10085533"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8" name="Straight Connector 77" hidden="1">
            <a:extLst>
              <a:ext uri="{FF2B5EF4-FFF2-40B4-BE49-F238E27FC236}">
                <a16:creationId xmlns:a16="http://schemas.microsoft.com/office/drawing/2014/main" id="{8B8F3E26-5090-4DDC-9C10-10367D1E7760}"/>
              </a:ext>
            </a:extLst>
          </p:cNvPr>
          <p:cNvCxnSpPr>
            <a:cxnSpLocks/>
          </p:cNvCxnSpPr>
          <p:nvPr/>
        </p:nvCxnSpPr>
        <p:spPr>
          <a:xfrm>
            <a:off x="11272652" y="2032306"/>
            <a:ext cx="0" cy="2082062"/>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9" name="Straight Connector 78" hidden="1">
            <a:extLst>
              <a:ext uri="{FF2B5EF4-FFF2-40B4-BE49-F238E27FC236}">
                <a16:creationId xmlns:a16="http://schemas.microsoft.com/office/drawing/2014/main" id="{9CD4BD38-6C56-4DB8-9C0C-F4CB6192A0C2}"/>
              </a:ext>
            </a:extLst>
          </p:cNvPr>
          <p:cNvCxnSpPr>
            <a:cxnSpLocks/>
          </p:cNvCxnSpPr>
          <p:nvPr/>
        </p:nvCxnSpPr>
        <p:spPr>
          <a:xfrm>
            <a:off x="5301671" y="4077228"/>
            <a:ext cx="5970981"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grpSp>
        <p:nvGrpSpPr>
          <p:cNvPr id="80" name="Group 79" hidden="1">
            <a:extLst>
              <a:ext uri="{FF2B5EF4-FFF2-40B4-BE49-F238E27FC236}">
                <a16:creationId xmlns:a16="http://schemas.microsoft.com/office/drawing/2014/main" id="{6D9EF87B-E608-4C1C-B48D-57A1391C16EE}"/>
              </a:ext>
            </a:extLst>
          </p:cNvPr>
          <p:cNvGrpSpPr/>
          <p:nvPr/>
        </p:nvGrpSpPr>
        <p:grpSpPr>
          <a:xfrm rot="9345197">
            <a:off x="1092939" y="4137941"/>
            <a:ext cx="146206" cy="146206"/>
            <a:chOff x="4440936" y="1773936"/>
            <a:chExt cx="3310128" cy="3310128"/>
          </a:xfrm>
          <a:effectLst>
            <a:glow rad="38100">
              <a:schemeClr val="accent5">
                <a:satMod val="175000"/>
                <a:alpha val="28000"/>
              </a:schemeClr>
            </a:glow>
          </a:effectLst>
        </p:grpSpPr>
        <p:sp>
          <p:nvSpPr>
            <p:cNvPr id="81" name="Oval 80" hidden="1">
              <a:extLst>
                <a:ext uri="{FF2B5EF4-FFF2-40B4-BE49-F238E27FC236}">
                  <a16:creationId xmlns:a16="http://schemas.microsoft.com/office/drawing/2014/main" id="{7B94A7E5-7DD8-4CD1-BC5E-3810919EB197}"/>
                </a:ext>
              </a:extLst>
            </p:cNvPr>
            <p:cNvSpPr/>
            <p:nvPr/>
          </p:nvSpPr>
          <p:spPr>
            <a:xfrm>
              <a:off x="4441251" y="1774251"/>
              <a:ext cx="3309498" cy="3309498"/>
            </a:xfrm>
            <a:prstGeom prst="ellipse">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Arc 81" hidden="1">
              <a:extLst>
                <a:ext uri="{FF2B5EF4-FFF2-40B4-BE49-F238E27FC236}">
                  <a16:creationId xmlns:a16="http://schemas.microsoft.com/office/drawing/2014/main" id="{262EF9FA-4868-44EE-9CF1-12F5E9ECA823}"/>
                </a:ext>
              </a:extLst>
            </p:cNvPr>
            <p:cNvSpPr/>
            <p:nvPr/>
          </p:nvSpPr>
          <p:spPr>
            <a:xfrm>
              <a:off x="4440936" y="1773936"/>
              <a:ext cx="3310128" cy="3310128"/>
            </a:xfrm>
            <a:prstGeom prst="arc">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Arc 82" hidden="1">
              <a:extLst>
                <a:ext uri="{FF2B5EF4-FFF2-40B4-BE49-F238E27FC236}">
                  <a16:creationId xmlns:a16="http://schemas.microsoft.com/office/drawing/2014/main" id="{81A76E66-8979-40C5-A860-EDAB4D03B2E4}"/>
                </a:ext>
              </a:extLst>
            </p:cNvPr>
            <p:cNvSpPr/>
            <p:nvPr/>
          </p:nvSpPr>
          <p:spPr>
            <a:xfrm flipH="1">
              <a:off x="4440936" y="1773936"/>
              <a:ext cx="3310128" cy="3310128"/>
            </a:xfrm>
            <a:prstGeom prst="arc">
              <a:avLst>
                <a:gd name="adj1" fmla="val 6117151"/>
                <a:gd name="adj2" fmla="val 8372158"/>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Arc 83" hidden="1">
              <a:extLst>
                <a:ext uri="{FF2B5EF4-FFF2-40B4-BE49-F238E27FC236}">
                  <a16:creationId xmlns:a16="http://schemas.microsoft.com/office/drawing/2014/main" id="{95ED56DD-B762-48EF-A579-F8B33CAACE8C}"/>
                </a:ext>
              </a:extLst>
            </p:cNvPr>
            <p:cNvSpPr/>
            <p:nvPr/>
          </p:nvSpPr>
          <p:spPr>
            <a:xfrm flipH="1">
              <a:off x="4440936" y="1773936"/>
              <a:ext cx="3310128" cy="3310128"/>
            </a:xfrm>
            <a:prstGeom prst="arc">
              <a:avLst>
                <a:gd name="adj1" fmla="val 20256575"/>
                <a:gd name="adj2" fmla="val 3001779"/>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8" name="Picture 7">
            <a:extLst>
              <a:ext uri="{FF2B5EF4-FFF2-40B4-BE49-F238E27FC236}">
                <a16:creationId xmlns:a16="http://schemas.microsoft.com/office/drawing/2014/main" id="{F481A20E-A4E5-4F6F-A651-4AC8AE9FC42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252933" y="1603392"/>
            <a:ext cx="1711652" cy="2407010"/>
          </a:xfrm>
          <a:prstGeom prst="rect">
            <a:avLst/>
          </a:prstGeom>
        </p:spPr>
      </p:pic>
      <p:pic>
        <p:nvPicPr>
          <p:cNvPr id="12" name="Picture 11">
            <a:extLst>
              <a:ext uri="{FF2B5EF4-FFF2-40B4-BE49-F238E27FC236}">
                <a16:creationId xmlns:a16="http://schemas.microsoft.com/office/drawing/2014/main" id="{7CB22F67-3818-4166-B174-A1300E945B3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2686066" y="1602199"/>
            <a:ext cx="1267891" cy="1769316"/>
          </a:xfrm>
          <a:prstGeom prst="rect">
            <a:avLst/>
          </a:prstGeom>
        </p:spPr>
      </p:pic>
      <p:pic>
        <p:nvPicPr>
          <p:cNvPr id="15" name="Picture 14">
            <a:extLst>
              <a:ext uri="{FF2B5EF4-FFF2-40B4-BE49-F238E27FC236}">
                <a16:creationId xmlns:a16="http://schemas.microsoft.com/office/drawing/2014/main" id="{F240D326-A41A-4AB6-915C-5A53D4C04B0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673384" y="1627695"/>
            <a:ext cx="2852754" cy="4004323"/>
          </a:xfrm>
          <a:prstGeom prst="rect">
            <a:avLst/>
          </a:prstGeom>
        </p:spPr>
      </p:pic>
      <p:pic>
        <p:nvPicPr>
          <p:cNvPr id="24" name="Picture 23">
            <a:extLst>
              <a:ext uri="{FF2B5EF4-FFF2-40B4-BE49-F238E27FC236}">
                <a16:creationId xmlns:a16="http://schemas.microsoft.com/office/drawing/2014/main" id="{40D042E9-F35A-41E2-8B78-41B9BB48354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0691380" y="1590589"/>
            <a:ext cx="1267891" cy="1792535"/>
          </a:xfrm>
          <a:prstGeom prst="rect">
            <a:avLst/>
          </a:prstGeom>
        </p:spPr>
      </p:pic>
      <p:pic>
        <p:nvPicPr>
          <p:cNvPr id="149" name="Picture 148">
            <a:extLst>
              <a:ext uri="{FF2B5EF4-FFF2-40B4-BE49-F238E27FC236}">
                <a16:creationId xmlns:a16="http://schemas.microsoft.com/office/drawing/2014/main" id="{FBC21351-307C-4F51-A8D9-5401AA063348}"/>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4701984" y="1572457"/>
            <a:ext cx="1740179" cy="2468880"/>
          </a:xfrm>
          <a:prstGeom prst="rect">
            <a:avLst/>
          </a:prstGeom>
        </p:spPr>
      </p:pic>
      <p:sp>
        <p:nvSpPr>
          <p:cNvPr id="328" name="TextBox 327">
            <a:extLst>
              <a:ext uri="{FF2B5EF4-FFF2-40B4-BE49-F238E27FC236}">
                <a16:creationId xmlns:a16="http://schemas.microsoft.com/office/drawing/2014/main" id="{2675927B-8373-4BFB-BDE3-EAAA4DC817A4}"/>
              </a:ext>
            </a:extLst>
          </p:cNvPr>
          <p:cNvSpPr txBox="1"/>
          <p:nvPr/>
        </p:nvSpPr>
        <p:spPr>
          <a:xfrm>
            <a:off x="1876736" y="532136"/>
            <a:ext cx="8438529"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spc="300">
                <a:solidFill>
                  <a:prstClr val="white"/>
                </a:solidFill>
                <a:latin typeface="Tahoma" panose="020B0604030504040204" pitchFamily="34" charset="0"/>
              </a:rPr>
              <a:t>Các chủ điểm của học kì 2</a:t>
            </a:r>
            <a:endParaRPr kumimoji="0" lang="en-US" sz="4400" b="1" i="0" u="none" strike="noStrike" kern="1200" cap="none" spc="300" normalizeH="0" baseline="0" noProof="0" dirty="0">
              <a:ln>
                <a:noFill/>
              </a:ln>
              <a:solidFill>
                <a:prstClr val="white"/>
              </a:solidFill>
              <a:effectLst/>
              <a:uLnTx/>
              <a:uFillTx/>
              <a:latin typeface="Tahoma" panose="020B0604030504040204" pitchFamily="34" charset="0"/>
            </a:endParaRPr>
          </a:p>
        </p:txBody>
      </p:sp>
    </p:spTree>
    <p:extLst>
      <p:ext uri="{BB962C8B-B14F-4D97-AF65-F5344CB8AC3E}">
        <p14:creationId xmlns:p14="http://schemas.microsoft.com/office/powerpoint/2010/main" val="31771159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repeatCount="indefinite"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3000"/>
                                        <p:tgtEl>
                                          <p:spTgt spid="38"/>
                                        </p:tgtEl>
                                      </p:cBhvr>
                                    </p:animEffect>
                                  </p:childTnLst>
                                </p:cTn>
                              </p:par>
                              <p:par>
                                <p:cTn id="8" presetID="22" presetClass="entr" presetSubtype="8" repeatCount="indefinite" fill="hold" nodeType="withEffect">
                                  <p:stCondLst>
                                    <p:cond delay="500"/>
                                  </p:stCondLst>
                                  <p:childTnLst>
                                    <p:set>
                                      <p:cBhvr>
                                        <p:cTn id="9" dur="1" fill="hold">
                                          <p:stCondLst>
                                            <p:cond delay="0"/>
                                          </p:stCondLst>
                                        </p:cTn>
                                        <p:tgtEl>
                                          <p:spTgt spid="45"/>
                                        </p:tgtEl>
                                        <p:attrNameLst>
                                          <p:attrName>style.visibility</p:attrName>
                                        </p:attrNameLst>
                                      </p:cBhvr>
                                      <p:to>
                                        <p:strVal val="visible"/>
                                      </p:to>
                                    </p:set>
                                    <p:animEffect transition="in" filter="wipe(left)">
                                      <p:cBhvr>
                                        <p:cTn id="10" dur="2000"/>
                                        <p:tgtEl>
                                          <p:spTgt spid="45"/>
                                        </p:tgtEl>
                                      </p:cBhvr>
                                    </p:animEffect>
                                  </p:childTnLst>
                                </p:cTn>
                              </p:par>
                              <p:par>
                                <p:cTn id="11" presetID="22" presetClass="entr" presetSubtype="8" repeatCount="indefinite" fill="hold" nodeType="withEffect">
                                  <p:stCondLst>
                                    <p:cond delay="900"/>
                                  </p:stCondLst>
                                  <p:childTnLst>
                                    <p:set>
                                      <p:cBhvr>
                                        <p:cTn id="12" dur="1" fill="hold">
                                          <p:stCondLst>
                                            <p:cond delay="0"/>
                                          </p:stCondLst>
                                        </p:cTn>
                                        <p:tgtEl>
                                          <p:spTgt spid="44"/>
                                        </p:tgtEl>
                                        <p:attrNameLst>
                                          <p:attrName>style.visibility</p:attrName>
                                        </p:attrNameLst>
                                      </p:cBhvr>
                                      <p:to>
                                        <p:strVal val="visible"/>
                                      </p:to>
                                    </p:set>
                                    <p:animEffect transition="in" filter="wipe(left)">
                                      <p:cBhvr>
                                        <p:cTn id="13" dur="2000"/>
                                        <p:tgtEl>
                                          <p:spTgt spid="44"/>
                                        </p:tgtEl>
                                      </p:cBhvr>
                                    </p:animEffect>
                                  </p:childTnLst>
                                </p:cTn>
                              </p:par>
                              <p:par>
                                <p:cTn id="14" presetID="22" presetClass="entr" presetSubtype="8" repeatCount="indefinite" fill="hold" nodeType="withEffect">
                                  <p:stCondLst>
                                    <p:cond delay="1400"/>
                                  </p:stCondLst>
                                  <p:childTnLst>
                                    <p:set>
                                      <p:cBhvr>
                                        <p:cTn id="15" dur="1" fill="hold">
                                          <p:stCondLst>
                                            <p:cond delay="0"/>
                                          </p:stCondLst>
                                        </p:cTn>
                                        <p:tgtEl>
                                          <p:spTgt spid="43"/>
                                        </p:tgtEl>
                                        <p:attrNameLst>
                                          <p:attrName>style.visibility</p:attrName>
                                        </p:attrNameLst>
                                      </p:cBhvr>
                                      <p:to>
                                        <p:strVal val="visible"/>
                                      </p:to>
                                    </p:set>
                                    <p:animEffect transition="in" filter="wipe(left)">
                                      <p:cBhvr>
                                        <p:cTn id="16" dur="2000"/>
                                        <p:tgtEl>
                                          <p:spTgt spid="43"/>
                                        </p:tgtEl>
                                      </p:cBhvr>
                                    </p:animEffect>
                                  </p:childTnLst>
                                </p:cTn>
                              </p:par>
                              <p:par>
                                <p:cTn id="17" presetID="22" presetClass="entr" presetSubtype="2" repeatCount="indefinite"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right)">
                                      <p:cBhvr>
                                        <p:cTn id="19" dur="3000"/>
                                        <p:tgtEl>
                                          <p:spTgt spid="26"/>
                                        </p:tgtEl>
                                      </p:cBhvr>
                                    </p:animEffect>
                                  </p:childTnLst>
                                </p:cTn>
                              </p:par>
                              <p:par>
                                <p:cTn id="20" presetID="22" presetClass="entr" presetSubtype="2" repeatCount="indefinite" fill="hold" nodeType="withEffect">
                                  <p:stCondLst>
                                    <p:cond delay="900"/>
                                  </p:stCondLst>
                                  <p:childTnLst>
                                    <p:set>
                                      <p:cBhvr>
                                        <p:cTn id="21" dur="1" fill="hold">
                                          <p:stCondLst>
                                            <p:cond delay="0"/>
                                          </p:stCondLst>
                                        </p:cTn>
                                        <p:tgtEl>
                                          <p:spTgt spid="35"/>
                                        </p:tgtEl>
                                        <p:attrNameLst>
                                          <p:attrName>style.visibility</p:attrName>
                                        </p:attrNameLst>
                                      </p:cBhvr>
                                      <p:to>
                                        <p:strVal val="visible"/>
                                      </p:to>
                                    </p:set>
                                    <p:animEffect transition="in" filter="wipe(right)">
                                      <p:cBhvr>
                                        <p:cTn id="22" dur="3000"/>
                                        <p:tgtEl>
                                          <p:spTgt spid="35"/>
                                        </p:tgtEl>
                                      </p:cBhvr>
                                    </p:animEffect>
                                  </p:childTnLst>
                                </p:cTn>
                              </p:par>
                              <p:par>
                                <p:cTn id="23" presetID="10" presetClass="entr" presetSubtype="0" repeatCount="indefinite" fill="hold" grpId="0" nodeType="withEffect">
                                  <p:stCondLst>
                                    <p:cond delay="0"/>
                                  </p:stCondLst>
                                  <p:endCondLst>
                                    <p:cond evt="onNext" delay="0">
                                      <p:tgtEl>
                                        <p:sldTgt/>
                                      </p:tgtEl>
                                    </p:cond>
                                  </p:endCondLst>
                                  <p:childTnLst>
                                    <p:set>
                                      <p:cBhvr>
                                        <p:cTn id="24" dur="1" fill="hold">
                                          <p:stCondLst>
                                            <p:cond delay="0"/>
                                          </p:stCondLst>
                                        </p:cTn>
                                        <p:tgtEl>
                                          <p:spTgt spid="50"/>
                                        </p:tgtEl>
                                        <p:attrNameLst>
                                          <p:attrName>style.visibility</p:attrName>
                                        </p:attrNameLst>
                                      </p:cBhvr>
                                      <p:to>
                                        <p:strVal val="visible"/>
                                      </p:to>
                                    </p:set>
                                    <p:animEffect transition="in" filter="fade">
                                      <p:cBhvr>
                                        <p:cTn id="25" dur="1000"/>
                                        <p:tgtEl>
                                          <p:spTgt spid="50"/>
                                        </p:tgtEl>
                                      </p:cBhvr>
                                    </p:animEffect>
                                  </p:childTnLst>
                                </p:cTn>
                              </p:par>
                              <p:par>
                                <p:cTn id="26" presetID="10" presetClass="entr" presetSubtype="0" repeatCount="indefinite" fill="hold" grpId="0" nodeType="withEffect">
                                  <p:stCondLst>
                                    <p:cond delay="600"/>
                                  </p:stCondLst>
                                  <p:endCondLst>
                                    <p:cond evt="onNext" delay="0">
                                      <p:tgtEl>
                                        <p:sldTgt/>
                                      </p:tgtEl>
                                    </p:cond>
                                  </p:endCondLst>
                                  <p:childTnLst>
                                    <p:set>
                                      <p:cBhvr>
                                        <p:cTn id="27" dur="1" fill="hold">
                                          <p:stCondLst>
                                            <p:cond delay="0"/>
                                          </p:stCondLst>
                                        </p:cTn>
                                        <p:tgtEl>
                                          <p:spTgt spid="49"/>
                                        </p:tgtEl>
                                        <p:attrNameLst>
                                          <p:attrName>style.visibility</p:attrName>
                                        </p:attrNameLst>
                                      </p:cBhvr>
                                      <p:to>
                                        <p:strVal val="visible"/>
                                      </p:to>
                                    </p:set>
                                    <p:animEffect transition="in" filter="fade">
                                      <p:cBhvr>
                                        <p:cTn id="28" dur="1000"/>
                                        <p:tgtEl>
                                          <p:spTgt spid="49"/>
                                        </p:tgtEl>
                                      </p:cBhvr>
                                    </p:animEffect>
                                  </p:childTnLst>
                                </p:cTn>
                              </p:par>
                              <p:par>
                                <p:cTn id="29" presetID="10" presetClass="entr" presetSubtype="0" repeatCount="indefinite" fill="hold" grpId="0" nodeType="withEffect">
                                  <p:stCondLst>
                                    <p:cond delay="1300"/>
                                  </p:stCondLst>
                                  <p:endCondLst>
                                    <p:cond evt="onNext" delay="0">
                                      <p:tgtEl>
                                        <p:sldTgt/>
                                      </p:tgtEl>
                                    </p:cond>
                                  </p:endCondLst>
                                  <p:childTnLst>
                                    <p:set>
                                      <p:cBhvr>
                                        <p:cTn id="30" dur="1" fill="hold">
                                          <p:stCondLst>
                                            <p:cond delay="0"/>
                                          </p:stCondLst>
                                        </p:cTn>
                                        <p:tgtEl>
                                          <p:spTgt spid="48"/>
                                        </p:tgtEl>
                                        <p:attrNameLst>
                                          <p:attrName>style.visibility</p:attrName>
                                        </p:attrNameLst>
                                      </p:cBhvr>
                                      <p:to>
                                        <p:strVal val="visible"/>
                                      </p:to>
                                    </p:set>
                                    <p:animEffect transition="in" filter="fade">
                                      <p:cBhvr>
                                        <p:cTn id="31" dur="1000"/>
                                        <p:tgtEl>
                                          <p:spTgt spid="48"/>
                                        </p:tgtEl>
                                      </p:cBhvr>
                                    </p:animEffect>
                                  </p:childTnLst>
                                </p:cTn>
                              </p:par>
                              <p:par>
                                <p:cTn id="32" presetID="10" presetClass="entr" presetSubtype="0" repeatCount="indefinite" fill="hold" grpId="0" nodeType="withEffect">
                                  <p:stCondLst>
                                    <p:cond delay="1800"/>
                                  </p:stCondLst>
                                  <p:endCondLst>
                                    <p:cond evt="onNext" delay="0">
                                      <p:tgtEl>
                                        <p:sldTgt/>
                                      </p:tgtEl>
                                    </p:cond>
                                  </p:endCondLst>
                                  <p:childTnLst>
                                    <p:set>
                                      <p:cBhvr>
                                        <p:cTn id="33" dur="1" fill="hold">
                                          <p:stCondLst>
                                            <p:cond delay="0"/>
                                          </p:stCondLst>
                                        </p:cTn>
                                        <p:tgtEl>
                                          <p:spTgt spid="42"/>
                                        </p:tgtEl>
                                        <p:attrNameLst>
                                          <p:attrName>style.visibility</p:attrName>
                                        </p:attrNameLst>
                                      </p:cBhvr>
                                      <p:to>
                                        <p:strVal val="visible"/>
                                      </p:to>
                                    </p:set>
                                    <p:animEffect transition="in" filter="fade">
                                      <p:cBhvr>
                                        <p:cTn id="34" dur="1000"/>
                                        <p:tgtEl>
                                          <p:spTgt spid="42"/>
                                        </p:tgtEl>
                                      </p:cBhvr>
                                    </p:animEffect>
                                  </p:childTnLst>
                                </p:cTn>
                              </p:par>
                              <p:par>
                                <p:cTn id="35" presetID="35" presetClass="path" presetSubtype="0" repeatCount="indefinite" autoRev="1" fill="hold" nodeType="withEffect">
                                  <p:stCondLst>
                                    <p:cond delay="0"/>
                                  </p:stCondLst>
                                  <p:childTnLst>
                                    <p:animMotion origin="layout" path="M -2.70833E-6 7.40741E-7 L -0.06705 7.40741E-7 " pathEditMode="relative" rAng="0" ptsTypes="AA">
                                      <p:cBhvr>
                                        <p:cTn id="36" dur="2000" fill="hold"/>
                                        <p:tgtEl>
                                          <p:spTgt spid="34"/>
                                        </p:tgtEl>
                                        <p:attrNameLst>
                                          <p:attrName>ppt_x</p:attrName>
                                          <p:attrName>ppt_y</p:attrName>
                                        </p:attrNameLst>
                                      </p:cBhvr>
                                      <p:rCtr x="-3359" y="0"/>
                                    </p:animMotion>
                                  </p:childTnLst>
                                </p:cTn>
                              </p:par>
                              <p:par>
                                <p:cTn id="37" presetID="63" presetClass="path" presetSubtype="0" repeatCount="indefinite" autoRev="1" fill="hold" nodeType="withEffect">
                                  <p:stCondLst>
                                    <p:cond delay="0"/>
                                  </p:stCondLst>
                                  <p:childTnLst>
                                    <p:animMotion origin="layout" path="M 4.58333E-6 -3.33333E-6 L 0.0496 -3.33333E-6 " pathEditMode="relative" rAng="0" ptsTypes="AA">
                                      <p:cBhvr>
                                        <p:cTn id="38" dur="2000" fill="hold"/>
                                        <p:tgtEl>
                                          <p:spTgt spid="33"/>
                                        </p:tgtEl>
                                        <p:attrNameLst>
                                          <p:attrName>ppt_x</p:attrName>
                                          <p:attrName>ppt_y</p:attrName>
                                        </p:attrNameLst>
                                      </p:cBhvr>
                                      <p:rCtr x="2474" y="0"/>
                                    </p:animMotion>
                                  </p:childTnLst>
                                </p:cTn>
                              </p:par>
                              <p:par>
                                <p:cTn id="39" presetID="22" presetClass="entr" presetSubtype="8" repeatCount="indefinite" fill="hold" nodeType="with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wipe(left)">
                                      <p:cBhvr>
                                        <p:cTn id="41" dur="3000"/>
                                        <p:tgtEl>
                                          <p:spTgt spid="62"/>
                                        </p:tgtEl>
                                      </p:cBhvr>
                                    </p:animEffect>
                                  </p:childTnLst>
                                </p:cTn>
                              </p:par>
                              <p:par>
                                <p:cTn id="42" presetID="22" presetClass="entr" presetSubtype="8" repeatCount="indefinite" fill="hold" nodeType="withEffect">
                                  <p:stCondLst>
                                    <p:cond delay="500"/>
                                  </p:stCondLst>
                                  <p:childTnLst>
                                    <p:set>
                                      <p:cBhvr>
                                        <p:cTn id="43" dur="1" fill="hold">
                                          <p:stCondLst>
                                            <p:cond delay="0"/>
                                          </p:stCondLst>
                                        </p:cTn>
                                        <p:tgtEl>
                                          <p:spTgt spid="69"/>
                                        </p:tgtEl>
                                        <p:attrNameLst>
                                          <p:attrName>style.visibility</p:attrName>
                                        </p:attrNameLst>
                                      </p:cBhvr>
                                      <p:to>
                                        <p:strVal val="visible"/>
                                      </p:to>
                                    </p:set>
                                    <p:animEffect transition="in" filter="wipe(left)">
                                      <p:cBhvr>
                                        <p:cTn id="44" dur="2000"/>
                                        <p:tgtEl>
                                          <p:spTgt spid="69"/>
                                        </p:tgtEl>
                                      </p:cBhvr>
                                    </p:animEffect>
                                  </p:childTnLst>
                                </p:cTn>
                              </p:par>
                              <p:par>
                                <p:cTn id="45" presetID="22" presetClass="entr" presetSubtype="8" repeatCount="indefinite" fill="hold" nodeType="withEffect">
                                  <p:stCondLst>
                                    <p:cond delay="900"/>
                                  </p:stCondLst>
                                  <p:childTnLst>
                                    <p:set>
                                      <p:cBhvr>
                                        <p:cTn id="46" dur="1" fill="hold">
                                          <p:stCondLst>
                                            <p:cond delay="0"/>
                                          </p:stCondLst>
                                        </p:cTn>
                                        <p:tgtEl>
                                          <p:spTgt spid="68"/>
                                        </p:tgtEl>
                                        <p:attrNameLst>
                                          <p:attrName>style.visibility</p:attrName>
                                        </p:attrNameLst>
                                      </p:cBhvr>
                                      <p:to>
                                        <p:strVal val="visible"/>
                                      </p:to>
                                    </p:set>
                                    <p:animEffect transition="in" filter="wipe(left)">
                                      <p:cBhvr>
                                        <p:cTn id="47" dur="2000"/>
                                        <p:tgtEl>
                                          <p:spTgt spid="68"/>
                                        </p:tgtEl>
                                      </p:cBhvr>
                                    </p:animEffect>
                                  </p:childTnLst>
                                </p:cTn>
                              </p:par>
                              <p:par>
                                <p:cTn id="48" presetID="22" presetClass="entr" presetSubtype="8" repeatCount="indefinite" fill="hold" nodeType="withEffect">
                                  <p:stCondLst>
                                    <p:cond delay="1400"/>
                                  </p:stCondLst>
                                  <p:childTnLst>
                                    <p:set>
                                      <p:cBhvr>
                                        <p:cTn id="49" dur="1" fill="hold">
                                          <p:stCondLst>
                                            <p:cond delay="0"/>
                                          </p:stCondLst>
                                        </p:cTn>
                                        <p:tgtEl>
                                          <p:spTgt spid="67"/>
                                        </p:tgtEl>
                                        <p:attrNameLst>
                                          <p:attrName>style.visibility</p:attrName>
                                        </p:attrNameLst>
                                      </p:cBhvr>
                                      <p:to>
                                        <p:strVal val="visible"/>
                                      </p:to>
                                    </p:set>
                                    <p:animEffect transition="in" filter="wipe(left)">
                                      <p:cBhvr>
                                        <p:cTn id="50" dur="2000"/>
                                        <p:tgtEl>
                                          <p:spTgt spid="67"/>
                                        </p:tgtEl>
                                      </p:cBhvr>
                                    </p:animEffect>
                                  </p:childTnLst>
                                </p:cTn>
                              </p:par>
                              <p:par>
                                <p:cTn id="51" presetID="22" presetClass="entr" presetSubtype="2" repeatCount="indefinite" fill="hold" nodeType="with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3000"/>
                                        <p:tgtEl>
                                          <p:spTgt spid="51"/>
                                        </p:tgtEl>
                                      </p:cBhvr>
                                    </p:animEffect>
                                  </p:childTnLst>
                                </p:cTn>
                              </p:par>
                              <p:par>
                                <p:cTn id="54" presetID="22" presetClass="entr" presetSubtype="2" repeatCount="indefinite" fill="hold" nodeType="withEffect">
                                  <p:stCondLst>
                                    <p:cond delay="900"/>
                                  </p:stCondLst>
                                  <p:childTnLst>
                                    <p:set>
                                      <p:cBhvr>
                                        <p:cTn id="55" dur="1" fill="hold">
                                          <p:stCondLst>
                                            <p:cond delay="0"/>
                                          </p:stCondLst>
                                        </p:cTn>
                                        <p:tgtEl>
                                          <p:spTgt spid="59"/>
                                        </p:tgtEl>
                                        <p:attrNameLst>
                                          <p:attrName>style.visibility</p:attrName>
                                        </p:attrNameLst>
                                      </p:cBhvr>
                                      <p:to>
                                        <p:strVal val="visible"/>
                                      </p:to>
                                    </p:set>
                                    <p:animEffect transition="in" filter="wipe(right)">
                                      <p:cBhvr>
                                        <p:cTn id="56" dur="3000"/>
                                        <p:tgtEl>
                                          <p:spTgt spid="59"/>
                                        </p:tgtEl>
                                      </p:cBhvr>
                                    </p:animEffect>
                                  </p:childTnLst>
                                </p:cTn>
                              </p:par>
                              <p:par>
                                <p:cTn id="57" presetID="10" presetClass="entr" presetSubtype="0" repeatCount="indefinite" fill="hold" grpId="0" nodeType="withEffect">
                                  <p:stCondLst>
                                    <p:cond delay="0"/>
                                  </p:stCondLst>
                                  <p:endCondLst>
                                    <p:cond evt="onNext" delay="0">
                                      <p:tgtEl>
                                        <p:sldTgt/>
                                      </p:tgtEl>
                                    </p:cond>
                                  </p:end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childTnLst>
                                </p:cTn>
                              </p:par>
                              <p:par>
                                <p:cTn id="60" presetID="10" presetClass="entr" presetSubtype="0" repeatCount="indefinite" fill="hold" grpId="0" nodeType="withEffect">
                                  <p:stCondLst>
                                    <p:cond delay="600"/>
                                  </p:stCondLst>
                                  <p:endCondLst>
                                    <p:cond evt="onNext" delay="0">
                                      <p:tgtEl>
                                        <p:sldTgt/>
                                      </p:tgtEl>
                                    </p:cond>
                                  </p:endCondLst>
                                  <p:childTnLst>
                                    <p:set>
                                      <p:cBhvr>
                                        <p:cTn id="61" dur="1" fill="hold">
                                          <p:stCondLst>
                                            <p:cond delay="0"/>
                                          </p:stCondLst>
                                        </p:cTn>
                                        <p:tgtEl>
                                          <p:spTgt spid="73"/>
                                        </p:tgtEl>
                                        <p:attrNameLst>
                                          <p:attrName>style.visibility</p:attrName>
                                        </p:attrNameLst>
                                      </p:cBhvr>
                                      <p:to>
                                        <p:strVal val="visible"/>
                                      </p:to>
                                    </p:set>
                                    <p:animEffect transition="in" filter="fade">
                                      <p:cBhvr>
                                        <p:cTn id="62" dur="1000"/>
                                        <p:tgtEl>
                                          <p:spTgt spid="73"/>
                                        </p:tgtEl>
                                      </p:cBhvr>
                                    </p:animEffect>
                                  </p:childTnLst>
                                </p:cTn>
                              </p:par>
                              <p:par>
                                <p:cTn id="63" presetID="10" presetClass="entr" presetSubtype="0" repeatCount="indefinite" fill="hold" grpId="0" nodeType="withEffect">
                                  <p:stCondLst>
                                    <p:cond delay="1300"/>
                                  </p:stCondLst>
                                  <p:endCondLst>
                                    <p:cond evt="onNext" delay="0">
                                      <p:tgtEl>
                                        <p:sldTgt/>
                                      </p:tgtEl>
                                    </p:cond>
                                  </p:end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childTnLst>
                                </p:cTn>
                              </p:par>
                              <p:par>
                                <p:cTn id="66" presetID="10" presetClass="entr" presetSubtype="0" repeatCount="indefinite" fill="hold" grpId="0" nodeType="withEffect">
                                  <p:stCondLst>
                                    <p:cond delay="1800"/>
                                  </p:stCondLst>
                                  <p:endCondLst>
                                    <p:cond evt="onNext" delay="0">
                                      <p:tgtEl>
                                        <p:sldTgt/>
                                      </p:tgtEl>
                                    </p:cond>
                                  </p:endCondLst>
                                  <p:childTnLst>
                                    <p:set>
                                      <p:cBhvr>
                                        <p:cTn id="67" dur="1" fill="hold">
                                          <p:stCondLst>
                                            <p:cond delay="0"/>
                                          </p:stCondLst>
                                        </p:cTn>
                                        <p:tgtEl>
                                          <p:spTgt spid="66"/>
                                        </p:tgtEl>
                                        <p:attrNameLst>
                                          <p:attrName>style.visibility</p:attrName>
                                        </p:attrNameLst>
                                      </p:cBhvr>
                                      <p:to>
                                        <p:strVal val="visible"/>
                                      </p:to>
                                    </p:set>
                                    <p:animEffect transition="in" filter="fade">
                                      <p:cBhvr>
                                        <p:cTn id="68" dur="1000"/>
                                        <p:tgtEl>
                                          <p:spTgt spid="66"/>
                                        </p:tgtEl>
                                      </p:cBhvr>
                                    </p:animEffect>
                                  </p:childTnLst>
                                </p:cTn>
                              </p:par>
                              <p:par>
                                <p:cTn id="69" presetID="35" presetClass="path" presetSubtype="0" repeatCount="indefinite" autoRev="1" fill="hold" nodeType="withEffect">
                                  <p:stCondLst>
                                    <p:cond delay="0"/>
                                  </p:stCondLst>
                                  <p:childTnLst>
                                    <p:animMotion origin="layout" path="M -2.70833E-6 -3.7037E-7 L -0.06705 -3.7037E-7 " pathEditMode="relative" rAng="0" ptsTypes="AA">
                                      <p:cBhvr>
                                        <p:cTn id="70" dur="2000" fill="hold"/>
                                        <p:tgtEl>
                                          <p:spTgt spid="58"/>
                                        </p:tgtEl>
                                        <p:attrNameLst>
                                          <p:attrName>ppt_x</p:attrName>
                                          <p:attrName>ppt_y</p:attrName>
                                        </p:attrNameLst>
                                      </p:cBhvr>
                                      <p:rCtr x="-3359" y="0"/>
                                    </p:animMotion>
                                  </p:childTnLst>
                                </p:cTn>
                              </p:par>
                              <p:par>
                                <p:cTn id="71" presetID="63" presetClass="path" presetSubtype="0" repeatCount="indefinite" autoRev="1" fill="hold" nodeType="withEffect">
                                  <p:stCondLst>
                                    <p:cond delay="0"/>
                                  </p:stCondLst>
                                  <p:childTnLst>
                                    <p:animMotion origin="layout" path="M 4.58333E-6 -4.44444E-6 L 0.0496 -4.44444E-6 " pathEditMode="relative" rAng="0" ptsTypes="AA">
                                      <p:cBhvr>
                                        <p:cTn id="72" dur="2000" fill="hold"/>
                                        <p:tgtEl>
                                          <p:spTgt spid="57"/>
                                        </p:tgtEl>
                                        <p:attrNameLst>
                                          <p:attrName>ppt_x</p:attrName>
                                          <p:attrName>ppt_y</p:attrName>
                                        </p:attrNameLst>
                                      </p:cBhvr>
                                      <p:rCtr x="2474" y="0"/>
                                    </p:animMotion>
                                  </p:childTnLst>
                                </p:cTn>
                              </p:par>
                              <p:par>
                                <p:cTn id="73" presetID="22" presetClass="entr" presetSubtype="8" fill="hold" nodeType="withEffect">
                                  <p:stCondLst>
                                    <p:cond delay="2900"/>
                                  </p:stCondLst>
                                  <p:childTnLst>
                                    <p:set>
                                      <p:cBhvr>
                                        <p:cTn id="74" dur="1" fill="hold">
                                          <p:stCondLst>
                                            <p:cond delay="0"/>
                                          </p:stCondLst>
                                        </p:cTn>
                                        <p:tgtEl>
                                          <p:spTgt spid="75"/>
                                        </p:tgtEl>
                                        <p:attrNameLst>
                                          <p:attrName>style.visibility</p:attrName>
                                        </p:attrNameLst>
                                      </p:cBhvr>
                                      <p:to>
                                        <p:strVal val="visible"/>
                                      </p:to>
                                    </p:set>
                                    <p:animEffect transition="in" filter="wipe(left)">
                                      <p:cBhvr>
                                        <p:cTn id="75" dur="1100"/>
                                        <p:tgtEl>
                                          <p:spTgt spid="75"/>
                                        </p:tgtEl>
                                      </p:cBhvr>
                                    </p:animEffect>
                                  </p:childTnLst>
                                </p:cTn>
                              </p:par>
                              <p:par>
                                <p:cTn id="76" presetID="31" presetClass="entr" presetSubtype="0" fill="hold" nodeType="withEffect">
                                  <p:stCondLst>
                                    <p:cond delay="4000"/>
                                  </p:stCondLst>
                                  <p:childTnLst>
                                    <p:set>
                                      <p:cBhvr>
                                        <p:cTn id="77" dur="1" fill="hold">
                                          <p:stCondLst>
                                            <p:cond delay="0"/>
                                          </p:stCondLst>
                                        </p:cTn>
                                        <p:tgtEl>
                                          <p:spTgt spid="80"/>
                                        </p:tgtEl>
                                        <p:attrNameLst>
                                          <p:attrName>style.visibility</p:attrName>
                                        </p:attrNameLst>
                                      </p:cBhvr>
                                      <p:to>
                                        <p:strVal val="visible"/>
                                      </p:to>
                                    </p:set>
                                    <p:anim calcmode="lin" valueType="num">
                                      <p:cBhvr>
                                        <p:cTn id="78" dur="500" fill="hold"/>
                                        <p:tgtEl>
                                          <p:spTgt spid="80"/>
                                        </p:tgtEl>
                                        <p:attrNameLst>
                                          <p:attrName>ppt_w</p:attrName>
                                        </p:attrNameLst>
                                      </p:cBhvr>
                                      <p:tavLst>
                                        <p:tav tm="0">
                                          <p:val>
                                            <p:fltVal val="0"/>
                                          </p:val>
                                        </p:tav>
                                        <p:tav tm="100000">
                                          <p:val>
                                            <p:strVal val="#ppt_w"/>
                                          </p:val>
                                        </p:tav>
                                      </p:tavLst>
                                    </p:anim>
                                    <p:anim calcmode="lin" valueType="num">
                                      <p:cBhvr>
                                        <p:cTn id="79" dur="500" fill="hold"/>
                                        <p:tgtEl>
                                          <p:spTgt spid="80"/>
                                        </p:tgtEl>
                                        <p:attrNameLst>
                                          <p:attrName>ppt_h</p:attrName>
                                        </p:attrNameLst>
                                      </p:cBhvr>
                                      <p:tavLst>
                                        <p:tav tm="0">
                                          <p:val>
                                            <p:fltVal val="0"/>
                                          </p:val>
                                        </p:tav>
                                        <p:tav tm="100000">
                                          <p:val>
                                            <p:strVal val="#ppt_h"/>
                                          </p:val>
                                        </p:tav>
                                      </p:tavLst>
                                    </p:anim>
                                    <p:anim calcmode="lin" valueType="num">
                                      <p:cBhvr>
                                        <p:cTn id="80" dur="500" fill="hold"/>
                                        <p:tgtEl>
                                          <p:spTgt spid="80"/>
                                        </p:tgtEl>
                                        <p:attrNameLst>
                                          <p:attrName>style.rotation</p:attrName>
                                        </p:attrNameLst>
                                      </p:cBhvr>
                                      <p:tavLst>
                                        <p:tav tm="0">
                                          <p:val>
                                            <p:fltVal val="90"/>
                                          </p:val>
                                        </p:tav>
                                        <p:tav tm="100000">
                                          <p:val>
                                            <p:fltVal val="0"/>
                                          </p:val>
                                        </p:tav>
                                      </p:tavLst>
                                    </p:anim>
                                    <p:animEffect transition="in" filter="fade">
                                      <p:cBhvr>
                                        <p:cTn id="81" dur="500"/>
                                        <p:tgtEl>
                                          <p:spTgt spid="80"/>
                                        </p:tgtEl>
                                      </p:cBhvr>
                                    </p:animEffect>
                                  </p:childTnLst>
                                </p:cTn>
                              </p:par>
                              <p:par>
                                <p:cTn id="82" presetID="22" presetClass="entr" presetSubtype="4" fill="hold" nodeType="withEffect">
                                  <p:stCondLst>
                                    <p:cond delay="4500"/>
                                  </p:stCondLst>
                                  <p:childTnLst>
                                    <p:set>
                                      <p:cBhvr>
                                        <p:cTn id="83" dur="1" fill="hold">
                                          <p:stCondLst>
                                            <p:cond delay="0"/>
                                          </p:stCondLst>
                                        </p:cTn>
                                        <p:tgtEl>
                                          <p:spTgt spid="76"/>
                                        </p:tgtEl>
                                        <p:attrNameLst>
                                          <p:attrName>style.visibility</p:attrName>
                                        </p:attrNameLst>
                                      </p:cBhvr>
                                      <p:to>
                                        <p:strVal val="visible"/>
                                      </p:to>
                                    </p:set>
                                    <p:animEffect transition="in" filter="wipe(down)">
                                      <p:cBhvr>
                                        <p:cTn id="84" dur="750"/>
                                        <p:tgtEl>
                                          <p:spTgt spid="76"/>
                                        </p:tgtEl>
                                      </p:cBhvr>
                                    </p:animEffect>
                                  </p:childTnLst>
                                </p:cTn>
                              </p:par>
                              <p:par>
                                <p:cTn id="85" presetID="22" presetClass="entr" presetSubtype="8" fill="hold" nodeType="withEffect">
                                  <p:stCondLst>
                                    <p:cond delay="525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750"/>
                                        <p:tgtEl>
                                          <p:spTgt spid="77"/>
                                        </p:tgtEl>
                                      </p:cBhvr>
                                    </p:animEffect>
                                  </p:childTnLst>
                                </p:cTn>
                              </p:par>
                              <p:par>
                                <p:cTn id="88" presetID="22" presetClass="entr" presetSubtype="1" fill="hold" nodeType="withEffect">
                                  <p:stCondLst>
                                    <p:cond delay="6750"/>
                                  </p:stCondLst>
                                  <p:childTnLst>
                                    <p:set>
                                      <p:cBhvr>
                                        <p:cTn id="89" dur="1" fill="hold">
                                          <p:stCondLst>
                                            <p:cond delay="0"/>
                                          </p:stCondLst>
                                        </p:cTn>
                                        <p:tgtEl>
                                          <p:spTgt spid="78"/>
                                        </p:tgtEl>
                                        <p:attrNameLst>
                                          <p:attrName>style.visibility</p:attrName>
                                        </p:attrNameLst>
                                      </p:cBhvr>
                                      <p:to>
                                        <p:strVal val="visible"/>
                                      </p:to>
                                    </p:set>
                                    <p:animEffect transition="in" filter="wipe(up)">
                                      <p:cBhvr>
                                        <p:cTn id="90" dur="750"/>
                                        <p:tgtEl>
                                          <p:spTgt spid="78"/>
                                        </p:tgtEl>
                                      </p:cBhvr>
                                    </p:animEffect>
                                  </p:childTnLst>
                                </p:cTn>
                              </p:par>
                              <p:par>
                                <p:cTn id="91" presetID="22" presetClass="entr" presetSubtype="2" fill="hold" nodeType="withEffect">
                                  <p:stCondLst>
                                    <p:cond delay="7500"/>
                                  </p:stCondLst>
                                  <p:childTnLst>
                                    <p:set>
                                      <p:cBhvr>
                                        <p:cTn id="92" dur="1" fill="hold">
                                          <p:stCondLst>
                                            <p:cond delay="0"/>
                                          </p:stCondLst>
                                        </p:cTn>
                                        <p:tgtEl>
                                          <p:spTgt spid="79"/>
                                        </p:tgtEl>
                                        <p:attrNameLst>
                                          <p:attrName>style.visibility</p:attrName>
                                        </p:attrNameLst>
                                      </p:cBhvr>
                                      <p:to>
                                        <p:strVal val="visible"/>
                                      </p:to>
                                    </p:set>
                                    <p:animEffect transition="in" filter="wipe(right)">
                                      <p:cBhvr>
                                        <p:cTn id="93" dur="750"/>
                                        <p:tgtEl>
                                          <p:spTgt spid="79"/>
                                        </p:tgtEl>
                                      </p:cBhvr>
                                    </p:animEffect>
                                  </p:childTnLst>
                                </p:cTn>
                              </p:par>
                              <p:par>
                                <p:cTn id="94" presetID="8" presetClass="emph" presetSubtype="0" repeatCount="indefinite" fill="hold" nodeType="withEffect">
                                  <p:stCondLst>
                                    <p:cond delay="4000"/>
                                  </p:stCondLst>
                                  <p:childTnLst>
                                    <p:animRot by="21600000">
                                      <p:cBhvr>
                                        <p:cTn id="95" dur="5500" fill="hold"/>
                                        <p:tgtEl>
                                          <p:spTgt spid="8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8" grpId="0" animBg="1"/>
      <p:bldP spid="49" grpId="0" animBg="1"/>
      <p:bldP spid="50" grpId="0" animBg="1"/>
      <p:bldP spid="66" grpId="0" animBg="1"/>
      <p:bldP spid="72" grpId="0" animBg="1"/>
      <p:bldP spid="73" grpId="0" animBg="1"/>
      <p:bldP spid="7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2D106B28-2B7A-4EE8-B6CC-C3B2BA3B3906}"/>
              </a:ext>
            </a:extLst>
          </p:cNvPr>
          <p:cNvSpPr/>
          <p:nvPr/>
        </p:nvSpPr>
        <p:spPr>
          <a:xfrm>
            <a:off x="2871354" y="792489"/>
            <a:ext cx="6629400" cy="978949"/>
          </a:xfrm>
          <a:prstGeom prst="roundRect">
            <a:avLst/>
          </a:prstGeom>
          <a:solidFill>
            <a:srgbClr val="34070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BD42A43-FAB2-4DC8-989A-6AFFD24DE1BA}"/>
              </a:ext>
            </a:extLst>
          </p:cNvPr>
          <p:cNvSpPr txBox="1"/>
          <p:nvPr/>
        </p:nvSpPr>
        <p:spPr>
          <a:xfrm>
            <a:off x="3702335" y="672678"/>
            <a:ext cx="496743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spc="300" noProof="0">
                <a:solidFill>
                  <a:prstClr val="white"/>
                </a:solidFill>
                <a:latin typeface="UTM Iron Gothic" panose="02040603050506020204" pitchFamily="18" charset="0"/>
              </a:rPr>
              <a:t>Luyện đọc câu dài</a:t>
            </a:r>
            <a:endParaRPr kumimoji="0" lang="en-US" sz="6000" b="0" i="0" u="none" strike="noStrike" kern="1200" cap="none" spc="300" normalizeH="0" baseline="0" noProof="0" dirty="0">
              <a:ln>
                <a:noFill/>
              </a:ln>
              <a:solidFill>
                <a:prstClr val="white"/>
              </a:solidFill>
              <a:effectLst/>
              <a:uLnTx/>
              <a:uFillTx/>
              <a:latin typeface="UTM Iron Gothic" panose="02040603050506020204" pitchFamily="18" charset="0"/>
            </a:endParaRPr>
          </a:p>
        </p:txBody>
      </p:sp>
      <p:sp>
        <p:nvSpPr>
          <p:cNvPr id="6" name="Rectangle: Rounded Corners 5">
            <a:extLst>
              <a:ext uri="{FF2B5EF4-FFF2-40B4-BE49-F238E27FC236}">
                <a16:creationId xmlns:a16="http://schemas.microsoft.com/office/drawing/2014/main" id="{65047A79-1999-4415-8E89-1F9A9D51C5B0}"/>
              </a:ext>
            </a:extLst>
          </p:cNvPr>
          <p:cNvSpPr/>
          <p:nvPr/>
        </p:nvSpPr>
        <p:spPr>
          <a:xfrm>
            <a:off x="2927502" y="729536"/>
            <a:ext cx="6629400" cy="978949"/>
          </a:xfrm>
          <a:prstGeom prst="roundRect">
            <a:avLst/>
          </a:pr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4BEB51D-A80A-485C-B341-4CFDDD76C7A5}"/>
              </a:ext>
            </a:extLst>
          </p:cNvPr>
          <p:cNvSpPr/>
          <p:nvPr/>
        </p:nvSpPr>
        <p:spPr>
          <a:xfrm>
            <a:off x="2781300" y="688058"/>
            <a:ext cx="6629400" cy="978949"/>
          </a:xfrm>
          <a:prstGeom prst="roundRect">
            <a:avLst/>
          </a:prstGeom>
          <a:noFill/>
          <a:ln w="38100">
            <a:solidFill>
              <a:schemeClr val="bg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610E30BD-92BF-4E35-B6A9-B4BDDB95C3FD}"/>
              </a:ext>
            </a:extLst>
          </p:cNvPr>
          <p:cNvSpPr/>
          <p:nvPr/>
        </p:nvSpPr>
        <p:spPr>
          <a:xfrm>
            <a:off x="635431" y="2513398"/>
            <a:ext cx="10921138" cy="1720686"/>
          </a:xfrm>
          <a:prstGeom prst="roundRect">
            <a:avLst/>
          </a:prstGeom>
          <a:solidFill>
            <a:schemeClr val="bg1">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ama">
            <a:extLst>
              <a:ext uri="{FF2B5EF4-FFF2-40B4-BE49-F238E27FC236}">
                <a16:creationId xmlns:a16="http://schemas.microsoft.com/office/drawing/2014/main" id="{EE993548-D0BA-4D8F-8DF3-70EA86324DEA}"/>
              </a:ext>
            </a:extLst>
          </p:cNvPr>
          <p:cNvSpPr txBox="1"/>
          <p:nvPr/>
        </p:nvSpPr>
        <p:spPr>
          <a:xfrm>
            <a:off x="762907" y="2619228"/>
            <a:ext cx="10793660" cy="1569660"/>
          </a:xfrm>
          <a:prstGeom prst="rect">
            <a:avLst/>
          </a:prstGeom>
          <a:noFill/>
        </p:spPr>
        <p:txBody>
          <a:bodyPr wrap="square">
            <a:spAutoFit/>
          </a:bodyPr>
          <a:lstStyle/>
          <a:p>
            <a:pPr lvl="0" algn="just">
              <a:defRPr/>
            </a:pPr>
            <a:r>
              <a:rPr lang="vi-VN" sz="3200" spc="300">
                <a:solidFill>
                  <a:prstClr val="white"/>
                </a:solidFill>
                <a:latin typeface="Tahoma" panose="020B0604030504040204" pitchFamily="34" charset="0"/>
                <a:ea typeface="Tahoma" panose="020B0604030504040204" pitchFamily="34" charset="0"/>
                <a:cs typeface="Tahoma" panose="020B0604030504040204" pitchFamily="34" charset="0"/>
              </a:rPr>
              <a:t>(1) Đến một cánh đồng khô cạn, Cẩu Khây thấy một cậu bé </a:t>
            </a:r>
            <a:r>
              <a:rPr lang="vi-VN" sz="3200" b="1" i="1" spc="300">
                <a:solidFill>
                  <a:prstClr val="white"/>
                </a:solidFill>
                <a:latin typeface="Tahoma" panose="020B0604030504040204" pitchFamily="34" charset="0"/>
                <a:ea typeface="Tahoma" panose="020B0604030504040204" pitchFamily="34" charset="0"/>
                <a:cs typeface="Tahoma" panose="020B0604030504040204" pitchFamily="34" charset="0"/>
              </a:rPr>
              <a:t>vạm vỡ </a:t>
            </a:r>
            <a:r>
              <a:rPr lang="vi-VN" sz="3200" spc="300">
                <a:solidFill>
                  <a:prstClr val="white"/>
                </a:solidFill>
                <a:latin typeface="Tahoma" panose="020B0604030504040204" pitchFamily="34" charset="0"/>
                <a:ea typeface="Tahoma" panose="020B0604030504040204" pitchFamily="34" charset="0"/>
                <a:cs typeface="Tahoma" panose="020B0604030504040204" pitchFamily="34" charset="0"/>
              </a:rPr>
              <a:t>đang </a:t>
            </a:r>
            <a:r>
              <a:rPr lang="vi-VN" sz="3200" b="1" i="1" spc="300">
                <a:solidFill>
                  <a:prstClr val="white"/>
                </a:solidFill>
                <a:latin typeface="Tahoma" panose="020B0604030504040204" pitchFamily="34" charset="0"/>
                <a:ea typeface="Tahoma" panose="020B0604030504040204" pitchFamily="34" charset="0"/>
                <a:cs typeface="Tahoma" panose="020B0604030504040204" pitchFamily="34" charset="0"/>
              </a:rPr>
              <a:t>dùng tay </a:t>
            </a:r>
            <a:r>
              <a:rPr lang="vi-VN" sz="3200" spc="300">
                <a:solidFill>
                  <a:prstClr val="white"/>
                </a:solidFill>
                <a:latin typeface="Tahoma" panose="020B0604030504040204" pitchFamily="34" charset="0"/>
                <a:ea typeface="Tahoma" panose="020B0604030504040204" pitchFamily="34" charset="0"/>
                <a:cs typeface="Tahoma" panose="020B0604030504040204" pitchFamily="34" charset="0"/>
              </a:rPr>
              <a:t>làm vồ </a:t>
            </a:r>
            <a:r>
              <a:rPr lang="vi-VN" sz="3200" b="1" i="1" spc="300">
                <a:solidFill>
                  <a:prstClr val="white"/>
                </a:solidFill>
                <a:latin typeface="Tahoma" panose="020B0604030504040204" pitchFamily="34" charset="0"/>
                <a:ea typeface="Tahoma" panose="020B0604030504040204" pitchFamily="34" charset="0"/>
                <a:cs typeface="Tahoma" panose="020B0604030504040204" pitchFamily="34" charset="0"/>
              </a:rPr>
              <a:t>đóng cọc </a:t>
            </a:r>
            <a:r>
              <a:rPr lang="vi-VN" sz="3200" spc="300">
                <a:solidFill>
                  <a:prstClr val="white"/>
                </a:solidFill>
                <a:latin typeface="Tahoma" panose="020B0604030504040204" pitchFamily="34" charset="0"/>
                <a:ea typeface="Tahoma" panose="020B0604030504040204" pitchFamily="34" charset="0"/>
                <a:cs typeface="Tahoma" panose="020B0604030504040204" pitchFamily="34" charset="0"/>
              </a:rPr>
              <a:t>để đắp đập dẫn nước vào ruộng.</a:t>
            </a:r>
          </a:p>
        </p:txBody>
      </p:sp>
      <p:sp>
        <p:nvSpPr>
          <p:cNvPr id="15" name="Rectangle: Rounded Corners 14">
            <a:extLst>
              <a:ext uri="{FF2B5EF4-FFF2-40B4-BE49-F238E27FC236}">
                <a16:creationId xmlns:a16="http://schemas.microsoft.com/office/drawing/2014/main" id="{A256EB8F-1C5C-4C86-AE0F-A848CE9B9801}"/>
              </a:ext>
            </a:extLst>
          </p:cNvPr>
          <p:cNvSpPr/>
          <p:nvPr/>
        </p:nvSpPr>
        <p:spPr>
          <a:xfrm>
            <a:off x="635430" y="4509422"/>
            <a:ext cx="10921137" cy="1503919"/>
          </a:xfrm>
          <a:prstGeom prst="roundRect">
            <a:avLst/>
          </a:prstGeom>
          <a:solidFill>
            <a:schemeClr val="bg1">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nama">
            <a:extLst>
              <a:ext uri="{FF2B5EF4-FFF2-40B4-BE49-F238E27FC236}">
                <a16:creationId xmlns:a16="http://schemas.microsoft.com/office/drawing/2014/main" id="{DD3CBFC7-EF22-4E24-853F-3E704EEAE589}"/>
              </a:ext>
            </a:extLst>
          </p:cNvPr>
          <p:cNvSpPr txBox="1"/>
          <p:nvPr/>
        </p:nvSpPr>
        <p:spPr>
          <a:xfrm>
            <a:off x="762907" y="4431346"/>
            <a:ext cx="10793660" cy="1569660"/>
          </a:xfrm>
          <a:prstGeom prst="rect">
            <a:avLst/>
          </a:prstGeom>
          <a:noFill/>
        </p:spPr>
        <p:txBody>
          <a:bodyPr wrap="square">
            <a:spAutoFit/>
          </a:bodyPr>
          <a:lstStyle>
            <a:defPPr>
              <a:defRPr lang="en-US"/>
            </a:defPPr>
            <a:lvl1pPr lvl="0">
              <a:defRPr sz="3200" spc="300">
                <a:solidFill>
                  <a:prstClr val="white"/>
                </a:solidFill>
                <a:latin typeface="Tahoma" panose="020B0604030504040204" pitchFamily="34" charset="0"/>
                <a:ea typeface="Tahoma" panose="020B0604030504040204" pitchFamily="34" charset="0"/>
                <a:cs typeface="Tahoma" panose="020B0604030504040204" pitchFamily="34" charset="0"/>
              </a:defRPr>
            </a:lvl1pPr>
          </a:lstStyle>
          <a:p>
            <a:pPr algn="just"/>
            <a:r>
              <a:rPr lang="en-US"/>
              <a:t>(2) </a:t>
            </a:r>
            <a:r>
              <a:rPr lang="vi-VN"/>
              <a:t>Họ </a:t>
            </a:r>
            <a:r>
              <a:rPr lang="vi-VN" b="1" i="1"/>
              <a:t>ngạc nhiên </a:t>
            </a:r>
            <a:r>
              <a:rPr lang="vi-VN"/>
              <a:t>thấy một cậu bé đang lấy vành tai tát nước suối lên một thửa ruộng </a:t>
            </a:r>
            <a:r>
              <a:rPr lang="vi-VN" b="1" i="1"/>
              <a:t>cao bằng mái nhà</a:t>
            </a:r>
            <a:r>
              <a:rPr lang="en-US" b="1" i="1"/>
              <a:t>.</a:t>
            </a:r>
            <a:endParaRPr lang="vi-VN" b="1" i="1"/>
          </a:p>
        </p:txBody>
      </p:sp>
      <p:pic>
        <p:nvPicPr>
          <p:cNvPr id="8" name="Picture 7">
            <a:extLst>
              <a:ext uri="{FF2B5EF4-FFF2-40B4-BE49-F238E27FC236}">
                <a16:creationId xmlns:a16="http://schemas.microsoft.com/office/drawing/2014/main" id="{F7E13356-1825-4646-A4A9-B014B4CA420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1852" l="9990" r="90531">
                        <a14:foregroundMark x1="65140" y1="28519" x2="65661" y2="29352"/>
                        <a14:foregroundMark x1="35172" y1="87685" x2="34651" y2="91944"/>
                        <a14:foregroundMark x1="80437" y1="79537" x2="89906" y2="83241"/>
                        <a14:foregroundMark x1="89906" y1="83241" x2="90531" y2="80185"/>
                        <a14:foregroundMark x1="72529" y1="82222" x2="76067" y2="85463"/>
                        <a14:foregroundMark x1="62643" y1="64630" x2="65140" y2="67778"/>
                        <a14:foregroundMark x1="62643" y1="28241" x2="64412" y2="28889"/>
                        <a14:foregroundMark x1="39854" y1="26852" x2="48283" y2="23796"/>
                        <a14:foregroundMark x1="48283" y1="23796" x2="54527" y2="29167"/>
                      </a14:backgroundRemoval>
                    </a14:imgEffect>
                  </a14:imgLayer>
                </a14:imgProps>
              </a:ext>
              <a:ext uri="{28A0092B-C50C-407E-A947-70E740481C1C}">
                <a14:useLocalDpi xmlns:a14="http://schemas.microsoft.com/office/drawing/2010/main" val="0"/>
              </a:ext>
            </a:extLst>
          </a:blip>
          <a:stretch>
            <a:fillRect/>
          </a:stretch>
        </p:blipFill>
        <p:spPr>
          <a:xfrm>
            <a:off x="0" y="-751630"/>
            <a:ext cx="3182022" cy="3576050"/>
          </a:xfrm>
          <a:prstGeom prst="rect">
            <a:avLst/>
          </a:prstGeom>
        </p:spPr>
      </p:pic>
      <p:cxnSp>
        <p:nvCxnSpPr>
          <p:cNvPr id="10" name="Straight Connector 9">
            <a:extLst>
              <a:ext uri="{FF2B5EF4-FFF2-40B4-BE49-F238E27FC236}">
                <a16:creationId xmlns:a16="http://schemas.microsoft.com/office/drawing/2014/main" id="{C741F285-37ED-4AFB-BEC6-A4DCD5A70A33}"/>
              </a:ext>
            </a:extLst>
          </p:cNvPr>
          <p:cNvCxnSpPr/>
          <p:nvPr/>
        </p:nvCxnSpPr>
        <p:spPr>
          <a:xfrm flipH="1">
            <a:off x="8136610" y="2541507"/>
            <a:ext cx="201478" cy="68391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E6E31C5-55E4-4884-9532-72E23E935385}"/>
              </a:ext>
            </a:extLst>
          </p:cNvPr>
          <p:cNvCxnSpPr/>
          <p:nvPr/>
        </p:nvCxnSpPr>
        <p:spPr>
          <a:xfrm flipH="1">
            <a:off x="3011542" y="3595367"/>
            <a:ext cx="201478" cy="68391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0AB13B8-4FB5-4614-B16E-81DE57D38E39}"/>
              </a:ext>
            </a:extLst>
          </p:cNvPr>
          <p:cNvCxnSpPr/>
          <p:nvPr/>
        </p:nvCxnSpPr>
        <p:spPr>
          <a:xfrm flipH="1">
            <a:off x="10197883" y="3618142"/>
            <a:ext cx="201478" cy="68391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6627702-BB22-4421-B184-FE66D02C6927}"/>
              </a:ext>
            </a:extLst>
          </p:cNvPr>
          <p:cNvCxnSpPr/>
          <p:nvPr/>
        </p:nvCxnSpPr>
        <p:spPr>
          <a:xfrm flipH="1">
            <a:off x="10097144" y="3582696"/>
            <a:ext cx="201478" cy="68391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879F2E1-9C41-48B2-8DE0-9C8DE7E8551E}"/>
              </a:ext>
            </a:extLst>
          </p:cNvPr>
          <p:cNvCxnSpPr/>
          <p:nvPr/>
        </p:nvCxnSpPr>
        <p:spPr>
          <a:xfrm flipH="1">
            <a:off x="5288429" y="4431346"/>
            <a:ext cx="201478" cy="68391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1F5FE81-7C3B-4DED-8E16-2E40C74C5DDD}"/>
              </a:ext>
            </a:extLst>
          </p:cNvPr>
          <p:cNvCxnSpPr/>
          <p:nvPr/>
        </p:nvCxnSpPr>
        <p:spPr>
          <a:xfrm flipH="1">
            <a:off x="6702094" y="4955101"/>
            <a:ext cx="201478" cy="68391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49A2493-D1D6-444A-B623-60B7F8A376DE}"/>
              </a:ext>
            </a:extLst>
          </p:cNvPr>
          <p:cNvCxnSpPr/>
          <p:nvPr/>
        </p:nvCxnSpPr>
        <p:spPr>
          <a:xfrm flipH="1">
            <a:off x="4211961" y="5364874"/>
            <a:ext cx="201478" cy="68391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9906178-42EE-4397-A168-C580FBD9C5A2}"/>
              </a:ext>
            </a:extLst>
          </p:cNvPr>
          <p:cNvCxnSpPr/>
          <p:nvPr/>
        </p:nvCxnSpPr>
        <p:spPr>
          <a:xfrm flipH="1">
            <a:off x="4111222" y="5329428"/>
            <a:ext cx="201478" cy="68391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BA44993-157C-412B-B60C-388E97D87CCC}"/>
              </a:ext>
            </a:extLst>
          </p:cNvPr>
          <p:cNvCxnSpPr>
            <a:cxnSpLocks/>
          </p:cNvCxnSpPr>
          <p:nvPr/>
        </p:nvCxnSpPr>
        <p:spPr>
          <a:xfrm flipH="1">
            <a:off x="3859985" y="3630765"/>
            <a:ext cx="188988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534D54F-AF95-42B4-813E-4332143F64F2}"/>
              </a:ext>
            </a:extLst>
          </p:cNvPr>
          <p:cNvCxnSpPr>
            <a:cxnSpLocks/>
          </p:cNvCxnSpPr>
          <p:nvPr/>
        </p:nvCxnSpPr>
        <p:spPr>
          <a:xfrm flipH="1">
            <a:off x="7447220" y="3639304"/>
            <a:ext cx="188988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F3CD297-81B0-482E-99EF-7F27E63DFE63}"/>
              </a:ext>
            </a:extLst>
          </p:cNvPr>
          <p:cNvCxnSpPr>
            <a:cxnSpLocks/>
          </p:cNvCxnSpPr>
          <p:nvPr/>
        </p:nvCxnSpPr>
        <p:spPr>
          <a:xfrm flipH="1">
            <a:off x="1121656" y="4117139"/>
            <a:ext cx="188988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B4BF772-BFC2-4FF5-BF87-F506217A01C2}"/>
              </a:ext>
            </a:extLst>
          </p:cNvPr>
          <p:cNvCxnSpPr>
            <a:cxnSpLocks/>
          </p:cNvCxnSpPr>
          <p:nvPr/>
        </p:nvCxnSpPr>
        <p:spPr>
          <a:xfrm flipH="1" flipV="1">
            <a:off x="2556451" y="4955101"/>
            <a:ext cx="2604485" cy="853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A97A75F-325C-4FD6-8868-4F7C18F8B3BA}"/>
              </a:ext>
            </a:extLst>
          </p:cNvPr>
          <p:cNvCxnSpPr>
            <a:cxnSpLocks/>
          </p:cNvCxnSpPr>
          <p:nvPr/>
        </p:nvCxnSpPr>
        <p:spPr>
          <a:xfrm flipH="1">
            <a:off x="10569845" y="5446547"/>
            <a:ext cx="92473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9727F06-F7B5-4D66-937F-653F09C358BD}"/>
              </a:ext>
            </a:extLst>
          </p:cNvPr>
          <p:cNvCxnSpPr>
            <a:cxnSpLocks/>
          </p:cNvCxnSpPr>
          <p:nvPr/>
        </p:nvCxnSpPr>
        <p:spPr>
          <a:xfrm flipH="1">
            <a:off x="860418" y="5931022"/>
            <a:ext cx="321980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7466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500"/>
                                        <p:tgtEl>
                                          <p:spTgt spid="10"/>
                                        </p:tgtEl>
                                      </p:cBhvr>
                                    </p:animEffect>
                                  </p:childTnLst>
                                </p:cTn>
                              </p:par>
                            </p:childTnLst>
                          </p:cTn>
                        </p:par>
                        <p:par>
                          <p:cTn id="20" fill="hold">
                            <p:stCondLst>
                              <p:cond delay="500"/>
                            </p:stCondLst>
                            <p:childTnLst>
                              <p:par>
                                <p:cTn id="21" presetID="22" presetClass="entr" presetSubtype="1"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up)">
                                      <p:cBhvr>
                                        <p:cTn id="23" dur="500"/>
                                        <p:tgtEl>
                                          <p:spTgt spid="20"/>
                                        </p:tgtEl>
                                      </p:cBhvr>
                                    </p:animEffect>
                                  </p:childTnLst>
                                </p:cTn>
                              </p:par>
                            </p:childTnLst>
                          </p:cTn>
                        </p:par>
                        <p:par>
                          <p:cTn id="24" fill="hold">
                            <p:stCondLst>
                              <p:cond delay="1000"/>
                            </p:stCondLst>
                            <p:childTnLst>
                              <p:par>
                                <p:cTn id="25" presetID="22" presetClass="entr" presetSubtype="1"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up)">
                                      <p:cBhvr>
                                        <p:cTn id="27" dur="500"/>
                                        <p:tgtEl>
                                          <p:spTgt spid="21"/>
                                        </p:tgtEl>
                                      </p:cBhvr>
                                    </p:animEffect>
                                  </p:childTnLst>
                                </p:cTn>
                              </p:par>
                              <p:par>
                                <p:cTn id="28" presetID="22" presetClass="entr" presetSubtype="1" fill="hold"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up)">
                                      <p:cBhvr>
                                        <p:cTn id="30" dur="500"/>
                                        <p:tgtEl>
                                          <p:spTgt spid="22"/>
                                        </p:tgtEl>
                                      </p:cBhvr>
                                    </p:animEffect>
                                  </p:childTnLst>
                                </p:cTn>
                              </p:par>
                            </p:childTnLst>
                          </p:cTn>
                        </p:par>
                        <p:par>
                          <p:cTn id="31" fill="hold">
                            <p:stCondLst>
                              <p:cond delay="1500"/>
                            </p:stCondLst>
                            <p:childTnLst>
                              <p:par>
                                <p:cTn id="32" presetID="22" presetClass="entr" presetSubtype="1" fill="hold" nodeType="after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up)">
                                      <p:cBhvr>
                                        <p:cTn id="34" dur="500"/>
                                        <p:tgtEl>
                                          <p:spTgt spid="27"/>
                                        </p:tgtEl>
                                      </p:cBhvr>
                                    </p:animEffect>
                                  </p:childTnLst>
                                </p:cTn>
                              </p:par>
                              <p:par>
                                <p:cTn id="35" presetID="22" presetClass="entr" presetSubtype="1"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up)">
                                      <p:cBhvr>
                                        <p:cTn id="37" dur="500"/>
                                        <p:tgtEl>
                                          <p:spTgt spid="29"/>
                                        </p:tgtEl>
                                      </p:cBhvr>
                                    </p:animEffect>
                                  </p:childTnLst>
                                </p:cTn>
                              </p:par>
                              <p:par>
                                <p:cTn id="38" presetID="22" presetClass="entr" presetSubtype="1" fill="hold"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wipe(up)">
                                      <p:cBhvr>
                                        <p:cTn id="40" dur="500"/>
                                        <p:tgtEl>
                                          <p:spTgt spid="30"/>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500"/>
                            </p:stCondLst>
                            <p:childTnLst>
                              <p:par>
                                <p:cTn id="59" presetID="22" presetClass="entr" presetSubtype="1" fill="hold" nodeType="after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wipe(up)">
                                      <p:cBhvr>
                                        <p:cTn id="61" dur="500"/>
                                        <p:tgtEl>
                                          <p:spTgt spid="24"/>
                                        </p:tgtEl>
                                      </p:cBhvr>
                                    </p:animEffect>
                                  </p:childTnLst>
                                </p:cTn>
                              </p:par>
                            </p:childTnLst>
                          </p:cTn>
                        </p:par>
                        <p:par>
                          <p:cTn id="62" fill="hold">
                            <p:stCondLst>
                              <p:cond delay="1000"/>
                            </p:stCondLst>
                            <p:childTnLst>
                              <p:par>
                                <p:cTn id="63" presetID="22" presetClass="entr" presetSubtype="1"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wipe(up)">
                                      <p:cBhvr>
                                        <p:cTn id="65" dur="500"/>
                                        <p:tgtEl>
                                          <p:spTgt spid="25"/>
                                        </p:tgtEl>
                                      </p:cBhvr>
                                    </p:animEffect>
                                  </p:childTnLst>
                                </p:cTn>
                              </p:par>
                              <p:par>
                                <p:cTn id="66" presetID="22" presetClass="entr" presetSubtype="1" fill="hold" nodeType="with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wipe(up)">
                                      <p:cBhvr>
                                        <p:cTn id="68" dur="500"/>
                                        <p:tgtEl>
                                          <p:spTgt spid="26"/>
                                        </p:tgtEl>
                                      </p:cBhvr>
                                    </p:animEffect>
                                  </p:childTnLst>
                                </p:cTn>
                              </p:par>
                            </p:childTnLst>
                          </p:cTn>
                        </p:par>
                        <p:par>
                          <p:cTn id="69" fill="hold">
                            <p:stCondLst>
                              <p:cond delay="1500"/>
                            </p:stCondLst>
                            <p:childTnLst>
                              <p:par>
                                <p:cTn id="70" presetID="22" presetClass="entr" presetSubtype="1" fill="hold" nodeType="after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wipe(up)">
                                      <p:cBhvr>
                                        <p:cTn id="72" dur="500"/>
                                        <p:tgtEl>
                                          <p:spTgt spid="31"/>
                                        </p:tgtEl>
                                      </p:cBhvr>
                                    </p:animEffect>
                                  </p:childTnLst>
                                </p:cTn>
                              </p:par>
                              <p:par>
                                <p:cTn id="73" presetID="22" presetClass="entr" presetSubtype="1" fill="hold" nodeType="with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up)">
                                      <p:cBhvr>
                                        <p:cTn id="75" dur="500"/>
                                        <p:tgtEl>
                                          <p:spTgt spid="32"/>
                                        </p:tgtEl>
                                      </p:cBhvr>
                                    </p:animEffect>
                                  </p:childTnLst>
                                </p:cTn>
                              </p:par>
                              <p:par>
                                <p:cTn id="76" presetID="22" presetClass="entr" presetSubtype="1" fill="hold" nodeType="withEffect">
                                  <p:stCondLst>
                                    <p:cond delay="0"/>
                                  </p:stCondLst>
                                  <p:childTnLst>
                                    <p:set>
                                      <p:cBhvr>
                                        <p:cTn id="77" dur="1" fill="hold">
                                          <p:stCondLst>
                                            <p:cond delay="0"/>
                                          </p:stCondLst>
                                        </p:cTn>
                                        <p:tgtEl>
                                          <p:spTgt spid="34"/>
                                        </p:tgtEl>
                                        <p:attrNameLst>
                                          <p:attrName>style.visibility</p:attrName>
                                        </p:attrNameLst>
                                      </p:cBhvr>
                                      <p:to>
                                        <p:strVal val="visible"/>
                                      </p:to>
                                    </p:set>
                                    <p:animEffect transition="in" filter="wipe(up)">
                                      <p:cBhvr>
                                        <p:cTn id="7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animBg="1"/>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4"/>
          <p:cNvSpPr txBox="1">
            <a:spLocks noChangeArrowheads="1"/>
          </p:cNvSpPr>
          <p:nvPr/>
        </p:nvSpPr>
        <p:spPr bwMode="auto">
          <a:xfrm>
            <a:off x="3120537" y="21066"/>
            <a:ext cx="576252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dirty="0" err="1">
                <a:latin typeface="Times New Roman" pitchFamily="18" charset="0"/>
                <a:cs typeface="Times New Roman" pitchFamily="18" charset="0"/>
              </a:rPr>
              <a:t>Thứ</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sáu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ngày</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3</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tháng</a:t>
            </a:r>
            <a:r>
              <a:rPr lang="en-US" sz="2800" dirty="0">
                <a:latin typeface="Times New Roman" pitchFamily="18" charset="0"/>
                <a:cs typeface="Times New Roman" pitchFamily="18" charset="0"/>
              </a:rPr>
              <a:t> 12 </a:t>
            </a:r>
            <a:r>
              <a:rPr lang="en-US" sz="2800" dirty="0" err="1">
                <a:latin typeface="Times New Roman" pitchFamily="18" charset="0"/>
                <a:cs typeface="Times New Roman" pitchFamily="18" charset="0"/>
              </a:rPr>
              <a:t>năm</a:t>
            </a:r>
            <a:r>
              <a:rPr lang="en-US" sz="2800" dirty="0">
                <a:latin typeface="Times New Roman" pitchFamily="18" charset="0"/>
                <a:cs typeface="Times New Roman" pitchFamily="18" charset="0"/>
              </a:rPr>
              <a:t> 2021</a:t>
            </a:r>
          </a:p>
        </p:txBody>
      </p:sp>
      <p:sp>
        <p:nvSpPr>
          <p:cNvPr id="3" name="Text Box 20"/>
          <p:cNvSpPr txBox="1">
            <a:spLocks noChangeArrowheads="1"/>
          </p:cNvSpPr>
          <p:nvPr/>
        </p:nvSpPr>
        <p:spPr bwMode="auto">
          <a:xfrm>
            <a:off x="5314119" y="478266"/>
            <a:ext cx="14444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u="sng" dirty="0" err="1">
                <a:latin typeface="Times New Roman" pitchFamily="18" charset="0"/>
                <a:cs typeface="Times New Roman" pitchFamily="18" charset="0"/>
              </a:rPr>
              <a:t>Tập</a:t>
            </a:r>
            <a:r>
              <a:rPr lang="en-US" sz="2800" b="1" u="sng" dirty="0">
                <a:latin typeface="Times New Roman" pitchFamily="18" charset="0"/>
                <a:cs typeface="Times New Roman" pitchFamily="18" charset="0"/>
              </a:rPr>
              <a:t> </a:t>
            </a:r>
            <a:r>
              <a:rPr lang="en-US" sz="2800" b="1" u="sng" dirty="0" err="1">
                <a:latin typeface="Times New Roman" pitchFamily="18" charset="0"/>
                <a:cs typeface="Times New Roman" pitchFamily="18" charset="0"/>
              </a:rPr>
              <a:t>đọc</a:t>
            </a:r>
            <a:endParaRPr lang="en-US" sz="2800" b="1" u="sng" dirty="0">
              <a:latin typeface="Times New Roman" pitchFamily="18" charset="0"/>
              <a:cs typeface="Times New Roman" pitchFamily="18" charset="0"/>
            </a:endParaRPr>
          </a:p>
        </p:txBody>
      </p:sp>
      <p:sp>
        <p:nvSpPr>
          <p:cNvPr id="4" name="TextBox 3"/>
          <p:cNvSpPr txBox="1"/>
          <p:nvPr/>
        </p:nvSpPr>
        <p:spPr>
          <a:xfrm>
            <a:off x="4414344" y="1001486"/>
            <a:ext cx="3421117" cy="646331"/>
          </a:xfrm>
          <a:prstGeom prst="rect">
            <a:avLst/>
          </a:prstGeom>
          <a:noFill/>
        </p:spPr>
        <p:txBody>
          <a:bodyPr wrap="square" rtlCol="0">
            <a:spAutoFit/>
          </a:bodyPr>
          <a:lstStyle/>
          <a:p>
            <a:r>
              <a:rPr lang="en-US" sz="3600" b="1" dirty="0">
                <a:solidFill>
                  <a:srgbClr val="FF3300"/>
                </a:solidFill>
                <a:effectLst>
                  <a:outerShdw blurRad="38100" dist="38100" dir="2700000" algn="tl">
                    <a:srgbClr val="000000">
                      <a:alpha val="43137"/>
                    </a:srgbClr>
                  </a:outerShdw>
                </a:effectLst>
                <a:latin typeface="Times New Roman" pitchFamily="18" charset="0"/>
                <a:cs typeface="Times New Roman" pitchFamily="18" charset="0"/>
              </a:rPr>
              <a:t>BỐN ANH TÀI</a:t>
            </a:r>
          </a:p>
        </p:txBody>
      </p:sp>
      <p:sp>
        <p:nvSpPr>
          <p:cNvPr id="5" name="Rectangle 4"/>
          <p:cNvSpPr/>
          <p:nvPr/>
        </p:nvSpPr>
        <p:spPr>
          <a:xfrm>
            <a:off x="330974" y="1647817"/>
            <a:ext cx="2582758" cy="646331"/>
          </a:xfrm>
          <a:prstGeom prst="rect">
            <a:avLst/>
          </a:prstGeom>
        </p:spPr>
        <p:txBody>
          <a:bodyPr wrap="none">
            <a:spAutoFit/>
          </a:bodyPr>
          <a:lstStyle/>
          <a:p>
            <a:pPr marL="457200" indent="-457200">
              <a:buFont typeface="Wingdings" pitchFamily="2" charset="2"/>
              <a:buChar char="v"/>
            </a:pPr>
            <a:r>
              <a:rPr lang="nl-NL" sz="3600" b="1" dirty="0">
                <a:solidFill>
                  <a:srgbClr val="C00000"/>
                </a:solidFill>
                <a:latin typeface="Times New Roman" pitchFamily="18" charset="0"/>
                <a:cs typeface="Times New Roman" pitchFamily="18" charset="0"/>
              </a:rPr>
              <a:t>Câu dài:  </a:t>
            </a:r>
            <a:endParaRPr lang="en-US" sz="3600" b="1" dirty="0">
              <a:solidFill>
                <a:srgbClr val="C00000"/>
              </a:solidFill>
              <a:latin typeface="Times New Roman" pitchFamily="18" charset="0"/>
              <a:cs typeface="Times New Roman" pitchFamily="18" charset="0"/>
            </a:endParaRPr>
          </a:p>
        </p:txBody>
      </p:sp>
      <p:sp>
        <p:nvSpPr>
          <p:cNvPr id="6" name="Rectangle 3"/>
          <p:cNvSpPr>
            <a:spLocks noChangeArrowheads="1"/>
          </p:cNvSpPr>
          <p:nvPr/>
        </p:nvSpPr>
        <p:spPr bwMode="auto">
          <a:xfrm>
            <a:off x="428951" y="2186337"/>
            <a:ext cx="11505545"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en-US" sz="3600" b="1" dirty="0">
                <a:latin typeface="Times New Roman" pitchFamily="18" charset="0"/>
                <a:cs typeface="Times New Roman" pitchFamily="18" charset="0"/>
              </a:rPr>
              <a:t>(1) </a:t>
            </a:r>
            <a:r>
              <a:rPr lang="en-US" sz="3600" b="1" dirty="0" err="1">
                <a:latin typeface="Times New Roman" pitchFamily="18" charset="0"/>
                <a:cs typeface="Times New Roman" pitchFamily="18" charset="0"/>
              </a:rPr>
              <a:t>Đến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một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cánh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đồng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khô</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cạn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Cẩu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Khây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thấy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một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cậu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bé</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vạm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vỡ</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đang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dùng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tay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làm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vồ</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đóng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cọc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để</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đắp</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đập</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dẫn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nước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vào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ruộng</a:t>
            </a:r>
            <a:r>
              <a:rPr lang="en-US" sz="3600" b="1" dirty="0">
                <a:latin typeface="Times New Roman" pitchFamily="18" charset="0"/>
                <a:cs typeface="Times New Roman" pitchFamily="18" charset="0"/>
              </a:rPr>
              <a:t>.</a:t>
            </a:r>
          </a:p>
        </p:txBody>
      </p:sp>
      <p:sp>
        <p:nvSpPr>
          <p:cNvPr id="7" name="Rectangle 6"/>
          <p:cNvSpPr/>
          <p:nvPr/>
        </p:nvSpPr>
        <p:spPr>
          <a:xfrm>
            <a:off x="428951" y="4698181"/>
            <a:ext cx="11505545" cy="1754326"/>
          </a:xfrm>
          <a:prstGeom prst="rect">
            <a:avLst/>
          </a:prstGeom>
        </p:spPr>
        <p:txBody>
          <a:bodyPr wrap="square">
            <a:spAutoFit/>
          </a:bodyPr>
          <a:lstStyle/>
          <a:p>
            <a:pPr algn="just">
              <a:lnSpc>
                <a:spcPct val="150000"/>
              </a:lnSpc>
            </a:pPr>
            <a:r>
              <a:rPr lang="en-US" sz="3600" b="1" dirty="0">
                <a:latin typeface="Times New Roman" pitchFamily="18" charset="0"/>
                <a:cs typeface="Times New Roman" pitchFamily="18" charset="0"/>
              </a:rPr>
              <a:t>(2) </a:t>
            </a:r>
            <a:r>
              <a:rPr lang="en-US" sz="3600" b="1" dirty="0" err="1">
                <a:latin typeface="Times New Roman" pitchFamily="18" charset="0"/>
                <a:cs typeface="Times New Roman" pitchFamily="18" charset="0"/>
              </a:rPr>
              <a:t>Họ</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ngạc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nhiên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thấy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một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cậu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bé</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đang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lấy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vành</a:t>
            </a:r>
            <a:r>
              <a:rPr lang="en-US" sz="3600" b="1" dirty="0">
                <a:latin typeface="Times New Roman" pitchFamily="18" charset="0"/>
                <a:cs typeface="Times New Roman" pitchFamily="18" charset="0"/>
              </a:rPr>
              <a:t> tai </a:t>
            </a:r>
            <a:r>
              <a:rPr lang="en-US" sz="3600" b="1" dirty="0" err="1">
                <a:latin typeface="Times New Roman" pitchFamily="18" charset="0"/>
                <a:cs typeface="Times New Roman" pitchFamily="18" charset="0"/>
              </a:rPr>
              <a:t>tát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nước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suối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lên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một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thửa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ruộng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cao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bằng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mái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nhà</a:t>
            </a:r>
            <a:r>
              <a:rPr lang="en-US" sz="3600" b="1" dirty="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
        <p:nvSpPr>
          <p:cNvPr id="10" name="Rectangle 3"/>
          <p:cNvSpPr>
            <a:spLocks noChangeArrowheads="1"/>
          </p:cNvSpPr>
          <p:nvPr/>
        </p:nvSpPr>
        <p:spPr bwMode="auto">
          <a:xfrm>
            <a:off x="428952" y="2186337"/>
            <a:ext cx="11552840" cy="2485745"/>
          </a:xfrm>
          <a:prstGeom prst="rect">
            <a:avLst/>
          </a:prstGeom>
          <a:solidFill>
            <a:schemeClr val="bg1"/>
          </a:solidFill>
          <a:ln>
            <a:noFill/>
          </a:ln>
        </p:spPr>
        <p:txBody>
          <a:bodyPr wrap="square">
            <a:spAutoFit/>
          </a:bodyPr>
          <a:lstStyle/>
          <a:p>
            <a:pPr algn="just">
              <a:lnSpc>
                <a:spcPct val="150000"/>
              </a:lnSpc>
            </a:pPr>
            <a:r>
              <a:rPr lang="en-US" sz="3600" b="1" dirty="0">
                <a:latin typeface="Times New Roman" pitchFamily="18" charset="0"/>
                <a:cs typeface="Times New Roman" pitchFamily="18" charset="0"/>
              </a:rPr>
              <a:t>(1) </a:t>
            </a:r>
            <a:r>
              <a:rPr lang="en-US" sz="3600" b="1" dirty="0" err="1">
                <a:latin typeface="Times New Roman" pitchFamily="18" charset="0"/>
                <a:cs typeface="Times New Roman" pitchFamily="18" charset="0"/>
              </a:rPr>
              <a:t>Đến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một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cánh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đồng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khô</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cạn</a:t>
            </a:r>
            <a:r>
              <a:rPr lang="en-US" sz="3600" b="1" dirty="0">
                <a:latin typeface="Times New Roman" pitchFamily="18" charset="0"/>
                <a:cs typeface="Times New Roman" pitchFamily="18" charset="0"/>
              </a:rPr>
              <a:t>, </a:t>
            </a:r>
            <a:r>
              <a:rPr lang="en-US" sz="3600" b="1" dirty="0">
                <a:solidFill>
                  <a:srgbClr val="FF0000"/>
                </a:solidFill>
                <a:latin typeface="Times New Roman" pitchFamily="18" charset="0"/>
                <a:cs typeface="Times New Roman" pitchFamily="18" charset="0"/>
              </a:rPr>
              <a: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Cẩu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Khây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thấy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một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cậu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bé</a:t>
            </a:r>
            <a:r>
              <a:rPr lang="en-US" sz="3600" b="1" dirty="0">
                <a:latin typeface="Times New Roman" pitchFamily="18" charset="0"/>
                <a:cs typeface="Times New Roman" pitchFamily="18" charset="0"/>
              </a:rPr>
              <a:t> </a:t>
            </a:r>
            <a:r>
              <a:rPr lang="en-US" sz="3600" b="1" u="sng" dirty="0" err="1">
                <a:latin typeface="Times New Roman" pitchFamily="18" charset="0"/>
                <a:cs typeface="Times New Roman" pitchFamily="18" charset="0"/>
              </a:rPr>
              <a:t>vạm</a:t>
            </a:r>
            <a:r>
              <a:rPr lang="en-US" sz="3600" b="1" u="sng" dirty="0">
                <a:latin typeface="Times New Roman" pitchFamily="18" charset="0"/>
                <a:cs typeface="Times New Roman" pitchFamily="18" charset="0"/>
              </a:rPr>
              <a:t> </a:t>
            </a:r>
            <a:r>
              <a:rPr lang="en-US" sz="3600" b="1" u="sng" dirty="0" err="1">
                <a:latin typeface="Times New Roman" pitchFamily="18" charset="0"/>
                <a:cs typeface="Times New Roman" pitchFamily="18" charset="0"/>
              </a:rPr>
              <a:t>vỡ</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đang</a:t>
            </a:r>
            <a:r>
              <a:rPr lang="en-US" sz="3600" b="1" dirty="0">
                <a:latin typeface="Times New Roman" pitchFamily="18" charset="0"/>
                <a:cs typeface="Times New Roman" pitchFamily="18" charset="0"/>
              </a:rPr>
              <a:t> </a:t>
            </a:r>
            <a:r>
              <a:rPr lang="en-US" sz="3600" b="1" u="sng" dirty="0" err="1">
                <a:latin typeface="Times New Roman" pitchFamily="18" charset="0"/>
                <a:cs typeface="Times New Roman" pitchFamily="18" charset="0"/>
              </a:rPr>
              <a:t>dùng</a:t>
            </a:r>
            <a:r>
              <a:rPr lang="en-US" sz="3600" b="1" u="sng" dirty="0">
                <a:latin typeface="Times New Roman" pitchFamily="18" charset="0"/>
                <a:cs typeface="Times New Roman" pitchFamily="18" charset="0"/>
              </a:rPr>
              <a:t> </a:t>
            </a:r>
            <a:r>
              <a:rPr lang="en-US" sz="3600" b="1" u="sng" dirty="0" err="1">
                <a:latin typeface="Times New Roman" pitchFamily="18" charset="0"/>
                <a:cs typeface="Times New Roman" pitchFamily="18" charset="0"/>
              </a:rPr>
              <a:t>tay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làm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vồ</a:t>
            </a:r>
            <a:r>
              <a:rPr lang="en-US" sz="3600" b="1" dirty="0">
                <a:latin typeface="Times New Roman" pitchFamily="18" charset="0"/>
                <a:cs typeface="Times New Roman" pitchFamily="18" charset="0"/>
              </a:rPr>
              <a:t> </a:t>
            </a:r>
            <a:r>
              <a:rPr lang="en-US" sz="3600" b="1" u="sng" dirty="0" err="1">
                <a:latin typeface="Times New Roman" pitchFamily="18" charset="0"/>
                <a:cs typeface="Times New Roman" pitchFamily="18" charset="0"/>
              </a:rPr>
              <a:t>đóng</a:t>
            </a:r>
            <a:r>
              <a:rPr lang="en-US" sz="3600" b="1" u="sng" dirty="0">
                <a:latin typeface="Times New Roman" pitchFamily="18" charset="0"/>
                <a:cs typeface="Times New Roman" pitchFamily="18" charset="0"/>
              </a:rPr>
              <a:t> </a:t>
            </a:r>
            <a:r>
              <a:rPr lang="en-US" sz="3600" b="1" u="sng" dirty="0" err="1">
                <a:latin typeface="Times New Roman" pitchFamily="18" charset="0"/>
                <a:cs typeface="Times New Roman" pitchFamily="18" charset="0"/>
              </a:rPr>
              <a:t>cọc</a:t>
            </a:r>
            <a:r>
              <a:rPr lang="en-US" sz="3600" b="1" dirty="0">
                <a:latin typeface="Times New Roman" pitchFamily="18" charset="0"/>
                <a:cs typeface="Times New Roman" pitchFamily="18" charset="0"/>
              </a:rPr>
              <a:t> </a:t>
            </a:r>
            <a:r>
              <a:rPr lang="en-US" sz="3600" b="1" dirty="0">
                <a:solidFill>
                  <a:srgbClr val="FF0000"/>
                </a:solidFill>
                <a:latin typeface="Times New Roman" pitchFamily="18" charset="0"/>
                <a:cs typeface="Times New Roman" pitchFamily="18" charset="0"/>
              </a:rPr>
              <a: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để</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đắp</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đập</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dẫn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nước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vào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ruộng</a:t>
            </a:r>
            <a:r>
              <a:rPr lang="en-US" sz="3600" b="1" dirty="0">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p>
        </p:txBody>
      </p:sp>
      <p:sp>
        <p:nvSpPr>
          <p:cNvPr id="11" name="Rectangle 10"/>
          <p:cNvSpPr/>
          <p:nvPr/>
        </p:nvSpPr>
        <p:spPr>
          <a:xfrm>
            <a:off x="428951" y="4698181"/>
            <a:ext cx="11552841" cy="1754326"/>
          </a:xfrm>
          <a:prstGeom prst="rect">
            <a:avLst/>
          </a:prstGeom>
          <a:solidFill>
            <a:schemeClr val="bg1"/>
          </a:solidFill>
        </p:spPr>
        <p:txBody>
          <a:bodyPr wrap="square">
            <a:spAutoFit/>
          </a:bodyPr>
          <a:lstStyle/>
          <a:p>
            <a:pPr algn="just">
              <a:lnSpc>
                <a:spcPct val="150000"/>
              </a:lnSpc>
            </a:pPr>
            <a:r>
              <a:rPr lang="en-US" sz="3600" b="1" dirty="0">
                <a:latin typeface="Times New Roman" pitchFamily="18" charset="0"/>
                <a:cs typeface="Times New Roman" pitchFamily="18" charset="0"/>
              </a:rPr>
              <a:t>(2) </a:t>
            </a:r>
            <a:r>
              <a:rPr lang="en-US" sz="3600" b="1" dirty="0" err="1">
                <a:latin typeface="Times New Roman" pitchFamily="18" charset="0"/>
                <a:cs typeface="Times New Roman" pitchFamily="18" charset="0"/>
              </a:rPr>
              <a:t>Họ</a:t>
            </a:r>
            <a:r>
              <a:rPr lang="en-US" sz="3600" b="1" dirty="0">
                <a:latin typeface="Times New Roman" pitchFamily="18" charset="0"/>
                <a:cs typeface="Times New Roman" pitchFamily="18" charset="0"/>
              </a:rPr>
              <a:t> </a:t>
            </a:r>
            <a:r>
              <a:rPr lang="en-US" sz="3600" b="1" u="sng" dirty="0" err="1">
                <a:latin typeface="Times New Roman" pitchFamily="18" charset="0"/>
                <a:cs typeface="Times New Roman" pitchFamily="18" charset="0"/>
              </a:rPr>
              <a:t>ngạc</a:t>
            </a:r>
            <a:r>
              <a:rPr lang="en-US" sz="3600" b="1" u="sng" dirty="0">
                <a:latin typeface="Times New Roman" pitchFamily="18" charset="0"/>
                <a:cs typeface="Times New Roman" pitchFamily="18" charset="0"/>
              </a:rPr>
              <a:t> </a:t>
            </a:r>
            <a:r>
              <a:rPr lang="en-US" sz="3600" b="1" u="sng" dirty="0" err="1">
                <a:latin typeface="Times New Roman" pitchFamily="18" charset="0"/>
                <a:cs typeface="Times New Roman" pitchFamily="18" charset="0"/>
              </a:rPr>
              <a:t>nhiên</a:t>
            </a:r>
            <a:r>
              <a:rPr lang="en-US" sz="3600" b="1" dirty="0">
                <a:latin typeface="Times New Roman" pitchFamily="18" charset="0"/>
                <a:cs typeface="Times New Roman" pitchFamily="18" charset="0"/>
              </a:rPr>
              <a:t> </a:t>
            </a:r>
            <a:r>
              <a:rPr lang="en-US" sz="3600" b="1" dirty="0">
                <a:solidFill>
                  <a:srgbClr val="FF0000"/>
                </a:solidFill>
                <a:latin typeface="Times New Roman" pitchFamily="18" charset="0"/>
                <a:cs typeface="Times New Roman" pitchFamily="18" charset="0"/>
              </a:rPr>
              <a:t>/ </a:t>
            </a:r>
            <a:r>
              <a:rPr lang="en-US" sz="3600" b="1" dirty="0" err="1">
                <a:latin typeface="Times New Roman" pitchFamily="18" charset="0"/>
                <a:cs typeface="Times New Roman" pitchFamily="18" charset="0"/>
              </a:rPr>
              <a:t>thấy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một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cậu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bé</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đang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lấy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vành</a:t>
            </a:r>
            <a:r>
              <a:rPr lang="en-US" sz="3600" b="1" dirty="0">
                <a:latin typeface="Times New Roman" pitchFamily="18" charset="0"/>
                <a:cs typeface="Times New Roman" pitchFamily="18" charset="0"/>
              </a:rPr>
              <a:t> tai </a:t>
            </a:r>
            <a:r>
              <a:rPr lang="en-US" sz="3600" b="1" dirty="0" err="1">
                <a:latin typeface="Times New Roman" pitchFamily="18" charset="0"/>
                <a:cs typeface="Times New Roman" pitchFamily="18" charset="0"/>
              </a:rPr>
              <a:t>tát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nước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suối</a:t>
            </a:r>
            <a:r>
              <a:rPr lang="en-US" sz="3600" b="1" dirty="0">
                <a:latin typeface="Times New Roman" pitchFamily="18" charset="0"/>
                <a:cs typeface="Times New Roman" pitchFamily="18" charset="0"/>
              </a:rPr>
              <a:t> </a:t>
            </a:r>
            <a:r>
              <a:rPr lang="en-US" sz="3600" b="1" dirty="0">
                <a:solidFill>
                  <a:srgbClr val="FF0000"/>
                </a:solidFill>
                <a:latin typeface="Times New Roman" pitchFamily="18" charset="0"/>
                <a:cs typeface="Times New Roman" pitchFamily="18" charset="0"/>
              </a:rPr>
              <a:t>/ </a:t>
            </a:r>
            <a:r>
              <a:rPr lang="en-US" sz="3600" b="1" dirty="0" err="1">
                <a:latin typeface="Times New Roman" pitchFamily="18" charset="0"/>
                <a:cs typeface="Times New Roman" pitchFamily="18" charset="0"/>
              </a:rPr>
              <a:t>lên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một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thửa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ruộng</a:t>
            </a:r>
            <a:r>
              <a:rPr lang="en-US" sz="3600" b="1" dirty="0">
                <a:latin typeface="Times New Roman" pitchFamily="18" charset="0"/>
                <a:cs typeface="Times New Roman" pitchFamily="18" charset="0"/>
              </a:rPr>
              <a:t> </a:t>
            </a:r>
            <a:r>
              <a:rPr lang="en-US" sz="3600" b="1" u="sng" dirty="0" err="1">
                <a:latin typeface="Times New Roman" pitchFamily="18" charset="0"/>
                <a:cs typeface="Times New Roman" pitchFamily="18" charset="0"/>
              </a:rPr>
              <a:t>cao</a:t>
            </a:r>
            <a:r>
              <a:rPr lang="en-US" sz="3600" b="1" u="sng" dirty="0">
                <a:latin typeface="Times New Roman" pitchFamily="18" charset="0"/>
                <a:cs typeface="Times New Roman" pitchFamily="18" charset="0"/>
              </a:rPr>
              <a:t> </a:t>
            </a:r>
            <a:r>
              <a:rPr lang="en-US" sz="3600" b="1" u="sng" dirty="0" err="1">
                <a:latin typeface="Times New Roman" pitchFamily="18" charset="0"/>
                <a:cs typeface="Times New Roman" pitchFamily="18" charset="0"/>
              </a:rPr>
              <a:t>bằng</a:t>
            </a:r>
            <a:r>
              <a:rPr lang="en-US" sz="3600" b="1" u="sng" dirty="0">
                <a:latin typeface="Times New Roman" pitchFamily="18" charset="0"/>
                <a:cs typeface="Times New Roman" pitchFamily="18" charset="0"/>
              </a:rPr>
              <a:t> </a:t>
            </a:r>
            <a:r>
              <a:rPr lang="en-US" sz="3600" b="1" u="sng" dirty="0" err="1">
                <a:latin typeface="Times New Roman" pitchFamily="18" charset="0"/>
                <a:cs typeface="Times New Roman" pitchFamily="18" charset="0"/>
              </a:rPr>
              <a:t>mái</a:t>
            </a:r>
            <a:r>
              <a:rPr lang="en-US" sz="3600" b="1" u="sng" dirty="0">
                <a:latin typeface="Times New Roman" pitchFamily="18" charset="0"/>
                <a:cs typeface="Times New Roman" pitchFamily="18" charset="0"/>
              </a:rPr>
              <a:t> </a:t>
            </a:r>
            <a:r>
              <a:rPr lang="en-US" sz="3600" b="1" u="sng" dirty="0" err="1">
                <a:latin typeface="Times New Roman" pitchFamily="18" charset="0"/>
                <a:cs typeface="Times New Roman" pitchFamily="18" charset="0"/>
              </a:rPr>
              <a:t>nhà</a:t>
            </a:r>
            <a:r>
              <a:rPr lang="en-US" sz="3600" b="1" u="sng" dirty="0">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endParaRPr lang="en-US" sz="36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8622196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2D106B28-2B7A-4EE8-B6CC-C3B2BA3B3906}"/>
              </a:ext>
            </a:extLst>
          </p:cNvPr>
          <p:cNvSpPr/>
          <p:nvPr/>
        </p:nvSpPr>
        <p:spPr>
          <a:xfrm>
            <a:off x="2871354" y="792489"/>
            <a:ext cx="6629400" cy="978949"/>
          </a:xfrm>
          <a:prstGeom prst="roundRect">
            <a:avLst/>
          </a:prstGeom>
          <a:solidFill>
            <a:srgbClr val="34070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BD42A43-FAB2-4DC8-989A-6AFFD24DE1BA}"/>
              </a:ext>
            </a:extLst>
          </p:cNvPr>
          <p:cNvSpPr txBox="1"/>
          <p:nvPr/>
        </p:nvSpPr>
        <p:spPr>
          <a:xfrm>
            <a:off x="3702335" y="672678"/>
            <a:ext cx="496743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spc="300" noProof="0">
                <a:solidFill>
                  <a:prstClr val="white"/>
                </a:solidFill>
                <a:latin typeface="UTM Iron Gothic" panose="02040603050506020204" pitchFamily="18" charset="0"/>
              </a:rPr>
              <a:t>Giải nghĩa từ</a:t>
            </a:r>
            <a:endParaRPr kumimoji="0" lang="en-US" sz="6000" b="0" i="0" u="none" strike="noStrike" kern="1200" cap="none" spc="300" normalizeH="0" baseline="0" noProof="0" dirty="0">
              <a:ln>
                <a:noFill/>
              </a:ln>
              <a:solidFill>
                <a:prstClr val="white"/>
              </a:solidFill>
              <a:effectLst/>
              <a:uLnTx/>
              <a:uFillTx/>
              <a:latin typeface="UTM Iron Gothic" panose="02040603050506020204" pitchFamily="18" charset="0"/>
            </a:endParaRPr>
          </a:p>
        </p:txBody>
      </p:sp>
      <p:sp>
        <p:nvSpPr>
          <p:cNvPr id="6" name="Rectangle: Rounded Corners 5">
            <a:extLst>
              <a:ext uri="{FF2B5EF4-FFF2-40B4-BE49-F238E27FC236}">
                <a16:creationId xmlns:a16="http://schemas.microsoft.com/office/drawing/2014/main" id="{65047A79-1999-4415-8E89-1F9A9D51C5B0}"/>
              </a:ext>
            </a:extLst>
          </p:cNvPr>
          <p:cNvSpPr/>
          <p:nvPr/>
        </p:nvSpPr>
        <p:spPr>
          <a:xfrm>
            <a:off x="2927502" y="729536"/>
            <a:ext cx="6629400" cy="978949"/>
          </a:xfrm>
          <a:prstGeom prst="roundRect">
            <a:avLst/>
          </a:pr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4BEB51D-A80A-485C-B341-4CFDDD76C7A5}"/>
              </a:ext>
            </a:extLst>
          </p:cNvPr>
          <p:cNvSpPr/>
          <p:nvPr/>
        </p:nvSpPr>
        <p:spPr>
          <a:xfrm>
            <a:off x="2781300" y="688058"/>
            <a:ext cx="6629400" cy="978949"/>
          </a:xfrm>
          <a:prstGeom prst="roundRect">
            <a:avLst/>
          </a:prstGeom>
          <a:noFill/>
          <a:ln w="38100">
            <a:solidFill>
              <a:schemeClr val="bg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6F75A12E-69FE-4EBB-8BC2-7FD8B905CD4C}"/>
              </a:ext>
            </a:extLst>
          </p:cNvPr>
          <p:cNvSpPr/>
          <p:nvPr/>
        </p:nvSpPr>
        <p:spPr>
          <a:xfrm>
            <a:off x="455192" y="1925055"/>
            <a:ext cx="11287628" cy="1030150"/>
          </a:xfrm>
          <a:prstGeom prst="roundRect">
            <a:avLst/>
          </a:prstGeom>
          <a:solidFill>
            <a:schemeClr val="bg1">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ama">
            <a:extLst>
              <a:ext uri="{FF2B5EF4-FFF2-40B4-BE49-F238E27FC236}">
                <a16:creationId xmlns:a16="http://schemas.microsoft.com/office/drawing/2014/main" id="{0D987CEC-9FD2-4877-89A5-75C9FEC325BA}"/>
              </a:ext>
            </a:extLst>
          </p:cNvPr>
          <p:cNvSpPr txBox="1"/>
          <p:nvPr/>
        </p:nvSpPr>
        <p:spPr>
          <a:xfrm>
            <a:off x="449181" y="2076081"/>
            <a:ext cx="11287628"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30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Cẩu Khây:</a:t>
            </a:r>
            <a:endParaRPr kumimoji="0" lang="en-US" sz="4400" b="1" i="0" u="none" strike="noStrike" kern="1200" cap="none" spc="30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21" name="Picture 20">
            <a:extLst>
              <a:ext uri="{FF2B5EF4-FFF2-40B4-BE49-F238E27FC236}">
                <a16:creationId xmlns:a16="http://schemas.microsoft.com/office/drawing/2014/main" id="{A2D40057-3AD1-4541-8F33-416A337E25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5676" y="3015938"/>
            <a:ext cx="4754076" cy="3169384"/>
          </a:xfrm>
          <a:prstGeom prst="rect">
            <a:avLst/>
          </a:prstGeom>
          <a:ln>
            <a:noFill/>
          </a:ln>
          <a:effectLst>
            <a:softEdge rad="112500"/>
          </a:effectLst>
        </p:spPr>
      </p:pic>
      <p:pic>
        <p:nvPicPr>
          <p:cNvPr id="23" name="Picture 22">
            <a:extLst>
              <a:ext uri="{FF2B5EF4-FFF2-40B4-BE49-F238E27FC236}">
                <a16:creationId xmlns:a16="http://schemas.microsoft.com/office/drawing/2014/main" id="{99AE10AB-CDBD-491B-968D-CE88C8981A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138666">
            <a:off x="7509528" y="3379653"/>
            <a:ext cx="3944535" cy="2208939"/>
          </a:xfrm>
          <a:prstGeom prst="rect">
            <a:avLst/>
          </a:prstGeom>
          <a:ln>
            <a:noFill/>
          </a:ln>
          <a:effectLst>
            <a:softEdge rad="112500"/>
          </a:effectLst>
        </p:spPr>
      </p:pic>
      <p:sp>
        <p:nvSpPr>
          <p:cNvPr id="24" name="nama">
            <a:extLst>
              <a:ext uri="{FF2B5EF4-FFF2-40B4-BE49-F238E27FC236}">
                <a16:creationId xmlns:a16="http://schemas.microsoft.com/office/drawing/2014/main" id="{9F179919-6A03-4E53-84CD-4D94C55B9DFC}"/>
              </a:ext>
            </a:extLst>
          </p:cNvPr>
          <p:cNvSpPr txBox="1"/>
          <p:nvPr/>
        </p:nvSpPr>
        <p:spPr>
          <a:xfrm>
            <a:off x="4915922" y="5969259"/>
            <a:ext cx="2014269"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i="0" u="none" strike="noStrike" kern="1200" cap="none" spc="30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Chõ xôi </a:t>
            </a:r>
            <a:endParaRPr kumimoji="0" lang="en-US" sz="3600" i="0" u="none" strike="noStrike" kern="1200" cap="none" spc="30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5" name="nama">
            <a:extLst>
              <a:ext uri="{FF2B5EF4-FFF2-40B4-BE49-F238E27FC236}">
                <a16:creationId xmlns:a16="http://schemas.microsoft.com/office/drawing/2014/main" id="{80C77C47-A2DF-47DB-A25F-93776237ABE0}"/>
              </a:ext>
            </a:extLst>
          </p:cNvPr>
          <p:cNvSpPr txBox="1"/>
          <p:nvPr/>
        </p:nvSpPr>
        <p:spPr>
          <a:xfrm rot="1332922">
            <a:off x="6934628" y="5391072"/>
            <a:ext cx="4225845"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i="0" u="none" strike="noStrike" kern="1200" cap="none" spc="30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Xôi ngũ sắc của dân tộc Tày</a:t>
            </a:r>
            <a:endParaRPr kumimoji="0" lang="en-US" i="0" u="none" strike="noStrike" kern="1200" cap="none" spc="30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6" name="nama">
            <a:extLst>
              <a:ext uri="{FF2B5EF4-FFF2-40B4-BE49-F238E27FC236}">
                <a16:creationId xmlns:a16="http://schemas.microsoft.com/office/drawing/2014/main" id="{8046F338-A676-4924-90CC-55D5069ACA33}"/>
              </a:ext>
            </a:extLst>
          </p:cNvPr>
          <p:cNvSpPr txBox="1"/>
          <p:nvPr/>
        </p:nvSpPr>
        <p:spPr>
          <a:xfrm>
            <a:off x="3822650" y="2060040"/>
            <a:ext cx="8186874"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30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(tiếng</a:t>
            </a:r>
            <a:r>
              <a:rPr kumimoji="0" lang="en-US" sz="4400" b="1" i="0" u="none" strike="noStrike" kern="1200" cap="none" spc="300" normalizeH="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Tày) chín chõ xôi</a:t>
            </a:r>
            <a:endParaRPr kumimoji="0" lang="en-US" sz="4400" b="1" i="0" u="none" strike="noStrike" kern="1200" cap="none" spc="30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48050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animEffect transition="in" filter="fade">
                                      <p:cBhvr>
                                        <p:cTn id="21" dur="500"/>
                                        <p:tgtEl>
                                          <p:spTgt spid="26"/>
                                        </p:tgtEl>
                                      </p:cBhvr>
                                    </p:animEffect>
                                  </p:childTnLst>
                                </p:cTn>
                              </p:par>
                            </p:childTnLst>
                          </p:cTn>
                        </p:par>
                        <p:par>
                          <p:cTn id="22" fill="hold">
                            <p:stCondLst>
                              <p:cond delay="500"/>
                            </p:stCondLst>
                            <p:childTnLst>
                              <p:par>
                                <p:cTn id="23" presetID="53" presetClass="entr" presetSubtype="16"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p:cTn id="30" dur="500" fill="hold"/>
                                        <p:tgtEl>
                                          <p:spTgt spid="24"/>
                                        </p:tgtEl>
                                        <p:attrNameLst>
                                          <p:attrName>ppt_w</p:attrName>
                                        </p:attrNameLst>
                                      </p:cBhvr>
                                      <p:tavLst>
                                        <p:tav tm="0">
                                          <p:val>
                                            <p:fltVal val="0"/>
                                          </p:val>
                                        </p:tav>
                                        <p:tav tm="100000">
                                          <p:val>
                                            <p:strVal val="#ppt_w"/>
                                          </p:val>
                                        </p:tav>
                                      </p:tavLst>
                                    </p:anim>
                                    <p:anim calcmode="lin" valueType="num">
                                      <p:cBhvr>
                                        <p:cTn id="31" dur="500" fill="hold"/>
                                        <p:tgtEl>
                                          <p:spTgt spid="24"/>
                                        </p:tgtEl>
                                        <p:attrNameLst>
                                          <p:attrName>ppt_h</p:attrName>
                                        </p:attrNameLst>
                                      </p:cBhvr>
                                      <p:tavLst>
                                        <p:tav tm="0">
                                          <p:val>
                                            <p:fltVal val="0"/>
                                          </p:val>
                                        </p:tav>
                                        <p:tav tm="100000">
                                          <p:val>
                                            <p:strVal val="#ppt_h"/>
                                          </p:val>
                                        </p:tav>
                                      </p:tavLst>
                                    </p:anim>
                                    <p:animEffect transition="in" filter="fade">
                                      <p:cBhvr>
                                        <p:cTn id="32" dur="500"/>
                                        <p:tgtEl>
                                          <p:spTgt spid="24"/>
                                        </p:tgtEl>
                                      </p:cBhvr>
                                    </p:animEffect>
                                  </p:childTnLst>
                                </p:cTn>
                              </p:par>
                            </p:childTnLst>
                          </p:cTn>
                        </p:par>
                        <p:par>
                          <p:cTn id="33" fill="hold">
                            <p:stCondLst>
                              <p:cond delay="1000"/>
                            </p:stCondLst>
                            <p:childTnLst>
                              <p:par>
                                <p:cTn id="34" presetID="53" presetClass="entr" presetSubtype="16" fill="hold" nodeType="after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p:cTn id="36" dur="500" fill="hold"/>
                                        <p:tgtEl>
                                          <p:spTgt spid="23"/>
                                        </p:tgtEl>
                                        <p:attrNameLst>
                                          <p:attrName>ppt_w</p:attrName>
                                        </p:attrNameLst>
                                      </p:cBhvr>
                                      <p:tavLst>
                                        <p:tav tm="0">
                                          <p:val>
                                            <p:fltVal val="0"/>
                                          </p:val>
                                        </p:tav>
                                        <p:tav tm="100000">
                                          <p:val>
                                            <p:strVal val="#ppt_w"/>
                                          </p:val>
                                        </p:tav>
                                      </p:tavLst>
                                    </p:anim>
                                    <p:anim calcmode="lin" valueType="num">
                                      <p:cBhvr>
                                        <p:cTn id="37" dur="500" fill="hold"/>
                                        <p:tgtEl>
                                          <p:spTgt spid="23"/>
                                        </p:tgtEl>
                                        <p:attrNameLst>
                                          <p:attrName>ppt_h</p:attrName>
                                        </p:attrNameLst>
                                      </p:cBhvr>
                                      <p:tavLst>
                                        <p:tav tm="0">
                                          <p:val>
                                            <p:fltVal val="0"/>
                                          </p:val>
                                        </p:tav>
                                        <p:tav tm="100000">
                                          <p:val>
                                            <p:strVal val="#ppt_h"/>
                                          </p:val>
                                        </p:tav>
                                      </p:tavLst>
                                    </p:anim>
                                    <p:animEffect transition="in" filter="fade">
                                      <p:cBhvr>
                                        <p:cTn id="38" dur="500"/>
                                        <p:tgtEl>
                                          <p:spTgt spid="23"/>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24" grpId="0"/>
      <p:bldP spid="25" grpId="0"/>
      <p:bldP spid="2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2D106B28-2B7A-4EE8-B6CC-C3B2BA3B3906}"/>
              </a:ext>
            </a:extLst>
          </p:cNvPr>
          <p:cNvSpPr/>
          <p:nvPr/>
        </p:nvSpPr>
        <p:spPr>
          <a:xfrm>
            <a:off x="2871354" y="792489"/>
            <a:ext cx="6629400" cy="978949"/>
          </a:xfrm>
          <a:prstGeom prst="roundRect">
            <a:avLst/>
          </a:prstGeom>
          <a:solidFill>
            <a:srgbClr val="34070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BD42A43-FAB2-4DC8-989A-6AFFD24DE1BA}"/>
              </a:ext>
            </a:extLst>
          </p:cNvPr>
          <p:cNvSpPr txBox="1"/>
          <p:nvPr/>
        </p:nvSpPr>
        <p:spPr>
          <a:xfrm>
            <a:off x="3702335" y="672678"/>
            <a:ext cx="496743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spc="300" noProof="0">
                <a:solidFill>
                  <a:prstClr val="white"/>
                </a:solidFill>
                <a:latin typeface="UTM Iron Gothic" panose="02040603050506020204" pitchFamily="18" charset="0"/>
              </a:rPr>
              <a:t>Giải nghĩa từ</a:t>
            </a:r>
            <a:endParaRPr kumimoji="0" lang="en-US" sz="6000" b="0" i="0" u="none" strike="noStrike" kern="1200" cap="none" spc="300" normalizeH="0" baseline="0" noProof="0" dirty="0">
              <a:ln>
                <a:noFill/>
              </a:ln>
              <a:solidFill>
                <a:prstClr val="white"/>
              </a:solidFill>
              <a:effectLst/>
              <a:uLnTx/>
              <a:uFillTx/>
              <a:latin typeface="UTM Iron Gothic" panose="02040603050506020204" pitchFamily="18" charset="0"/>
            </a:endParaRPr>
          </a:p>
        </p:txBody>
      </p:sp>
      <p:sp>
        <p:nvSpPr>
          <p:cNvPr id="6" name="Rectangle: Rounded Corners 5">
            <a:extLst>
              <a:ext uri="{FF2B5EF4-FFF2-40B4-BE49-F238E27FC236}">
                <a16:creationId xmlns:a16="http://schemas.microsoft.com/office/drawing/2014/main" id="{65047A79-1999-4415-8E89-1F9A9D51C5B0}"/>
              </a:ext>
            </a:extLst>
          </p:cNvPr>
          <p:cNvSpPr/>
          <p:nvPr/>
        </p:nvSpPr>
        <p:spPr>
          <a:xfrm>
            <a:off x="2927502" y="729536"/>
            <a:ext cx="6629400" cy="978949"/>
          </a:xfrm>
          <a:prstGeom prst="roundRect">
            <a:avLst/>
          </a:pr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4BEB51D-A80A-485C-B341-4CFDDD76C7A5}"/>
              </a:ext>
            </a:extLst>
          </p:cNvPr>
          <p:cNvSpPr/>
          <p:nvPr/>
        </p:nvSpPr>
        <p:spPr>
          <a:xfrm>
            <a:off x="2781300" y="688058"/>
            <a:ext cx="6629400" cy="978949"/>
          </a:xfrm>
          <a:prstGeom prst="roundRect">
            <a:avLst/>
          </a:prstGeom>
          <a:noFill/>
          <a:ln w="38100">
            <a:solidFill>
              <a:schemeClr val="bg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6F75A12E-69FE-4EBB-8BC2-7FD8B905CD4C}"/>
              </a:ext>
            </a:extLst>
          </p:cNvPr>
          <p:cNvSpPr/>
          <p:nvPr/>
        </p:nvSpPr>
        <p:spPr>
          <a:xfrm>
            <a:off x="455192" y="1925055"/>
            <a:ext cx="11287628" cy="1597576"/>
          </a:xfrm>
          <a:prstGeom prst="roundRect">
            <a:avLst/>
          </a:prstGeom>
          <a:solidFill>
            <a:schemeClr val="bg1">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ama">
            <a:extLst>
              <a:ext uri="{FF2B5EF4-FFF2-40B4-BE49-F238E27FC236}">
                <a16:creationId xmlns:a16="http://schemas.microsoft.com/office/drawing/2014/main" id="{0D987CEC-9FD2-4877-89A5-75C9FEC325BA}"/>
              </a:ext>
            </a:extLst>
          </p:cNvPr>
          <p:cNvSpPr txBox="1"/>
          <p:nvPr/>
        </p:nvSpPr>
        <p:spPr>
          <a:xfrm>
            <a:off x="449181" y="2076081"/>
            <a:ext cx="11287628"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30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Tinh thông:</a:t>
            </a:r>
            <a:endParaRPr kumimoji="0" lang="en-US" sz="4400" b="1" i="0" u="none" strike="noStrike" kern="1200" cap="none" spc="30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6" name="nama">
            <a:extLst>
              <a:ext uri="{FF2B5EF4-FFF2-40B4-BE49-F238E27FC236}">
                <a16:creationId xmlns:a16="http://schemas.microsoft.com/office/drawing/2014/main" id="{8046F338-A676-4924-90CC-55D5069ACA33}"/>
              </a:ext>
            </a:extLst>
          </p:cNvPr>
          <p:cNvSpPr txBox="1"/>
          <p:nvPr/>
        </p:nvSpPr>
        <p:spPr>
          <a:xfrm>
            <a:off x="467214" y="2080790"/>
            <a:ext cx="11281617" cy="1446550"/>
          </a:xfrm>
          <a:prstGeom prst="rect">
            <a:avLst/>
          </a:prstGeom>
          <a:noFill/>
        </p:spPr>
        <p:txBody>
          <a:bodyPr wrap="square">
            <a:spAutoFit/>
          </a:bodyPr>
          <a:lstStyle/>
          <a:p>
            <a:pPr lvl="0">
              <a:defRPr/>
            </a:pPr>
            <a:r>
              <a:rPr lang="en-US" sz="4400" spc="300">
                <a:solidFill>
                  <a:prstClr val="white"/>
                </a:solidFill>
                <a:latin typeface="Tahoma" panose="020B0604030504040204" pitchFamily="34" charset="0"/>
                <a:ea typeface="Tahoma" panose="020B0604030504040204" pitchFamily="34" charset="0"/>
                <a:cs typeface="Tahoma" panose="020B0604030504040204" pitchFamily="34" charset="0"/>
              </a:rPr>
              <a:t>                    hiểu biết thấu đáo, có khả năng vận dụng thành thạo.</a:t>
            </a:r>
            <a:endParaRPr kumimoji="0" lang="en-US" sz="4400" i="0" u="none" strike="noStrike" kern="1200" cap="none" spc="30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7" name="Rectangle: Rounded Corners 26">
            <a:extLst>
              <a:ext uri="{FF2B5EF4-FFF2-40B4-BE49-F238E27FC236}">
                <a16:creationId xmlns:a16="http://schemas.microsoft.com/office/drawing/2014/main" id="{56487325-A2CE-48C9-AF75-688C81462E5E}"/>
              </a:ext>
            </a:extLst>
          </p:cNvPr>
          <p:cNvSpPr/>
          <p:nvPr/>
        </p:nvSpPr>
        <p:spPr>
          <a:xfrm>
            <a:off x="523357" y="3689714"/>
            <a:ext cx="11287628" cy="1597576"/>
          </a:xfrm>
          <a:prstGeom prst="roundRect">
            <a:avLst/>
          </a:prstGeom>
          <a:solidFill>
            <a:schemeClr val="bg1">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nama">
            <a:extLst>
              <a:ext uri="{FF2B5EF4-FFF2-40B4-BE49-F238E27FC236}">
                <a16:creationId xmlns:a16="http://schemas.microsoft.com/office/drawing/2014/main" id="{15138441-2479-486C-AEAD-98A55A0906D1}"/>
              </a:ext>
            </a:extLst>
          </p:cNvPr>
          <p:cNvSpPr txBox="1"/>
          <p:nvPr/>
        </p:nvSpPr>
        <p:spPr>
          <a:xfrm>
            <a:off x="517346" y="3840740"/>
            <a:ext cx="11287628"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30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Yêu</a:t>
            </a:r>
            <a:r>
              <a:rPr kumimoji="0" lang="en-US" sz="4400" b="1" i="0" u="none" strike="noStrike" kern="1200" cap="none" spc="300" normalizeH="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tinh</a:t>
            </a:r>
            <a:r>
              <a:rPr kumimoji="0" lang="en-US" sz="4400" b="1" i="0" u="none" strike="noStrike" kern="1200" cap="none" spc="30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en-US" sz="4400" b="1" i="0" u="none" strike="noStrike" kern="1200" cap="none" spc="30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9" name="nama">
            <a:extLst>
              <a:ext uri="{FF2B5EF4-FFF2-40B4-BE49-F238E27FC236}">
                <a16:creationId xmlns:a16="http://schemas.microsoft.com/office/drawing/2014/main" id="{2A8990D3-5F50-496F-A117-67F404355333}"/>
              </a:ext>
            </a:extLst>
          </p:cNvPr>
          <p:cNvSpPr txBox="1"/>
          <p:nvPr/>
        </p:nvSpPr>
        <p:spPr>
          <a:xfrm>
            <a:off x="523357" y="3814717"/>
            <a:ext cx="11139275" cy="1446550"/>
          </a:xfrm>
          <a:prstGeom prst="rect">
            <a:avLst/>
          </a:prstGeom>
          <a:noFill/>
        </p:spPr>
        <p:txBody>
          <a:bodyPr wrap="square">
            <a:spAutoFit/>
          </a:bodyPr>
          <a:lstStyle/>
          <a:p>
            <a:pPr lvl="0">
              <a:defRPr/>
            </a:pPr>
            <a:r>
              <a:rPr lang="en-US" sz="4400" spc="300">
                <a:solidFill>
                  <a:prstClr val="white"/>
                </a:solidFill>
                <a:latin typeface="Tahoma" panose="020B0604030504040204" pitchFamily="34" charset="0"/>
                <a:ea typeface="Tahoma" panose="020B0604030504040204" pitchFamily="34" charset="0"/>
                <a:cs typeface="Tahoma" panose="020B0604030504040204" pitchFamily="34" charset="0"/>
              </a:rPr>
              <a:t>                 </a:t>
            </a:r>
            <a:r>
              <a:rPr lang="vi-VN" sz="4400" spc="300">
                <a:solidFill>
                  <a:prstClr val="white"/>
                </a:solidFill>
                <a:latin typeface="Tahoma" panose="020B0604030504040204" pitchFamily="34" charset="0"/>
                <a:ea typeface="Tahoma" panose="020B0604030504040204" pitchFamily="34" charset="0"/>
                <a:cs typeface="Tahoma" panose="020B0604030504040204" pitchFamily="34" charset="0"/>
              </a:rPr>
              <a:t>con vật tưởng tượng, có nhiều phép thuật và rất độc ác.</a:t>
            </a:r>
          </a:p>
        </p:txBody>
      </p:sp>
      <p:pic>
        <p:nvPicPr>
          <p:cNvPr id="38" name="Picture 37">
            <a:extLst>
              <a:ext uri="{FF2B5EF4-FFF2-40B4-BE49-F238E27FC236}">
                <a16:creationId xmlns:a16="http://schemas.microsoft.com/office/drawing/2014/main" id="{5ACB8792-24F1-4022-AD33-ABEABADE6330}"/>
              </a:ext>
            </a:extLst>
          </p:cNvPr>
          <p:cNvPicPr>
            <a:picLocks noChangeAspect="1"/>
          </p:cNvPicPr>
          <p:nvPr/>
        </p:nvPicPr>
        <p:blipFill>
          <a:blip r:embed="rId2"/>
          <a:stretch>
            <a:fillRect/>
          </a:stretch>
        </p:blipFill>
        <p:spPr>
          <a:xfrm>
            <a:off x="9482725" y="4490352"/>
            <a:ext cx="2179907" cy="2171490"/>
          </a:xfrm>
          <a:prstGeom prst="rect">
            <a:avLst/>
          </a:prstGeom>
          <a:ln>
            <a:noFill/>
          </a:ln>
          <a:effectLst>
            <a:softEdge rad="112500"/>
          </a:effectLst>
        </p:spPr>
      </p:pic>
    </p:spTree>
    <p:extLst>
      <p:ext uri="{BB962C8B-B14F-4D97-AF65-F5344CB8AC3E}">
        <p14:creationId xmlns:p14="http://schemas.microsoft.com/office/powerpoint/2010/main" val="3749896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Effect transition="in" filter="fade">
                                      <p:cBhvr>
                                        <p:cTn id="14" dur="10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Effect transition="in" filter="fade">
                                      <p:cBhvr>
                                        <p:cTn id="19" dur="1000"/>
                                        <p:tgtEl>
                                          <p:spTgt spid="7"/>
                                        </p:tgtEl>
                                      </p:cBhvr>
                                    </p:animEffect>
                                  </p:childTnLst>
                                </p:cTn>
                              </p:par>
                              <p:par>
                                <p:cTn id="20" presetID="53" presetClass="entr" presetSubtype="16" fill="hold" grpId="0" nodeType="withEffect">
                                  <p:stCondLst>
                                    <p:cond delay="100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fltVal val="0"/>
                                          </p:val>
                                        </p:tav>
                                        <p:tav tm="100000">
                                          <p:val>
                                            <p:strVal val="#ppt_w"/>
                                          </p:val>
                                        </p:tav>
                                      </p:tavLst>
                                    </p:anim>
                                    <p:anim calcmode="lin" valueType="num">
                                      <p:cBhvr>
                                        <p:cTn id="23" dur="1000" fill="hold"/>
                                        <p:tgtEl>
                                          <p:spTgt spid="4"/>
                                        </p:tgtEl>
                                        <p:attrNameLst>
                                          <p:attrName>ppt_h</p:attrName>
                                        </p:attrNameLst>
                                      </p:cBhvr>
                                      <p:tavLst>
                                        <p:tav tm="0">
                                          <p:val>
                                            <p:fltVal val="0"/>
                                          </p:val>
                                        </p:tav>
                                        <p:tav tm="100000">
                                          <p:val>
                                            <p:strVal val="#ppt_h"/>
                                          </p:val>
                                        </p:tav>
                                      </p:tavLst>
                                    </p:anim>
                                    <p:animEffect transition="in" filter="fade">
                                      <p:cBhvr>
                                        <p:cTn id="24" dur="1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500" fill="hold"/>
                                        <p:tgtEl>
                                          <p:spTgt spid="2"/>
                                        </p:tgtEl>
                                        <p:attrNameLst>
                                          <p:attrName>ppt_w</p:attrName>
                                        </p:attrNameLst>
                                      </p:cBhvr>
                                      <p:tavLst>
                                        <p:tav tm="0">
                                          <p:val>
                                            <p:fltVal val="0"/>
                                          </p:val>
                                        </p:tav>
                                        <p:tav tm="100000">
                                          <p:val>
                                            <p:strVal val="#ppt_w"/>
                                          </p:val>
                                        </p:tav>
                                      </p:tavLst>
                                    </p:anim>
                                    <p:anim calcmode="lin" valueType="num">
                                      <p:cBhvr>
                                        <p:cTn id="30" dur="500" fill="hold"/>
                                        <p:tgtEl>
                                          <p:spTgt spid="2"/>
                                        </p:tgtEl>
                                        <p:attrNameLst>
                                          <p:attrName>ppt_h</p:attrName>
                                        </p:attrNameLst>
                                      </p:cBhvr>
                                      <p:tavLst>
                                        <p:tav tm="0">
                                          <p:val>
                                            <p:fltVal val="0"/>
                                          </p:val>
                                        </p:tav>
                                        <p:tav tm="100000">
                                          <p:val>
                                            <p:strVal val="#ppt_h"/>
                                          </p:val>
                                        </p:tav>
                                      </p:tavLst>
                                    </p:anim>
                                    <p:animEffect transition="in" filter="fade">
                                      <p:cBhvr>
                                        <p:cTn id="31" dur="500"/>
                                        <p:tgtEl>
                                          <p:spTgt spid="2"/>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fltVal val="0"/>
                                          </p:val>
                                        </p:tav>
                                        <p:tav tm="100000">
                                          <p:val>
                                            <p:strVal val="#ppt_w"/>
                                          </p:val>
                                        </p:tav>
                                      </p:tavLst>
                                    </p:anim>
                                    <p:anim calcmode="lin" valueType="num">
                                      <p:cBhvr>
                                        <p:cTn id="35" dur="500" fill="hold"/>
                                        <p:tgtEl>
                                          <p:spTgt spid="12"/>
                                        </p:tgtEl>
                                        <p:attrNameLst>
                                          <p:attrName>ppt_h</p:attrName>
                                        </p:attrNameLst>
                                      </p:cBhvr>
                                      <p:tavLst>
                                        <p:tav tm="0">
                                          <p:val>
                                            <p:fltVal val="0"/>
                                          </p:val>
                                        </p:tav>
                                        <p:tav tm="100000">
                                          <p:val>
                                            <p:strVal val="#ppt_h"/>
                                          </p:val>
                                        </p:tav>
                                      </p:tavLst>
                                    </p:anim>
                                    <p:animEffect transition="in" filter="fade">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500" fill="hold"/>
                                        <p:tgtEl>
                                          <p:spTgt spid="26"/>
                                        </p:tgtEl>
                                        <p:attrNameLst>
                                          <p:attrName>ppt_w</p:attrName>
                                        </p:attrNameLst>
                                      </p:cBhvr>
                                      <p:tavLst>
                                        <p:tav tm="0">
                                          <p:val>
                                            <p:fltVal val="0"/>
                                          </p:val>
                                        </p:tav>
                                        <p:tav tm="100000">
                                          <p:val>
                                            <p:strVal val="#ppt_w"/>
                                          </p:val>
                                        </p:tav>
                                      </p:tavLst>
                                    </p:anim>
                                    <p:anim calcmode="lin" valueType="num">
                                      <p:cBhvr>
                                        <p:cTn id="42" dur="500" fill="hold"/>
                                        <p:tgtEl>
                                          <p:spTgt spid="26"/>
                                        </p:tgtEl>
                                        <p:attrNameLst>
                                          <p:attrName>ppt_h</p:attrName>
                                        </p:attrNameLst>
                                      </p:cBhvr>
                                      <p:tavLst>
                                        <p:tav tm="0">
                                          <p:val>
                                            <p:fltVal val="0"/>
                                          </p:val>
                                        </p:tav>
                                        <p:tav tm="100000">
                                          <p:val>
                                            <p:strVal val="#ppt_h"/>
                                          </p:val>
                                        </p:tav>
                                      </p:tavLst>
                                    </p:anim>
                                    <p:animEffect transition="in" filter="fade">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500" fill="hold"/>
                                        <p:tgtEl>
                                          <p:spTgt spid="27"/>
                                        </p:tgtEl>
                                        <p:attrNameLst>
                                          <p:attrName>ppt_w</p:attrName>
                                        </p:attrNameLst>
                                      </p:cBhvr>
                                      <p:tavLst>
                                        <p:tav tm="0">
                                          <p:val>
                                            <p:fltVal val="0"/>
                                          </p:val>
                                        </p:tav>
                                        <p:tav tm="100000">
                                          <p:val>
                                            <p:strVal val="#ppt_w"/>
                                          </p:val>
                                        </p:tav>
                                      </p:tavLst>
                                    </p:anim>
                                    <p:anim calcmode="lin" valueType="num">
                                      <p:cBhvr>
                                        <p:cTn id="49" dur="500" fill="hold"/>
                                        <p:tgtEl>
                                          <p:spTgt spid="27"/>
                                        </p:tgtEl>
                                        <p:attrNameLst>
                                          <p:attrName>ppt_h</p:attrName>
                                        </p:attrNameLst>
                                      </p:cBhvr>
                                      <p:tavLst>
                                        <p:tav tm="0">
                                          <p:val>
                                            <p:fltVal val="0"/>
                                          </p:val>
                                        </p:tav>
                                        <p:tav tm="100000">
                                          <p:val>
                                            <p:strVal val="#ppt_h"/>
                                          </p:val>
                                        </p:tav>
                                      </p:tavLst>
                                    </p:anim>
                                    <p:animEffect transition="in" filter="fade">
                                      <p:cBhvr>
                                        <p:cTn id="50" dur="500"/>
                                        <p:tgtEl>
                                          <p:spTgt spid="27"/>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Effect transition="in" filter="fade">
                                      <p:cBhvr>
                                        <p:cTn id="62" dur="500"/>
                                        <p:tgtEl>
                                          <p:spTgt spid="29"/>
                                        </p:tgtEl>
                                      </p:cBhvr>
                                    </p:animEffect>
                                  </p:childTnLst>
                                </p:cTn>
                              </p:par>
                            </p:childTnLst>
                          </p:cTn>
                        </p:par>
                        <p:par>
                          <p:cTn id="63" fill="hold">
                            <p:stCondLst>
                              <p:cond delay="500"/>
                            </p:stCondLst>
                            <p:childTnLst>
                              <p:par>
                                <p:cTn id="64" presetID="53" presetClass="entr" presetSubtype="16" fill="hold" nodeType="afterEffect">
                                  <p:stCondLst>
                                    <p:cond delay="0"/>
                                  </p:stCondLst>
                                  <p:childTnLst>
                                    <p:set>
                                      <p:cBhvr>
                                        <p:cTn id="65" dur="1" fill="hold">
                                          <p:stCondLst>
                                            <p:cond delay="0"/>
                                          </p:stCondLst>
                                        </p:cTn>
                                        <p:tgtEl>
                                          <p:spTgt spid="38"/>
                                        </p:tgtEl>
                                        <p:attrNameLst>
                                          <p:attrName>style.visibility</p:attrName>
                                        </p:attrNameLst>
                                      </p:cBhvr>
                                      <p:to>
                                        <p:strVal val="visible"/>
                                      </p:to>
                                    </p:set>
                                    <p:anim calcmode="lin" valueType="num">
                                      <p:cBhvr>
                                        <p:cTn id="66" dur="500" fill="hold"/>
                                        <p:tgtEl>
                                          <p:spTgt spid="38"/>
                                        </p:tgtEl>
                                        <p:attrNameLst>
                                          <p:attrName>ppt_w</p:attrName>
                                        </p:attrNameLst>
                                      </p:cBhvr>
                                      <p:tavLst>
                                        <p:tav tm="0">
                                          <p:val>
                                            <p:fltVal val="0"/>
                                          </p:val>
                                        </p:tav>
                                        <p:tav tm="100000">
                                          <p:val>
                                            <p:strVal val="#ppt_w"/>
                                          </p:val>
                                        </p:tav>
                                      </p:tavLst>
                                    </p:anim>
                                    <p:anim calcmode="lin" valueType="num">
                                      <p:cBhvr>
                                        <p:cTn id="67" dur="500" fill="hold"/>
                                        <p:tgtEl>
                                          <p:spTgt spid="38"/>
                                        </p:tgtEl>
                                        <p:attrNameLst>
                                          <p:attrName>ppt_h</p:attrName>
                                        </p:attrNameLst>
                                      </p:cBhvr>
                                      <p:tavLst>
                                        <p:tav tm="0">
                                          <p:val>
                                            <p:fltVal val="0"/>
                                          </p:val>
                                        </p:tav>
                                        <p:tav tm="100000">
                                          <p:val>
                                            <p:strVal val="#ppt_h"/>
                                          </p:val>
                                        </p:tav>
                                      </p:tavLst>
                                    </p:anim>
                                    <p:animEffect transition="in" filter="fade">
                                      <p:cBhvr>
                                        <p:cTn id="6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animBg="1"/>
      <p:bldP spid="7" grpId="0" animBg="1"/>
      <p:bldP spid="2" grpId="0" animBg="1"/>
      <p:bldP spid="12" grpId="0"/>
      <p:bldP spid="26" grpId="0"/>
      <p:bldP spid="27" grpId="0" animBg="1"/>
      <p:bldP spid="28" grpId="0"/>
      <p:bldP spid="2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2D106B28-2B7A-4EE8-B6CC-C3B2BA3B3906}"/>
              </a:ext>
            </a:extLst>
          </p:cNvPr>
          <p:cNvSpPr/>
          <p:nvPr/>
        </p:nvSpPr>
        <p:spPr>
          <a:xfrm>
            <a:off x="2699905" y="953526"/>
            <a:ext cx="6629400" cy="2274484"/>
          </a:xfrm>
          <a:prstGeom prst="roundRect">
            <a:avLst/>
          </a:prstGeom>
          <a:solidFill>
            <a:srgbClr val="34070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BD42A43-FAB2-4DC8-989A-6AFFD24DE1BA}"/>
              </a:ext>
            </a:extLst>
          </p:cNvPr>
          <p:cNvSpPr txBox="1"/>
          <p:nvPr/>
        </p:nvSpPr>
        <p:spPr>
          <a:xfrm>
            <a:off x="3530886" y="1270945"/>
            <a:ext cx="5708365"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600" spc="300">
                <a:solidFill>
                  <a:prstClr val="white"/>
                </a:solidFill>
                <a:latin typeface="UTM Iron Gothic" panose="02040603050506020204" pitchFamily="18" charset="0"/>
              </a:rPr>
              <a:t>2. Tìm hiểu bài</a:t>
            </a:r>
            <a:endParaRPr kumimoji="0" lang="en-US" sz="9600" b="0" i="0" u="none" strike="noStrike" kern="1200" cap="none" spc="300" normalizeH="0" baseline="0" noProof="0" dirty="0">
              <a:ln>
                <a:noFill/>
              </a:ln>
              <a:solidFill>
                <a:prstClr val="white"/>
              </a:solidFill>
              <a:effectLst/>
              <a:uLnTx/>
              <a:uFillTx/>
              <a:latin typeface="UTM Iron Gothic" panose="02040603050506020204" pitchFamily="18" charset="0"/>
            </a:endParaRPr>
          </a:p>
        </p:txBody>
      </p:sp>
      <p:sp>
        <p:nvSpPr>
          <p:cNvPr id="6" name="Rectangle: Rounded Corners 5">
            <a:extLst>
              <a:ext uri="{FF2B5EF4-FFF2-40B4-BE49-F238E27FC236}">
                <a16:creationId xmlns:a16="http://schemas.microsoft.com/office/drawing/2014/main" id="{65047A79-1999-4415-8E89-1F9A9D51C5B0}"/>
              </a:ext>
            </a:extLst>
          </p:cNvPr>
          <p:cNvSpPr/>
          <p:nvPr/>
        </p:nvSpPr>
        <p:spPr>
          <a:xfrm>
            <a:off x="2852305" y="962762"/>
            <a:ext cx="6629400" cy="2274484"/>
          </a:xfrm>
          <a:prstGeom prst="roundRect">
            <a:avLst/>
          </a:pr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4BEB51D-A80A-485C-B341-4CFDDD76C7A5}"/>
              </a:ext>
            </a:extLst>
          </p:cNvPr>
          <p:cNvSpPr/>
          <p:nvPr/>
        </p:nvSpPr>
        <p:spPr>
          <a:xfrm>
            <a:off x="2609851" y="849095"/>
            <a:ext cx="6629400" cy="2274484"/>
          </a:xfrm>
          <a:prstGeom prst="roundRect">
            <a:avLst/>
          </a:prstGeom>
          <a:noFill/>
          <a:ln w="38100">
            <a:solidFill>
              <a:schemeClr val="bg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108D870-1B49-4555-B009-5E024EB4AE5B}"/>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468" b="97651" l="9667" r="91222">
                        <a14:foregroundMark x1="28778" y1="17474" x2="31889" y2="33921"/>
                        <a14:foregroundMark x1="31889" y1="33921" x2="31889" y2="33921"/>
                        <a14:foregroundMark x1="50556" y1="4846" x2="46556" y2="58003"/>
                        <a14:foregroundMark x1="43667" y1="37151" x2="45000" y2="44640"/>
                        <a14:foregroundMark x1="45000" y1="44640" x2="52556" y2="56241"/>
                        <a14:foregroundMark x1="53000" y1="36270" x2="56778" y2="57562"/>
                        <a14:foregroundMark x1="56778" y1="57562" x2="55889" y2="62996"/>
                        <a14:foregroundMark x1="53222" y1="38326" x2="68444" y2="47577"/>
                        <a14:foregroundMark x1="68444" y1="47577" x2="71667" y2="51248"/>
                        <a14:foregroundMark x1="89312" y1="51542" x2="90111" y2="58297"/>
                        <a14:foregroundMark x1="89000" y1="48899" x2="89312" y2="51542"/>
                        <a14:foregroundMark x1="90111" y1="58297" x2="89333" y2="65639"/>
                        <a14:foregroundMark x1="89333" y1="65639" x2="83444" y2="64905"/>
                        <a14:foregroundMark x1="83444" y1="64905" x2="80778" y2="62408"/>
                        <a14:foregroundMark x1="21889" y1="86197" x2="19444" y2="94273"/>
                        <a14:foregroundMark x1="19444" y1="94273" x2="59222" y2="95007"/>
                        <a14:foregroundMark x1="59222" y1="95007" x2="68000" y2="94860"/>
                        <a14:foregroundMark x1="68000" y1="94860" x2="75556" y2="91189"/>
                        <a14:foregroundMark x1="75556" y1="91189" x2="80333" y2="79001"/>
                        <a14:foregroundMark x1="80333" y1="79001" x2="78111" y2="77386"/>
                        <a14:foregroundMark x1="54778" y1="77093" x2="76111" y2="77093"/>
                        <a14:foregroundMark x1="80333" y1="80617" x2="81444" y2="91483"/>
                        <a14:foregroundMark x1="81444" y1="91483" x2="78333" y2="97651"/>
                        <a14:foregroundMark x1="78333" y1="97651" x2="19222" y2="96476"/>
                        <a14:foregroundMark x1="9667" y1="36270" x2="9667" y2="41850"/>
                        <a14:foregroundMark x1="28111" y1="57122" x2="32111" y2="67107"/>
                        <a14:foregroundMark x1="32111" y1="67107" x2="46556" y2="81938"/>
                        <a14:foregroundMark x1="46556" y1="81938" x2="55667" y2="85169"/>
                        <a14:foregroundMark x1="55667" y1="85169" x2="55222" y2="80910"/>
                        <a14:foregroundMark x1="77222" y1="63583" x2="76778" y2="57709"/>
                        <a14:foregroundMark x1="30778" y1="2203" x2="30556" y2="4846"/>
                        <a14:foregroundMark x1="27000" y1="1615" x2="29222" y2="5727"/>
                        <a14:foregroundMark x1="31000" y1="1909" x2="31222" y2="1615"/>
                        <a14:foregroundMark x1="17222" y1="58297" x2="17000" y2="61233"/>
                        <a14:foregroundMark x1="91222" y1="53891" x2="90556" y2="64758"/>
                        <a14:foregroundMark x1="39246" y1="26678" x2="39444" y2="26285"/>
                        <a14:foregroundMark x1="39000" y1="27166" x2="39102" y2="26963"/>
                        <a14:backgroundMark x1="19000" y1="67107" x2="19000" y2="67107"/>
                        <a14:backgroundMark x1="86778" y1="59178" x2="86778" y2="59178"/>
                        <a14:backgroundMark x1="85667" y1="58884" x2="86778" y2="59765"/>
                        <a14:backgroundMark x1="89000" y1="51542" x2="89000" y2="51542"/>
                        <a14:backgroundMark x1="39000" y1="28047" x2="39222" y2="27460"/>
                        <a14:backgroundMark x1="39222" y1="27460" x2="39222" y2="26579"/>
                        <a14:backgroundMark x1="39222" y1="26285" x2="39000" y2="25698"/>
                        <a14:backgroundMark x1="39222" y1="26579" x2="39222" y2="26579"/>
                        <a14:backgroundMark x1="38556" y1="27753" x2="38111" y2="27753"/>
                        <a14:backgroundMark x1="39889" y1="14831" x2="39889" y2="14244"/>
                        <a14:backgroundMark x1="39667" y1="26579" x2="40111" y2="25110"/>
                      </a14:backgroundRemoval>
                    </a14:imgEffect>
                  </a14:imgLayer>
                </a14:imgProps>
              </a:ext>
              <a:ext uri="{28A0092B-C50C-407E-A947-70E740481C1C}">
                <a14:useLocalDpi xmlns:a14="http://schemas.microsoft.com/office/drawing/2010/main" val="0"/>
              </a:ext>
            </a:extLst>
          </a:blip>
          <a:stretch>
            <a:fillRect/>
          </a:stretch>
        </p:blipFill>
        <p:spPr>
          <a:xfrm>
            <a:off x="4176108" y="3521948"/>
            <a:ext cx="3839783" cy="2905436"/>
          </a:xfrm>
          <a:prstGeom prst="rect">
            <a:avLst/>
          </a:prstGeom>
        </p:spPr>
      </p:pic>
    </p:spTree>
    <p:extLst>
      <p:ext uri="{BB962C8B-B14F-4D97-AF65-F5344CB8AC3E}">
        <p14:creationId xmlns:p14="http://schemas.microsoft.com/office/powerpoint/2010/main" val="1786343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par>
                                <p:cTn id="10" presetID="8" presetClass="emph" presetSubtype="0" fill="hold" grpId="1" nodeType="withEffect">
                                  <p:stCondLst>
                                    <p:cond delay="0"/>
                                  </p:stCondLst>
                                  <p:childTnLst>
                                    <p:animRot by="21600000">
                                      <p:cBhvr>
                                        <p:cTn id="11" dur="1000" fill="hold"/>
                                        <p:tgtEl>
                                          <p:spTgt spid="3"/>
                                        </p:tgtEl>
                                        <p:attrNameLst>
                                          <p:attrName>r</p:attrName>
                                        </p:attrNameLst>
                                      </p:cBhvr>
                                    </p:animRot>
                                  </p:childTnLst>
                                </p:cTn>
                              </p:par>
                              <p:par>
                                <p:cTn id="12" presetID="53" presetClass="entr" presetSubtype="16"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Effect transition="in" filter="fade">
                                      <p:cBhvr>
                                        <p:cTn id="16" dur="1000"/>
                                        <p:tgtEl>
                                          <p:spTgt spid="6"/>
                                        </p:tgtEl>
                                      </p:cBhvr>
                                    </p:animEffect>
                                  </p:childTnLst>
                                </p:cTn>
                              </p:par>
                              <p:par>
                                <p:cTn id="17" presetID="8" presetClass="emph" presetSubtype="0" fill="hold" grpId="1" nodeType="withEffect">
                                  <p:stCondLst>
                                    <p:cond delay="0"/>
                                  </p:stCondLst>
                                  <p:childTnLst>
                                    <p:animRot by="21600000">
                                      <p:cBhvr>
                                        <p:cTn id="18" dur="1000" fill="hold"/>
                                        <p:tgtEl>
                                          <p:spTgt spid="6"/>
                                        </p:tgtEl>
                                        <p:attrNameLst>
                                          <p:attrName>r</p:attrName>
                                        </p:attrNameLst>
                                      </p:cBhvr>
                                    </p:animRot>
                                  </p:childTnLst>
                                </p:cTn>
                              </p:par>
                              <p:par>
                                <p:cTn id="19" presetID="53" presetClass="entr" presetSubtype="16"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Effect transition="in" filter="fade">
                                      <p:cBhvr>
                                        <p:cTn id="23" dur="1000"/>
                                        <p:tgtEl>
                                          <p:spTgt spid="7"/>
                                        </p:tgtEl>
                                      </p:cBhvr>
                                    </p:animEffect>
                                  </p:childTnLst>
                                </p:cTn>
                              </p:par>
                              <p:par>
                                <p:cTn id="24" presetID="8" presetClass="emph" presetSubtype="0" fill="hold" grpId="1" nodeType="withEffect">
                                  <p:stCondLst>
                                    <p:cond delay="0"/>
                                  </p:stCondLst>
                                  <p:childTnLst>
                                    <p:animRot by="21600000">
                                      <p:cBhvr>
                                        <p:cTn id="25" dur="1000" fill="hold"/>
                                        <p:tgtEl>
                                          <p:spTgt spid="7"/>
                                        </p:tgtEl>
                                        <p:attrNameLst>
                                          <p:attrName>r</p:attrName>
                                        </p:attrNameLst>
                                      </p:cBhvr>
                                    </p:animRot>
                                  </p:childTnLst>
                                </p:cTn>
                              </p:par>
                              <p:par>
                                <p:cTn id="26" presetID="53" presetClass="entr" presetSubtype="16" fill="hold" grpId="0" nodeType="withEffect">
                                  <p:stCondLst>
                                    <p:cond delay="1000"/>
                                  </p:stCondLst>
                                  <p:childTnLst>
                                    <p:set>
                                      <p:cBhvr>
                                        <p:cTn id="27" dur="1" fill="hold">
                                          <p:stCondLst>
                                            <p:cond delay="0"/>
                                          </p:stCondLst>
                                        </p:cTn>
                                        <p:tgtEl>
                                          <p:spTgt spid="4"/>
                                        </p:tgtEl>
                                        <p:attrNameLst>
                                          <p:attrName>style.visibility</p:attrName>
                                        </p:attrNameLst>
                                      </p:cBhvr>
                                      <p:to>
                                        <p:strVal val="visible"/>
                                      </p:to>
                                    </p:set>
                                    <p:anim calcmode="lin" valueType="num">
                                      <p:cBhvr>
                                        <p:cTn id="28" dur="1000" fill="hold"/>
                                        <p:tgtEl>
                                          <p:spTgt spid="4"/>
                                        </p:tgtEl>
                                        <p:attrNameLst>
                                          <p:attrName>ppt_w</p:attrName>
                                        </p:attrNameLst>
                                      </p:cBhvr>
                                      <p:tavLst>
                                        <p:tav tm="0">
                                          <p:val>
                                            <p:fltVal val="0"/>
                                          </p:val>
                                        </p:tav>
                                        <p:tav tm="100000">
                                          <p:val>
                                            <p:strVal val="#ppt_w"/>
                                          </p:val>
                                        </p:tav>
                                      </p:tavLst>
                                    </p:anim>
                                    <p:anim calcmode="lin" valueType="num">
                                      <p:cBhvr>
                                        <p:cTn id="29" dur="1000" fill="hold"/>
                                        <p:tgtEl>
                                          <p:spTgt spid="4"/>
                                        </p:tgtEl>
                                        <p:attrNameLst>
                                          <p:attrName>ppt_h</p:attrName>
                                        </p:attrNameLst>
                                      </p:cBhvr>
                                      <p:tavLst>
                                        <p:tav tm="0">
                                          <p:val>
                                            <p:fltVal val="0"/>
                                          </p:val>
                                        </p:tav>
                                        <p:tav tm="100000">
                                          <p:val>
                                            <p:strVal val="#ppt_h"/>
                                          </p:val>
                                        </p:tav>
                                      </p:tavLst>
                                    </p:anim>
                                    <p:animEffect transition="in" filter="fade">
                                      <p:cBhvr>
                                        <p:cTn id="30" dur="1000"/>
                                        <p:tgtEl>
                                          <p:spTgt spid="4"/>
                                        </p:tgtEl>
                                      </p:cBhvr>
                                    </p:animEffect>
                                  </p:childTnLst>
                                </p:cTn>
                              </p:par>
                              <p:par>
                                <p:cTn id="31" presetID="8" presetClass="emph" presetSubtype="0" fill="hold" grpId="1" nodeType="withEffect">
                                  <p:stCondLst>
                                    <p:cond delay="1000"/>
                                  </p:stCondLst>
                                  <p:childTnLst>
                                    <p:animRot by="21600000">
                                      <p:cBhvr>
                                        <p:cTn id="32" dur="1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p:bldP spid="4" grpId="1"/>
      <p:bldP spid="6" grpId="0" animBg="1"/>
      <p:bldP spid="6" grpId="1" animBg="1"/>
      <p:bldP spid="7" grpId="0" animBg="1"/>
      <p:bldP spid="7"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2D106B28-2B7A-4EE8-B6CC-C3B2BA3B3906}"/>
              </a:ext>
            </a:extLst>
          </p:cNvPr>
          <p:cNvSpPr/>
          <p:nvPr/>
        </p:nvSpPr>
        <p:spPr>
          <a:xfrm>
            <a:off x="553451" y="792489"/>
            <a:ext cx="11242637" cy="978949"/>
          </a:xfrm>
          <a:prstGeom prst="roundRect">
            <a:avLst/>
          </a:prstGeom>
          <a:solidFill>
            <a:srgbClr val="34070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BD42A43-FAB2-4DC8-989A-6AFFD24DE1BA}"/>
              </a:ext>
            </a:extLst>
          </p:cNvPr>
          <p:cNvSpPr txBox="1"/>
          <p:nvPr/>
        </p:nvSpPr>
        <p:spPr>
          <a:xfrm>
            <a:off x="1371601" y="672678"/>
            <a:ext cx="9018076" cy="1015663"/>
          </a:xfrm>
          <a:prstGeom prst="rect">
            <a:avLst/>
          </a:prstGeom>
          <a:noFill/>
        </p:spPr>
        <p:txBody>
          <a:bodyPr wrap="square" rtlCol="0">
            <a:spAutoFit/>
          </a:bodyPr>
          <a:lstStyle/>
          <a:p>
            <a:pPr lvl="0" algn="ctr">
              <a:defRPr/>
            </a:pPr>
            <a:r>
              <a:rPr lang="en-US" sz="6000" spc="300">
                <a:solidFill>
                  <a:prstClr val="white"/>
                </a:solidFill>
                <a:latin typeface="UTM Iron Gothic" panose="02040603050506020204" pitchFamily="18" charset="0"/>
              </a:rPr>
              <a:t>Đọc thầm đoạn 1 và đoạn 2 </a:t>
            </a:r>
          </a:p>
        </p:txBody>
      </p:sp>
      <p:sp>
        <p:nvSpPr>
          <p:cNvPr id="6" name="Rectangle: Rounded Corners 5">
            <a:extLst>
              <a:ext uri="{FF2B5EF4-FFF2-40B4-BE49-F238E27FC236}">
                <a16:creationId xmlns:a16="http://schemas.microsoft.com/office/drawing/2014/main" id="{65047A79-1999-4415-8E89-1F9A9D51C5B0}"/>
              </a:ext>
            </a:extLst>
          </p:cNvPr>
          <p:cNvSpPr/>
          <p:nvPr/>
        </p:nvSpPr>
        <p:spPr>
          <a:xfrm>
            <a:off x="609599" y="729536"/>
            <a:ext cx="11242637" cy="978949"/>
          </a:xfrm>
          <a:prstGeom prst="roundRect">
            <a:avLst/>
          </a:pr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4BEB51D-A80A-485C-B341-4CFDDD76C7A5}"/>
              </a:ext>
            </a:extLst>
          </p:cNvPr>
          <p:cNvSpPr/>
          <p:nvPr/>
        </p:nvSpPr>
        <p:spPr>
          <a:xfrm>
            <a:off x="463397" y="688058"/>
            <a:ext cx="11242637" cy="978949"/>
          </a:xfrm>
          <a:prstGeom prst="roundRect">
            <a:avLst/>
          </a:prstGeom>
          <a:noFill/>
          <a:ln w="38100">
            <a:solidFill>
              <a:schemeClr val="bg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6F75A12E-69FE-4EBB-8BC2-7FD8B905CD4C}"/>
              </a:ext>
            </a:extLst>
          </p:cNvPr>
          <p:cNvSpPr/>
          <p:nvPr/>
        </p:nvSpPr>
        <p:spPr>
          <a:xfrm>
            <a:off x="418406" y="1812103"/>
            <a:ext cx="11287628" cy="1258029"/>
          </a:xfrm>
          <a:prstGeom prst="roundRect">
            <a:avLst/>
          </a:prstGeom>
          <a:solidFill>
            <a:schemeClr val="bg1">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ama">
            <a:extLst>
              <a:ext uri="{FF2B5EF4-FFF2-40B4-BE49-F238E27FC236}">
                <a16:creationId xmlns:a16="http://schemas.microsoft.com/office/drawing/2014/main" id="{0D987CEC-9FD2-4877-89A5-75C9FEC325BA}"/>
              </a:ext>
            </a:extLst>
          </p:cNvPr>
          <p:cNvSpPr txBox="1"/>
          <p:nvPr/>
        </p:nvSpPr>
        <p:spPr>
          <a:xfrm>
            <a:off x="485966" y="1884965"/>
            <a:ext cx="11020234" cy="1200329"/>
          </a:xfrm>
          <a:prstGeom prst="rect">
            <a:avLst/>
          </a:prstGeom>
          <a:noFill/>
        </p:spPr>
        <p:txBody>
          <a:bodyPr wrap="square">
            <a:spAutoFit/>
          </a:bodyPr>
          <a:lstStyle/>
          <a:p>
            <a:pPr lvl="0">
              <a:defRPr/>
            </a:pPr>
            <a:r>
              <a:rPr lang="vi-VN" sz="3600" b="1" spc="300">
                <a:solidFill>
                  <a:prstClr val="white"/>
                </a:solidFill>
                <a:latin typeface="Tahoma" panose="020B0604030504040204" pitchFamily="34" charset="0"/>
                <a:ea typeface="Tahoma" panose="020B0604030504040204" pitchFamily="34" charset="0"/>
                <a:cs typeface="Tahoma" panose="020B0604030504040204" pitchFamily="34" charset="0"/>
              </a:rPr>
              <a:t>Câu 1. Cẩu Khây có sức khỏe và tài năng như thế nào ?</a:t>
            </a:r>
          </a:p>
        </p:txBody>
      </p:sp>
      <p:sp>
        <p:nvSpPr>
          <p:cNvPr id="13" name="Rectangle: Rounded Corners 12">
            <a:extLst>
              <a:ext uri="{FF2B5EF4-FFF2-40B4-BE49-F238E27FC236}">
                <a16:creationId xmlns:a16="http://schemas.microsoft.com/office/drawing/2014/main" id="{03FC8FF9-3DAE-405F-8996-4BC04F151E4A}"/>
              </a:ext>
            </a:extLst>
          </p:cNvPr>
          <p:cNvSpPr/>
          <p:nvPr/>
        </p:nvSpPr>
        <p:spPr>
          <a:xfrm>
            <a:off x="213304" y="3085294"/>
            <a:ext cx="11742821" cy="3639355"/>
          </a:xfrm>
          <a:prstGeom prst="roundRect">
            <a:avLst>
              <a:gd name="adj" fmla="val 13201"/>
            </a:avLst>
          </a:prstGeom>
          <a:solidFill>
            <a:schemeClr val="bg1">
              <a:alpha val="9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CD36AE3-B888-41CA-BDA5-4237B07A379B}"/>
              </a:ext>
            </a:extLst>
          </p:cNvPr>
          <p:cNvSpPr txBox="1"/>
          <p:nvPr/>
        </p:nvSpPr>
        <p:spPr>
          <a:xfrm>
            <a:off x="553451" y="3121877"/>
            <a:ext cx="11242637" cy="3539430"/>
          </a:xfrm>
          <a:prstGeom prst="rect">
            <a:avLst/>
          </a:prstGeom>
          <a:noFill/>
        </p:spPr>
        <p:txBody>
          <a:bodyPr wrap="square" rtlCol="0">
            <a:spAutoFit/>
          </a:bodyPr>
          <a:lstStyle/>
          <a:p>
            <a:pPr indent="514350" algn="just"/>
            <a:r>
              <a:rPr lang="vi-VN" sz="2800" b="1">
                <a:latin typeface="Tahoma" panose="020B0604030504040204" pitchFamily="34" charset="0"/>
                <a:ea typeface="Tahoma" panose="020B0604030504040204" pitchFamily="34" charset="0"/>
                <a:cs typeface="Tahoma" panose="020B0604030504040204" pitchFamily="34" charset="0"/>
              </a:rPr>
              <a:t>Ngày xưa, ở bản kia có một chú bé tuy nhỏ người nhưng ăn một lúc hết chín chõ xôi. Dân bản đặt tên cho chú là Cẩu Khây. Cẩu Khây lên mười tuổi, sức đã bằng trai mười tám; mười lăm tuổi đã tinh thông võ nghệ.</a:t>
            </a:r>
            <a:endParaRPr lang="en-US" sz="2800" b="1">
              <a:latin typeface="Tahoma" panose="020B0604030504040204" pitchFamily="34" charset="0"/>
              <a:ea typeface="Tahoma" panose="020B0604030504040204" pitchFamily="34" charset="0"/>
              <a:cs typeface="Tahoma" panose="020B0604030504040204" pitchFamily="34" charset="0"/>
            </a:endParaRPr>
          </a:p>
          <a:p>
            <a:pPr indent="514350" algn="just"/>
            <a:r>
              <a:rPr lang="vi-VN" sz="2800" b="1">
                <a:latin typeface="Tahoma" panose="020B0604030504040204" pitchFamily="34" charset="0"/>
                <a:ea typeface="Tahoma" panose="020B0604030504040204" pitchFamily="34" charset="0"/>
                <a:cs typeface="Tahoma" panose="020B0604030504040204" pitchFamily="34" charset="0"/>
              </a:rPr>
              <a:t> Hồi ấy, trong vùng xuất hiện một con yêu tinh chuyên bắt người và súc vật. Chẳng mấy chốc, làng bản tan hoang, nhiều nơi không còn ai sống sót. Thương dân bản, Cẩu Khây quyết chí lên đường diệt trừ yêu tinh.</a:t>
            </a:r>
          </a:p>
        </p:txBody>
      </p:sp>
      <p:cxnSp>
        <p:nvCxnSpPr>
          <p:cNvPr id="8" name="Straight Connector 7">
            <a:extLst>
              <a:ext uri="{FF2B5EF4-FFF2-40B4-BE49-F238E27FC236}">
                <a16:creationId xmlns:a16="http://schemas.microsoft.com/office/drawing/2014/main" id="{7A7DD507-9FA0-4C00-B00D-7F5E941D2445}"/>
              </a:ext>
            </a:extLst>
          </p:cNvPr>
          <p:cNvCxnSpPr>
            <a:cxnSpLocks/>
          </p:cNvCxnSpPr>
          <p:nvPr/>
        </p:nvCxnSpPr>
        <p:spPr>
          <a:xfrm>
            <a:off x="8525066" y="3581400"/>
            <a:ext cx="1864610" cy="0"/>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17" name="Straight Connector 16">
            <a:extLst>
              <a:ext uri="{FF2B5EF4-FFF2-40B4-BE49-F238E27FC236}">
                <a16:creationId xmlns:a16="http://schemas.microsoft.com/office/drawing/2014/main" id="{4589F93E-1D1C-4136-BADC-63F2FD063A72}"/>
              </a:ext>
            </a:extLst>
          </p:cNvPr>
          <p:cNvCxnSpPr>
            <a:cxnSpLocks/>
          </p:cNvCxnSpPr>
          <p:nvPr/>
        </p:nvCxnSpPr>
        <p:spPr>
          <a:xfrm>
            <a:off x="553451" y="3981450"/>
            <a:ext cx="5199649" cy="0"/>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19" name="Straight Connector 18">
            <a:extLst>
              <a:ext uri="{FF2B5EF4-FFF2-40B4-BE49-F238E27FC236}">
                <a16:creationId xmlns:a16="http://schemas.microsoft.com/office/drawing/2014/main" id="{5B8AEFED-F5D4-48A3-9F71-8DF540CCFD55}"/>
              </a:ext>
            </a:extLst>
          </p:cNvPr>
          <p:cNvCxnSpPr>
            <a:cxnSpLocks/>
          </p:cNvCxnSpPr>
          <p:nvPr/>
        </p:nvCxnSpPr>
        <p:spPr>
          <a:xfrm>
            <a:off x="4419600" y="4419600"/>
            <a:ext cx="7286434" cy="0"/>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22" name="Straight Connector 21">
            <a:extLst>
              <a:ext uri="{FF2B5EF4-FFF2-40B4-BE49-F238E27FC236}">
                <a16:creationId xmlns:a16="http://schemas.microsoft.com/office/drawing/2014/main" id="{41AB15DB-D231-4DB9-9A94-E08E9BF0BD29}"/>
              </a:ext>
            </a:extLst>
          </p:cNvPr>
          <p:cNvCxnSpPr>
            <a:cxnSpLocks/>
          </p:cNvCxnSpPr>
          <p:nvPr/>
        </p:nvCxnSpPr>
        <p:spPr>
          <a:xfrm>
            <a:off x="553451" y="4838700"/>
            <a:ext cx="6552199" cy="0"/>
          </a:xfrm>
          <a:prstGeom prst="line">
            <a:avLst/>
          </a:prstGeom>
          <a:ln w="57150">
            <a:solidFill>
              <a:srgbClr val="0070C0"/>
            </a:solidFill>
          </a:ln>
        </p:spPr>
        <p:style>
          <a:lnRef idx="1">
            <a:schemeClr val="accent2"/>
          </a:lnRef>
          <a:fillRef idx="0">
            <a:schemeClr val="accent2"/>
          </a:fillRef>
          <a:effectRef idx="0">
            <a:schemeClr val="accent2"/>
          </a:effectRef>
          <a:fontRef idx="minor">
            <a:schemeClr val="tx1"/>
          </a:fontRef>
        </p:style>
      </p:cxnSp>
      <p:cxnSp>
        <p:nvCxnSpPr>
          <p:cNvPr id="27" name="Straight Connector 26">
            <a:extLst>
              <a:ext uri="{FF2B5EF4-FFF2-40B4-BE49-F238E27FC236}">
                <a16:creationId xmlns:a16="http://schemas.microsoft.com/office/drawing/2014/main" id="{E4267359-374D-46F8-B565-DF51516EA2B9}"/>
              </a:ext>
            </a:extLst>
          </p:cNvPr>
          <p:cNvCxnSpPr>
            <a:cxnSpLocks/>
          </p:cNvCxnSpPr>
          <p:nvPr/>
        </p:nvCxnSpPr>
        <p:spPr>
          <a:xfrm>
            <a:off x="5662989" y="6139190"/>
            <a:ext cx="2862077" cy="0"/>
          </a:xfrm>
          <a:prstGeom prst="line">
            <a:avLst/>
          </a:prstGeom>
          <a:ln w="57150">
            <a:solidFill>
              <a:srgbClr val="0070C0"/>
            </a:solidFill>
          </a:ln>
        </p:spPr>
        <p:style>
          <a:lnRef idx="1">
            <a:schemeClr val="accent2"/>
          </a:lnRef>
          <a:fillRef idx="0">
            <a:schemeClr val="accent2"/>
          </a:fillRef>
          <a:effectRef idx="0">
            <a:schemeClr val="accent2"/>
          </a:effectRef>
          <a:fontRef idx="minor">
            <a:schemeClr val="tx1"/>
          </a:fontRef>
        </p:style>
      </p:cxnSp>
      <p:cxnSp>
        <p:nvCxnSpPr>
          <p:cNvPr id="30" name="Straight Connector 29">
            <a:extLst>
              <a:ext uri="{FF2B5EF4-FFF2-40B4-BE49-F238E27FC236}">
                <a16:creationId xmlns:a16="http://schemas.microsoft.com/office/drawing/2014/main" id="{86CDD8A7-B239-4F96-85BF-C9634793D501}"/>
              </a:ext>
            </a:extLst>
          </p:cNvPr>
          <p:cNvCxnSpPr>
            <a:cxnSpLocks/>
          </p:cNvCxnSpPr>
          <p:nvPr/>
        </p:nvCxnSpPr>
        <p:spPr>
          <a:xfrm>
            <a:off x="10725150" y="6139190"/>
            <a:ext cx="980884" cy="0"/>
          </a:xfrm>
          <a:prstGeom prst="line">
            <a:avLst/>
          </a:prstGeom>
          <a:ln w="57150">
            <a:solidFill>
              <a:srgbClr val="0070C0"/>
            </a:solidFill>
          </a:ln>
        </p:spPr>
        <p:style>
          <a:lnRef idx="1">
            <a:schemeClr val="accent2"/>
          </a:lnRef>
          <a:fillRef idx="0">
            <a:schemeClr val="accent2"/>
          </a:fillRef>
          <a:effectRef idx="0">
            <a:schemeClr val="accent2"/>
          </a:effectRef>
          <a:fontRef idx="minor">
            <a:schemeClr val="tx1"/>
          </a:fontRef>
        </p:style>
      </p:cxnSp>
      <p:cxnSp>
        <p:nvCxnSpPr>
          <p:cNvPr id="32" name="Straight Connector 31">
            <a:extLst>
              <a:ext uri="{FF2B5EF4-FFF2-40B4-BE49-F238E27FC236}">
                <a16:creationId xmlns:a16="http://schemas.microsoft.com/office/drawing/2014/main" id="{6C88761E-71D4-4255-A7CB-7457F036CD5C}"/>
              </a:ext>
            </a:extLst>
          </p:cNvPr>
          <p:cNvCxnSpPr>
            <a:cxnSpLocks/>
          </p:cNvCxnSpPr>
          <p:nvPr/>
        </p:nvCxnSpPr>
        <p:spPr>
          <a:xfrm>
            <a:off x="685800" y="6564954"/>
            <a:ext cx="5410200" cy="0"/>
          </a:xfrm>
          <a:prstGeom prst="line">
            <a:avLst/>
          </a:prstGeom>
          <a:ln w="57150">
            <a:solidFill>
              <a:srgbClr val="0070C0"/>
            </a:solidFill>
          </a:ln>
        </p:spPr>
        <p:style>
          <a:lnRef idx="1">
            <a:schemeClr val="accent2"/>
          </a:lnRef>
          <a:fillRef idx="0">
            <a:schemeClr val="accent2"/>
          </a:fillRef>
          <a:effectRef idx="0">
            <a:schemeClr val="accent2"/>
          </a:effectRef>
          <a:fontRef idx="minor">
            <a:schemeClr val="tx1"/>
          </a:fontRef>
        </p:style>
      </p:cxnSp>
      <p:cxnSp>
        <p:nvCxnSpPr>
          <p:cNvPr id="34" name="Straight Connector 33">
            <a:extLst>
              <a:ext uri="{FF2B5EF4-FFF2-40B4-BE49-F238E27FC236}">
                <a16:creationId xmlns:a16="http://schemas.microsoft.com/office/drawing/2014/main" id="{F2DA3506-3120-41C9-811C-3D125D66BA86}"/>
              </a:ext>
            </a:extLst>
          </p:cNvPr>
          <p:cNvCxnSpPr>
            <a:cxnSpLocks/>
          </p:cNvCxnSpPr>
          <p:nvPr/>
        </p:nvCxnSpPr>
        <p:spPr>
          <a:xfrm>
            <a:off x="5753100" y="2495550"/>
            <a:ext cx="2485834" cy="0"/>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36" name="Straight Connector 35">
            <a:extLst>
              <a:ext uri="{FF2B5EF4-FFF2-40B4-BE49-F238E27FC236}">
                <a16:creationId xmlns:a16="http://schemas.microsoft.com/office/drawing/2014/main" id="{2F2B4D19-1FD5-411C-BF1D-E0966DAC5360}"/>
              </a:ext>
            </a:extLst>
          </p:cNvPr>
          <p:cNvCxnSpPr>
            <a:cxnSpLocks/>
          </p:cNvCxnSpPr>
          <p:nvPr/>
        </p:nvCxnSpPr>
        <p:spPr>
          <a:xfrm>
            <a:off x="9086850" y="2495550"/>
            <a:ext cx="2428183" cy="0"/>
          </a:xfrm>
          <a:prstGeom prst="line">
            <a:avLst/>
          </a:prstGeom>
          <a:ln w="57150">
            <a:solidFill>
              <a:srgbClr val="0070C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861019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childTnLst>
                          </p:cTn>
                        </p:par>
                        <p:par>
                          <p:cTn id="33" fill="hold">
                            <p:stCondLst>
                              <p:cond delay="1000"/>
                            </p:stCondLst>
                            <p:childTnLst>
                              <p:par>
                                <p:cTn id="34" presetID="22" presetClass="entr" presetSubtype="8" fill="hold"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left)">
                                      <p:cBhvr>
                                        <p:cTn id="36" dur="500"/>
                                        <p:tgtEl>
                                          <p:spTgt spid="17"/>
                                        </p:tgtEl>
                                      </p:cBhvr>
                                    </p:animEffect>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left)">
                                      <p:cBhvr>
                                        <p:cTn id="40" dur="500"/>
                                        <p:tgtEl>
                                          <p:spTgt spid="1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wipe(left)">
                                      <p:cBhvr>
                                        <p:cTn id="45" dur="500"/>
                                        <p:tgtEl>
                                          <p:spTgt spid="36"/>
                                        </p:tgtEl>
                                      </p:cBhvr>
                                    </p:animEffect>
                                  </p:childTnLst>
                                </p:cTn>
                              </p:par>
                            </p:childTnLst>
                          </p:cTn>
                        </p:par>
                        <p:par>
                          <p:cTn id="46" fill="hold">
                            <p:stCondLst>
                              <p:cond delay="500"/>
                            </p:stCondLst>
                            <p:childTnLst>
                              <p:par>
                                <p:cTn id="47" presetID="22" presetClass="entr" presetSubtype="8"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left)">
                                      <p:cBhvr>
                                        <p:cTn id="49" dur="500"/>
                                        <p:tgtEl>
                                          <p:spTgt spid="22"/>
                                        </p:tgtEl>
                                      </p:cBhvr>
                                    </p:animEffect>
                                  </p:childTnLst>
                                </p:cTn>
                              </p:par>
                            </p:childTnLst>
                          </p:cTn>
                        </p:par>
                        <p:par>
                          <p:cTn id="50" fill="hold">
                            <p:stCondLst>
                              <p:cond delay="1000"/>
                            </p:stCondLst>
                            <p:childTnLst>
                              <p:par>
                                <p:cTn id="51" presetID="22" presetClass="entr" presetSubtype="8" fill="hold" nodeType="after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wipe(left)">
                                      <p:cBhvr>
                                        <p:cTn id="53" dur="500"/>
                                        <p:tgtEl>
                                          <p:spTgt spid="27"/>
                                        </p:tgtEl>
                                      </p:cBhvr>
                                    </p:animEffect>
                                  </p:childTnLst>
                                </p:cTn>
                              </p:par>
                            </p:childTnLst>
                          </p:cTn>
                        </p:par>
                        <p:par>
                          <p:cTn id="54" fill="hold">
                            <p:stCondLst>
                              <p:cond delay="1500"/>
                            </p:stCondLst>
                            <p:childTnLst>
                              <p:par>
                                <p:cTn id="55" presetID="22" presetClass="entr" presetSubtype="8" fill="hold"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wipe(left)">
                                      <p:cBhvr>
                                        <p:cTn id="57" dur="500"/>
                                        <p:tgtEl>
                                          <p:spTgt spid="30"/>
                                        </p:tgtEl>
                                      </p:cBhvr>
                                    </p:animEffect>
                                  </p:childTnLst>
                                </p:cTn>
                              </p:par>
                            </p:childTnLst>
                          </p:cTn>
                        </p:par>
                        <p:par>
                          <p:cTn id="58" fill="hold">
                            <p:stCondLst>
                              <p:cond delay="2000"/>
                            </p:stCondLst>
                            <p:childTnLst>
                              <p:par>
                                <p:cTn id="59" presetID="22" presetClass="entr" presetSubtype="8"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left)">
                                      <p:cBhvr>
                                        <p:cTn id="6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13" grpId="0" animBg="1"/>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mong tay">
            <a:extLst>
              <a:ext uri="{FF2B5EF4-FFF2-40B4-BE49-F238E27FC236}">
                <a16:creationId xmlns:a16="http://schemas.microsoft.com/office/drawing/2014/main" id="{F11D391F-2755-4893-8E35-4CC2573D24B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015069" y="154003"/>
            <a:ext cx="1371600" cy="18401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cau khay">
            <a:extLst>
              <a:ext uri="{FF2B5EF4-FFF2-40B4-BE49-F238E27FC236}">
                <a16:creationId xmlns:a16="http://schemas.microsoft.com/office/drawing/2014/main" id="{581D4574-8D3F-4D41-8FC6-9651F97789CA}"/>
              </a:ext>
            </a:extLst>
          </p:cNvPr>
          <p:cNvPicPr>
            <a:picLocks noChangeAspect="1"/>
          </p:cNvPicPr>
          <p:nvPr/>
        </p:nvPicPr>
        <p:blipFill>
          <a:blip r:embed="rId3">
            <a:extLst>
              <a:ext uri="{28A0092B-C50C-407E-A947-70E740481C1C}">
                <a14:useLocalDpi xmlns:a14="http://schemas.microsoft.com/office/drawing/2010/main" val="0"/>
              </a:ext>
            </a:extLst>
          </a:blip>
          <a:srcRect l="10519" r="10519"/>
          <a:stretch/>
        </p:blipFill>
        <p:spPr>
          <a:xfrm>
            <a:off x="1539287" y="1678843"/>
            <a:ext cx="2743200" cy="43667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9" name="nama">
            <a:extLst>
              <a:ext uri="{FF2B5EF4-FFF2-40B4-BE49-F238E27FC236}">
                <a16:creationId xmlns:a16="http://schemas.microsoft.com/office/drawing/2014/main" id="{7B8BBCB5-F578-455F-9751-02F7C78E529B}"/>
              </a:ext>
            </a:extLst>
          </p:cNvPr>
          <p:cNvSpPr txBox="1"/>
          <p:nvPr/>
        </p:nvSpPr>
        <p:spPr>
          <a:xfrm>
            <a:off x="3950459" y="497420"/>
            <a:ext cx="4287513"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300" normalizeH="0" baseline="0" noProof="0">
                <a:ln>
                  <a:noFill/>
                </a:ln>
                <a:solidFill>
                  <a:prstClr val="white"/>
                </a:solidFill>
                <a:effectLst/>
                <a:uLnTx/>
                <a:uFillTx/>
                <a:latin typeface="UVN Vung Tau" panose="03080702040302070203" pitchFamily="66" charset="0"/>
                <a:ea typeface="+mn-ea"/>
                <a:cs typeface="+mn-cs"/>
              </a:rPr>
              <a:t>CẨU KHÂY</a:t>
            </a:r>
            <a:endParaRPr kumimoji="0" lang="en-US" sz="6000" b="0" i="0" u="none" strike="noStrike" kern="1200" cap="none" spc="300" normalizeH="0" baseline="0" noProof="0" dirty="0">
              <a:ln>
                <a:noFill/>
              </a:ln>
              <a:solidFill>
                <a:prstClr val="white"/>
              </a:solidFill>
              <a:effectLst/>
              <a:uLnTx/>
              <a:uFillTx/>
              <a:latin typeface="UVN Vung Tau" panose="03080702040302070203" pitchFamily="66" charset="0"/>
              <a:ea typeface="+mn-ea"/>
              <a:cs typeface="+mn-cs"/>
            </a:endParaRPr>
          </a:p>
        </p:txBody>
      </p:sp>
      <p:cxnSp>
        <p:nvCxnSpPr>
          <p:cNvPr id="4" name="line 2">
            <a:extLst>
              <a:ext uri="{FF2B5EF4-FFF2-40B4-BE49-F238E27FC236}">
                <a16:creationId xmlns:a16="http://schemas.microsoft.com/office/drawing/2014/main" id="{01BA0E4C-A715-4DE1-A275-C48B9B8AF310}"/>
              </a:ext>
            </a:extLst>
          </p:cNvPr>
          <p:cNvCxnSpPr/>
          <p:nvPr/>
        </p:nvCxnSpPr>
        <p:spPr>
          <a:xfrm>
            <a:off x="5884576" y="2195856"/>
            <a:ext cx="47067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0" name="line 1">
            <a:extLst>
              <a:ext uri="{FF2B5EF4-FFF2-40B4-BE49-F238E27FC236}">
                <a16:creationId xmlns:a16="http://schemas.microsoft.com/office/drawing/2014/main" id="{D4E252C2-E1D7-4963-8320-6F4E9D085F6E}"/>
              </a:ext>
            </a:extLst>
          </p:cNvPr>
          <p:cNvCxnSpPr/>
          <p:nvPr/>
        </p:nvCxnSpPr>
        <p:spPr>
          <a:xfrm>
            <a:off x="5884576" y="4892311"/>
            <a:ext cx="47067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C799034F-1727-4049-9941-768280B63040}"/>
              </a:ext>
            </a:extLst>
          </p:cNvPr>
          <p:cNvSpPr/>
          <p:nvPr/>
        </p:nvSpPr>
        <p:spPr>
          <a:xfrm>
            <a:off x="5499307" y="2702167"/>
            <a:ext cx="190500" cy="1905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E156E79F-28FB-47CF-9FE6-D573B2445D0D}"/>
              </a:ext>
            </a:extLst>
          </p:cNvPr>
          <p:cNvSpPr/>
          <p:nvPr/>
        </p:nvSpPr>
        <p:spPr>
          <a:xfrm>
            <a:off x="5480257" y="5155144"/>
            <a:ext cx="190500" cy="1905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osition">
            <a:extLst>
              <a:ext uri="{FF2B5EF4-FFF2-40B4-BE49-F238E27FC236}">
                <a16:creationId xmlns:a16="http://schemas.microsoft.com/office/drawing/2014/main" id="{0112E264-0E30-4975-9E5F-EF3CB358AE96}"/>
              </a:ext>
            </a:extLst>
          </p:cNvPr>
          <p:cNvSpPr txBox="1"/>
          <p:nvPr/>
        </p:nvSpPr>
        <p:spPr>
          <a:xfrm>
            <a:off x="7073261" y="1633816"/>
            <a:ext cx="316518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600" normalizeH="0" baseline="0" noProof="0">
                <a:ln>
                  <a:noFill/>
                </a:ln>
                <a:solidFill>
                  <a:srgbClr val="FFFF00"/>
                </a:solidFill>
                <a:effectLst/>
                <a:uLnTx/>
                <a:uFillTx/>
                <a:latin typeface="UVN Bai Sau Nhe" panose="04030405020802020C03" pitchFamily="82" charset="0"/>
                <a:ea typeface="Lato Light" panose="020F0502020204030203" pitchFamily="34" charset="0"/>
                <a:cs typeface="Lato Light" panose="020F0502020204030203" pitchFamily="34" charset="0"/>
              </a:rPr>
              <a:t>Sức khỏe:</a:t>
            </a:r>
            <a:endParaRPr kumimoji="0" lang="en-US" sz="3600" b="1" i="0" u="none" strike="noStrike" kern="1200" cap="none" spc="600" normalizeH="0" baseline="0" noProof="0" dirty="0">
              <a:ln>
                <a:noFill/>
              </a:ln>
              <a:solidFill>
                <a:srgbClr val="FFFF00"/>
              </a:solidFill>
              <a:effectLst/>
              <a:uLnTx/>
              <a:uFillTx/>
              <a:latin typeface="UVN Bai Sau Nhe" panose="04030405020802020C03" pitchFamily="82" charset="0"/>
              <a:ea typeface="Lato Light" panose="020F0502020204030203" pitchFamily="34" charset="0"/>
              <a:cs typeface="Lato Light" panose="020F0502020204030203" pitchFamily="34" charset="0"/>
            </a:endParaRPr>
          </a:p>
        </p:txBody>
      </p:sp>
      <p:pic>
        <p:nvPicPr>
          <p:cNvPr id="7" name="Picture 6">
            <a:extLst>
              <a:ext uri="{FF2B5EF4-FFF2-40B4-BE49-F238E27FC236}">
                <a16:creationId xmlns:a16="http://schemas.microsoft.com/office/drawing/2014/main" id="{37564010-6D7F-47A7-AFA7-DBA562084B07}"/>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l="16249" t="9366" r="9196" b="18035"/>
          <a:stretch/>
        </p:blipFill>
        <p:spPr>
          <a:xfrm>
            <a:off x="5645295" y="1127971"/>
            <a:ext cx="1242764" cy="1241619"/>
          </a:xfrm>
          <a:prstGeom prst="rect">
            <a:avLst/>
          </a:prstGeom>
        </p:spPr>
      </p:pic>
      <p:pic>
        <p:nvPicPr>
          <p:cNvPr id="9" name="Picture 8">
            <a:extLst>
              <a:ext uri="{FF2B5EF4-FFF2-40B4-BE49-F238E27FC236}">
                <a16:creationId xmlns:a16="http://schemas.microsoft.com/office/drawing/2014/main" id="{C35A2516-4C23-4CEC-B07C-FC9A8A093254}"/>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10000" b="90000" l="10000" r="90000">
                        <a14:foregroundMark x1="55400" y1="35000" x2="55400" y2="48333"/>
                        <a14:foregroundMark x1="49100" y1="50833" x2="59900" y2="51111"/>
                        <a14:foregroundMark x1="65900" y1="51667" x2="59300" y2="47778"/>
                        <a14:foregroundMark x1="59300" y1="47778" x2="59300" y2="47778"/>
                        <a14:foregroundMark x1="61100" y1="27222" x2="60800" y2="33056"/>
                        <a14:foregroundMark x1="58400" y1="33889" x2="57200" y2="40278"/>
                        <a14:foregroundMark x1="30800" y1="31389" x2="37800" y2="42685"/>
                        <a14:foregroundMark x1="37800" y1="42685" x2="32600" y2="36852"/>
                        <a14:foregroundMark x1="32600" y1="36852" x2="33200" y2="37222"/>
                        <a14:foregroundMark x1="32300" y1="33056" x2="48800" y2="35278"/>
                        <a14:foregroundMark x1="41900" y1="27778" x2="31600" y2="31019"/>
                        <a14:foregroundMark x1="31600" y1="31019" x2="26800" y2="36574"/>
                        <a14:foregroundMark x1="26800" y1="36574" x2="33000" y2="44352"/>
                        <a14:foregroundMark x1="33000" y1="44352" x2="42900" y2="42222"/>
                        <a14:foregroundMark x1="42900" y1="42222" x2="43100" y2="30463"/>
                        <a14:foregroundMark x1="43100" y1="30463" x2="40700" y2="28611"/>
                        <a14:foregroundMark x1="33200" y1="28611" x2="27200" y2="39352"/>
                        <a14:foregroundMark x1="27200" y1="39352" x2="30800" y2="45278"/>
                      </a14:backgroundRemoval>
                    </a14:imgEffect>
                  </a14:imgLayer>
                </a14:imgProps>
              </a:ext>
              <a:ext uri="{28A0092B-C50C-407E-A947-70E740481C1C}">
                <a14:useLocalDpi xmlns:a14="http://schemas.microsoft.com/office/drawing/2010/main" val="0"/>
              </a:ext>
            </a:extLst>
          </a:blip>
          <a:srcRect l="22531" t="10556" r="25877" b="43871"/>
          <a:stretch/>
        </p:blipFill>
        <p:spPr>
          <a:xfrm>
            <a:off x="5667067" y="3896266"/>
            <a:ext cx="1129159" cy="1077218"/>
          </a:xfrm>
          <a:prstGeom prst="rect">
            <a:avLst/>
          </a:prstGeom>
        </p:spPr>
      </p:pic>
      <p:sp>
        <p:nvSpPr>
          <p:cNvPr id="17" name="position">
            <a:extLst>
              <a:ext uri="{FF2B5EF4-FFF2-40B4-BE49-F238E27FC236}">
                <a16:creationId xmlns:a16="http://schemas.microsoft.com/office/drawing/2014/main" id="{C9309361-4545-4279-ADD8-94C474704ECD}"/>
              </a:ext>
            </a:extLst>
          </p:cNvPr>
          <p:cNvSpPr txBox="1"/>
          <p:nvPr/>
        </p:nvSpPr>
        <p:spPr>
          <a:xfrm>
            <a:off x="7168752" y="4303852"/>
            <a:ext cx="316518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600" normalizeH="0" baseline="0" noProof="0">
                <a:ln>
                  <a:noFill/>
                </a:ln>
                <a:solidFill>
                  <a:srgbClr val="FFFF00"/>
                </a:solidFill>
                <a:effectLst/>
                <a:uLnTx/>
                <a:uFillTx/>
                <a:latin typeface="UVN Bai Sau Nhe" panose="04030405020802020C03" pitchFamily="82" charset="0"/>
                <a:ea typeface="Lato Light" panose="020F0502020204030203" pitchFamily="34" charset="0"/>
                <a:cs typeface="Lato Light" panose="020F0502020204030203" pitchFamily="34" charset="0"/>
              </a:rPr>
              <a:t>Tài năng</a:t>
            </a:r>
            <a:endParaRPr kumimoji="0" lang="en-US" sz="3600" b="1" i="0" u="none" strike="noStrike" kern="1200" cap="none" spc="600" normalizeH="0" baseline="0" noProof="0" dirty="0">
              <a:ln>
                <a:noFill/>
              </a:ln>
              <a:solidFill>
                <a:srgbClr val="FFFF00"/>
              </a:solidFill>
              <a:effectLst/>
              <a:uLnTx/>
              <a:uFillTx/>
              <a:latin typeface="UVN Bai Sau Nhe" panose="04030405020802020C03" pitchFamily="82" charset="0"/>
              <a:ea typeface="Lato Light" panose="020F0502020204030203" pitchFamily="34" charset="0"/>
              <a:cs typeface="Lato Light" panose="020F0502020204030203" pitchFamily="34" charset="0"/>
            </a:endParaRPr>
          </a:p>
        </p:txBody>
      </p:sp>
      <p:sp>
        <p:nvSpPr>
          <p:cNvPr id="18" name="Oval 17">
            <a:extLst>
              <a:ext uri="{FF2B5EF4-FFF2-40B4-BE49-F238E27FC236}">
                <a16:creationId xmlns:a16="http://schemas.microsoft.com/office/drawing/2014/main" id="{CD8F13D5-B78C-4BA8-BC25-DF3305CF4E09}"/>
              </a:ext>
            </a:extLst>
          </p:cNvPr>
          <p:cNvSpPr/>
          <p:nvPr/>
        </p:nvSpPr>
        <p:spPr>
          <a:xfrm>
            <a:off x="5507249" y="3542306"/>
            <a:ext cx="190500" cy="1905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73F30D0-3083-4E34-B9A4-1BE0CFA743AD}"/>
              </a:ext>
            </a:extLst>
          </p:cNvPr>
          <p:cNvSpPr/>
          <p:nvPr/>
        </p:nvSpPr>
        <p:spPr>
          <a:xfrm>
            <a:off x="5746688" y="2406649"/>
            <a:ext cx="5501246" cy="1077218"/>
          </a:xfrm>
          <a:prstGeom prst="rect">
            <a:avLst/>
          </a:prstGeom>
        </p:spPr>
        <p:txBody>
          <a:bodyPr wrap="square">
            <a:spAutoFit/>
          </a:bodyPr>
          <a:lstStyle/>
          <a:p>
            <a:r>
              <a:rPr lang="nl-NL" sz="3200">
                <a:solidFill>
                  <a:schemeClr val="bg1"/>
                </a:solidFill>
                <a:latin typeface="Times New Roman" pitchFamily="18" charset="0"/>
                <a:cs typeface="Times New Roman" pitchFamily="18" charset="0"/>
              </a:rPr>
              <a:t>nhỏ </a:t>
            </a:r>
            <a:r>
              <a:rPr lang="nl-NL" sz="3200" dirty="0">
                <a:solidFill>
                  <a:schemeClr val="bg1"/>
                </a:solidFill>
                <a:latin typeface="Times New Roman" pitchFamily="18" charset="0"/>
                <a:cs typeface="Times New Roman" pitchFamily="18" charset="0"/>
              </a:rPr>
              <a:t>người nhưng ăn một lúc hết chín </a:t>
            </a:r>
            <a:r>
              <a:rPr lang="nl-NL" sz="3200">
                <a:solidFill>
                  <a:schemeClr val="bg1"/>
                </a:solidFill>
                <a:latin typeface="Times New Roman" pitchFamily="18" charset="0"/>
                <a:cs typeface="Times New Roman" pitchFamily="18" charset="0"/>
              </a:rPr>
              <a:t>chõ xôi </a:t>
            </a:r>
          </a:p>
        </p:txBody>
      </p:sp>
      <p:sp>
        <p:nvSpPr>
          <p:cNvPr id="26" name="Rectangle 25">
            <a:extLst>
              <a:ext uri="{FF2B5EF4-FFF2-40B4-BE49-F238E27FC236}">
                <a16:creationId xmlns:a16="http://schemas.microsoft.com/office/drawing/2014/main" id="{B759F7EC-D848-4736-AFE6-F9992154296B}"/>
              </a:ext>
            </a:extLst>
          </p:cNvPr>
          <p:cNvSpPr/>
          <p:nvPr/>
        </p:nvSpPr>
        <p:spPr>
          <a:xfrm>
            <a:off x="5746688" y="3169770"/>
            <a:ext cx="5501245" cy="742511"/>
          </a:xfrm>
          <a:prstGeom prst="rect">
            <a:avLst/>
          </a:prstGeom>
        </p:spPr>
        <p:txBody>
          <a:bodyPr wrap="square">
            <a:spAutoFit/>
          </a:bodyPr>
          <a:lstStyle/>
          <a:p>
            <a:pPr>
              <a:lnSpc>
                <a:spcPct val="150000"/>
              </a:lnSpc>
            </a:pPr>
            <a:r>
              <a:rPr lang="nl-NL" sz="3200">
                <a:solidFill>
                  <a:schemeClr val="bg1"/>
                </a:solidFill>
                <a:latin typeface="Times New Roman" pitchFamily="18" charset="0"/>
                <a:cs typeface="Times New Roman" pitchFamily="18" charset="0"/>
              </a:rPr>
              <a:t>10 </a:t>
            </a:r>
            <a:r>
              <a:rPr lang="nl-NL" sz="3200" dirty="0">
                <a:solidFill>
                  <a:schemeClr val="bg1"/>
                </a:solidFill>
                <a:latin typeface="Times New Roman" pitchFamily="18" charset="0"/>
                <a:cs typeface="Times New Roman" pitchFamily="18" charset="0"/>
              </a:rPr>
              <a:t>tuổi sức đã bằng trai </a:t>
            </a:r>
            <a:r>
              <a:rPr lang="nl-NL" sz="3200">
                <a:solidFill>
                  <a:schemeClr val="bg1"/>
                </a:solidFill>
                <a:latin typeface="Times New Roman" pitchFamily="18" charset="0"/>
                <a:cs typeface="Times New Roman" pitchFamily="18" charset="0"/>
              </a:rPr>
              <a:t>18.</a:t>
            </a:r>
            <a:endParaRPr lang="en-US" sz="3200" dirty="0">
              <a:solidFill>
                <a:schemeClr val="bg1"/>
              </a:solidFill>
              <a:latin typeface="Times New Roman" pitchFamily="18" charset="0"/>
              <a:cs typeface="Times New Roman" pitchFamily="18" charset="0"/>
            </a:endParaRPr>
          </a:p>
        </p:txBody>
      </p:sp>
      <p:sp>
        <p:nvSpPr>
          <p:cNvPr id="27" name="Rectangle 26">
            <a:extLst>
              <a:ext uri="{FF2B5EF4-FFF2-40B4-BE49-F238E27FC236}">
                <a16:creationId xmlns:a16="http://schemas.microsoft.com/office/drawing/2014/main" id="{4557C661-C2FC-43C2-AFE6-F7E2D1EB3D52}"/>
              </a:ext>
            </a:extLst>
          </p:cNvPr>
          <p:cNvSpPr/>
          <p:nvPr/>
        </p:nvSpPr>
        <p:spPr>
          <a:xfrm>
            <a:off x="5788437" y="4765688"/>
            <a:ext cx="5925813" cy="742511"/>
          </a:xfrm>
          <a:prstGeom prst="rect">
            <a:avLst/>
          </a:prstGeom>
        </p:spPr>
        <p:txBody>
          <a:bodyPr wrap="square">
            <a:spAutoFit/>
          </a:bodyPr>
          <a:lstStyle/>
          <a:p>
            <a:pPr>
              <a:lnSpc>
                <a:spcPct val="150000"/>
              </a:lnSpc>
            </a:pPr>
            <a:r>
              <a:rPr lang="nl-NL" sz="3200">
                <a:solidFill>
                  <a:schemeClr val="bg1"/>
                </a:solidFill>
                <a:latin typeface="Times New Roman" pitchFamily="18" charset="0"/>
                <a:cs typeface="Times New Roman" pitchFamily="18" charset="0"/>
              </a:rPr>
              <a:t>15 </a:t>
            </a:r>
            <a:r>
              <a:rPr lang="nl-NL" sz="3200" dirty="0">
                <a:solidFill>
                  <a:schemeClr val="bg1"/>
                </a:solidFill>
                <a:latin typeface="Times New Roman" pitchFamily="18" charset="0"/>
                <a:cs typeface="Times New Roman" pitchFamily="18" charset="0"/>
              </a:rPr>
              <a:t>tuổi đã tinh thông </a:t>
            </a:r>
            <a:r>
              <a:rPr lang="nl-NL" sz="3200">
                <a:solidFill>
                  <a:schemeClr val="bg1"/>
                </a:solidFill>
                <a:latin typeface="Times New Roman" pitchFamily="18" charset="0"/>
                <a:cs typeface="Times New Roman" pitchFamily="18" charset="0"/>
              </a:rPr>
              <a:t>võ nghệ</a:t>
            </a:r>
          </a:p>
        </p:txBody>
      </p:sp>
      <p:sp>
        <p:nvSpPr>
          <p:cNvPr id="28" name="Rectangle 27">
            <a:extLst>
              <a:ext uri="{FF2B5EF4-FFF2-40B4-BE49-F238E27FC236}">
                <a16:creationId xmlns:a16="http://schemas.microsoft.com/office/drawing/2014/main" id="{43CC12C1-20DF-4DDD-B827-800648F39A23}"/>
              </a:ext>
            </a:extLst>
          </p:cNvPr>
          <p:cNvSpPr/>
          <p:nvPr/>
        </p:nvSpPr>
        <p:spPr>
          <a:xfrm>
            <a:off x="5788598" y="5460437"/>
            <a:ext cx="5734510" cy="1077218"/>
          </a:xfrm>
          <a:prstGeom prst="rect">
            <a:avLst/>
          </a:prstGeom>
        </p:spPr>
        <p:txBody>
          <a:bodyPr wrap="square">
            <a:spAutoFit/>
          </a:bodyPr>
          <a:lstStyle/>
          <a:p>
            <a:r>
              <a:rPr lang="nl-NL" sz="3200">
                <a:solidFill>
                  <a:schemeClr val="bg1"/>
                </a:solidFill>
                <a:latin typeface="Times New Roman" pitchFamily="18" charset="0"/>
                <a:cs typeface="Times New Roman" pitchFamily="18" charset="0"/>
              </a:rPr>
              <a:t>thương </a:t>
            </a:r>
            <a:r>
              <a:rPr lang="nl-NL" sz="3200" dirty="0">
                <a:solidFill>
                  <a:schemeClr val="bg1"/>
                </a:solidFill>
                <a:latin typeface="Times New Roman" pitchFamily="18" charset="0"/>
                <a:cs typeface="Times New Roman" pitchFamily="18" charset="0"/>
              </a:rPr>
              <a:t>dân , có chí lớn quyết trừ diệt cái ác .</a:t>
            </a:r>
            <a:endParaRPr lang="en-US" sz="3200" dirty="0">
              <a:solidFill>
                <a:schemeClr val="bg1"/>
              </a:solidFill>
              <a:latin typeface="Times New Roman" pitchFamily="18" charset="0"/>
              <a:cs typeface="Times New Roman" pitchFamily="18" charset="0"/>
            </a:endParaRPr>
          </a:p>
        </p:txBody>
      </p:sp>
      <p:sp>
        <p:nvSpPr>
          <p:cNvPr id="29" name="Oval 28">
            <a:extLst>
              <a:ext uri="{FF2B5EF4-FFF2-40B4-BE49-F238E27FC236}">
                <a16:creationId xmlns:a16="http://schemas.microsoft.com/office/drawing/2014/main" id="{D19181E1-CDEA-4960-8F69-E04EA94F6778}"/>
              </a:ext>
            </a:extLst>
          </p:cNvPr>
          <p:cNvSpPr/>
          <p:nvPr/>
        </p:nvSpPr>
        <p:spPr>
          <a:xfrm>
            <a:off x="5473845" y="5735226"/>
            <a:ext cx="190500" cy="1905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52393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
        <p159:morph option="byObject"/>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200"/>
                                  </p:iterate>
                                  <p:childTnLst>
                                    <p:set>
                                      <p:cBhvr>
                                        <p:cTn id="6" dur="1" fill="hold">
                                          <p:stCondLst>
                                            <p:cond delay="0"/>
                                          </p:stCondLst>
                                        </p:cTn>
                                        <p:tgtEl>
                                          <p:spTgt spid="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47" presetClass="entr" presetSubtype="0"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anim calcmode="lin" valueType="num">
                                      <p:cBhvr>
                                        <p:cTn id="27" dur="500" fill="hold"/>
                                        <p:tgtEl>
                                          <p:spTgt spid="2"/>
                                        </p:tgtEl>
                                        <p:attrNameLst>
                                          <p:attrName>ppt_x</p:attrName>
                                        </p:attrNameLst>
                                      </p:cBhvr>
                                      <p:tavLst>
                                        <p:tav tm="0">
                                          <p:val>
                                            <p:strVal val="#ppt_x"/>
                                          </p:val>
                                        </p:tav>
                                        <p:tav tm="100000">
                                          <p:val>
                                            <p:strVal val="#ppt_x"/>
                                          </p:val>
                                        </p:tav>
                                      </p:tavLst>
                                    </p:anim>
                                    <p:anim calcmode="lin" valueType="num">
                                      <p:cBhvr>
                                        <p:cTn id="28" dur="500" fill="hold"/>
                                        <p:tgtEl>
                                          <p:spTgt spid="2"/>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left)">
                                      <p:cBhvr>
                                        <p:cTn id="32" dur="500"/>
                                        <p:tgtEl>
                                          <p:spTgt spid="24"/>
                                        </p:tgtEl>
                                      </p:cBhvr>
                                    </p:animEffect>
                                  </p:childTnLst>
                                </p:cTn>
                              </p:par>
                            </p:childTnLst>
                          </p:cTn>
                        </p:par>
                        <p:par>
                          <p:cTn id="33" fill="hold">
                            <p:stCondLst>
                              <p:cond delay="2500"/>
                            </p:stCondLst>
                            <p:childTnLst>
                              <p:par>
                                <p:cTn id="34" presetID="47"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anim calcmode="lin" valueType="num">
                                      <p:cBhvr>
                                        <p:cTn id="37" dur="500" fill="hold"/>
                                        <p:tgtEl>
                                          <p:spTgt spid="18"/>
                                        </p:tgtEl>
                                        <p:attrNameLst>
                                          <p:attrName>ppt_x</p:attrName>
                                        </p:attrNameLst>
                                      </p:cBhvr>
                                      <p:tavLst>
                                        <p:tav tm="0">
                                          <p:val>
                                            <p:strVal val="#ppt_x"/>
                                          </p:val>
                                        </p:tav>
                                        <p:tav tm="100000">
                                          <p:val>
                                            <p:strVal val="#ppt_x"/>
                                          </p:val>
                                        </p:tav>
                                      </p:tavLst>
                                    </p:anim>
                                    <p:anim calcmode="lin" valueType="num">
                                      <p:cBhvr>
                                        <p:cTn id="38" dur="5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8" fill="hold" grpId="0" nodeType="after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left)">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ppt_x"/>
                                          </p:val>
                                        </p:tav>
                                        <p:tav tm="100000">
                                          <p:val>
                                            <p:strVal val="#ppt_x"/>
                                          </p:val>
                                        </p:tav>
                                      </p:tavLst>
                                    </p:anim>
                                    <p:anim calcmode="lin" valueType="num">
                                      <p:cBhvr additive="base">
                                        <p:cTn id="48" dur="500" fill="hold"/>
                                        <p:tgtEl>
                                          <p:spTgt spid="9"/>
                                        </p:tgtEl>
                                        <p:attrNameLst>
                                          <p:attrName>ppt_y</p:attrName>
                                        </p:attrNameLst>
                                      </p:cBhvr>
                                      <p:tavLst>
                                        <p:tav tm="0">
                                          <p:val>
                                            <p:strVal val="1+#ppt_h/2"/>
                                          </p:val>
                                        </p:tav>
                                        <p:tav tm="100000">
                                          <p:val>
                                            <p:strVal val="#ppt_y"/>
                                          </p:val>
                                        </p:tav>
                                      </p:tavLst>
                                    </p:anim>
                                  </p:childTnLst>
                                </p:cTn>
                              </p:par>
                            </p:childTnLst>
                          </p:cTn>
                        </p:par>
                        <p:par>
                          <p:cTn id="49" fill="hold">
                            <p:stCondLst>
                              <p:cond delay="5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1000"/>
                            </p:stCondLst>
                            <p:childTnLst>
                              <p:par>
                                <p:cTn id="55" presetID="2" presetClass="entr" presetSubtype="4" fill="hold" nodeType="afterEffect">
                                  <p:stCondLst>
                                    <p:cond delay="0"/>
                                  </p:stCondLst>
                                  <p:childTnLst>
                                    <p:set>
                                      <p:cBhvr>
                                        <p:cTn id="56" dur="1" fill="hold">
                                          <p:stCondLst>
                                            <p:cond delay="0"/>
                                          </p:stCondLst>
                                        </p:cTn>
                                        <p:tgtEl>
                                          <p:spTgt spid="90"/>
                                        </p:tgtEl>
                                        <p:attrNameLst>
                                          <p:attrName>style.visibility</p:attrName>
                                        </p:attrNameLst>
                                      </p:cBhvr>
                                      <p:to>
                                        <p:strVal val="visible"/>
                                      </p:to>
                                    </p:set>
                                    <p:anim calcmode="lin" valueType="num">
                                      <p:cBhvr additive="base">
                                        <p:cTn id="57" dur="500" fill="hold"/>
                                        <p:tgtEl>
                                          <p:spTgt spid="90"/>
                                        </p:tgtEl>
                                        <p:attrNameLst>
                                          <p:attrName>ppt_x</p:attrName>
                                        </p:attrNameLst>
                                      </p:cBhvr>
                                      <p:tavLst>
                                        <p:tav tm="0">
                                          <p:val>
                                            <p:strVal val="#ppt_x"/>
                                          </p:val>
                                        </p:tav>
                                        <p:tav tm="100000">
                                          <p:val>
                                            <p:strVal val="#ppt_x"/>
                                          </p:val>
                                        </p:tav>
                                      </p:tavLst>
                                    </p:anim>
                                    <p:anim calcmode="lin" valueType="num">
                                      <p:cBhvr additive="base">
                                        <p:cTn id="58" dur="500" fill="hold"/>
                                        <p:tgtEl>
                                          <p:spTgt spid="90"/>
                                        </p:tgtEl>
                                        <p:attrNameLst>
                                          <p:attrName>ppt_y</p:attrName>
                                        </p:attrNameLst>
                                      </p:cBhvr>
                                      <p:tavLst>
                                        <p:tav tm="0">
                                          <p:val>
                                            <p:strVal val="1+#ppt_h/2"/>
                                          </p:val>
                                        </p:tav>
                                        <p:tav tm="100000">
                                          <p:val>
                                            <p:strVal val="#ppt_y"/>
                                          </p:val>
                                        </p:tav>
                                      </p:tavLst>
                                    </p:anim>
                                  </p:childTnLst>
                                </p:cTn>
                              </p:par>
                            </p:childTnLst>
                          </p:cTn>
                        </p:par>
                        <p:par>
                          <p:cTn id="59" fill="hold">
                            <p:stCondLst>
                              <p:cond delay="1500"/>
                            </p:stCondLst>
                            <p:childTnLst>
                              <p:par>
                                <p:cTn id="60" presetID="47" presetClass="entr" presetSubtype="0" fill="hold" grpId="0" nodeType="after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fade">
                                      <p:cBhvr>
                                        <p:cTn id="62" dur="500"/>
                                        <p:tgtEl>
                                          <p:spTgt spid="11"/>
                                        </p:tgtEl>
                                      </p:cBhvr>
                                    </p:animEffect>
                                    <p:anim calcmode="lin" valueType="num">
                                      <p:cBhvr>
                                        <p:cTn id="63" dur="500" fill="hold"/>
                                        <p:tgtEl>
                                          <p:spTgt spid="11"/>
                                        </p:tgtEl>
                                        <p:attrNameLst>
                                          <p:attrName>ppt_x</p:attrName>
                                        </p:attrNameLst>
                                      </p:cBhvr>
                                      <p:tavLst>
                                        <p:tav tm="0">
                                          <p:val>
                                            <p:strVal val="#ppt_x"/>
                                          </p:val>
                                        </p:tav>
                                        <p:tav tm="100000">
                                          <p:val>
                                            <p:strVal val="#ppt_x"/>
                                          </p:val>
                                        </p:tav>
                                      </p:tavLst>
                                    </p:anim>
                                    <p:anim calcmode="lin" valueType="num">
                                      <p:cBhvr>
                                        <p:cTn id="64" dur="500" fill="hold"/>
                                        <p:tgtEl>
                                          <p:spTgt spid="11"/>
                                        </p:tgtEl>
                                        <p:attrNameLst>
                                          <p:attrName>ppt_y</p:attrName>
                                        </p:attrNameLst>
                                      </p:cBhvr>
                                      <p:tavLst>
                                        <p:tav tm="0">
                                          <p:val>
                                            <p:strVal val="#ppt_y-.1"/>
                                          </p:val>
                                        </p:tav>
                                        <p:tav tm="100000">
                                          <p:val>
                                            <p:strVal val="#ppt_y"/>
                                          </p:val>
                                        </p:tav>
                                      </p:tavLst>
                                    </p:anim>
                                  </p:childTnLst>
                                </p:cTn>
                              </p:par>
                            </p:childTnLst>
                          </p:cTn>
                        </p:par>
                        <p:par>
                          <p:cTn id="65" fill="hold">
                            <p:stCondLst>
                              <p:cond delay="2000"/>
                            </p:stCondLst>
                            <p:childTnLst>
                              <p:par>
                                <p:cTn id="66" presetID="22" presetClass="entr" presetSubtype="8"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wipe(left)">
                                      <p:cBhvr>
                                        <p:cTn id="68" dur="500"/>
                                        <p:tgtEl>
                                          <p:spTgt spid="27"/>
                                        </p:tgtEl>
                                      </p:cBhvr>
                                    </p:animEffect>
                                  </p:childTnLst>
                                </p:cTn>
                              </p:par>
                            </p:childTnLst>
                          </p:cTn>
                        </p:par>
                        <p:par>
                          <p:cTn id="69" fill="hold">
                            <p:stCondLst>
                              <p:cond delay="2500"/>
                            </p:stCondLst>
                            <p:childTnLst>
                              <p:par>
                                <p:cTn id="70" presetID="47" presetClass="entr" presetSubtype="0"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fade">
                                      <p:cBhvr>
                                        <p:cTn id="72" dur="500"/>
                                        <p:tgtEl>
                                          <p:spTgt spid="29"/>
                                        </p:tgtEl>
                                      </p:cBhvr>
                                    </p:animEffect>
                                    <p:anim calcmode="lin" valueType="num">
                                      <p:cBhvr>
                                        <p:cTn id="73" dur="500" fill="hold"/>
                                        <p:tgtEl>
                                          <p:spTgt spid="29"/>
                                        </p:tgtEl>
                                        <p:attrNameLst>
                                          <p:attrName>ppt_x</p:attrName>
                                        </p:attrNameLst>
                                      </p:cBhvr>
                                      <p:tavLst>
                                        <p:tav tm="0">
                                          <p:val>
                                            <p:strVal val="#ppt_x"/>
                                          </p:val>
                                        </p:tav>
                                        <p:tav tm="100000">
                                          <p:val>
                                            <p:strVal val="#ppt_x"/>
                                          </p:val>
                                        </p:tav>
                                      </p:tavLst>
                                    </p:anim>
                                    <p:anim calcmode="lin" valueType="num">
                                      <p:cBhvr>
                                        <p:cTn id="74" dur="500" fill="hold"/>
                                        <p:tgtEl>
                                          <p:spTgt spid="29"/>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8"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left)">
                                      <p:cBhvr>
                                        <p:cTn id="7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P spid="2" grpId="0" animBg="1"/>
      <p:bldP spid="11" grpId="0" animBg="1"/>
      <p:bldP spid="12" grpId="0"/>
      <p:bldP spid="17" grpId="0"/>
      <p:bldP spid="18" grpId="0" animBg="1"/>
      <p:bldP spid="24" grpId="0"/>
      <p:bldP spid="26" grpId="0"/>
      <p:bldP spid="27" grpId="0"/>
      <p:bldP spid="28" grpId="0"/>
      <p:bldP spid="2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2D106B28-2B7A-4EE8-B6CC-C3B2BA3B3906}"/>
              </a:ext>
            </a:extLst>
          </p:cNvPr>
          <p:cNvSpPr/>
          <p:nvPr/>
        </p:nvSpPr>
        <p:spPr>
          <a:xfrm>
            <a:off x="553451" y="792489"/>
            <a:ext cx="11242637" cy="978949"/>
          </a:xfrm>
          <a:prstGeom prst="roundRect">
            <a:avLst/>
          </a:prstGeom>
          <a:solidFill>
            <a:srgbClr val="34070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BD42A43-FAB2-4DC8-989A-6AFFD24DE1BA}"/>
              </a:ext>
            </a:extLst>
          </p:cNvPr>
          <p:cNvSpPr txBox="1"/>
          <p:nvPr/>
        </p:nvSpPr>
        <p:spPr>
          <a:xfrm>
            <a:off x="1371601" y="672678"/>
            <a:ext cx="9018076" cy="1015663"/>
          </a:xfrm>
          <a:prstGeom prst="rect">
            <a:avLst/>
          </a:prstGeom>
          <a:noFill/>
        </p:spPr>
        <p:txBody>
          <a:bodyPr wrap="square" rtlCol="0">
            <a:spAutoFit/>
          </a:bodyPr>
          <a:lstStyle/>
          <a:p>
            <a:pPr lvl="0" algn="ctr">
              <a:defRPr/>
            </a:pPr>
            <a:r>
              <a:rPr lang="en-US" sz="6000" spc="300">
                <a:solidFill>
                  <a:prstClr val="white"/>
                </a:solidFill>
                <a:latin typeface="UTM Iron Gothic" panose="02040603050506020204" pitchFamily="18" charset="0"/>
              </a:rPr>
              <a:t>Đọc thầm đoạn 2 </a:t>
            </a:r>
          </a:p>
        </p:txBody>
      </p:sp>
      <p:sp>
        <p:nvSpPr>
          <p:cNvPr id="6" name="Rectangle: Rounded Corners 5">
            <a:extLst>
              <a:ext uri="{FF2B5EF4-FFF2-40B4-BE49-F238E27FC236}">
                <a16:creationId xmlns:a16="http://schemas.microsoft.com/office/drawing/2014/main" id="{65047A79-1999-4415-8E89-1F9A9D51C5B0}"/>
              </a:ext>
            </a:extLst>
          </p:cNvPr>
          <p:cNvSpPr/>
          <p:nvPr/>
        </p:nvSpPr>
        <p:spPr>
          <a:xfrm>
            <a:off x="609599" y="729536"/>
            <a:ext cx="11242637" cy="978949"/>
          </a:xfrm>
          <a:prstGeom prst="roundRect">
            <a:avLst/>
          </a:pr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4BEB51D-A80A-485C-B341-4CFDDD76C7A5}"/>
              </a:ext>
            </a:extLst>
          </p:cNvPr>
          <p:cNvSpPr/>
          <p:nvPr/>
        </p:nvSpPr>
        <p:spPr>
          <a:xfrm>
            <a:off x="463397" y="688058"/>
            <a:ext cx="11242637" cy="978949"/>
          </a:xfrm>
          <a:prstGeom prst="roundRect">
            <a:avLst/>
          </a:prstGeom>
          <a:noFill/>
          <a:ln w="38100">
            <a:solidFill>
              <a:schemeClr val="bg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6F75A12E-69FE-4EBB-8BC2-7FD8B905CD4C}"/>
              </a:ext>
            </a:extLst>
          </p:cNvPr>
          <p:cNvSpPr/>
          <p:nvPr/>
        </p:nvSpPr>
        <p:spPr>
          <a:xfrm>
            <a:off x="418406" y="1812103"/>
            <a:ext cx="11287628" cy="1258029"/>
          </a:xfrm>
          <a:prstGeom prst="roundRect">
            <a:avLst/>
          </a:prstGeom>
          <a:solidFill>
            <a:schemeClr val="bg1">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ama">
            <a:extLst>
              <a:ext uri="{FF2B5EF4-FFF2-40B4-BE49-F238E27FC236}">
                <a16:creationId xmlns:a16="http://schemas.microsoft.com/office/drawing/2014/main" id="{0D987CEC-9FD2-4877-89A5-75C9FEC325BA}"/>
              </a:ext>
            </a:extLst>
          </p:cNvPr>
          <p:cNvSpPr txBox="1"/>
          <p:nvPr/>
        </p:nvSpPr>
        <p:spPr>
          <a:xfrm>
            <a:off x="485966" y="1884965"/>
            <a:ext cx="11020234" cy="1200329"/>
          </a:xfrm>
          <a:prstGeom prst="rect">
            <a:avLst/>
          </a:prstGeom>
          <a:noFill/>
        </p:spPr>
        <p:txBody>
          <a:bodyPr wrap="square">
            <a:spAutoFit/>
          </a:bodyPr>
          <a:lstStyle/>
          <a:p>
            <a:pPr lvl="0" indent="914400">
              <a:defRPr/>
            </a:pPr>
            <a:r>
              <a:rPr lang="vi-VN" sz="3600" b="1" spc="300">
                <a:solidFill>
                  <a:prstClr val="white"/>
                </a:solidFill>
                <a:latin typeface="Tahoma" panose="020B0604030504040204" pitchFamily="34" charset="0"/>
                <a:ea typeface="Tahoma" panose="020B0604030504040204" pitchFamily="34" charset="0"/>
                <a:cs typeface="Tahoma" panose="020B0604030504040204" pitchFamily="34" charset="0"/>
              </a:rPr>
              <a:t>Câu 2. Có chuyện gì xảy ra với quê hương của Cẩu Khây? </a:t>
            </a:r>
          </a:p>
        </p:txBody>
      </p:sp>
      <p:sp>
        <p:nvSpPr>
          <p:cNvPr id="23" name="Oval 22">
            <a:extLst>
              <a:ext uri="{FF2B5EF4-FFF2-40B4-BE49-F238E27FC236}">
                <a16:creationId xmlns:a16="http://schemas.microsoft.com/office/drawing/2014/main" id="{31791888-6397-4CA2-BA7A-8BFCD7438995}"/>
              </a:ext>
            </a:extLst>
          </p:cNvPr>
          <p:cNvSpPr/>
          <p:nvPr/>
        </p:nvSpPr>
        <p:spPr>
          <a:xfrm>
            <a:off x="1003508" y="3496522"/>
            <a:ext cx="190500" cy="1905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4" name="Oval 23">
            <a:extLst>
              <a:ext uri="{FF2B5EF4-FFF2-40B4-BE49-F238E27FC236}">
                <a16:creationId xmlns:a16="http://schemas.microsoft.com/office/drawing/2014/main" id="{1E40A0A1-3B81-44F5-A124-C3C6CA551AA4}"/>
              </a:ext>
            </a:extLst>
          </p:cNvPr>
          <p:cNvSpPr/>
          <p:nvPr/>
        </p:nvSpPr>
        <p:spPr>
          <a:xfrm>
            <a:off x="1003508" y="5034199"/>
            <a:ext cx="190500" cy="1905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8" name="Oval 27">
            <a:extLst>
              <a:ext uri="{FF2B5EF4-FFF2-40B4-BE49-F238E27FC236}">
                <a16:creationId xmlns:a16="http://schemas.microsoft.com/office/drawing/2014/main" id="{67881097-7E4F-40E8-B5A1-F1C1BCDBD0E5}"/>
              </a:ext>
            </a:extLst>
          </p:cNvPr>
          <p:cNvSpPr/>
          <p:nvPr/>
        </p:nvSpPr>
        <p:spPr>
          <a:xfrm>
            <a:off x="1003508" y="4256721"/>
            <a:ext cx="190500" cy="1905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9" name="Rectangle 28">
            <a:extLst>
              <a:ext uri="{FF2B5EF4-FFF2-40B4-BE49-F238E27FC236}">
                <a16:creationId xmlns:a16="http://schemas.microsoft.com/office/drawing/2014/main" id="{160EAAA9-ACC7-4CEF-9FCB-591BB00651FF}"/>
              </a:ext>
            </a:extLst>
          </p:cNvPr>
          <p:cNvSpPr/>
          <p:nvPr/>
        </p:nvSpPr>
        <p:spPr>
          <a:xfrm>
            <a:off x="1508722" y="3215228"/>
            <a:ext cx="5501246" cy="646331"/>
          </a:xfrm>
          <a:prstGeom prst="rect">
            <a:avLst/>
          </a:prstGeom>
        </p:spPr>
        <p:txBody>
          <a:bodyPr wrap="square">
            <a:spAutoFit/>
          </a:bodyPr>
          <a:lstStyle/>
          <a:p>
            <a:r>
              <a:rPr lang="nl-NL" sz="3600">
                <a:solidFill>
                  <a:schemeClr val="bg1"/>
                </a:solidFill>
                <a:latin typeface="Tahoma" panose="020B0604030504040204" pitchFamily="34" charset="0"/>
                <a:ea typeface="Tahoma" panose="020B0604030504040204" pitchFamily="34" charset="0"/>
                <a:cs typeface="Tahoma" panose="020B0604030504040204" pitchFamily="34" charset="0"/>
              </a:rPr>
              <a:t>yêu tinh xuất hiện </a:t>
            </a:r>
          </a:p>
        </p:txBody>
      </p:sp>
      <p:sp>
        <p:nvSpPr>
          <p:cNvPr id="31" name="Rectangle 30">
            <a:extLst>
              <a:ext uri="{FF2B5EF4-FFF2-40B4-BE49-F238E27FC236}">
                <a16:creationId xmlns:a16="http://schemas.microsoft.com/office/drawing/2014/main" id="{A9532ADC-C7FE-4603-B2C1-F0EB0047793B}"/>
              </a:ext>
            </a:extLst>
          </p:cNvPr>
          <p:cNvSpPr/>
          <p:nvPr/>
        </p:nvSpPr>
        <p:spPr>
          <a:xfrm>
            <a:off x="1508722" y="3852877"/>
            <a:ext cx="5501245" cy="810350"/>
          </a:xfrm>
          <a:prstGeom prst="rect">
            <a:avLst/>
          </a:prstGeom>
        </p:spPr>
        <p:txBody>
          <a:bodyPr wrap="square">
            <a:spAutoFit/>
          </a:bodyPr>
          <a:lstStyle/>
          <a:p>
            <a:pPr>
              <a:lnSpc>
                <a:spcPct val="150000"/>
              </a:lnSpc>
            </a:pPr>
            <a:r>
              <a:rPr lang="vi-VN" sz="3600">
                <a:solidFill>
                  <a:schemeClr val="bg1"/>
                </a:solidFill>
                <a:latin typeface="Tahoma" panose="020B0604030504040204" pitchFamily="34" charset="0"/>
                <a:ea typeface="Tahoma" panose="020B0604030504040204" pitchFamily="34" charset="0"/>
                <a:cs typeface="Tahoma" panose="020B0604030504040204" pitchFamily="34" charset="0"/>
              </a:rPr>
              <a:t>bắt người và súc vật</a:t>
            </a:r>
            <a:endParaRPr lang="en-US" sz="36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5" name="Rectangle 34">
            <a:extLst>
              <a:ext uri="{FF2B5EF4-FFF2-40B4-BE49-F238E27FC236}">
                <a16:creationId xmlns:a16="http://schemas.microsoft.com/office/drawing/2014/main" id="{C91045F7-66D6-4934-9A63-4AC398FE1116}"/>
              </a:ext>
            </a:extLst>
          </p:cNvPr>
          <p:cNvSpPr/>
          <p:nvPr/>
        </p:nvSpPr>
        <p:spPr>
          <a:xfrm>
            <a:off x="1508722" y="4831909"/>
            <a:ext cx="10197312" cy="1200329"/>
          </a:xfrm>
          <a:prstGeom prst="rect">
            <a:avLst/>
          </a:prstGeom>
        </p:spPr>
        <p:txBody>
          <a:bodyPr wrap="square">
            <a:spAutoFit/>
          </a:bodyPr>
          <a:lstStyle/>
          <a:p>
            <a:r>
              <a:rPr lang="vi-VN" sz="3600">
                <a:solidFill>
                  <a:schemeClr val="bg1"/>
                </a:solidFill>
                <a:latin typeface="Tahoma" panose="020B0604030504040204" pitchFamily="34" charset="0"/>
                <a:ea typeface="Tahoma" panose="020B0604030504040204" pitchFamily="34" charset="0"/>
                <a:cs typeface="Tahoma" panose="020B0604030504040204" pitchFamily="34" charset="0"/>
              </a:rPr>
              <a:t>làng bản tan hoang, có nhiều nơi không còn một ai sống sót</a:t>
            </a:r>
            <a:endParaRPr lang="en-US" sz="36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cxnSp>
        <p:nvCxnSpPr>
          <p:cNvPr id="11" name="Straight Connector 10">
            <a:extLst>
              <a:ext uri="{FF2B5EF4-FFF2-40B4-BE49-F238E27FC236}">
                <a16:creationId xmlns:a16="http://schemas.microsoft.com/office/drawing/2014/main" id="{42E7A66B-AFBE-475C-84D4-675AEE8B5EB5}"/>
              </a:ext>
            </a:extLst>
          </p:cNvPr>
          <p:cNvCxnSpPr>
            <a:cxnSpLocks/>
          </p:cNvCxnSpPr>
          <p:nvPr/>
        </p:nvCxnSpPr>
        <p:spPr>
          <a:xfrm>
            <a:off x="1092410" y="3672508"/>
            <a:ext cx="0" cy="625495"/>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0ED6669-99A4-4187-BFED-C28110B26EC1}"/>
              </a:ext>
            </a:extLst>
          </p:cNvPr>
          <p:cNvCxnSpPr>
            <a:cxnSpLocks/>
          </p:cNvCxnSpPr>
          <p:nvPr/>
        </p:nvCxnSpPr>
        <p:spPr>
          <a:xfrm>
            <a:off x="1092410" y="4447221"/>
            <a:ext cx="0" cy="625495"/>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3607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anim calcmode="lin" valueType="num">
                                      <p:cBhvr>
                                        <p:cTn id="20" dur="500" fill="hold"/>
                                        <p:tgtEl>
                                          <p:spTgt spid="23"/>
                                        </p:tgtEl>
                                        <p:attrNameLst>
                                          <p:attrName>ppt_x</p:attrName>
                                        </p:attrNameLst>
                                      </p:cBhvr>
                                      <p:tavLst>
                                        <p:tav tm="0">
                                          <p:val>
                                            <p:strVal val="#ppt_x"/>
                                          </p:val>
                                        </p:tav>
                                        <p:tav tm="100000">
                                          <p:val>
                                            <p:strVal val="#ppt_x"/>
                                          </p:val>
                                        </p:tav>
                                      </p:tavLst>
                                    </p:anim>
                                    <p:anim calcmode="lin" valueType="num">
                                      <p:cBhvr>
                                        <p:cTn id="21" dur="500" fill="hold"/>
                                        <p:tgtEl>
                                          <p:spTgt spid="23"/>
                                        </p:tgtEl>
                                        <p:attrNameLst>
                                          <p:attrName>ppt_y</p:attrName>
                                        </p:attrNameLst>
                                      </p:cBhvr>
                                      <p:tavLst>
                                        <p:tav tm="0">
                                          <p:val>
                                            <p:strVal val="#ppt_y-.1"/>
                                          </p:val>
                                        </p:tav>
                                        <p:tav tm="100000">
                                          <p:val>
                                            <p:strVal val="#ppt_y"/>
                                          </p:val>
                                        </p:tav>
                                      </p:tavLst>
                                    </p:anim>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left)">
                                      <p:cBhvr>
                                        <p:cTn id="25" dur="500"/>
                                        <p:tgtEl>
                                          <p:spTgt spid="29"/>
                                        </p:tgtEl>
                                      </p:cBhvr>
                                    </p:animEffect>
                                  </p:childTnLst>
                                </p:cTn>
                              </p:par>
                            </p:childTnLst>
                          </p:cTn>
                        </p:par>
                        <p:par>
                          <p:cTn id="26" fill="hold">
                            <p:stCondLst>
                              <p:cond delay="1000"/>
                            </p:stCondLst>
                            <p:childTnLst>
                              <p:par>
                                <p:cTn id="27" presetID="22" presetClass="entr" presetSubtype="1"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1500"/>
                            </p:stCondLst>
                            <p:childTnLst>
                              <p:par>
                                <p:cTn id="31" presetID="47"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strVal val="#ppt_x"/>
                                          </p:val>
                                        </p:tav>
                                        <p:tav tm="100000">
                                          <p:val>
                                            <p:strVal val="#ppt_x"/>
                                          </p:val>
                                        </p:tav>
                                      </p:tavLst>
                                    </p:anim>
                                    <p:anim calcmode="lin" valueType="num">
                                      <p:cBhvr>
                                        <p:cTn id="35" dur="5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000"/>
                            </p:stCondLst>
                            <p:childTnLst>
                              <p:par>
                                <p:cTn id="37" presetID="22" presetClass="entr" presetSubtype="8" fill="hold" grpId="0" nodeType="after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left)">
                                      <p:cBhvr>
                                        <p:cTn id="39" dur="500"/>
                                        <p:tgtEl>
                                          <p:spTgt spid="31"/>
                                        </p:tgtEl>
                                      </p:cBhvr>
                                    </p:animEffect>
                                  </p:childTnLst>
                                </p:cTn>
                              </p:par>
                            </p:childTnLst>
                          </p:cTn>
                        </p:par>
                        <p:par>
                          <p:cTn id="40" fill="hold">
                            <p:stCondLst>
                              <p:cond delay="2500"/>
                            </p:stCondLst>
                            <p:childTnLst>
                              <p:par>
                                <p:cTn id="41" presetID="22" presetClass="entr" presetSubtype="1"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wipe(up)">
                                      <p:cBhvr>
                                        <p:cTn id="43" dur="500"/>
                                        <p:tgtEl>
                                          <p:spTgt spid="38"/>
                                        </p:tgtEl>
                                      </p:cBhvr>
                                    </p:animEffect>
                                  </p:childTnLst>
                                </p:cTn>
                              </p:par>
                            </p:childTnLst>
                          </p:cTn>
                        </p:par>
                        <p:par>
                          <p:cTn id="44" fill="hold">
                            <p:stCondLst>
                              <p:cond delay="3000"/>
                            </p:stCondLst>
                            <p:childTnLst>
                              <p:par>
                                <p:cTn id="45" presetID="47"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anim calcmode="lin" valueType="num">
                                      <p:cBhvr>
                                        <p:cTn id="48" dur="500" fill="hold"/>
                                        <p:tgtEl>
                                          <p:spTgt spid="24"/>
                                        </p:tgtEl>
                                        <p:attrNameLst>
                                          <p:attrName>ppt_x</p:attrName>
                                        </p:attrNameLst>
                                      </p:cBhvr>
                                      <p:tavLst>
                                        <p:tav tm="0">
                                          <p:val>
                                            <p:strVal val="#ppt_x"/>
                                          </p:val>
                                        </p:tav>
                                        <p:tav tm="100000">
                                          <p:val>
                                            <p:strVal val="#ppt_x"/>
                                          </p:val>
                                        </p:tav>
                                      </p:tavLst>
                                    </p:anim>
                                    <p:anim calcmode="lin" valueType="num">
                                      <p:cBhvr>
                                        <p:cTn id="49" dur="5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8" fill="hold" grpId="0"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23" grpId="0" animBg="1"/>
      <p:bldP spid="24" grpId="0" animBg="1"/>
      <p:bldP spid="28" grpId="0" animBg="1"/>
      <p:bldP spid="29" grpId="0"/>
      <p:bldP spid="31" grpId="0"/>
      <p:bldP spid="3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2D106B28-2B7A-4EE8-B6CC-C3B2BA3B3906}"/>
              </a:ext>
            </a:extLst>
          </p:cNvPr>
          <p:cNvSpPr/>
          <p:nvPr/>
        </p:nvSpPr>
        <p:spPr>
          <a:xfrm>
            <a:off x="553451" y="792489"/>
            <a:ext cx="11242637" cy="978949"/>
          </a:xfrm>
          <a:prstGeom prst="roundRect">
            <a:avLst/>
          </a:prstGeom>
          <a:solidFill>
            <a:srgbClr val="34070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BD42A43-FAB2-4DC8-989A-6AFFD24DE1BA}"/>
              </a:ext>
            </a:extLst>
          </p:cNvPr>
          <p:cNvSpPr txBox="1"/>
          <p:nvPr/>
        </p:nvSpPr>
        <p:spPr>
          <a:xfrm>
            <a:off x="1371601" y="672678"/>
            <a:ext cx="9018076" cy="1015663"/>
          </a:xfrm>
          <a:prstGeom prst="rect">
            <a:avLst/>
          </a:prstGeom>
          <a:noFill/>
        </p:spPr>
        <p:txBody>
          <a:bodyPr wrap="square" rtlCol="0">
            <a:spAutoFit/>
          </a:bodyPr>
          <a:lstStyle/>
          <a:p>
            <a:pPr lvl="0" algn="ctr">
              <a:defRPr/>
            </a:pPr>
            <a:r>
              <a:rPr lang="en-US" sz="6000" spc="300">
                <a:solidFill>
                  <a:prstClr val="white"/>
                </a:solidFill>
                <a:latin typeface="UTM Iron Gothic" panose="02040603050506020204" pitchFamily="18" charset="0"/>
              </a:rPr>
              <a:t>Đọc thầm đoạn 3, 4 và 5 </a:t>
            </a:r>
          </a:p>
        </p:txBody>
      </p:sp>
      <p:sp>
        <p:nvSpPr>
          <p:cNvPr id="6" name="Rectangle: Rounded Corners 5">
            <a:extLst>
              <a:ext uri="{FF2B5EF4-FFF2-40B4-BE49-F238E27FC236}">
                <a16:creationId xmlns:a16="http://schemas.microsoft.com/office/drawing/2014/main" id="{65047A79-1999-4415-8E89-1F9A9D51C5B0}"/>
              </a:ext>
            </a:extLst>
          </p:cNvPr>
          <p:cNvSpPr/>
          <p:nvPr/>
        </p:nvSpPr>
        <p:spPr>
          <a:xfrm>
            <a:off x="609599" y="729536"/>
            <a:ext cx="11242637" cy="978949"/>
          </a:xfrm>
          <a:prstGeom prst="roundRect">
            <a:avLst/>
          </a:pr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4BEB51D-A80A-485C-B341-4CFDDD76C7A5}"/>
              </a:ext>
            </a:extLst>
          </p:cNvPr>
          <p:cNvSpPr/>
          <p:nvPr/>
        </p:nvSpPr>
        <p:spPr>
          <a:xfrm>
            <a:off x="463397" y="688058"/>
            <a:ext cx="11242637" cy="978949"/>
          </a:xfrm>
          <a:prstGeom prst="roundRect">
            <a:avLst/>
          </a:prstGeom>
          <a:noFill/>
          <a:ln w="38100">
            <a:solidFill>
              <a:schemeClr val="bg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6F75A12E-69FE-4EBB-8BC2-7FD8B905CD4C}"/>
              </a:ext>
            </a:extLst>
          </p:cNvPr>
          <p:cNvSpPr/>
          <p:nvPr/>
        </p:nvSpPr>
        <p:spPr>
          <a:xfrm>
            <a:off x="418406" y="1812103"/>
            <a:ext cx="11287628" cy="1258029"/>
          </a:xfrm>
          <a:prstGeom prst="roundRect">
            <a:avLst/>
          </a:prstGeom>
          <a:solidFill>
            <a:schemeClr val="bg1">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ama">
            <a:extLst>
              <a:ext uri="{FF2B5EF4-FFF2-40B4-BE49-F238E27FC236}">
                <a16:creationId xmlns:a16="http://schemas.microsoft.com/office/drawing/2014/main" id="{0D987CEC-9FD2-4877-89A5-75C9FEC325BA}"/>
              </a:ext>
            </a:extLst>
          </p:cNvPr>
          <p:cNvSpPr txBox="1"/>
          <p:nvPr/>
        </p:nvSpPr>
        <p:spPr>
          <a:xfrm>
            <a:off x="485966" y="1884965"/>
            <a:ext cx="11020234" cy="1200329"/>
          </a:xfrm>
          <a:prstGeom prst="rect">
            <a:avLst/>
          </a:prstGeom>
          <a:noFill/>
        </p:spPr>
        <p:txBody>
          <a:bodyPr wrap="square">
            <a:spAutoFit/>
          </a:bodyPr>
          <a:lstStyle/>
          <a:p>
            <a:pPr lvl="0" indent="914400">
              <a:defRPr/>
            </a:pPr>
            <a:r>
              <a:rPr lang="vi-VN" sz="3600" b="1" spc="300">
                <a:solidFill>
                  <a:prstClr val="white"/>
                </a:solidFill>
                <a:latin typeface="Tahoma" panose="020B0604030504040204" pitchFamily="34" charset="0"/>
                <a:ea typeface="Tahoma" panose="020B0604030504040204" pitchFamily="34" charset="0"/>
                <a:cs typeface="Tahoma" panose="020B0604030504040204" pitchFamily="34" charset="0"/>
              </a:rPr>
              <a:t>Câu 3. Cẩu Khây đi diệt trừ yêu tinh cùng những ai?</a:t>
            </a:r>
          </a:p>
        </p:txBody>
      </p:sp>
      <p:pic>
        <p:nvPicPr>
          <p:cNvPr id="16" name="mong tay">
            <a:extLst>
              <a:ext uri="{FF2B5EF4-FFF2-40B4-BE49-F238E27FC236}">
                <a16:creationId xmlns:a16="http://schemas.microsoft.com/office/drawing/2014/main" id="{E18ED8EA-AE5D-4B02-ABA4-23EB2F3A588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491501" y="3458028"/>
            <a:ext cx="1683429" cy="21966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 name="lay tai">
            <a:extLst>
              <a:ext uri="{FF2B5EF4-FFF2-40B4-BE49-F238E27FC236}">
                <a16:creationId xmlns:a16="http://schemas.microsoft.com/office/drawing/2014/main" id="{F33D4D9C-EFEC-4FAB-A144-16D573621F9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606444" y="3411465"/>
            <a:ext cx="1683429" cy="21966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8" name="nam tay">
            <a:extLst>
              <a:ext uri="{FF2B5EF4-FFF2-40B4-BE49-F238E27FC236}">
                <a16:creationId xmlns:a16="http://schemas.microsoft.com/office/drawing/2014/main" id="{D7FE6954-CA6D-40A2-B460-8B17212207F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679050" y="3473549"/>
            <a:ext cx="1683429" cy="21966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9" name="cau khay">
            <a:extLst>
              <a:ext uri="{FF2B5EF4-FFF2-40B4-BE49-F238E27FC236}">
                <a16:creationId xmlns:a16="http://schemas.microsoft.com/office/drawing/2014/main" id="{7394FCDF-798F-46CF-8D4D-425CE28D7863}"/>
              </a:ext>
            </a:extLst>
          </p:cNvPr>
          <p:cNvPicPr>
            <a:picLocks noChangeAspect="1"/>
          </p:cNvPicPr>
          <p:nvPr/>
        </p:nvPicPr>
        <p:blipFill>
          <a:blip r:embed="rId5">
            <a:extLst>
              <a:ext uri="{28A0092B-C50C-407E-A947-70E740481C1C}">
                <a14:useLocalDpi xmlns:a14="http://schemas.microsoft.com/office/drawing/2010/main" val="0"/>
              </a:ext>
            </a:extLst>
          </a:blip>
          <a:srcRect l="10519" r="10519"/>
          <a:stretch/>
        </p:blipFill>
        <p:spPr>
          <a:xfrm>
            <a:off x="976878" y="3458027"/>
            <a:ext cx="1683429" cy="21966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0" name="Rectangle 19">
            <a:extLst>
              <a:ext uri="{FF2B5EF4-FFF2-40B4-BE49-F238E27FC236}">
                <a16:creationId xmlns:a16="http://schemas.microsoft.com/office/drawing/2014/main" id="{E497F367-4532-480B-B965-6D7FB6485238}"/>
              </a:ext>
            </a:extLst>
          </p:cNvPr>
          <p:cNvSpPr/>
          <p:nvPr/>
        </p:nvSpPr>
        <p:spPr>
          <a:xfrm>
            <a:off x="1150717" y="5670233"/>
            <a:ext cx="1923142" cy="461665"/>
          </a:xfrm>
          <a:prstGeom prst="rect">
            <a:avLst/>
          </a:prstGeom>
        </p:spPr>
        <p:txBody>
          <a:bodyPr wrap="square">
            <a:spAutoFit/>
          </a:bodyPr>
          <a:lstStyle/>
          <a:p>
            <a:r>
              <a:rPr lang="nl-NL" sz="2400">
                <a:solidFill>
                  <a:schemeClr val="bg1"/>
                </a:solidFill>
                <a:latin typeface="Tahoma" panose="020B0604030504040204" pitchFamily="34" charset="0"/>
                <a:ea typeface="Tahoma" panose="020B0604030504040204" pitchFamily="34" charset="0"/>
                <a:cs typeface="Tahoma" panose="020B0604030504040204" pitchFamily="34" charset="0"/>
              </a:rPr>
              <a:t>Cẩu Khây</a:t>
            </a:r>
          </a:p>
        </p:txBody>
      </p:sp>
      <p:sp>
        <p:nvSpPr>
          <p:cNvPr id="21" name="Rectangle 20">
            <a:extLst>
              <a:ext uri="{FF2B5EF4-FFF2-40B4-BE49-F238E27FC236}">
                <a16:creationId xmlns:a16="http://schemas.microsoft.com/office/drawing/2014/main" id="{5BA3E512-B213-4CFC-AC0A-75BE831C30E6}"/>
              </a:ext>
            </a:extLst>
          </p:cNvPr>
          <p:cNvSpPr/>
          <p:nvPr/>
        </p:nvSpPr>
        <p:spPr>
          <a:xfrm>
            <a:off x="3090347" y="5670233"/>
            <a:ext cx="2922275" cy="461665"/>
          </a:xfrm>
          <a:prstGeom prst="rect">
            <a:avLst/>
          </a:prstGeom>
        </p:spPr>
        <p:txBody>
          <a:bodyPr wrap="square">
            <a:spAutoFit/>
          </a:bodyPr>
          <a:lstStyle/>
          <a:p>
            <a:pPr algn="ctr"/>
            <a:r>
              <a:rPr lang="nl-NL" sz="2400">
                <a:solidFill>
                  <a:schemeClr val="bg1"/>
                </a:solidFill>
                <a:latin typeface="Tahoma" panose="020B0604030504040204" pitchFamily="34" charset="0"/>
                <a:ea typeface="Tahoma" panose="020B0604030504040204" pitchFamily="34" charset="0"/>
                <a:cs typeface="Tahoma" panose="020B0604030504040204" pitchFamily="34" charset="0"/>
              </a:rPr>
              <a:t>Nắm Tay Đóng Cọc</a:t>
            </a:r>
          </a:p>
        </p:txBody>
      </p:sp>
      <p:sp>
        <p:nvSpPr>
          <p:cNvPr id="22" name="Rectangle 21">
            <a:extLst>
              <a:ext uri="{FF2B5EF4-FFF2-40B4-BE49-F238E27FC236}">
                <a16:creationId xmlns:a16="http://schemas.microsoft.com/office/drawing/2014/main" id="{27298134-093A-40DD-8375-0876D0BDEDEA}"/>
              </a:ext>
            </a:extLst>
          </p:cNvPr>
          <p:cNvSpPr/>
          <p:nvPr/>
        </p:nvSpPr>
        <p:spPr>
          <a:xfrm>
            <a:off x="6131848" y="5654258"/>
            <a:ext cx="2725477" cy="461665"/>
          </a:xfrm>
          <a:prstGeom prst="rect">
            <a:avLst/>
          </a:prstGeom>
        </p:spPr>
        <p:txBody>
          <a:bodyPr wrap="square">
            <a:spAutoFit/>
          </a:bodyPr>
          <a:lstStyle/>
          <a:p>
            <a:pPr algn="ctr"/>
            <a:r>
              <a:rPr lang="nl-NL" sz="2400">
                <a:solidFill>
                  <a:schemeClr val="bg1"/>
                </a:solidFill>
                <a:latin typeface="Tahoma" panose="020B0604030504040204" pitchFamily="34" charset="0"/>
                <a:ea typeface="Tahoma" panose="020B0604030504040204" pitchFamily="34" charset="0"/>
                <a:cs typeface="Tahoma" panose="020B0604030504040204" pitchFamily="34" charset="0"/>
              </a:rPr>
              <a:t>Lấy Tai Tát Nước</a:t>
            </a:r>
          </a:p>
        </p:txBody>
      </p:sp>
      <p:sp>
        <p:nvSpPr>
          <p:cNvPr id="25" name="Rectangle 24">
            <a:extLst>
              <a:ext uri="{FF2B5EF4-FFF2-40B4-BE49-F238E27FC236}">
                <a16:creationId xmlns:a16="http://schemas.microsoft.com/office/drawing/2014/main" id="{B7F05023-E46F-4174-B528-A503135FBC10}"/>
              </a:ext>
            </a:extLst>
          </p:cNvPr>
          <p:cNvSpPr/>
          <p:nvPr/>
        </p:nvSpPr>
        <p:spPr>
          <a:xfrm>
            <a:off x="8873813" y="5670233"/>
            <a:ext cx="2922275" cy="461665"/>
          </a:xfrm>
          <a:prstGeom prst="rect">
            <a:avLst/>
          </a:prstGeom>
        </p:spPr>
        <p:txBody>
          <a:bodyPr wrap="square">
            <a:spAutoFit/>
          </a:bodyPr>
          <a:lstStyle/>
          <a:p>
            <a:pPr algn="ctr"/>
            <a:r>
              <a:rPr lang="nl-NL" sz="2400">
                <a:solidFill>
                  <a:schemeClr val="bg1"/>
                </a:solidFill>
                <a:latin typeface="Tahoma" panose="020B0604030504040204" pitchFamily="34" charset="0"/>
                <a:ea typeface="Tahoma" panose="020B0604030504040204" pitchFamily="34" charset="0"/>
                <a:cs typeface="Tahoma" panose="020B0604030504040204" pitchFamily="34" charset="0"/>
              </a:rPr>
              <a:t>Móng Tay Đục Máng</a:t>
            </a:r>
          </a:p>
        </p:txBody>
      </p:sp>
    </p:spTree>
    <p:extLst>
      <p:ext uri="{BB962C8B-B14F-4D97-AF65-F5344CB8AC3E}">
        <p14:creationId xmlns:p14="http://schemas.microsoft.com/office/powerpoint/2010/main" val="311928832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par>
                                    <p:cTn id="15" presetID="2" presetClass="entr" presetSubtype="2" fill="hold" nodeType="withEffect" p14:presetBounceEnd="40000">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14:bounceEnd="40000">
                                          <p:cBhvr additive="base">
                                            <p:cTn id="17" dur="1000" fill="hold"/>
                                            <p:tgtEl>
                                              <p:spTgt spid="19"/>
                                            </p:tgtEl>
                                            <p:attrNameLst>
                                              <p:attrName>ppt_x</p:attrName>
                                            </p:attrNameLst>
                                          </p:cBhvr>
                                          <p:tavLst>
                                            <p:tav tm="0">
                                              <p:val>
                                                <p:strVal val="1+#ppt_w/2"/>
                                              </p:val>
                                            </p:tav>
                                            <p:tav tm="100000">
                                              <p:val>
                                                <p:strVal val="#ppt_x"/>
                                              </p:val>
                                            </p:tav>
                                          </p:tavLst>
                                        </p:anim>
                                        <p:anim calcmode="lin" valueType="num" p14:bounceEnd="40000">
                                          <p:cBhvr additive="base">
                                            <p:cTn id="18" dur="1000" fill="hold"/>
                                            <p:tgtEl>
                                              <p:spTgt spid="19"/>
                                            </p:tgtEl>
                                            <p:attrNameLst>
                                              <p:attrName>ppt_y</p:attrName>
                                            </p:attrNameLst>
                                          </p:cBhvr>
                                          <p:tavLst>
                                            <p:tav tm="0">
                                              <p:val>
                                                <p:strVal val="#ppt_y"/>
                                              </p:val>
                                            </p:tav>
                                            <p:tav tm="100000">
                                              <p:val>
                                                <p:strVal val="#ppt_y"/>
                                              </p:val>
                                            </p:tav>
                                          </p:tavLst>
                                        </p:anim>
                                      </p:childTnLst>
                                    </p:cTn>
                                  </p:par>
                                  <p:par>
                                    <p:cTn id="19" presetID="2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par>
                                    <p:cTn id="22" presetID="42" presetClass="path" presetSubtype="0" repeatCount="indefinite" autoRev="1" fill="hold" nodeType="withEffect">
                                      <p:stCondLst>
                                        <p:cond delay="1000"/>
                                      </p:stCondLst>
                                      <p:childTnLst>
                                        <p:animMotion origin="layout" path="M 1.45833E-6 -1.85185E-6 L 1.45833E-6 0.06412 " pathEditMode="relative" rAng="0" ptsTypes="AA">
                                          <p:cBhvr>
                                            <p:cTn id="23" dur="3100" fill="hold"/>
                                            <p:tgtEl>
                                              <p:spTgt spid="19"/>
                                            </p:tgtEl>
                                            <p:attrNameLst>
                                              <p:attrName>ppt_x</p:attrName>
                                              <p:attrName>ppt_y</p:attrName>
                                            </p:attrNameLst>
                                          </p:cBhvr>
                                          <p:rCtr x="0" y="3194"/>
                                        </p:animMotion>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14:presetBounceEnd="40000">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14:bounceEnd="40000">
                                          <p:cBhvr additive="base">
                                            <p:cTn id="28" dur="1000" fill="hold"/>
                                            <p:tgtEl>
                                              <p:spTgt spid="18"/>
                                            </p:tgtEl>
                                            <p:attrNameLst>
                                              <p:attrName>ppt_x</p:attrName>
                                            </p:attrNameLst>
                                          </p:cBhvr>
                                          <p:tavLst>
                                            <p:tav tm="0">
                                              <p:val>
                                                <p:strVal val="1+#ppt_w/2"/>
                                              </p:val>
                                            </p:tav>
                                            <p:tav tm="100000">
                                              <p:val>
                                                <p:strVal val="#ppt_x"/>
                                              </p:val>
                                            </p:tav>
                                          </p:tavLst>
                                        </p:anim>
                                        <p:anim calcmode="lin" valueType="num" p14:bounceEnd="40000">
                                          <p:cBhvr additive="base">
                                            <p:cTn id="29" dur="1000" fill="hold"/>
                                            <p:tgtEl>
                                              <p:spTgt spid="18"/>
                                            </p:tgtEl>
                                            <p:attrNameLst>
                                              <p:attrName>ppt_y</p:attrName>
                                            </p:attrNameLst>
                                          </p:cBhvr>
                                          <p:tavLst>
                                            <p:tav tm="0">
                                              <p:val>
                                                <p:strVal val="#ppt_y"/>
                                              </p:val>
                                            </p:tav>
                                            <p:tav tm="100000">
                                              <p:val>
                                                <p:strVal val="#ppt_y"/>
                                              </p:val>
                                            </p:tav>
                                          </p:tavLst>
                                        </p:anim>
                                      </p:childTnLst>
                                    </p:cTn>
                                  </p:par>
                                  <p:par>
                                    <p:cTn id="30" presetID="22" presetClass="entr" presetSubtype="8"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500"/>
                                            <p:tgtEl>
                                              <p:spTgt spid="21"/>
                                            </p:tgtEl>
                                          </p:cBhvr>
                                        </p:animEffect>
                                      </p:childTnLst>
                                    </p:cTn>
                                  </p:par>
                                  <p:par>
                                    <p:cTn id="33" presetID="42" presetClass="path" presetSubtype="0" repeatCount="indefinite" autoRev="1" fill="hold" nodeType="withEffect">
                                      <p:stCondLst>
                                        <p:cond delay="1000"/>
                                      </p:stCondLst>
                                      <p:childTnLst>
                                        <p:animMotion origin="layout" path="M -3.33333E-6 3.33333E-6 L -3.33333E-6 -0.04005 " pathEditMode="relative" rAng="0" ptsTypes="AA">
                                          <p:cBhvr>
                                            <p:cTn id="34" dur="1250" fill="hold"/>
                                            <p:tgtEl>
                                              <p:spTgt spid="18"/>
                                            </p:tgtEl>
                                            <p:attrNameLst>
                                              <p:attrName>ppt_x</p:attrName>
                                              <p:attrName>ppt_y</p:attrName>
                                            </p:attrNameLst>
                                          </p:cBhvr>
                                          <p:rCtr x="0" y="-2014"/>
                                        </p:animMotion>
                                      </p:childTnLst>
                                    </p:cTn>
                                  </p:par>
                                  <p:par>
                                    <p:cTn id="35" presetID="2" presetClass="entr" presetSubtype="2" fill="hold" nodeType="withEffect" p14:presetBounceEnd="40000">
                                      <p:stCondLst>
                                        <p:cond delay="1250"/>
                                      </p:stCondLst>
                                      <p:childTnLst>
                                        <p:set>
                                          <p:cBhvr>
                                            <p:cTn id="36" dur="1" fill="hold">
                                              <p:stCondLst>
                                                <p:cond delay="0"/>
                                              </p:stCondLst>
                                            </p:cTn>
                                            <p:tgtEl>
                                              <p:spTgt spid="17"/>
                                            </p:tgtEl>
                                            <p:attrNameLst>
                                              <p:attrName>style.visibility</p:attrName>
                                            </p:attrNameLst>
                                          </p:cBhvr>
                                          <p:to>
                                            <p:strVal val="visible"/>
                                          </p:to>
                                        </p:set>
                                        <p:anim calcmode="lin" valueType="num" p14:bounceEnd="40000">
                                          <p:cBhvr additive="base">
                                            <p:cTn id="37" dur="1000" fill="hold"/>
                                            <p:tgtEl>
                                              <p:spTgt spid="17"/>
                                            </p:tgtEl>
                                            <p:attrNameLst>
                                              <p:attrName>ppt_x</p:attrName>
                                            </p:attrNameLst>
                                          </p:cBhvr>
                                          <p:tavLst>
                                            <p:tav tm="0">
                                              <p:val>
                                                <p:strVal val="1+#ppt_w/2"/>
                                              </p:val>
                                            </p:tav>
                                            <p:tav tm="100000">
                                              <p:val>
                                                <p:strVal val="#ppt_x"/>
                                              </p:val>
                                            </p:tav>
                                          </p:tavLst>
                                        </p:anim>
                                        <p:anim calcmode="lin" valueType="num" p14:bounceEnd="40000">
                                          <p:cBhvr additive="base">
                                            <p:cTn id="38" dur="1000" fill="hold"/>
                                            <p:tgtEl>
                                              <p:spTgt spid="17"/>
                                            </p:tgtEl>
                                            <p:attrNameLst>
                                              <p:attrName>ppt_y</p:attrName>
                                            </p:attrNameLst>
                                          </p:cBhvr>
                                          <p:tavLst>
                                            <p:tav tm="0">
                                              <p:val>
                                                <p:strVal val="#ppt_y"/>
                                              </p:val>
                                            </p:tav>
                                            <p:tav tm="100000">
                                              <p:val>
                                                <p:strVal val="#ppt_y"/>
                                              </p:val>
                                            </p:tav>
                                          </p:tavLst>
                                        </p:anim>
                                      </p:childTnLst>
                                    </p:cTn>
                                  </p:par>
                                  <p:par>
                                    <p:cTn id="39" presetID="22" presetClass="entr" presetSubtype="8" fill="hold" grpId="0" nodeType="withEffect">
                                      <p:stCondLst>
                                        <p:cond delay="1250"/>
                                      </p:stCondLst>
                                      <p:childTnLst>
                                        <p:set>
                                          <p:cBhvr>
                                            <p:cTn id="40" dur="1" fill="hold">
                                              <p:stCondLst>
                                                <p:cond delay="0"/>
                                              </p:stCondLst>
                                            </p:cTn>
                                            <p:tgtEl>
                                              <p:spTgt spid="22"/>
                                            </p:tgtEl>
                                            <p:attrNameLst>
                                              <p:attrName>style.visibility</p:attrName>
                                            </p:attrNameLst>
                                          </p:cBhvr>
                                          <p:to>
                                            <p:strVal val="visible"/>
                                          </p:to>
                                        </p:set>
                                        <p:animEffect transition="in" filter="wipe(left)">
                                          <p:cBhvr>
                                            <p:cTn id="41" dur="500"/>
                                            <p:tgtEl>
                                              <p:spTgt spid="22"/>
                                            </p:tgtEl>
                                          </p:cBhvr>
                                        </p:animEffect>
                                      </p:childTnLst>
                                    </p:cTn>
                                  </p:par>
                                  <p:par>
                                    <p:cTn id="42" presetID="42" presetClass="path" presetSubtype="0" repeatCount="indefinite" autoRev="1" fill="hold" nodeType="withEffect">
                                      <p:stCondLst>
                                        <p:cond delay="2250"/>
                                      </p:stCondLst>
                                      <p:childTnLst>
                                        <p:animMotion origin="layout" path="M 2.5E-6 1.11111E-6 L 2.5E-6 0.0463 " pathEditMode="relative" rAng="0" ptsTypes="AA">
                                          <p:cBhvr>
                                            <p:cTn id="43" dur="2000" fill="hold"/>
                                            <p:tgtEl>
                                              <p:spTgt spid="17"/>
                                            </p:tgtEl>
                                            <p:attrNameLst>
                                              <p:attrName>ppt_x</p:attrName>
                                              <p:attrName>ppt_y</p:attrName>
                                            </p:attrNameLst>
                                          </p:cBhvr>
                                          <p:rCtr x="0" y="2315"/>
                                        </p:animMotion>
                                      </p:childTnLst>
                                    </p:cTn>
                                  </p:par>
                                  <p:par>
                                    <p:cTn id="44" presetID="2" presetClass="entr" presetSubtype="2" fill="hold" nodeType="withEffect" p14:presetBounceEnd="40000">
                                      <p:stCondLst>
                                        <p:cond delay="2250"/>
                                      </p:stCondLst>
                                      <p:childTnLst>
                                        <p:set>
                                          <p:cBhvr>
                                            <p:cTn id="45" dur="1" fill="hold">
                                              <p:stCondLst>
                                                <p:cond delay="0"/>
                                              </p:stCondLst>
                                            </p:cTn>
                                            <p:tgtEl>
                                              <p:spTgt spid="16"/>
                                            </p:tgtEl>
                                            <p:attrNameLst>
                                              <p:attrName>style.visibility</p:attrName>
                                            </p:attrNameLst>
                                          </p:cBhvr>
                                          <p:to>
                                            <p:strVal val="visible"/>
                                          </p:to>
                                        </p:set>
                                        <p:anim calcmode="lin" valueType="num" p14:bounceEnd="40000">
                                          <p:cBhvr additive="base">
                                            <p:cTn id="46" dur="1000" fill="hold"/>
                                            <p:tgtEl>
                                              <p:spTgt spid="16"/>
                                            </p:tgtEl>
                                            <p:attrNameLst>
                                              <p:attrName>ppt_x</p:attrName>
                                            </p:attrNameLst>
                                          </p:cBhvr>
                                          <p:tavLst>
                                            <p:tav tm="0">
                                              <p:val>
                                                <p:strVal val="1+#ppt_w/2"/>
                                              </p:val>
                                            </p:tav>
                                            <p:tav tm="100000">
                                              <p:val>
                                                <p:strVal val="#ppt_x"/>
                                              </p:val>
                                            </p:tav>
                                          </p:tavLst>
                                        </p:anim>
                                        <p:anim calcmode="lin" valueType="num" p14:bounceEnd="40000">
                                          <p:cBhvr additive="base">
                                            <p:cTn id="47" dur="1000" fill="hold"/>
                                            <p:tgtEl>
                                              <p:spTgt spid="16"/>
                                            </p:tgtEl>
                                            <p:attrNameLst>
                                              <p:attrName>ppt_y</p:attrName>
                                            </p:attrNameLst>
                                          </p:cBhvr>
                                          <p:tavLst>
                                            <p:tav tm="0">
                                              <p:val>
                                                <p:strVal val="#ppt_y"/>
                                              </p:val>
                                            </p:tav>
                                            <p:tav tm="100000">
                                              <p:val>
                                                <p:strVal val="#ppt_y"/>
                                              </p:val>
                                            </p:tav>
                                          </p:tavLst>
                                        </p:anim>
                                      </p:childTnLst>
                                    </p:cTn>
                                  </p:par>
                                  <p:par>
                                    <p:cTn id="48" presetID="22" presetClass="entr" presetSubtype="8" fill="hold" grpId="0" nodeType="withEffect">
                                      <p:stCondLst>
                                        <p:cond delay="2250"/>
                                      </p:stCondLst>
                                      <p:childTnLst>
                                        <p:set>
                                          <p:cBhvr>
                                            <p:cTn id="49" dur="1" fill="hold">
                                              <p:stCondLst>
                                                <p:cond delay="0"/>
                                              </p:stCondLst>
                                            </p:cTn>
                                            <p:tgtEl>
                                              <p:spTgt spid="25"/>
                                            </p:tgtEl>
                                            <p:attrNameLst>
                                              <p:attrName>style.visibility</p:attrName>
                                            </p:attrNameLst>
                                          </p:cBhvr>
                                          <p:to>
                                            <p:strVal val="visible"/>
                                          </p:to>
                                        </p:set>
                                        <p:animEffect transition="in" filter="wipe(left)">
                                          <p:cBhvr>
                                            <p:cTn id="50" dur="500"/>
                                            <p:tgtEl>
                                              <p:spTgt spid="25"/>
                                            </p:tgtEl>
                                          </p:cBhvr>
                                        </p:animEffect>
                                      </p:childTnLst>
                                    </p:cTn>
                                  </p:par>
                                  <p:par>
                                    <p:cTn id="51" presetID="42" presetClass="path" presetSubtype="0" repeatCount="indefinite" autoRev="1" fill="hold" nodeType="withEffect">
                                      <p:stCondLst>
                                        <p:cond delay="3250"/>
                                      </p:stCondLst>
                                      <p:childTnLst>
                                        <p:animMotion origin="layout" path="M 3.95833E-6 -1.85185E-6 L 3.95833E-6 -0.04166 " pathEditMode="relative" rAng="0" ptsTypes="AA">
                                          <p:cBhvr>
                                            <p:cTn id="52" dur="2000" fill="hold"/>
                                            <p:tgtEl>
                                              <p:spTgt spid="16"/>
                                            </p:tgtEl>
                                            <p:attrNameLst>
                                              <p:attrName>ppt_x</p:attrName>
                                              <p:attrName>ppt_y</p:attrName>
                                            </p:attrNameLst>
                                          </p:cBhvr>
                                          <p:rCtr x="0" y="-208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20" grpId="0"/>
          <p:bldP spid="21" grpId="0"/>
          <p:bldP spid="22" grpId="0"/>
          <p:bldP spid="25"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par>
                                    <p:cTn id="15" presetID="2" presetClass="entr" presetSubtype="2"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1000" fill="hold"/>
                                            <p:tgtEl>
                                              <p:spTgt spid="19"/>
                                            </p:tgtEl>
                                            <p:attrNameLst>
                                              <p:attrName>ppt_x</p:attrName>
                                            </p:attrNameLst>
                                          </p:cBhvr>
                                          <p:tavLst>
                                            <p:tav tm="0">
                                              <p:val>
                                                <p:strVal val="1+#ppt_w/2"/>
                                              </p:val>
                                            </p:tav>
                                            <p:tav tm="100000">
                                              <p:val>
                                                <p:strVal val="#ppt_x"/>
                                              </p:val>
                                            </p:tav>
                                          </p:tavLst>
                                        </p:anim>
                                        <p:anim calcmode="lin" valueType="num">
                                          <p:cBhvr additive="base">
                                            <p:cTn id="18" dur="1000" fill="hold"/>
                                            <p:tgtEl>
                                              <p:spTgt spid="19"/>
                                            </p:tgtEl>
                                            <p:attrNameLst>
                                              <p:attrName>ppt_y</p:attrName>
                                            </p:attrNameLst>
                                          </p:cBhvr>
                                          <p:tavLst>
                                            <p:tav tm="0">
                                              <p:val>
                                                <p:strVal val="#ppt_y"/>
                                              </p:val>
                                            </p:tav>
                                            <p:tav tm="100000">
                                              <p:val>
                                                <p:strVal val="#ppt_y"/>
                                              </p:val>
                                            </p:tav>
                                          </p:tavLst>
                                        </p:anim>
                                      </p:childTnLst>
                                    </p:cTn>
                                  </p:par>
                                  <p:par>
                                    <p:cTn id="19" presetID="2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par>
                                    <p:cTn id="22" presetID="42" presetClass="path" presetSubtype="0" repeatCount="indefinite" autoRev="1" fill="hold" nodeType="withEffect">
                                      <p:stCondLst>
                                        <p:cond delay="1000"/>
                                      </p:stCondLst>
                                      <p:childTnLst>
                                        <p:animMotion origin="layout" path="M 1.45833E-6 -1.85185E-6 L 1.45833E-6 0.06412 " pathEditMode="relative" rAng="0" ptsTypes="AA">
                                          <p:cBhvr>
                                            <p:cTn id="23" dur="3100" fill="hold"/>
                                            <p:tgtEl>
                                              <p:spTgt spid="19"/>
                                            </p:tgtEl>
                                            <p:attrNameLst>
                                              <p:attrName>ppt_x</p:attrName>
                                              <p:attrName>ppt_y</p:attrName>
                                            </p:attrNameLst>
                                          </p:cBhvr>
                                          <p:rCtr x="0" y="3194"/>
                                        </p:animMotion>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par>
                                    <p:cTn id="30" presetID="22" presetClass="entr" presetSubtype="8"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500"/>
                                            <p:tgtEl>
                                              <p:spTgt spid="21"/>
                                            </p:tgtEl>
                                          </p:cBhvr>
                                        </p:animEffect>
                                      </p:childTnLst>
                                    </p:cTn>
                                  </p:par>
                                  <p:par>
                                    <p:cTn id="33" presetID="42" presetClass="path" presetSubtype="0" repeatCount="indefinite" autoRev="1" fill="hold" nodeType="withEffect">
                                      <p:stCondLst>
                                        <p:cond delay="1000"/>
                                      </p:stCondLst>
                                      <p:childTnLst>
                                        <p:animMotion origin="layout" path="M -3.33333E-6 3.33333E-6 L -3.33333E-6 -0.04005 " pathEditMode="relative" rAng="0" ptsTypes="AA">
                                          <p:cBhvr>
                                            <p:cTn id="34" dur="1250" fill="hold"/>
                                            <p:tgtEl>
                                              <p:spTgt spid="18"/>
                                            </p:tgtEl>
                                            <p:attrNameLst>
                                              <p:attrName>ppt_x</p:attrName>
                                              <p:attrName>ppt_y</p:attrName>
                                            </p:attrNameLst>
                                          </p:cBhvr>
                                          <p:rCtr x="0" y="-2014"/>
                                        </p:animMotion>
                                      </p:childTnLst>
                                    </p:cTn>
                                  </p:par>
                                  <p:par>
                                    <p:cTn id="35" presetID="2" presetClass="entr" presetSubtype="2" fill="hold" nodeType="withEffect">
                                      <p:stCondLst>
                                        <p:cond delay="125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1000" fill="hold"/>
                                            <p:tgtEl>
                                              <p:spTgt spid="17"/>
                                            </p:tgtEl>
                                            <p:attrNameLst>
                                              <p:attrName>ppt_x</p:attrName>
                                            </p:attrNameLst>
                                          </p:cBhvr>
                                          <p:tavLst>
                                            <p:tav tm="0">
                                              <p:val>
                                                <p:strVal val="1+#ppt_w/2"/>
                                              </p:val>
                                            </p:tav>
                                            <p:tav tm="100000">
                                              <p:val>
                                                <p:strVal val="#ppt_x"/>
                                              </p:val>
                                            </p:tav>
                                          </p:tavLst>
                                        </p:anim>
                                        <p:anim calcmode="lin" valueType="num">
                                          <p:cBhvr additive="base">
                                            <p:cTn id="38" dur="1000" fill="hold"/>
                                            <p:tgtEl>
                                              <p:spTgt spid="17"/>
                                            </p:tgtEl>
                                            <p:attrNameLst>
                                              <p:attrName>ppt_y</p:attrName>
                                            </p:attrNameLst>
                                          </p:cBhvr>
                                          <p:tavLst>
                                            <p:tav tm="0">
                                              <p:val>
                                                <p:strVal val="#ppt_y"/>
                                              </p:val>
                                            </p:tav>
                                            <p:tav tm="100000">
                                              <p:val>
                                                <p:strVal val="#ppt_y"/>
                                              </p:val>
                                            </p:tav>
                                          </p:tavLst>
                                        </p:anim>
                                      </p:childTnLst>
                                    </p:cTn>
                                  </p:par>
                                  <p:par>
                                    <p:cTn id="39" presetID="22" presetClass="entr" presetSubtype="8" fill="hold" grpId="0" nodeType="withEffect">
                                      <p:stCondLst>
                                        <p:cond delay="1250"/>
                                      </p:stCondLst>
                                      <p:childTnLst>
                                        <p:set>
                                          <p:cBhvr>
                                            <p:cTn id="40" dur="1" fill="hold">
                                              <p:stCondLst>
                                                <p:cond delay="0"/>
                                              </p:stCondLst>
                                            </p:cTn>
                                            <p:tgtEl>
                                              <p:spTgt spid="22"/>
                                            </p:tgtEl>
                                            <p:attrNameLst>
                                              <p:attrName>style.visibility</p:attrName>
                                            </p:attrNameLst>
                                          </p:cBhvr>
                                          <p:to>
                                            <p:strVal val="visible"/>
                                          </p:to>
                                        </p:set>
                                        <p:animEffect transition="in" filter="wipe(left)">
                                          <p:cBhvr>
                                            <p:cTn id="41" dur="500"/>
                                            <p:tgtEl>
                                              <p:spTgt spid="22"/>
                                            </p:tgtEl>
                                          </p:cBhvr>
                                        </p:animEffect>
                                      </p:childTnLst>
                                    </p:cTn>
                                  </p:par>
                                  <p:par>
                                    <p:cTn id="42" presetID="42" presetClass="path" presetSubtype="0" repeatCount="indefinite" autoRev="1" fill="hold" nodeType="withEffect">
                                      <p:stCondLst>
                                        <p:cond delay="2250"/>
                                      </p:stCondLst>
                                      <p:childTnLst>
                                        <p:animMotion origin="layout" path="M 2.5E-6 1.11111E-6 L 2.5E-6 0.0463 " pathEditMode="relative" rAng="0" ptsTypes="AA">
                                          <p:cBhvr>
                                            <p:cTn id="43" dur="2000" fill="hold"/>
                                            <p:tgtEl>
                                              <p:spTgt spid="17"/>
                                            </p:tgtEl>
                                            <p:attrNameLst>
                                              <p:attrName>ppt_x</p:attrName>
                                              <p:attrName>ppt_y</p:attrName>
                                            </p:attrNameLst>
                                          </p:cBhvr>
                                          <p:rCtr x="0" y="2315"/>
                                        </p:animMotion>
                                      </p:childTnLst>
                                    </p:cTn>
                                  </p:par>
                                  <p:par>
                                    <p:cTn id="44" presetID="2" presetClass="entr" presetSubtype="2" fill="hold" nodeType="withEffect">
                                      <p:stCondLst>
                                        <p:cond delay="2250"/>
                                      </p:stCondLst>
                                      <p:childTnLst>
                                        <p:set>
                                          <p:cBhvr>
                                            <p:cTn id="45" dur="1" fill="hold">
                                              <p:stCondLst>
                                                <p:cond delay="0"/>
                                              </p:stCondLst>
                                            </p:cTn>
                                            <p:tgtEl>
                                              <p:spTgt spid="16"/>
                                            </p:tgtEl>
                                            <p:attrNameLst>
                                              <p:attrName>style.visibility</p:attrName>
                                            </p:attrNameLst>
                                          </p:cBhvr>
                                          <p:to>
                                            <p:strVal val="visible"/>
                                          </p:to>
                                        </p:set>
                                        <p:anim calcmode="lin" valueType="num">
                                          <p:cBhvr additive="base">
                                            <p:cTn id="46" dur="1000" fill="hold"/>
                                            <p:tgtEl>
                                              <p:spTgt spid="16"/>
                                            </p:tgtEl>
                                            <p:attrNameLst>
                                              <p:attrName>ppt_x</p:attrName>
                                            </p:attrNameLst>
                                          </p:cBhvr>
                                          <p:tavLst>
                                            <p:tav tm="0">
                                              <p:val>
                                                <p:strVal val="1+#ppt_w/2"/>
                                              </p:val>
                                            </p:tav>
                                            <p:tav tm="100000">
                                              <p:val>
                                                <p:strVal val="#ppt_x"/>
                                              </p:val>
                                            </p:tav>
                                          </p:tavLst>
                                        </p:anim>
                                        <p:anim calcmode="lin" valueType="num">
                                          <p:cBhvr additive="base">
                                            <p:cTn id="47" dur="1000" fill="hold"/>
                                            <p:tgtEl>
                                              <p:spTgt spid="16"/>
                                            </p:tgtEl>
                                            <p:attrNameLst>
                                              <p:attrName>ppt_y</p:attrName>
                                            </p:attrNameLst>
                                          </p:cBhvr>
                                          <p:tavLst>
                                            <p:tav tm="0">
                                              <p:val>
                                                <p:strVal val="#ppt_y"/>
                                              </p:val>
                                            </p:tav>
                                            <p:tav tm="100000">
                                              <p:val>
                                                <p:strVal val="#ppt_y"/>
                                              </p:val>
                                            </p:tav>
                                          </p:tavLst>
                                        </p:anim>
                                      </p:childTnLst>
                                    </p:cTn>
                                  </p:par>
                                  <p:par>
                                    <p:cTn id="48" presetID="22" presetClass="entr" presetSubtype="8" fill="hold" grpId="0" nodeType="withEffect">
                                      <p:stCondLst>
                                        <p:cond delay="2250"/>
                                      </p:stCondLst>
                                      <p:childTnLst>
                                        <p:set>
                                          <p:cBhvr>
                                            <p:cTn id="49" dur="1" fill="hold">
                                              <p:stCondLst>
                                                <p:cond delay="0"/>
                                              </p:stCondLst>
                                            </p:cTn>
                                            <p:tgtEl>
                                              <p:spTgt spid="25"/>
                                            </p:tgtEl>
                                            <p:attrNameLst>
                                              <p:attrName>style.visibility</p:attrName>
                                            </p:attrNameLst>
                                          </p:cBhvr>
                                          <p:to>
                                            <p:strVal val="visible"/>
                                          </p:to>
                                        </p:set>
                                        <p:animEffect transition="in" filter="wipe(left)">
                                          <p:cBhvr>
                                            <p:cTn id="50" dur="500"/>
                                            <p:tgtEl>
                                              <p:spTgt spid="25"/>
                                            </p:tgtEl>
                                          </p:cBhvr>
                                        </p:animEffect>
                                      </p:childTnLst>
                                    </p:cTn>
                                  </p:par>
                                  <p:par>
                                    <p:cTn id="51" presetID="42" presetClass="path" presetSubtype="0" repeatCount="indefinite" autoRev="1" fill="hold" nodeType="withEffect">
                                      <p:stCondLst>
                                        <p:cond delay="3250"/>
                                      </p:stCondLst>
                                      <p:childTnLst>
                                        <p:animMotion origin="layout" path="M 3.95833E-6 -1.85185E-6 L 3.95833E-6 -0.04166 " pathEditMode="relative" rAng="0" ptsTypes="AA">
                                          <p:cBhvr>
                                            <p:cTn id="52" dur="2000" fill="hold"/>
                                            <p:tgtEl>
                                              <p:spTgt spid="16"/>
                                            </p:tgtEl>
                                            <p:attrNameLst>
                                              <p:attrName>ppt_x</p:attrName>
                                              <p:attrName>ppt_y</p:attrName>
                                            </p:attrNameLst>
                                          </p:cBhvr>
                                          <p:rCtr x="0" y="-208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20" grpId="0"/>
          <p:bldP spid="21" grpId="0"/>
          <p:bldP spid="22" grpId="0"/>
          <p:bldP spid="25" grpId="0"/>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2D106B28-2B7A-4EE8-B6CC-C3B2BA3B3906}"/>
              </a:ext>
            </a:extLst>
          </p:cNvPr>
          <p:cNvSpPr/>
          <p:nvPr/>
        </p:nvSpPr>
        <p:spPr>
          <a:xfrm>
            <a:off x="553451" y="792489"/>
            <a:ext cx="11242637" cy="978949"/>
          </a:xfrm>
          <a:prstGeom prst="roundRect">
            <a:avLst/>
          </a:prstGeom>
          <a:solidFill>
            <a:srgbClr val="34070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BD42A43-FAB2-4DC8-989A-6AFFD24DE1BA}"/>
              </a:ext>
            </a:extLst>
          </p:cNvPr>
          <p:cNvSpPr txBox="1"/>
          <p:nvPr/>
        </p:nvSpPr>
        <p:spPr>
          <a:xfrm>
            <a:off x="1371601" y="672678"/>
            <a:ext cx="9018076" cy="1015663"/>
          </a:xfrm>
          <a:prstGeom prst="rect">
            <a:avLst/>
          </a:prstGeom>
          <a:noFill/>
        </p:spPr>
        <p:txBody>
          <a:bodyPr wrap="square" rtlCol="0">
            <a:spAutoFit/>
          </a:bodyPr>
          <a:lstStyle/>
          <a:p>
            <a:pPr lvl="0" algn="ctr">
              <a:defRPr/>
            </a:pPr>
            <a:r>
              <a:rPr lang="en-US" sz="6000" spc="300">
                <a:solidFill>
                  <a:prstClr val="white"/>
                </a:solidFill>
                <a:latin typeface="UTM Iron Gothic" panose="02040603050506020204" pitchFamily="18" charset="0"/>
              </a:rPr>
              <a:t>Đọc thầm đoạn 3, 4 và 5 </a:t>
            </a:r>
          </a:p>
        </p:txBody>
      </p:sp>
      <p:sp>
        <p:nvSpPr>
          <p:cNvPr id="6" name="Rectangle: Rounded Corners 5">
            <a:extLst>
              <a:ext uri="{FF2B5EF4-FFF2-40B4-BE49-F238E27FC236}">
                <a16:creationId xmlns:a16="http://schemas.microsoft.com/office/drawing/2014/main" id="{65047A79-1999-4415-8E89-1F9A9D51C5B0}"/>
              </a:ext>
            </a:extLst>
          </p:cNvPr>
          <p:cNvSpPr/>
          <p:nvPr/>
        </p:nvSpPr>
        <p:spPr>
          <a:xfrm>
            <a:off x="609599" y="729536"/>
            <a:ext cx="11242637" cy="978949"/>
          </a:xfrm>
          <a:prstGeom prst="roundRect">
            <a:avLst/>
          </a:pr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4BEB51D-A80A-485C-B341-4CFDDD76C7A5}"/>
              </a:ext>
            </a:extLst>
          </p:cNvPr>
          <p:cNvSpPr/>
          <p:nvPr/>
        </p:nvSpPr>
        <p:spPr>
          <a:xfrm>
            <a:off x="463397" y="688058"/>
            <a:ext cx="11242637" cy="978949"/>
          </a:xfrm>
          <a:prstGeom prst="roundRect">
            <a:avLst/>
          </a:prstGeom>
          <a:noFill/>
          <a:ln w="38100">
            <a:solidFill>
              <a:schemeClr val="bg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6F75A12E-69FE-4EBB-8BC2-7FD8B905CD4C}"/>
              </a:ext>
            </a:extLst>
          </p:cNvPr>
          <p:cNvSpPr/>
          <p:nvPr/>
        </p:nvSpPr>
        <p:spPr>
          <a:xfrm>
            <a:off x="418406" y="1812103"/>
            <a:ext cx="11287628" cy="1258029"/>
          </a:xfrm>
          <a:prstGeom prst="roundRect">
            <a:avLst/>
          </a:prstGeom>
          <a:solidFill>
            <a:schemeClr val="bg1">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ama">
            <a:extLst>
              <a:ext uri="{FF2B5EF4-FFF2-40B4-BE49-F238E27FC236}">
                <a16:creationId xmlns:a16="http://schemas.microsoft.com/office/drawing/2014/main" id="{0D987CEC-9FD2-4877-89A5-75C9FEC325BA}"/>
              </a:ext>
            </a:extLst>
          </p:cNvPr>
          <p:cNvSpPr txBox="1"/>
          <p:nvPr/>
        </p:nvSpPr>
        <p:spPr>
          <a:xfrm>
            <a:off x="485966" y="1884965"/>
            <a:ext cx="11020234" cy="1200329"/>
          </a:xfrm>
          <a:prstGeom prst="rect">
            <a:avLst/>
          </a:prstGeom>
          <a:noFill/>
        </p:spPr>
        <p:txBody>
          <a:bodyPr wrap="square">
            <a:spAutoFit/>
          </a:bodyPr>
          <a:lstStyle/>
          <a:p>
            <a:pPr lvl="0" indent="914400">
              <a:defRPr/>
            </a:pPr>
            <a:r>
              <a:rPr lang="vi-VN" sz="3600" b="1" spc="300">
                <a:solidFill>
                  <a:prstClr val="white"/>
                </a:solidFill>
                <a:latin typeface="Tahoma" panose="020B0604030504040204" pitchFamily="34" charset="0"/>
                <a:ea typeface="Tahoma" panose="020B0604030504040204" pitchFamily="34" charset="0"/>
                <a:cs typeface="Tahoma" panose="020B0604030504040204" pitchFamily="34" charset="0"/>
              </a:rPr>
              <a:t>Câu 3. Cẩu Khây đi diệt trừ yêu tinh cùng những ai?</a:t>
            </a:r>
          </a:p>
        </p:txBody>
      </p:sp>
      <p:pic>
        <p:nvPicPr>
          <p:cNvPr id="16" name="mong tay">
            <a:extLst>
              <a:ext uri="{FF2B5EF4-FFF2-40B4-BE49-F238E27FC236}">
                <a16:creationId xmlns:a16="http://schemas.microsoft.com/office/drawing/2014/main" id="{E18ED8EA-AE5D-4B02-ABA4-23EB2F3A588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491501" y="3458028"/>
            <a:ext cx="1683429" cy="21966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 name="lay tai">
            <a:extLst>
              <a:ext uri="{FF2B5EF4-FFF2-40B4-BE49-F238E27FC236}">
                <a16:creationId xmlns:a16="http://schemas.microsoft.com/office/drawing/2014/main" id="{F33D4D9C-EFEC-4FAB-A144-16D573621F9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606444" y="3411465"/>
            <a:ext cx="1683429" cy="21966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8" name="nam tay">
            <a:extLst>
              <a:ext uri="{FF2B5EF4-FFF2-40B4-BE49-F238E27FC236}">
                <a16:creationId xmlns:a16="http://schemas.microsoft.com/office/drawing/2014/main" id="{D7FE6954-CA6D-40A2-B460-8B17212207F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679050" y="3473549"/>
            <a:ext cx="1683429" cy="21966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9" name="cau khay">
            <a:extLst>
              <a:ext uri="{FF2B5EF4-FFF2-40B4-BE49-F238E27FC236}">
                <a16:creationId xmlns:a16="http://schemas.microsoft.com/office/drawing/2014/main" id="{7394FCDF-798F-46CF-8D4D-425CE28D7863}"/>
              </a:ext>
            </a:extLst>
          </p:cNvPr>
          <p:cNvPicPr>
            <a:picLocks noChangeAspect="1"/>
          </p:cNvPicPr>
          <p:nvPr/>
        </p:nvPicPr>
        <p:blipFill>
          <a:blip r:embed="rId5">
            <a:extLst>
              <a:ext uri="{28A0092B-C50C-407E-A947-70E740481C1C}">
                <a14:useLocalDpi xmlns:a14="http://schemas.microsoft.com/office/drawing/2010/main" val="0"/>
              </a:ext>
            </a:extLst>
          </a:blip>
          <a:srcRect l="10519" r="10519"/>
          <a:stretch/>
        </p:blipFill>
        <p:spPr>
          <a:xfrm>
            <a:off x="976878" y="3458027"/>
            <a:ext cx="1683429" cy="21966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0" name="Rectangle 19">
            <a:extLst>
              <a:ext uri="{FF2B5EF4-FFF2-40B4-BE49-F238E27FC236}">
                <a16:creationId xmlns:a16="http://schemas.microsoft.com/office/drawing/2014/main" id="{E497F367-4532-480B-B965-6D7FB6485238}"/>
              </a:ext>
            </a:extLst>
          </p:cNvPr>
          <p:cNvSpPr/>
          <p:nvPr/>
        </p:nvSpPr>
        <p:spPr>
          <a:xfrm>
            <a:off x="1150717" y="5670233"/>
            <a:ext cx="1923142" cy="461665"/>
          </a:xfrm>
          <a:prstGeom prst="rect">
            <a:avLst/>
          </a:prstGeom>
        </p:spPr>
        <p:txBody>
          <a:bodyPr wrap="square">
            <a:spAutoFit/>
          </a:bodyPr>
          <a:lstStyle/>
          <a:p>
            <a:r>
              <a:rPr lang="nl-NL" sz="2400">
                <a:solidFill>
                  <a:schemeClr val="bg1"/>
                </a:solidFill>
                <a:latin typeface="Tahoma" panose="020B0604030504040204" pitchFamily="34" charset="0"/>
                <a:ea typeface="Tahoma" panose="020B0604030504040204" pitchFamily="34" charset="0"/>
                <a:cs typeface="Tahoma" panose="020B0604030504040204" pitchFamily="34" charset="0"/>
              </a:rPr>
              <a:t>Cẩu Khây</a:t>
            </a:r>
          </a:p>
        </p:txBody>
      </p:sp>
      <p:sp>
        <p:nvSpPr>
          <p:cNvPr id="21" name="Rectangle 20">
            <a:extLst>
              <a:ext uri="{FF2B5EF4-FFF2-40B4-BE49-F238E27FC236}">
                <a16:creationId xmlns:a16="http://schemas.microsoft.com/office/drawing/2014/main" id="{5BA3E512-B213-4CFC-AC0A-75BE831C30E6}"/>
              </a:ext>
            </a:extLst>
          </p:cNvPr>
          <p:cNvSpPr/>
          <p:nvPr/>
        </p:nvSpPr>
        <p:spPr>
          <a:xfrm>
            <a:off x="3090347" y="5670233"/>
            <a:ext cx="2922275" cy="461665"/>
          </a:xfrm>
          <a:prstGeom prst="rect">
            <a:avLst/>
          </a:prstGeom>
        </p:spPr>
        <p:txBody>
          <a:bodyPr wrap="square">
            <a:spAutoFit/>
          </a:bodyPr>
          <a:lstStyle/>
          <a:p>
            <a:pPr algn="ctr"/>
            <a:r>
              <a:rPr lang="nl-NL" sz="2400">
                <a:solidFill>
                  <a:schemeClr val="bg1"/>
                </a:solidFill>
                <a:latin typeface="Tahoma" panose="020B0604030504040204" pitchFamily="34" charset="0"/>
                <a:ea typeface="Tahoma" panose="020B0604030504040204" pitchFamily="34" charset="0"/>
                <a:cs typeface="Tahoma" panose="020B0604030504040204" pitchFamily="34" charset="0"/>
              </a:rPr>
              <a:t>Nắm Tay Đóng Cọc</a:t>
            </a:r>
          </a:p>
        </p:txBody>
      </p:sp>
      <p:sp>
        <p:nvSpPr>
          <p:cNvPr id="22" name="Rectangle 21">
            <a:extLst>
              <a:ext uri="{FF2B5EF4-FFF2-40B4-BE49-F238E27FC236}">
                <a16:creationId xmlns:a16="http://schemas.microsoft.com/office/drawing/2014/main" id="{27298134-093A-40DD-8375-0876D0BDEDEA}"/>
              </a:ext>
            </a:extLst>
          </p:cNvPr>
          <p:cNvSpPr/>
          <p:nvPr/>
        </p:nvSpPr>
        <p:spPr>
          <a:xfrm>
            <a:off x="6131848" y="5654258"/>
            <a:ext cx="2725477" cy="461665"/>
          </a:xfrm>
          <a:prstGeom prst="rect">
            <a:avLst/>
          </a:prstGeom>
        </p:spPr>
        <p:txBody>
          <a:bodyPr wrap="square">
            <a:spAutoFit/>
          </a:bodyPr>
          <a:lstStyle/>
          <a:p>
            <a:pPr algn="ctr"/>
            <a:r>
              <a:rPr lang="nl-NL" sz="2400">
                <a:solidFill>
                  <a:schemeClr val="bg1"/>
                </a:solidFill>
                <a:latin typeface="Tahoma" panose="020B0604030504040204" pitchFamily="34" charset="0"/>
                <a:ea typeface="Tahoma" panose="020B0604030504040204" pitchFamily="34" charset="0"/>
                <a:cs typeface="Tahoma" panose="020B0604030504040204" pitchFamily="34" charset="0"/>
              </a:rPr>
              <a:t>Lấy Tai Tát Nước</a:t>
            </a:r>
          </a:p>
        </p:txBody>
      </p:sp>
      <p:sp>
        <p:nvSpPr>
          <p:cNvPr id="25" name="Rectangle 24">
            <a:extLst>
              <a:ext uri="{FF2B5EF4-FFF2-40B4-BE49-F238E27FC236}">
                <a16:creationId xmlns:a16="http://schemas.microsoft.com/office/drawing/2014/main" id="{B7F05023-E46F-4174-B528-A503135FBC10}"/>
              </a:ext>
            </a:extLst>
          </p:cNvPr>
          <p:cNvSpPr/>
          <p:nvPr/>
        </p:nvSpPr>
        <p:spPr>
          <a:xfrm>
            <a:off x="8873813" y="5670233"/>
            <a:ext cx="2922275" cy="461665"/>
          </a:xfrm>
          <a:prstGeom prst="rect">
            <a:avLst/>
          </a:prstGeom>
        </p:spPr>
        <p:txBody>
          <a:bodyPr wrap="square">
            <a:spAutoFit/>
          </a:bodyPr>
          <a:lstStyle/>
          <a:p>
            <a:pPr algn="ctr"/>
            <a:r>
              <a:rPr lang="nl-NL" sz="2400">
                <a:solidFill>
                  <a:schemeClr val="bg1"/>
                </a:solidFill>
                <a:latin typeface="Tahoma" panose="020B0604030504040204" pitchFamily="34" charset="0"/>
                <a:ea typeface="Tahoma" panose="020B0604030504040204" pitchFamily="34" charset="0"/>
                <a:cs typeface="Tahoma" panose="020B0604030504040204" pitchFamily="34" charset="0"/>
              </a:rPr>
              <a:t>Móng Tay Đục Máng</a:t>
            </a:r>
          </a:p>
        </p:txBody>
      </p:sp>
    </p:spTree>
    <p:extLst>
      <p:ext uri="{BB962C8B-B14F-4D97-AF65-F5344CB8AC3E}">
        <p14:creationId xmlns:p14="http://schemas.microsoft.com/office/powerpoint/2010/main" val="312084294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par>
                                    <p:cTn id="15" presetID="2" presetClass="entr" presetSubtype="2" fill="hold" nodeType="withEffect" p14:presetBounceEnd="40000">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14:bounceEnd="40000">
                                          <p:cBhvr additive="base">
                                            <p:cTn id="17" dur="1000" fill="hold"/>
                                            <p:tgtEl>
                                              <p:spTgt spid="19"/>
                                            </p:tgtEl>
                                            <p:attrNameLst>
                                              <p:attrName>ppt_x</p:attrName>
                                            </p:attrNameLst>
                                          </p:cBhvr>
                                          <p:tavLst>
                                            <p:tav tm="0">
                                              <p:val>
                                                <p:strVal val="1+#ppt_w/2"/>
                                              </p:val>
                                            </p:tav>
                                            <p:tav tm="100000">
                                              <p:val>
                                                <p:strVal val="#ppt_x"/>
                                              </p:val>
                                            </p:tav>
                                          </p:tavLst>
                                        </p:anim>
                                        <p:anim calcmode="lin" valueType="num" p14:bounceEnd="40000">
                                          <p:cBhvr additive="base">
                                            <p:cTn id="18" dur="1000" fill="hold"/>
                                            <p:tgtEl>
                                              <p:spTgt spid="19"/>
                                            </p:tgtEl>
                                            <p:attrNameLst>
                                              <p:attrName>ppt_y</p:attrName>
                                            </p:attrNameLst>
                                          </p:cBhvr>
                                          <p:tavLst>
                                            <p:tav tm="0">
                                              <p:val>
                                                <p:strVal val="#ppt_y"/>
                                              </p:val>
                                            </p:tav>
                                            <p:tav tm="100000">
                                              <p:val>
                                                <p:strVal val="#ppt_y"/>
                                              </p:val>
                                            </p:tav>
                                          </p:tavLst>
                                        </p:anim>
                                      </p:childTnLst>
                                    </p:cTn>
                                  </p:par>
                                  <p:par>
                                    <p:cTn id="19" presetID="2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par>
                                    <p:cTn id="22" presetID="42" presetClass="path" presetSubtype="0" repeatCount="indefinite" autoRev="1" fill="hold" nodeType="withEffect">
                                      <p:stCondLst>
                                        <p:cond delay="1000"/>
                                      </p:stCondLst>
                                      <p:childTnLst>
                                        <p:animMotion origin="layout" path="M 1.45833E-6 -1.85185E-6 L 1.45833E-6 0.06412 " pathEditMode="relative" rAng="0" ptsTypes="AA">
                                          <p:cBhvr>
                                            <p:cTn id="23" dur="3100" fill="hold"/>
                                            <p:tgtEl>
                                              <p:spTgt spid="19"/>
                                            </p:tgtEl>
                                            <p:attrNameLst>
                                              <p:attrName>ppt_x</p:attrName>
                                              <p:attrName>ppt_y</p:attrName>
                                            </p:attrNameLst>
                                          </p:cBhvr>
                                          <p:rCtr x="0" y="3194"/>
                                        </p:animMotion>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14:presetBounceEnd="40000">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14:bounceEnd="40000">
                                          <p:cBhvr additive="base">
                                            <p:cTn id="28" dur="1000" fill="hold"/>
                                            <p:tgtEl>
                                              <p:spTgt spid="18"/>
                                            </p:tgtEl>
                                            <p:attrNameLst>
                                              <p:attrName>ppt_x</p:attrName>
                                            </p:attrNameLst>
                                          </p:cBhvr>
                                          <p:tavLst>
                                            <p:tav tm="0">
                                              <p:val>
                                                <p:strVal val="1+#ppt_w/2"/>
                                              </p:val>
                                            </p:tav>
                                            <p:tav tm="100000">
                                              <p:val>
                                                <p:strVal val="#ppt_x"/>
                                              </p:val>
                                            </p:tav>
                                          </p:tavLst>
                                        </p:anim>
                                        <p:anim calcmode="lin" valueType="num" p14:bounceEnd="40000">
                                          <p:cBhvr additive="base">
                                            <p:cTn id="29" dur="1000" fill="hold"/>
                                            <p:tgtEl>
                                              <p:spTgt spid="18"/>
                                            </p:tgtEl>
                                            <p:attrNameLst>
                                              <p:attrName>ppt_y</p:attrName>
                                            </p:attrNameLst>
                                          </p:cBhvr>
                                          <p:tavLst>
                                            <p:tav tm="0">
                                              <p:val>
                                                <p:strVal val="#ppt_y"/>
                                              </p:val>
                                            </p:tav>
                                            <p:tav tm="100000">
                                              <p:val>
                                                <p:strVal val="#ppt_y"/>
                                              </p:val>
                                            </p:tav>
                                          </p:tavLst>
                                        </p:anim>
                                      </p:childTnLst>
                                    </p:cTn>
                                  </p:par>
                                  <p:par>
                                    <p:cTn id="30" presetID="22" presetClass="entr" presetSubtype="8"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500"/>
                                            <p:tgtEl>
                                              <p:spTgt spid="21"/>
                                            </p:tgtEl>
                                          </p:cBhvr>
                                        </p:animEffect>
                                      </p:childTnLst>
                                    </p:cTn>
                                  </p:par>
                                  <p:par>
                                    <p:cTn id="33" presetID="42" presetClass="path" presetSubtype="0" repeatCount="indefinite" autoRev="1" fill="hold" nodeType="withEffect">
                                      <p:stCondLst>
                                        <p:cond delay="1000"/>
                                      </p:stCondLst>
                                      <p:childTnLst>
                                        <p:animMotion origin="layout" path="M -3.33333E-6 3.33333E-6 L -3.33333E-6 -0.04005 " pathEditMode="relative" rAng="0" ptsTypes="AA">
                                          <p:cBhvr>
                                            <p:cTn id="34" dur="1250" fill="hold"/>
                                            <p:tgtEl>
                                              <p:spTgt spid="18"/>
                                            </p:tgtEl>
                                            <p:attrNameLst>
                                              <p:attrName>ppt_x</p:attrName>
                                              <p:attrName>ppt_y</p:attrName>
                                            </p:attrNameLst>
                                          </p:cBhvr>
                                          <p:rCtr x="0" y="-2014"/>
                                        </p:animMotion>
                                      </p:childTnLst>
                                    </p:cTn>
                                  </p:par>
                                  <p:par>
                                    <p:cTn id="35" presetID="2" presetClass="entr" presetSubtype="2" fill="hold" nodeType="withEffect" p14:presetBounceEnd="40000">
                                      <p:stCondLst>
                                        <p:cond delay="1250"/>
                                      </p:stCondLst>
                                      <p:childTnLst>
                                        <p:set>
                                          <p:cBhvr>
                                            <p:cTn id="36" dur="1" fill="hold">
                                              <p:stCondLst>
                                                <p:cond delay="0"/>
                                              </p:stCondLst>
                                            </p:cTn>
                                            <p:tgtEl>
                                              <p:spTgt spid="17"/>
                                            </p:tgtEl>
                                            <p:attrNameLst>
                                              <p:attrName>style.visibility</p:attrName>
                                            </p:attrNameLst>
                                          </p:cBhvr>
                                          <p:to>
                                            <p:strVal val="visible"/>
                                          </p:to>
                                        </p:set>
                                        <p:anim calcmode="lin" valueType="num" p14:bounceEnd="40000">
                                          <p:cBhvr additive="base">
                                            <p:cTn id="37" dur="1000" fill="hold"/>
                                            <p:tgtEl>
                                              <p:spTgt spid="17"/>
                                            </p:tgtEl>
                                            <p:attrNameLst>
                                              <p:attrName>ppt_x</p:attrName>
                                            </p:attrNameLst>
                                          </p:cBhvr>
                                          <p:tavLst>
                                            <p:tav tm="0">
                                              <p:val>
                                                <p:strVal val="1+#ppt_w/2"/>
                                              </p:val>
                                            </p:tav>
                                            <p:tav tm="100000">
                                              <p:val>
                                                <p:strVal val="#ppt_x"/>
                                              </p:val>
                                            </p:tav>
                                          </p:tavLst>
                                        </p:anim>
                                        <p:anim calcmode="lin" valueType="num" p14:bounceEnd="40000">
                                          <p:cBhvr additive="base">
                                            <p:cTn id="38" dur="1000" fill="hold"/>
                                            <p:tgtEl>
                                              <p:spTgt spid="17"/>
                                            </p:tgtEl>
                                            <p:attrNameLst>
                                              <p:attrName>ppt_y</p:attrName>
                                            </p:attrNameLst>
                                          </p:cBhvr>
                                          <p:tavLst>
                                            <p:tav tm="0">
                                              <p:val>
                                                <p:strVal val="#ppt_y"/>
                                              </p:val>
                                            </p:tav>
                                            <p:tav tm="100000">
                                              <p:val>
                                                <p:strVal val="#ppt_y"/>
                                              </p:val>
                                            </p:tav>
                                          </p:tavLst>
                                        </p:anim>
                                      </p:childTnLst>
                                    </p:cTn>
                                  </p:par>
                                  <p:par>
                                    <p:cTn id="39" presetID="22" presetClass="entr" presetSubtype="8" fill="hold" grpId="0" nodeType="withEffect">
                                      <p:stCondLst>
                                        <p:cond delay="1250"/>
                                      </p:stCondLst>
                                      <p:childTnLst>
                                        <p:set>
                                          <p:cBhvr>
                                            <p:cTn id="40" dur="1" fill="hold">
                                              <p:stCondLst>
                                                <p:cond delay="0"/>
                                              </p:stCondLst>
                                            </p:cTn>
                                            <p:tgtEl>
                                              <p:spTgt spid="22"/>
                                            </p:tgtEl>
                                            <p:attrNameLst>
                                              <p:attrName>style.visibility</p:attrName>
                                            </p:attrNameLst>
                                          </p:cBhvr>
                                          <p:to>
                                            <p:strVal val="visible"/>
                                          </p:to>
                                        </p:set>
                                        <p:animEffect transition="in" filter="wipe(left)">
                                          <p:cBhvr>
                                            <p:cTn id="41" dur="500"/>
                                            <p:tgtEl>
                                              <p:spTgt spid="22"/>
                                            </p:tgtEl>
                                          </p:cBhvr>
                                        </p:animEffect>
                                      </p:childTnLst>
                                    </p:cTn>
                                  </p:par>
                                  <p:par>
                                    <p:cTn id="42" presetID="42" presetClass="path" presetSubtype="0" repeatCount="indefinite" autoRev="1" fill="hold" nodeType="withEffect">
                                      <p:stCondLst>
                                        <p:cond delay="2250"/>
                                      </p:stCondLst>
                                      <p:childTnLst>
                                        <p:animMotion origin="layout" path="M 2.5E-6 1.11111E-6 L 2.5E-6 0.0463 " pathEditMode="relative" rAng="0" ptsTypes="AA">
                                          <p:cBhvr>
                                            <p:cTn id="43" dur="2000" fill="hold"/>
                                            <p:tgtEl>
                                              <p:spTgt spid="17"/>
                                            </p:tgtEl>
                                            <p:attrNameLst>
                                              <p:attrName>ppt_x</p:attrName>
                                              <p:attrName>ppt_y</p:attrName>
                                            </p:attrNameLst>
                                          </p:cBhvr>
                                          <p:rCtr x="0" y="2315"/>
                                        </p:animMotion>
                                      </p:childTnLst>
                                    </p:cTn>
                                  </p:par>
                                  <p:par>
                                    <p:cTn id="44" presetID="2" presetClass="entr" presetSubtype="2" fill="hold" nodeType="withEffect" p14:presetBounceEnd="40000">
                                      <p:stCondLst>
                                        <p:cond delay="2250"/>
                                      </p:stCondLst>
                                      <p:childTnLst>
                                        <p:set>
                                          <p:cBhvr>
                                            <p:cTn id="45" dur="1" fill="hold">
                                              <p:stCondLst>
                                                <p:cond delay="0"/>
                                              </p:stCondLst>
                                            </p:cTn>
                                            <p:tgtEl>
                                              <p:spTgt spid="16"/>
                                            </p:tgtEl>
                                            <p:attrNameLst>
                                              <p:attrName>style.visibility</p:attrName>
                                            </p:attrNameLst>
                                          </p:cBhvr>
                                          <p:to>
                                            <p:strVal val="visible"/>
                                          </p:to>
                                        </p:set>
                                        <p:anim calcmode="lin" valueType="num" p14:bounceEnd="40000">
                                          <p:cBhvr additive="base">
                                            <p:cTn id="46" dur="1000" fill="hold"/>
                                            <p:tgtEl>
                                              <p:spTgt spid="16"/>
                                            </p:tgtEl>
                                            <p:attrNameLst>
                                              <p:attrName>ppt_x</p:attrName>
                                            </p:attrNameLst>
                                          </p:cBhvr>
                                          <p:tavLst>
                                            <p:tav tm="0">
                                              <p:val>
                                                <p:strVal val="1+#ppt_w/2"/>
                                              </p:val>
                                            </p:tav>
                                            <p:tav tm="100000">
                                              <p:val>
                                                <p:strVal val="#ppt_x"/>
                                              </p:val>
                                            </p:tav>
                                          </p:tavLst>
                                        </p:anim>
                                        <p:anim calcmode="lin" valueType="num" p14:bounceEnd="40000">
                                          <p:cBhvr additive="base">
                                            <p:cTn id="47" dur="1000" fill="hold"/>
                                            <p:tgtEl>
                                              <p:spTgt spid="16"/>
                                            </p:tgtEl>
                                            <p:attrNameLst>
                                              <p:attrName>ppt_y</p:attrName>
                                            </p:attrNameLst>
                                          </p:cBhvr>
                                          <p:tavLst>
                                            <p:tav tm="0">
                                              <p:val>
                                                <p:strVal val="#ppt_y"/>
                                              </p:val>
                                            </p:tav>
                                            <p:tav tm="100000">
                                              <p:val>
                                                <p:strVal val="#ppt_y"/>
                                              </p:val>
                                            </p:tav>
                                          </p:tavLst>
                                        </p:anim>
                                      </p:childTnLst>
                                    </p:cTn>
                                  </p:par>
                                  <p:par>
                                    <p:cTn id="48" presetID="22" presetClass="entr" presetSubtype="8" fill="hold" grpId="0" nodeType="withEffect">
                                      <p:stCondLst>
                                        <p:cond delay="2250"/>
                                      </p:stCondLst>
                                      <p:childTnLst>
                                        <p:set>
                                          <p:cBhvr>
                                            <p:cTn id="49" dur="1" fill="hold">
                                              <p:stCondLst>
                                                <p:cond delay="0"/>
                                              </p:stCondLst>
                                            </p:cTn>
                                            <p:tgtEl>
                                              <p:spTgt spid="25"/>
                                            </p:tgtEl>
                                            <p:attrNameLst>
                                              <p:attrName>style.visibility</p:attrName>
                                            </p:attrNameLst>
                                          </p:cBhvr>
                                          <p:to>
                                            <p:strVal val="visible"/>
                                          </p:to>
                                        </p:set>
                                        <p:animEffect transition="in" filter="wipe(left)">
                                          <p:cBhvr>
                                            <p:cTn id="50" dur="500"/>
                                            <p:tgtEl>
                                              <p:spTgt spid="25"/>
                                            </p:tgtEl>
                                          </p:cBhvr>
                                        </p:animEffect>
                                      </p:childTnLst>
                                    </p:cTn>
                                  </p:par>
                                  <p:par>
                                    <p:cTn id="51" presetID="42" presetClass="path" presetSubtype="0" repeatCount="indefinite" autoRev="1" fill="hold" nodeType="withEffect">
                                      <p:stCondLst>
                                        <p:cond delay="3250"/>
                                      </p:stCondLst>
                                      <p:childTnLst>
                                        <p:animMotion origin="layout" path="M 3.95833E-6 -1.85185E-6 L 3.95833E-6 -0.04166 " pathEditMode="relative" rAng="0" ptsTypes="AA">
                                          <p:cBhvr>
                                            <p:cTn id="52" dur="2000" fill="hold"/>
                                            <p:tgtEl>
                                              <p:spTgt spid="16"/>
                                            </p:tgtEl>
                                            <p:attrNameLst>
                                              <p:attrName>ppt_x</p:attrName>
                                              <p:attrName>ppt_y</p:attrName>
                                            </p:attrNameLst>
                                          </p:cBhvr>
                                          <p:rCtr x="0" y="-208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20" grpId="0"/>
          <p:bldP spid="21" grpId="0"/>
          <p:bldP spid="22" grpId="0"/>
          <p:bldP spid="25"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par>
                                    <p:cTn id="15" presetID="2" presetClass="entr" presetSubtype="2"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1000" fill="hold"/>
                                            <p:tgtEl>
                                              <p:spTgt spid="19"/>
                                            </p:tgtEl>
                                            <p:attrNameLst>
                                              <p:attrName>ppt_x</p:attrName>
                                            </p:attrNameLst>
                                          </p:cBhvr>
                                          <p:tavLst>
                                            <p:tav tm="0">
                                              <p:val>
                                                <p:strVal val="1+#ppt_w/2"/>
                                              </p:val>
                                            </p:tav>
                                            <p:tav tm="100000">
                                              <p:val>
                                                <p:strVal val="#ppt_x"/>
                                              </p:val>
                                            </p:tav>
                                          </p:tavLst>
                                        </p:anim>
                                        <p:anim calcmode="lin" valueType="num">
                                          <p:cBhvr additive="base">
                                            <p:cTn id="18" dur="1000" fill="hold"/>
                                            <p:tgtEl>
                                              <p:spTgt spid="19"/>
                                            </p:tgtEl>
                                            <p:attrNameLst>
                                              <p:attrName>ppt_y</p:attrName>
                                            </p:attrNameLst>
                                          </p:cBhvr>
                                          <p:tavLst>
                                            <p:tav tm="0">
                                              <p:val>
                                                <p:strVal val="#ppt_y"/>
                                              </p:val>
                                            </p:tav>
                                            <p:tav tm="100000">
                                              <p:val>
                                                <p:strVal val="#ppt_y"/>
                                              </p:val>
                                            </p:tav>
                                          </p:tavLst>
                                        </p:anim>
                                      </p:childTnLst>
                                    </p:cTn>
                                  </p:par>
                                  <p:par>
                                    <p:cTn id="19" presetID="2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par>
                                    <p:cTn id="22" presetID="42" presetClass="path" presetSubtype="0" repeatCount="indefinite" autoRev="1" fill="hold" nodeType="withEffect">
                                      <p:stCondLst>
                                        <p:cond delay="1000"/>
                                      </p:stCondLst>
                                      <p:childTnLst>
                                        <p:animMotion origin="layout" path="M 1.45833E-6 -1.85185E-6 L 1.45833E-6 0.06412 " pathEditMode="relative" rAng="0" ptsTypes="AA">
                                          <p:cBhvr>
                                            <p:cTn id="23" dur="3100" fill="hold"/>
                                            <p:tgtEl>
                                              <p:spTgt spid="19"/>
                                            </p:tgtEl>
                                            <p:attrNameLst>
                                              <p:attrName>ppt_x</p:attrName>
                                              <p:attrName>ppt_y</p:attrName>
                                            </p:attrNameLst>
                                          </p:cBhvr>
                                          <p:rCtr x="0" y="3194"/>
                                        </p:animMotion>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par>
                                    <p:cTn id="30" presetID="22" presetClass="entr" presetSubtype="8"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500"/>
                                            <p:tgtEl>
                                              <p:spTgt spid="21"/>
                                            </p:tgtEl>
                                          </p:cBhvr>
                                        </p:animEffect>
                                      </p:childTnLst>
                                    </p:cTn>
                                  </p:par>
                                  <p:par>
                                    <p:cTn id="33" presetID="42" presetClass="path" presetSubtype="0" repeatCount="indefinite" autoRev="1" fill="hold" nodeType="withEffect">
                                      <p:stCondLst>
                                        <p:cond delay="1000"/>
                                      </p:stCondLst>
                                      <p:childTnLst>
                                        <p:animMotion origin="layout" path="M -3.33333E-6 3.33333E-6 L -3.33333E-6 -0.04005 " pathEditMode="relative" rAng="0" ptsTypes="AA">
                                          <p:cBhvr>
                                            <p:cTn id="34" dur="1250" fill="hold"/>
                                            <p:tgtEl>
                                              <p:spTgt spid="18"/>
                                            </p:tgtEl>
                                            <p:attrNameLst>
                                              <p:attrName>ppt_x</p:attrName>
                                              <p:attrName>ppt_y</p:attrName>
                                            </p:attrNameLst>
                                          </p:cBhvr>
                                          <p:rCtr x="0" y="-2014"/>
                                        </p:animMotion>
                                      </p:childTnLst>
                                    </p:cTn>
                                  </p:par>
                                  <p:par>
                                    <p:cTn id="35" presetID="2" presetClass="entr" presetSubtype="2" fill="hold" nodeType="withEffect">
                                      <p:stCondLst>
                                        <p:cond delay="125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1000" fill="hold"/>
                                            <p:tgtEl>
                                              <p:spTgt spid="17"/>
                                            </p:tgtEl>
                                            <p:attrNameLst>
                                              <p:attrName>ppt_x</p:attrName>
                                            </p:attrNameLst>
                                          </p:cBhvr>
                                          <p:tavLst>
                                            <p:tav tm="0">
                                              <p:val>
                                                <p:strVal val="1+#ppt_w/2"/>
                                              </p:val>
                                            </p:tav>
                                            <p:tav tm="100000">
                                              <p:val>
                                                <p:strVal val="#ppt_x"/>
                                              </p:val>
                                            </p:tav>
                                          </p:tavLst>
                                        </p:anim>
                                        <p:anim calcmode="lin" valueType="num">
                                          <p:cBhvr additive="base">
                                            <p:cTn id="38" dur="1000" fill="hold"/>
                                            <p:tgtEl>
                                              <p:spTgt spid="17"/>
                                            </p:tgtEl>
                                            <p:attrNameLst>
                                              <p:attrName>ppt_y</p:attrName>
                                            </p:attrNameLst>
                                          </p:cBhvr>
                                          <p:tavLst>
                                            <p:tav tm="0">
                                              <p:val>
                                                <p:strVal val="#ppt_y"/>
                                              </p:val>
                                            </p:tav>
                                            <p:tav tm="100000">
                                              <p:val>
                                                <p:strVal val="#ppt_y"/>
                                              </p:val>
                                            </p:tav>
                                          </p:tavLst>
                                        </p:anim>
                                      </p:childTnLst>
                                    </p:cTn>
                                  </p:par>
                                  <p:par>
                                    <p:cTn id="39" presetID="22" presetClass="entr" presetSubtype="8" fill="hold" grpId="0" nodeType="withEffect">
                                      <p:stCondLst>
                                        <p:cond delay="1250"/>
                                      </p:stCondLst>
                                      <p:childTnLst>
                                        <p:set>
                                          <p:cBhvr>
                                            <p:cTn id="40" dur="1" fill="hold">
                                              <p:stCondLst>
                                                <p:cond delay="0"/>
                                              </p:stCondLst>
                                            </p:cTn>
                                            <p:tgtEl>
                                              <p:spTgt spid="22"/>
                                            </p:tgtEl>
                                            <p:attrNameLst>
                                              <p:attrName>style.visibility</p:attrName>
                                            </p:attrNameLst>
                                          </p:cBhvr>
                                          <p:to>
                                            <p:strVal val="visible"/>
                                          </p:to>
                                        </p:set>
                                        <p:animEffect transition="in" filter="wipe(left)">
                                          <p:cBhvr>
                                            <p:cTn id="41" dur="500"/>
                                            <p:tgtEl>
                                              <p:spTgt spid="22"/>
                                            </p:tgtEl>
                                          </p:cBhvr>
                                        </p:animEffect>
                                      </p:childTnLst>
                                    </p:cTn>
                                  </p:par>
                                  <p:par>
                                    <p:cTn id="42" presetID="42" presetClass="path" presetSubtype="0" repeatCount="indefinite" autoRev="1" fill="hold" nodeType="withEffect">
                                      <p:stCondLst>
                                        <p:cond delay="2250"/>
                                      </p:stCondLst>
                                      <p:childTnLst>
                                        <p:animMotion origin="layout" path="M 2.5E-6 1.11111E-6 L 2.5E-6 0.0463 " pathEditMode="relative" rAng="0" ptsTypes="AA">
                                          <p:cBhvr>
                                            <p:cTn id="43" dur="2000" fill="hold"/>
                                            <p:tgtEl>
                                              <p:spTgt spid="17"/>
                                            </p:tgtEl>
                                            <p:attrNameLst>
                                              <p:attrName>ppt_x</p:attrName>
                                              <p:attrName>ppt_y</p:attrName>
                                            </p:attrNameLst>
                                          </p:cBhvr>
                                          <p:rCtr x="0" y="2315"/>
                                        </p:animMotion>
                                      </p:childTnLst>
                                    </p:cTn>
                                  </p:par>
                                  <p:par>
                                    <p:cTn id="44" presetID="2" presetClass="entr" presetSubtype="2" fill="hold" nodeType="withEffect">
                                      <p:stCondLst>
                                        <p:cond delay="2250"/>
                                      </p:stCondLst>
                                      <p:childTnLst>
                                        <p:set>
                                          <p:cBhvr>
                                            <p:cTn id="45" dur="1" fill="hold">
                                              <p:stCondLst>
                                                <p:cond delay="0"/>
                                              </p:stCondLst>
                                            </p:cTn>
                                            <p:tgtEl>
                                              <p:spTgt spid="16"/>
                                            </p:tgtEl>
                                            <p:attrNameLst>
                                              <p:attrName>style.visibility</p:attrName>
                                            </p:attrNameLst>
                                          </p:cBhvr>
                                          <p:to>
                                            <p:strVal val="visible"/>
                                          </p:to>
                                        </p:set>
                                        <p:anim calcmode="lin" valueType="num">
                                          <p:cBhvr additive="base">
                                            <p:cTn id="46" dur="1000" fill="hold"/>
                                            <p:tgtEl>
                                              <p:spTgt spid="16"/>
                                            </p:tgtEl>
                                            <p:attrNameLst>
                                              <p:attrName>ppt_x</p:attrName>
                                            </p:attrNameLst>
                                          </p:cBhvr>
                                          <p:tavLst>
                                            <p:tav tm="0">
                                              <p:val>
                                                <p:strVal val="1+#ppt_w/2"/>
                                              </p:val>
                                            </p:tav>
                                            <p:tav tm="100000">
                                              <p:val>
                                                <p:strVal val="#ppt_x"/>
                                              </p:val>
                                            </p:tav>
                                          </p:tavLst>
                                        </p:anim>
                                        <p:anim calcmode="lin" valueType="num">
                                          <p:cBhvr additive="base">
                                            <p:cTn id="47" dur="1000" fill="hold"/>
                                            <p:tgtEl>
                                              <p:spTgt spid="16"/>
                                            </p:tgtEl>
                                            <p:attrNameLst>
                                              <p:attrName>ppt_y</p:attrName>
                                            </p:attrNameLst>
                                          </p:cBhvr>
                                          <p:tavLst>
                                            <p:tav tm="0">
                                              <p:val>
                                                <p:strVal val="#ppt_y"/>
                                              </p:val>
                                            </p:tav>
                                            <p:tav tm="100000">
                                              <p:val>
                                                <p:strVal val="#ppt_y"/>
                                              </p:val>
                                            </p:tav>
                                          </p:tavLst>
                                        </p:anim>
                                      </p:childTnLst>
                                    </p:cTn>
                                  </p:par>
                                  <p:par>
                                    <p:cTn id="48" presetID="22" presetClass="entr" presetSubtype="8" fill="hold" grpId="0" nodeType="withEffect">
                                      <p:stCondLst>
                                        <p:cond delay="2250"/>
                                      </p:stCondLst>
                                      <p:childTnLst>
                                        <p:set>
                                          <p:cBhvr>
                                            <p:cTn id="49" dur="1" fill="hold">
                                              <p:stCondLst>
                                                <p:cond delay="0"/>
                                              </p:stCondLst>
                                            </p:cTn>
                                            <p:tgtEl>
                                              <p:spTgt spid="25"/>
                                            </p:tgtEl>
                                            <p:attrNameLst>
                                              <p:attrName>style.visibility</p:attrName>
                                            </p:attrNameLst>
                                          </p:cBhvr>
                                          <p:to>
                                            <p:strVal val="visible"/>
                                          </p:to>
                                        </p:set>
                                        <p:animEffect transition="in" filter="wipe(left)">
                                          <p:cBhvr>
                                            <p:cTn id="50" dur="500"/>
                                            <p:tgtEl>
                                              <p:spTgt spid="25"/>
                                            </p:tgtEl>
                                          </p:cBhvr>
                                        </p:animEffect>
                                      </p:childTnLst>
                                    </p:cTn>
                                  </p:par>
                                  <p:par>
                                    <p:cTn id="51" presetID="42" presetClass="path" presetSubtype="0" repeatCount="indefinite" autoRev="1" fill="hold" nodeType="withEffect">
                                      <p:stCondLst>
                                        <p:cond delay="3250"/>
                                      </p:stCondLst>
                                      <p:childTnLst>
                                        <p:animMotion origin="layout" path="M 3.95833E-6 -1.85185E-6 L 3.95833E-6 -0.04166 " pathEditMode="relative" rAng="0" ptsTypes="AA">
                                          <p:cBhvr>
                                            <p:cTn id="52" dur="2000" fill="hold"/>
                                            <p:tgtEl>
                                              <p:spTgt spid="16"/>
                                            </p:tgtEl>
                                            <p:attrNameLst>
                                              <p:attrName>ppt_x</p:attrName>
                                              <p:attrName>ppt_y</p:attrName>
                                            </p:attrNameLst>
                                          </p:cBhvr>
                                          <p:rCtr x="0" y="-208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20" grpId="0"/>
          <p:bldP spid="21" grpId="0"/>
          <p:bldP spid="22" grpId="0"/>
          <p:bldP spid="25"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hidden="1">
            <a:extLst>
              <a:ext uri="{FF2B5EF4-FFF2-40B4-BE49-F238E27FC236}">
                <a16:creationId xmlns:a16="http://schemas.microsoft.com/office/drawing/2014/main" id="{E765920E-4251-400C-A584-49820EF86DC0}"/>
              </a:ext>
            </a:extLst>
          </p:cNvPr>
          <p:cNvGrpSpPr/>
          <p:nvPr/>
        </p:nvGrpSpPr>
        <p:grpSpPr>
          <a:xfrm flipH="1">
            <a:off x="6458730" y="5945863"/>
            <a:ext cx="5588294" cy="474304"/>
            <a:chOff x="396540" y="859316"/>
            <a:chExt cx="5588294" cy="474304"/>
          </a:xfrm>
          <a:effectLst>
            <a:glow rad="50800">
              <a:srgbClr val="00B0F0">
                <a:alpha val="27000"/>
              </a:srgbClr>
            </a:glow>
          </a:effectLst>
        </p:grpSpPr>
        <p:cxnSp>
          <p:nvCxnSpPr>
            <p:cNvPr id="27" name="Straight Connector 26" hidden="1">
              <a:extLst>
                <a:ext uri="{FF2B5EF4-FFF2-40B4-BE49-F238E27FC236}">
                  <a16:creationId xmlns:a16="http://schemas.microsoft.com/office/drawing/2014/main" id="{72CA0E71-EA2B-4EE6-B075-B4F5944D580A}"/>
                </a:ext>
              </a:extLst>
            </p:cNvPr>
            <p:cNvCxnSpPr/>
            <p:nvPr/>
          </p:nvCxnSpPr>
          <p:spPr>
            <a:xfrm>
              <a:off x="396540" y="861141"/>
              <a:ext cx="164151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hidden="1">
              <a:extLst>
                <a:ext uri="{FF2B5EF4-FFF2-40B4-BE49-F238E27FC236}">
                  <a16:creationId xmlns:a16="http://schemas.microsoft.com/office/drawing/2014/main" id="{D0AF223A-F143-4D11-84E8-F6BDA7AF32EE}"/>
                </a:ext>
              </a:extLst>
            </p:cNvPr>
            <p:cNvCxnSpPr>
              <a:cxnSpLocks/>
            </p:cNvCxnSpPr>
            <p:nvPr/>
          </p:nvCxnSpPr>
          <p:spPr>
            <a:xfrm>
              <a:off x="2585044" y="1286166"/>
              <a:ext cx="25011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hidden="1">
              <a:extLst>
                <a:ext uri="{FF2B5EF4-FFF2-40B4-BE49-F238E27FC236}">
                  <a16:creationId xmlns:a16="http://schemas.microsoft.com/office/drawing/2014/main" id="{2EF6477C-B11A-42D9-BB6B-D7106D48D25D}"/>
                </a:ext>
              </a:extLst>
            </p:cNvPr>
            <p:cNvCxnSpPr>
              <a:cxnSpLocks/>
            </p:cNvCxnSpPr>
            <p:nvPr/>
          </p:nvCxnSpPr>
          <p:spPr>
            <a:xfrm>
              <a:off x="2027104" y="859316"/>
              <a:ext cx="567065" cy="4286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Oval 30" hidden="1">
              <a:extLst>
                <a:ext uri="{FF2B5EF4-FFF2-40B4-BE49-F238E27FC236}">
                  <a16:creationId xmlns:a16="http://schemas.microsoft.com/office/drawing/2014/main" id="{3C07EAA0-BE1F-4B53-9D34-F848CB7E1B04}"/>
                </a:ext>
              </a:extLst>
            </p:cNvPr>
            <p:cNvSpPr/>
            <p:nvPr/>
          </p:nvSpPr>
          <p:spPr>
            <a:xfrm flipV="1">
              <a:off x="5091675" y="1238712"/>
              <a:ext cx="94908" cy="9490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2" name="Straight Connector 31" hidden="1">
              <a:extLst>
                <a:ext uri="{FF2B5EF4-FFF2-40B4-BE49-F238E27FC236}">
                  <a16:creationId xmlns:a16="http://schemas.microsoft.com/office/drawing/2014/main" id="{EA954272-6C8A-484C-A5A7-E492F2850821}"/>
                </a:ext>
              </a:extLst>
            </p:cNvPr>
            <p:cNvCxnSpPr>
              <a:cxnSpLocks/>
            </p:cNvCxnSpPr>
            <p:nvPr/>
          </p:nvCxnSpPr>
          <p:spPr>
            <a:xfrm>
              <a:off x="5186583" y="1290248"/>
              <a:ext cx="79825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hidden="1">
            <a:extLst>
              <a:ext uri="{FF2B5EF4-FFF2-40B4-BE49-F238E27FC236}">
                <a16:creationId xmlns:a16="http://schemas.microsoft.com/office/drawing/2014/main" id="{A7CCFFAD-4E25-424C-B792-A9BD913BAB26}"/>
              </a:ext>
            </a:extLst>
          </p:cNvPr>
          <p:cNvCxnSpPr>
            <a:cxnSpLocks/>
          </p:cNvCxnSpPr>
          <p:nvPr/>
        </p:nvCxnSpPr>
        <p:spPr>
          <a:xfrm flipH="1">
            <a:off x="7780015" y="6485841"/>
            <a:ext cx="981559"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34" name="Straight Connector 33" hidden="1">
            <a:extLst>
              <a:ext uri="{FF2B5EF4-FFF2-40B4-BE49-F238E27FC236}">
                <a16:creationId xmlns:a16="http://schemas.microsoft.com/office/drawing/2014/main" id="{0CAAB2EC-FA25-4E94-8C51-301864441C88}"/>
              </a:ext>
            </a:extLst>
          </p:cNvPr>
          <p:cNvCxnSpPr>
            <a:cxnSpLocks/>
          </p:cNvCxnSpPr>
          <p:nvPr/>
        </p:nvCxnSpPr>
        <p:spPr>
          <a:xfrm flipH="1">
            <a:off x="7425130" y="6278113"/>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35" name="Group 34" hidden="1">
            <a:extLst>
              <a:ext uri="{FF2B5EF4-FFF2-40B4-BE49-F238E27FC236}">
                <a16:creationId xmlns:a16="http://schemas.microsoft.com/office/drawing/2014/main" id="{4B166ECB-B08B-4D7F-9D15-8644288D1285}"/>
              </a:ext>
            </a:extLst>
          </p:cNvPr>
          <p:cNvGrpSpPr/>
          <p:nvPr/>
        </p:nvGrpSpPr>
        <p:grpSpPr>
          <a:xfrm flipH="1">
            <a:off x="9479850" y="6265425"/>
            <a:ext cx="702507" cy="215359"/>
            <a:chOff x="2261207" y="1178878"/>
            <a:chExt cx="702507" cy="215359"/>
          </a:xfrm>
          <a:effectLst>
            <a:glow rad="50800">
              <a:srgbClr val="00B0F0">
                <a:alpha val="27000"/>
              </a:srgbClr>
            </a:glow>
          </a:effectLst>
        </p:grpSpPr>
        <p:cxnSp>
          <p:nvCxnSpPr>
            <p:cNvPr id="36" name="Straight Connector 35" hidden="1">
              <a:extLst>
                <a:ext uri="{FF2B5EF4-FFF2-40B4-BE49-F238E27FC236}">
                  <a16:creationId xmlns:a16="http://schemas.microsoft.com/office/drawing/2014/main" id="{977BB2FD-E807-49F4-A116-643881A38600}"/>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hidden="1">
              <a:extLst>
                <a:ext uri="{FF2B5EF4-FFF2-40B4-BE49-F238E27FC236}">
                  <a16:creationId xmlns:a16="http://schemas.microsoft.com/office/drawing/2014/main" id="{F784DD01-337E-48A2-B273-ADBEC8D05988}"/>
                </a:ext>
              </a:extLst>
            </p:cNvPr>
            <p:cNvCxnSpPr>
              <a:cxnSpLocks/>
            </p:cNvCxnSpPr>
            <p:nvPr/>
          </p:nvCxnSpPr>
          <p:spPr>
            <a:xfrm>
              <a:off x="2261207"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8" name="Group 37" hidden="1">
            <a:extLst>
              <a:ext uri="{FF2B5EF4-FFF2-40B4-BE49-F238E27FC236}">
                <a16:creationId xmlns:a16="http://schemas.microsoft.com/office/drawing/2014/main" id="{C45549C6-7225-4385-95DE-23A81523CCC1}"/>
              </a:ext>
            </a:extLst>
          </p:cNvPr>
          <p:cNvGrpSpPr/>
          <p:nvPr/>
        </p:nvGrpSpPr>
        <p:grpSpPr>
          <a:xfrm>
            <a:off x="218201" y="5918538"/>
            <a:ext cx="4336374" cy="428675"/>
            <a:chOff x="218201" y="6013788"/>
            <a:chExt cx="4336374" cy="428675"/>
          </a:xfrm>
        </p:grpSpPr>
        <p:cxnSp>
          <p:nvCxnSpPr>
            <p:cNvPr id="39" name="Straight Connector 38" hidden="1">
              <a:extLst>
                <a:ext uri="{FF2B5EF4-FFF2-40B4-BE49-F238E27FC236}">
                  <a16:creationId xmlns:a16="http://schemas.microsoft.com/office/drawing/2014/main" id="{E137A9F0-91D4-4FA1-80D1-F8187812927C}"/>
                </a:ext>
              </a:extLst>
            </p:cNvPr>
            <p:cNvCxnSpPr/>
            <p:nvPr/>
          </p:nvCxnSpPr>
          <p:spPr>
            <a:xfrm>
              <a:off x="218201" y="6015613"/>
              <a:ext cx="1641514"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0" name="Straight Connector 39" hidden="1">
              <a:extLst>
                <a:ext uri="{FF2B5EF4-FFF2-40B4-BE49-F238E27FC236}">
                  <a16:creationId xmlns:a16="http://schemas.microsoft.com/office/drawing/2014/main" id="{D73B7460-BC8E-4DBD-8225-9B68D1EC0578}"/>
                </a:ext>
              </a:extLst>
            </p:cNvPr>
            <p:cNvCxnSpPr>
              <a:cxnSpLocks/>
            </p:cNvCxnSpPr>
            <p:nvPr/>
          </p:nvCxnSpPr>
          <p:spPr>
            <a:xfrm>
              <a:off x="2406705" y="6440638"/>
              <a:ext cx="2147870"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1" name="Straight Connector 40" hidden="1">
              <a:extLst>
                <a:ext uri="{FF2B5EF4-FFF2-40B4-BE49-F238E27FC236}">
                  <a16:creationId xmlns:a16="http://schemas.microsoft.com/office/drawing/2014/main" id="{0BAB8909-F2DD-4284-B724-B4A3FA299D42}"/>
                </a:ext>
              </a:extLst>
            </p:cNvPr>
            <p:cNvCxnSpPr>
              <a:cxnSpLocks/>
            </p:cNvCxnSpPr>
            <p:nvPr/>
          </p:nvCxnSpPr>
          <p:spPr>
            <a:xfrm>
              <a:off x="1848765" y="6013788"/>
              <a:ext cx="567065" cy="428675"/>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sp>
        <p:nvSpPr>
          <p:cNvPr id="42" name="Oval 41" hidden="1">
            <a:extLst>
              <a:ext uri="{FF2B5EF4-FFF2-40B4-BE49-F238E27FC236}">
                <a16:creationId xmlns:a16="http://schemas.microsoft.com/office/drawing/2014/main" id="{6892A4C6-F8D0-4F75-BD23-F3B89934CC1D}"/>
              </a:ext>
            </a:extLst>
          </p:cNvPr>
          <p:cNvSpPr/>
          <p:nvPr/>
        </p:nvSpPr>
        <p:spPr>
          <a:xfrm flipV="1">
            <a:off x="6057834" y="62876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3" name="Straight Connector 42" hidden="1">
            <a:extLst>
              <a:ext uri="{FF2B5EF4-FFF2-40B4-BE49-F238E27FC236}">
                <a16:creationId xmlns:a16="http://schemas.microsoft.com/office/drawing/2014/main" id="{928A56D9-94A4-4098-BB3F-7D435159FFC6}"/>
              </a:ext>
            </a:extLst>
          </p:cNvPr>
          <p:cNvCxnSpPr>
            <a:cxnSpLocks/>
          </p:cNvCxnSpPr>
          <p:nvPr/>
        </p:nvCxnSpPr>
        <p:spPr>
          <a:xfrm>
            <a:off x="3024646" y="6449571"/>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4" name="Straight Connector 43" hidden="1">
            <a:extLst>
              <a:ext uri="{FF2B5EF4-FFF2-40B4-BE49-F238E27FC236}">
                <a16:creationId xmlns:a16="http://schemas.microsoft.com/office/drawing/2014/main" id="{24B084AE-9B86-4EB5-8E93-616C4D8C0B5F}"/>
              </a:ext>
            </a:extLst>
          </p:cNvPr>
          <p:cNvCxnSpPr>
            <a:cxnSpLocks/>
          </p:cNvCxnSpPr>
          <p:nvPr/>
        </p:nvCxnSpPr>
        <p:spPr>
          <a:xfrm>
            <a:off x="2600261" y="62381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45" name="Group 44" hidden="1">
            <a:extLst>
              <a:ext uri="{FF2B5EF4-FFF2-40B4-BE49-F238E27FC236}">
                <a16:creationId xmlns:a16="http://schemas.microsoft.com/office/drawing/2014/main" id="{FE2C666D-A570-43A4-9278-DFC2B5EAC846}"/>
              </a:ext>
            </a:extLst>
          </p:cNvPr>
          <p:cNvGrpSpPr/>
          <p:nvPr/>
        </p:nvGrpSpPr>
        <p:grpSpPr>
          <a:xfrm>
            <a:off x="2077919" y="6238100"/>
            <a:ext cx="690046" cy="215359"/>
            <a:chOff x="2273668" y="1178878"/>
            <a:chExt cx="690046" cy="215359"/>
          </a:xfrm>
          <a:effectLst>
            <a:glow rad="50800">
              <a:srgbClr val="00B0F0">
                <a:alpha val="27000"/>
              </a:srgbClr>
            </a:glow>
          </a:effectLst>
        </p:grpSpPr>
        <p:cxnSp>
          <p:nvCxnSpPr>
            <p:cNvPr id="46" name="Straight Connector 45" hidden="1">
              <a:extLst>
                <a:ext uri="{FF2B5EF4-FFF2-40B4-BE49-F238E27FC236}">
                  <a16:creationId xmlns:a16="http://schemas.microsoft.com/office/drawing/2014/main" id="{AF6B0937-4FE8-4BDC-8BCF-68C68C48ADA6}"/>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hidden="1">
              <a:extLst>
                <a:ext uri="{FF2B5EF4-FFF2-40B4-BE49-F238E27FC236}">
                  <a16:creationId xmlns:a16="http://schemas.microsoft.com/office/drawing/2014/main" id="{2B9119AE-9E3E-43A6-92D3-05F04992C6B7}"/>
                </a:ext>
              </a:extLst>
            </p:cNvPr>
            <p:cNvCxnSpPr>
              <a:cxnSpLocks/>
            </p:cNvCxnSpPr>
            <p:nvPr/>
          </p:nvCxnSpPr>
          <p:spPr>
            <a:xfrm>
              <a:off x="2273668"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8" name="Oval 47" hidden="1">
            <a:extLst>
              <a:ext uri="{FF2B5EF4-FFF2-40B4-BE49-F238E27FC236}">
                <a16:creationId xmlns:a16="http://schemas.microsoft.com/office/drawing/2014/main" id="{48B94A45-EC03-4EF7-89AC-B8B64CF0E0E8}"/>
              </a:ext>
            </a:extLst>
          </p:cNvPr>
          <p:cNvSpPr/>
          <p:nvPr/>
        </p:nvSpPr>
        <p:spPr>
          <a:xfrm flipV="1">
            <a:off x="5666998" y="62876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Oval 48" hidden="1">
            <a:extLst>
              <a:ext uri="{FF2B5EF4-FFF2-40B4-BE49-F238E27FC236}">
                <a16:creationId xmlns:a16="http://schemas.microsoft.com/office/drawing/2014/main" id="{9C7B9708-929F-4598-991B-AB0FC2EA1DE7}"/>
              </a:ext>
            </a:extLst>
          </p:cNvPr>
          <p:cNvSpPr/>
          <p:nvPr/>
        </p:nvSpPr>
        <p:spPr>
          <a:xfrm flipV="1">
            <a:off x="5276162" y="6287657"/>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Oval 49" hidden="1">
            <a:extLst>
              <a:ext uri="{FF2B5EF4-FFF2-40B4-BE49-F238E27FC236}">
                <a16:creationId xmlns:a16="http://schemas.microsoft.com/office/drawing/2014/main" id="{CE938702-8179-4188-BC0B-8E7C9C61F6FE}"/>
              </a:ext>
            </a:extLst>
          </p:cNvPr>
          <p:cNvSpPr/>
          <p:nvPr/>
        </p:nvSpPr>
        <p:spPr>
          <a:xfrm flipV="1">
            <a:off x="4897364" y="6287656"/>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hidden="1">
            <a:extLst>
              <a:ext uri="{FF2B5EF4-FFF2-40B4-BE49-F238E27FC236}">
                <a16:creationId xmlns:a16="http://schemas.microsoft.com/office/drawing/2014/main" id="{E2A2DAF5-AE77-42DC-B41A-7280D45056BD}"/>
              </a:ext>
            </a:extLst>
          </p:cNvPr>
          <p:cNvGrpSpPr/>
          <p:nvPr/>
        </p:nvGrpSpPr>
        <p:grpSpPr>
          <a:xfrm flipH="1" flipV="1">
            <a:off x="6611130" y="192763"/>
            <a:ext cx="5588294" cy="474304"/>
            <a:chOff x="396540" y="859316"/>
            <a:chExt cx="5588294" cy="474304"/>
          </a:xfrm>
          <a:effectLst>
            <a:glow rad="50800">
              <a:srgbClr val="00B0F0">
                <a:alpha val="27000"/>
              </a:srgbClr>
            </a:glow>
          </a:effectLst>
        </p:grpSpPr>
        <p:cxnSp>
          <p:nvCxnSpPr>
            <p:cNvPr id="52" name="Straight Connector 51" hidden="1">
              <a:extLst>
                <a:ext uri="{FF2B5EF4-FFF2-40B4-BE49-F238E27FC236}">
                  <a16:creationId xmlns:a16="http://schemas.microsoft.com/office/drawing/2014/main" id="{74B45ED4-E250-4539-B789-A311C1B9FFEB}"/>
                </a:ext>
              </a:extLst>
            </p:cNvPr>
            <p:cNvCxnSpPr/>
            <p:nvPr/>
          </p:nvCxnSpPr>
          <p:spPr>
            <a:xfrm>
              <a:off x="396540" y="861141"/>
              <a:ext cx="164151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hidden="1">
              <a:extLst>
                <a:ext uri="{FF2B5EF4-FFF2-40B4-BE49-F238E27FC236}">
                  <a16:creationId xmlns:a16="http://schemas.microsoft.com/office/drawing/2014/main" id="{C219983D-C682-4719-A4FF-435C8C575F20}"/>
                </a:ext>
              </a:extLst>
            </p:cNvPr>
            <p:cNvCxnSpPr>
              <a:cxnSpLocks/>
            </p:cNvCxnSpPr>
            <p:nvPr/>
          </p:nvCxnSpPr>
          <p:spPr>
            <a:xfrm>
              <a:off x="2585044" y="1286166"/>
              <a:ext cx="25011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hidden="1">
              <a:extLst>
                <a:ext uri="{FF2B5EF4-FFF2-40B4-BE49-F238E27FC236}">
                  <a16:creationId xmlns:a16="http://schemas.microsoft.com/office/drawing/2014/main" id="{10195493-96B3-41B8-9BF2-D537C136E407}"/>
                </a:ext>
              </a:extLst>
            </p:cNvPr>
            <p:cNvCxnSpPr>
              <a:cxnSpLocks/>
            </p:cNvCxnSpPr>
            <p:nvPr/>
          </p:nvCxnSpPr>
          <p:spPr>
            <a:xfrm>
              <a:off x="2027104" y="859316"/>
              <a:ext cx="567065" cy="4286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Oval 54" hidden="1">
              <a:extLst>
                <a:ext uri="{FF2B5EF4-FFF2-40B4-BE49-F238E27FC236}">
                  <a16:creationId xmlns:a16="http://schemas.microsoft.com/office/drawing/2014/main" id="{E7F3E2A0-B9D5-42F7-BAB2-FA2A046093EA}"/>
                </a:ext>
              </a:extLst>
            </p:cNvPr>
            <p:cNvSpPr/>
            <p:nvPr/>
          </p:nvSpPr>
          <p:spPr>
            <a:xfrm flipV="1">
              <a:off x="5091675" y="1238712"/>
              <a:ext cx="94908" cy="9490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6" name="Straight Connector 55" hidden="1">
              <a:extLst>
                <a:ext uri="{FF2B5EF4-FFF2-40B4-BE49-F238E27FC236}">
                  <a16:creationId xmlns:a16="http://schemas.microsoft.com/office/drawing/2014/main" id="{6D5B989F-4477-493F-8C12-40A990B9B9D8}"/>
                </a:ext>
              </a:extLst>
            </p:cNvPr>
            <p:cNvCxnSpPr>
              <a:cxnSpLocks/>
            </p:cNvCxnSpPr>
            <p:nvPr/>
          </p:nvCxnSpPr>
          <p:spPr>
            <a:xfrm>
              <a:off x="5186583" y="1290248"/>
              <a:ext cx="79825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57" name="Straight Connector 56" hidden="1">
            <a:extLst>
              <a:ext uri="{FF2B5EF4-FFF2-40B4-BE49-F238E27FC236}">
                <a16:creationId xmlns:a16="http://schemas.microsoft.com/office/drawing/2014/main" id="{4130AA28-2375-4D57-9161-022E2995A8CF}"/>
              </a:ext>
            </a:extLst>
          </p:cNvPr>
          <p:cNvCxnSpPr>
            <a:cxnSpLocks/>
          </p:cNvCxnSpPr>
          <p:nvPr/>
        </p:nvCxnSpPr>
        <p:spPr>
          <a:xfrm flipH="1" flipV="1">
            <a:off x="7932415" y="732741"/>
            <a:ext cx="981559"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58" name="Straight Connector 57" hidden="1">
            <a:extLst>
              <a:ext uri="{FF2B5EF4-FFF2-40B4-BE49-F238E27FC236}">
                <a16:creationId xmlns:a16="http://schemas.microsoft.com/office/drawing/2014/main" id="{5D049B21-8397-4BA6-B4D5-AE00BA794B98}"/>
              </a:ext>
            </a:extLst>
          </p:cNvPr>
          <p:cNvCxnSpPr>
            <a:cxnSpLocks/>
          </p:cNvCxnSpPr>
          <p:nvPr/>
        </p:nvCxnSpPr>
        <p:spPr>
          <a:xfrm flipH="1" flipV="1">
            <a:off x="7577530" y="525013"/>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59" name="Group 58" hidden="1">
            <a:extLst>
              <a:ext uri="{FF2B5EF4-FFF2-40B4-BE49-F238E27FC236}">
                <a16:creationId xmlns:a16="http://schemas.microsoft.com/office/drawing/2014/main" id="{AAFA79DC-01FE-42A7-994E-00DA86DB8C57}"/>
              </a:ext>
            </a:extLst>
          </p:cNvPr>
          <p:cNvGrpSpPr/>
          <p:nvPr/>
        </p:nvGrpSpPr>
        <p:grpSpPr>
          <a:xfrm flipH="1" flipV="1">
            <a:off x="9632250" y="512325"/>
            <a:ext cx="702507" cy="215359"/>
            <a:chOff x="2261207" y="1178878"/>
            <a:chExt cx="702507" cy="215359"/>
          </a:xfrm>
          <a:effectLst>
            <a:glow rad="50800">
              <a:srgbClr val="00B0F0">
                <a:alpha val="27000"/>
              </a:srgbClr>
            </a:glow>
          </a:effectLst>
        </p:grpSpPr>
        <p:cxnSp>
          <p:nvCxnSpPr>
            <p:cNvPr id="60" name="Straight Connector 59" hidden="1">
              <a:extLst>
                <a:ext uri="{FF2B5EF4-FFF2-40B4-BE49-F238E27FC236}">
                  <a16:creationId xmlns:a16="http://schemas.microsoft.com/office/drawing/2014/main" id="{16A45D2A-1C94-446F-B8CB-08C7E79D8408}"/>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hidden="1">
              <a:extLst>
                <a:ext uri="{FF2B5EF4-FFF2-40B4-BE49-F238E27FC236}">
                  <a16:creationId xmlns:a16="http://schemas.microsoft.com/office/drawing/2014/main" id="{B1B7D386-ED11-4A1E-B92D-999684202D20}"/>
                </a:ext>
              </a:extLst>
            </p:cNvPr>
            <p:cNvCxnSpPr>
              <a:cxnSpLocks/>
            </p:cNvCxnSpPr>
            <p:nvPr/>
          </p:nvCxnSpPr>
          <p:spPr>
            <a:xfrm>
              <a:off x="2261207"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hidden="1">
            <a:extLst>
              <a:ext uri="{FF2B5EF4-FFF2-40B4-BE49-F238E27FC236}">
                <a16:creationId xmlns:a16="http://schemas.microsoft.com/office/drawing/2014/main" id="{E305BCA7-0B5D-4196-A2C7-4ED330946C0B}"/>
              </a:ext>
            </a:extLst>
          </p:cNvPr>
          <p:cNvGrpSpPr/>
          <p:nvPr/>
        </p:nvGrpSpPr>
        <p:grpSpPr>
          <a:xfrm flipV="1">
            <a:off x="370601" y="165438"/>
            <a:ext cx="4336374" cy="428675"/>
            <a:chOff x="218201" y="6013788"/>
            <a:chExt cx="4336374" cy="428675"/>
          </a:xfrm>
        </p:grpSpPr>
        <p:cxnSp>
          <p:nvCxnSpPr>
            <p:cNvPr id="63" name="Straight Connector 62" hidden="1">
              <a:extLst>
                <a:ext uri="{FF2B5EF4-FFF2-40B4-BE49-F238E27FC236}">
                  <a16:creationId xmlns:a16="http://schemas.microsoft.com/office/drawing/2014/main" id="{72B5B1A7-7F7C-4D4E-AF52-80E4023D1471}"/>
                </a:ext>
              </a:extLst>
            </p:cNvPr>
            <p:cNvCxnSpPr/>
            <p:nvPr/>
          </p:nvCxnSpPr>
          <p:spPr>
            <a:xfrm>
              <a:off x="218201" y="6015613"/>
              <a:ext cx="1641514"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4" name="Straight Connector 63" hidden="1">
              <a:extLst>
                <a:ext uri="{FF2B5EF4-FFF2-40B4-BE49-F238E27FC236}">
                  <a16:creationId xmlns:a16="http://schemas.microsoft.com/office/drawing/2014/main" id="{CDAD2B66-5E89-4657-8089-E2A0036DCE71}"/>
                </a:ext>
              </a:extLst>
            </p:cNvPr>
            <p:cNvCxnSpPr>
              <a:cxnSpLocks/>
            </p:cNvCxnSpPr>
            <p:nvPr/>
          </p:nvCxnSpPr>
          <p:spPr>
            <a:xfrm>
              <a:off x="2406705" y="6440638"/>
              <a:ext cx="2147870"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5" name="Straight Connector 64" hidden="1">
              <a:extLst>
                <a:ext uri="{FF2B5EF4-FFF2-40B4-BE49-F238E27FC236}">
                  <a16:creationId xmlns:a16="http://schemas.microsoft.com/office/drawing/2014/main" id="{5E8B0027-2451-4ED7-8B68-90C5DB72E581}"/>
                </a:ext>
              </a:extLst>
            </p:cNvPr>
            <p:cNvCxnSpPr>
              <a:cxnSpLocks/>
            </p:cNvCxnSpPr>
            <p:nvPr/>
          </p:nvCxnSpPr>
          <p:spPr>
            <a:xfrm>
              <a:off x="1848765" y="6013788"/>
              <a:ext cx="567065" cy="428675"/>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sp>
        <p:nvSpPr>
          <p:cNvPr id="66" name="Oval 65" hidden="1">
            <a:extLst>
              <a:ext uri="{FF2B5EF4-FFF2-40B4-BE49-F238E27FC236}">
                <a16:creationId xmlns:a16="http://schemas.microsoft.com/office/drawing/2014/main" id="{DE0FA6CC-8140-4548-A3E3-1EFBF074AC2B}"/>
              </a:ext>
            </a:extLst>
          </p:cNvPr>
          <p:cNvSpPr/>
          <p:nvPr/>
        </p:nvSpPr>
        <p:spPr>
          <a:xfrm>
            <a:off x="6210234" y="5345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7" name="Straight Connector 66" hidden="1">
            <a:extLst>
              <a:ext uri="{FF2B5EF4-FFF2-40B4-BE49-F238E27FC236}">
                <a16:creationId xmlns:a16="http://schemas.microsoft.com/office/drawing/2014/main" id="{6C5B0FE9-5436-40AA-AAE5-B989BEC2F995}"/>
              </a:ext>
            </a:extLst>
          </p:cNvPr>
          <p:cNvCxnSpPr>
            <a:cxnSpLocks/>
          </p:cNvCxnSpPr>
          <p:nvPr/>
        </p:nvCxnSpPr>
        <p:spPr>
          <a:xfrm flipV="1">
            <a:off x="3177046" y="696471"/>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8" name="Straight Connector 67" hidden="1">
            <a:extLst>
              <a:ext uri="{FF2B5EF4-FFF2-40B4-BE49-F238E27FC236}">
                <a16:creationId xmlns:a16="http://schemas.microsoft.com/office/drawing/2014/main" id="{89A5A5CF-A1DB-4059-8336-E848EC08E48D}"/>
              </a:ext>
            </a:extLst>
          </p:cNvPr>
          <p:cNvCxnSpPr>
            <a:cxnSpLocks/>
          </p:cNvCxnSpPr>
          <p:nvPr/>
        </p:nvCxnSpPr>
        <p:spPr>
          <a:xfrm flipV="1">
            <a:off x="2752661" y="4850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69" name="Group 68" hidden="1">
            <a:extLst>
              <a:ext uri="{FF2B5EF4-FFF2-40B4-BE49-F238E27FC236}">
                <a16:creationId xmlns:a16="http://schemas.microsoft.com/office/drawing/2014/main" id="{4B49C063-8F4D-4717-9E4B-7696A6CDCE5E}"/>
              </a:ext>
            </a:extLst>
          </p:cNvPr>
          <p:cNvGrpSpPr/>
          <p:nvPr/>
        </p:nvGrpSpPr>
        <p:grpSpPr>
          <a:xfrm flipV="1">
            <a:off x="2230319" y="485000"/>
            <a:ext cx="690046" cy="215359"/>
            <a:chOff x="2273668" y="1178878"/>
            <a:chExt cx="690046" cy="215359"/>
          </a:xfrm>
          <a:effectLst>
            <a:glow rad="50800">
              <a:srgbClr val="00B0F0">
                <a:alpha val="27000"/>
              </a:srgbClr>
            </a:glow>
          </a:effectLst>
        </p:grpSpPr>
        <p:cxnSp>
          <p:nvCxnSpPr>
            <p:cNvPr id="70" name="Straight Connector 69" hidden="1">
              <a:extLst>
                <a:ext uri="{FF2B5EF4-FFF2-40B4-BE49-F238E27FC236}">
                  <a16:creationId xmlns:a16="http://schemas.microsoft.com/office/drawing/2014/main" id="{D7F0E8B5-386F-4CA2-A480-A7929916B297}"/>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hidden="1">
              <a:extLst>
                <a:ext uri="{FF2B5EF4-FFF2-40B4-BE49-F238E27FC236}">
                  <a16:creationId xmlns:a16="http://schemas.microsoft.com/office/drawing/2014/main" id="{B19CF0AB-C344-45E3-95A4-A4117F580A63}"/>
                </a:ext>
              </a:extLst>
            </p:cNvPr>
            <p:cNvCxnSpPr>
              <a:cxnSpLocks/>
            </p:cNvCxnSpPr>
            <p:nvPr/>
          </p:nvCxnSpPr>
          <p:spPr>
            <a:xfrm>
              <a:off x="2273668"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2" name="Oval 71" hidden="1">
            <a:extLst>
              <a:ext uri="{FF2B5EF4-FFF2-40B4-BE49-F238E27FC236}">
                <a16:creationId xmlns:a16="http://schemas.microsoft.com/office/drawing/2014/main" id="{F8EC46BF-3AAE-4E02-AF3D-36EE7F18796C}"/>
              </a:ext>
            </a:extLst>
          </p:cNvPr>
          <p:cNvSpPr/>
          <p:nvPr/>
        </p:nvSpPr>
        <p:spPr>
          <a:xfrm>
            <a:off x="5819398" y="5345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Oval 72" hidden="1">
            <a:extLst>
              <a:ext uri="{FF2B5EF4-FFF2-40B4-BE49-F238E27FC236}">
                <a16:creationId xmlns:a16="http://schemas.microsoft.com/office/drawing/2014/main" id="{4653C1E5-38D2-44E7-83E7-566F4D2E76EA}"/>
              </a:ext>
            </a:extLst>
          </p:cNvPr>
          <p:cNvSpPr/>
          <p:nvPr/>
        </p:nvSpPr>
        <p:spPr>
          <a:xfrm>
            <a:off x="5428562" y="534557"/>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Oval 73" hidden="1">
            <a:extLst>
              <a:ext uri="{FF2B5EF4-FFF2-40B4-BE49-F238E27FC236}">
                <a16:creationId xmlns:a16="http://schemas.microsoft.com/office/drawing/2014/main" id="{140D314A-35AD-41F9-9EAF-E26BF4B4F3EE}"/>
              </a:ext>
            </a:extLst>
          </p:cNvPr>
          <p:cNvSpPr/>
          <p:nvPr/>
        </p:nvSpPr>
        <p:spPr>
          <a:xfrm>
            <a:off x="5049764" y="534556"/>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5" name="Straight Connector 74" hidden="1">
            <a:extLst>
              <a:ext uri="{FF2B5EF4-FFF2-40B4-BE49-F238E27FC236}">
                <a16:creationId xmlns:a16="http://schemas.microsoft.com/office/drawing/2014/main" id="{129735DD-92B2-4B75-9684-32ADA4B0AC78}"/>
              </a:ext>
            </a:extLst>
          </p:cNvPr>
          <p:cNvCxnSpPr>
            <a:cxnSpLocks/>
          </p:cNvCxnSpPr>
          <p:nvPr/>
        </p:nvCxnSpPr>
        <p:spPr>
          <a:xfrm>
            <a:off x="72999" y="4196267"/>
            <a:ext cx="754332"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6" name="Straight Connector 75" hidden="1">
            <a:extLst>
              <a:ext uri="{FF2B5EF4-FFF2-40B4-BE49-F238E27FC236}">
                <a16:creationId xmlns:a16="http://schemas.microsoft.com/office/drawing/2014/main" id="{3AE54D20-EDC4-4903-824C-0B1357BFB096}"/>
              </a:ext>
            </a:extLst>
          </p:cNvPr>
          <p:cNvCxnSpPr>
            <a:cxnSpLocks/>
          </p:cNvCxnSpPr>
          <p:nvPr/>
        </p:nvCxnSpPr>
        <p:spPr>
          <a:xfrm>
            <a:off x="1187119" y="2032306"/>
            <a:ext cx="0" cy="1848006"/>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7" name="Straight Connector 76" hidden="1">
            <a:extLst>
              <a:ext uri="{FF2B5EF4-FFF2-40B4-BE49-F238E27FC236}">
                <a16:creationId xmlns:a16="http://schemas.microsoft.com/office/drawing/2014/main" id="{6E716C95-D309-4843-B57B-70574BFCB2B4}"/>
              </a:ext>
            </a:extLst>
          </p:cNvPr>
          <p:cNvCxnSpPr>
            <a:cxnSpLocks/>
          </p:cNvCxnSpPr>
          <p:nvPr/>
        </p:nvCxnSpPr>
        <p:spPr>
          <a:xfrm>
            <a:off x="1187119" y="2032306"/>
            <a:ext cx="10085533"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8" name="Straight Connector 77" hidden="1">
            <a:extLst>
              <a:ext uri="{FF2B5EF4-FFF2-40B4-BE49-F238E27FC236}">
                <a16:creationId xmlns:a16="http://schemas.microsoft.com/office/drawing/2014/main" id="{8B8F3E26-5090-4DDC-9C10-10367D1E7760}"/>
              </a:ext>
            </a:extLst>
          </p:cNvPr>
          <p:cNvCxnSpPr>
            <a:cxnSpLocks/>
          </p:cNvCxnSpPr>
          <p:nvPr/>
        </p:nvCxnSpPr>
        <p:spPr>
          <a:xfrm>
            <a:off x="11272652" y="2032306"/>
            <a:ext cx="0" cy="2082062"/>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9" name="Straight Connector 78" hidden="1">
            <a:extLst>
              <a:ext uri="{FF2B5EF4-FFF2-40B4-BE49-F238E27FC236}">
                <a16:creationId xmlns:a16="http://schemas.microsoft.com/office/drawing/2014/main" id="{9CD4BD38-6C56-4DB8-9C0C-F4CB6192A0C2}"/>
              </a:ext>
            </a:extLst>
          </p:cNvPr>
          <p:cNvCxnSpPr>
            <a:cxnSpLocks/>
          </p:cNvCxnSpPr>
          <p:nvPr/>
        </p:nvCxnSpPr>
        <p:spPr>
          <a:xfrm>
            <a:off x="5301671" y="4077228"/>
            <a:ext cx="5970981"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grpSp>
        <p:nvGrpSpPr>
          <p:cNvPr id="80" name="Group 79" hidden="1">
            <a:extLst>
              <a:ext uri="{FF2B5EF4-FFF2-40B4-BE49-F238E27FC236}">
                <a16:creationId xmlns:a16="http://schemas.microsoft.com/office/drawing/2014/main" id="{6D9EF87B-E608-4C1C-B48D-57A1391C16EE}"/>
              </a:ext>
            </a:extLst>
          </p:cNvPr>
          <p:cNvGrpSpPr/>
          <p:nvPr/>
        </p:nvGrpSpPr>
        <p:grpSpPr>
          <a:xfrm rot="9345197">
            <a:off x="1092939" y="4137941"/>
            <a:ext cx="146206" cy="146206"/>
            <a:chOff x="4440936" y="1773936"/>
            <a:chExt cx="3310128" cy="3310128"/>
          </a:xfrm>
          <a:effectLst>
            <a:glow rad="38100">
              <a:schemeClr val="accent5">
                <a:satMod val="175000"/>
                <a:alpha val="28000"/>
              </a:schemeClr>
            </a:glow>
          </a:effectLst>
        </p:grpSpPr>
        <p:sp>
          <p:nvSpPr>
            <p:cNvPr id="81" name="Oval 80" hidden="1">
              <a:extLst>
                <a:ext uri="{FF2B5EF4-FFF2-40B4-BE49-F238E27FC236}">
                  <a16:creationId xmlns:a16="http://schemas.microsoft.com/office/drawing/2014/main" id="{7B94A7E5-7DD8-4CD1-BC5E-3810919EB197}"/>
                </a:ext>
              </a:extLst>
            </p:cNvPr>
            <p:cNvSpPr/>
            <p:nvPr/>
          </p:nvSpPr>
          <p:spPr>
            <a:xfrm>
              <a:off x="4441251" y="1774251"/>
              <a:ext cx="3309498" cy="3309498"/>
            </a:xfrm>
            <a:prstGeom prst="ellipse">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Arc 81" hidden="1">
              <a:extLst>
                <a:ext uri="{FF2B5EF4-FFF2-40B4-BE49-F238E27FC236}">
                  <a16:creationId xmlns:a16="http://schemas.microsoft.com/office/drawing/2014/main" id="{262EF9FA-4868-44EE-9CF1-12F5E9ECA823}"/>
                </a:ext>
              </a:extLst>
            </p:cNvPr>
            <p:cNvSpPr/>
            <p:nvPr/>
          </p:nvSpPr>
          <p:spPr>
            <a:xfrm>
              <a:off x="4440936" y="1773936"/>
              <a:ext cx="3310128" cy="3310128"/>
            </a:xfrm>
            <a:prstGeom prst="arc">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Arc 82" hidden="1">
              <a:extLst>
                <a:ext uri="{FF2B5EF4-FFF2-40B4-BE49-F238E27FC236}">
                  <a16:creationId xmlns:a16="http://schemas.microsoft.com/office/drawing/2014/main" id="{81A76E66-8979-40C5-A860-EDAB4D03B2E4}"/>
                </a:ext>
              </a:extLst>
            </p:cNvPr>
            <p:cNvSpPr/>
            <p:nvPr/>
          </p:nvSpPr>
          <p:spPr>
            <a:xfrm flipH="1">
              <a:off x="4440936" y="1773936"/>
              <a:ext cx="3310128" cy="3310128"/>
            </a:xfrm>
            <a:prstGeom prst="arc">
              <a:avLst>
                <a:gd name="adj1" fmla="val 6117151"/>
                <a:gd name="adj2" fmla="val 8372158"/>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Arc 83" hidden="1">
              <a:extLst>
                <a:ext uri="{FF2B5EF4-FFF2-40B4-BE49-F238E27FC236}">
                  <a16:creationId xmlns:a16="http://schemas.microsoft.com/office/drawing/2014/main" id="{95ED56DD-B762-48EF-A579-F8B33CAACE8C}"/>
                </a:ext>
              </a:extLst>
            </p:cNvPr>
            <p:cNvSpPr/>
            <p:nvPr/>
          </p:nvSpPr>
          <p:spPr>
            <a:xfrm flipH="1">
              <a:off x="4440936" y="1773936"/>
              <a:ext cx="3310128" cy="3310128"/>
            </a:xfrm>
            <a:prstGeom prst="arc">
              <a:avLst>
                <a:gd name="adj1" fmla="val 20256575"/>
                <a:gd name="adj2" fmla="val 3001779"/>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8" name="Picture 7">
            <a:extLst>
              <a:ext uri="{FF2B5EF4-FFF2-40B4-BE49-F238E27FC236}">
                <a16:creationId xmlns:a16="http://schemas.microsoft.com/office/drawing/2014/main" id="{F481A20E-A4E5-4F6F-A651-4AC8AE9FC42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80000" y="1624014"/>
            <a:ext cx="2852754" cy="4011685"/>
          </a:xfrm>
          <a:prstGeom prst="rect">
            <a:avLst/>
          </a:prstGeom>
        </p:spPr>
      </p:pic>
      <p:pic>
        <p:nvPicPr>
          <p:cNvPr id="12" name="Picture 11">
            <a:extLst>
              <a:ext uri="{FF2B5EF4-FFF2-40B4-BE49-F238E27FC236}">
                <a16:creationId xmlns:a16="http://schemas.microsoft.com/office/drawing/2014/main" id="{7CB22F67-3818-4166-B174-A1300E945B3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603255" y="1602199"/>
            <a:ext cx="1267891" cy="1769316"/>
          </a:xfrm>
          <a:prstGeom prst="rect">
            <a:avLst/>
          </a:prstGeom>
        </p:spPr>
      </p:pic>
      <p:pic>
        <p:nvPicPr>
          <p:cNvPr id="15" name="Picture 14">
            <a:extLst>
              <a:ext uri="{FF2B5EF4-FFF2-40B4-BE49-F238E27FC236}">
                <a16:creationId xmlns:a16="http://schemas.microsoft.com/office/drawing/2014/main" id="{F240D326-A41A-4AB6-915C-5A53D4C04B0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138924" y="1605600"/>
            <a:ext cx="1711652" cy="2402593"/>
          </a:xfrm>
          <a:prstGeom prst="rect">
            <a:avLst/>
          </a:prstGeom>
        </p:spPr>
      </p:pic>
      <p:pic>
        <p:nvPicPr>
          <p:cNvPr id="24" name="Picture 23">
            <a:extLst>
              <a:ext uri="{FF2B5EF4-FFF2-40B4-BE49-F238E27FC236}">
                <a16:creationId xmlns:a16="http://schemas.microsoft.com/office/drawing/2014/main" id="{40D042E9-F35A-41E2-8B78-41B9BB48354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8162178" y="1596935"/>
            <a:ext cx="1711653" cy="2419923"/>
          </a:xfrm>
          <a:prstGeom prst="rect">
            <a:avLst/>
          </a:prstGeom>
        </p:spPr>
      </p:pic>
      <p:pic>
        <p:nvPicPr>
          <p:cNvPr id="149" name="Picture 148">
            <a:extLst>
              <a:ext uri="{FF2B5EF4-FFF2-40B4-BE49-F238E27FC236}">
                <a16:creationId xmlns:a16="http://schemas.microsoft.com/office/drawing/2014/main" id="{FBC21351-307C-4F51-A8D9-5401AA063348}"/>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2616297" y="1572457"/>
            <a:ext cx="1289021" cy="1828800"/>
          </a:xfrm>
          <a:prstGeom prst="rect">
            <a:avLst/>
          </a:prstGeom>
        </p:spPr>
      </p:pic>
      <p:sp>
        <p:nvSpPr>
          <p:cNvPr id="329" name="TextBox 328">
            <a:extLst>
              <a:ext uri="{FF2B5EF4-FFF2-40B4-BE49-F238E27FC236}">
                <a16:creationId xmlns:a16="http://schemas.microsoft.com/office/drawing/2014/main" id="{5DE5197B-84A7-4628-8877-7402CF25C3AF}"/>
              </a:ext>
            </a:extLst>
          </p:cNvPr>
          <p:cNvSpPr txBox="1"/>
          <p:nvPr/>
        </p:nvSpPr>
        <p:spPr>
          <a:xfrm>
            <a:off x="1876736" y="532136"/>
            <a:ext cx="8438529"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spc="300">
                <a:solidFill>
                  <a:prstClr val="white"/>
                </a:solidFill>
                <a:latin typeface="Tahoma" panose="020B0604030504040204" pitchFamily="34" charset="0"/>
              </a:rPr>
              <a:t>Các chủ điểm của học kì 2</a:t>
            </a:r>
            <a:endParaRPr kumimoji="0" lang="en-US" sz="4400" b="1" i="0" u="none" strike="noStrike" kern="1200" cap="none" spc="300" normalizeH="0" baseline="0" noProof="0" dirty="0">
              <a:ln>
                <a:noFill/>
              </a:ln>
              <a:solidFill>
                <a:prstClr val="white"/>
              </a:solidFill>
              <a:effectLst/>
              <a:uLnTx/>
              <a:uFillTx/>
              <a:latin typeface="Tahoma" panose="020B0604030504040204" pitchFamily="34" charset="0"/>
            </a:endParaRPr>
          </a:p>
        </p:txBody>
      </p:sp>
    </p:spTree>
    <p:extLst>
      <p:ext uri="{BB962C8B-B14F-4D97-AF65-F5344CB8AC3E}">
        <p14:creationId xmlns:p14="http://schemas.microsoft.com/office/powerpoint/2010/main" val="29528533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repeatCount="indefinite"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3000"/>
                                        <p:tgtEl>
                                          <p:spTgt spid="38"/>
                                        </p:tgtEl>
                                      </p:cBhvr>
                                    </p:animEffect>
                                  </p:childTnLst>
                                </p:cTn>
                              </p:par>
                              <p:par>
                                <p:cTn id="8" presetID="22" presetClass="entr" presetSubtype="8" repeatCount="indefinite" fill="hold" nodeType="withEffect">
                                  <p:stCondLst>
                                    <p:cond delay="500"/>
                                  </p:stCondLst>
                                  <p:childTnLst>
                                    <p:set>
                                      <p:cBhvr>
                                        <p:cTn id="9" dur="1" fill="hold">
                                          <p:stCondLst>
                                            <p:cond delay="0"/>
                                          </p:stCondLst>
                                        </p:cTn>
                                        <p:tgtEl>
                                          <p:spTgt spid="45"/>
                                        </p:tgtEl>
                                        <p:attrNameLst>
                                          <p:attrName>style.visibility</p:attrName>
                                        </p:attrNameLst>
                                      </p:cBhvr>
                                      <p:to>
                                        <p:strVal val="visible"/>
                                      </p:to>
                                    </p:set>
                                    <p:animEffect transition="in" filter="wipe(left)">
                                      <p:cBhvr>
                                        <p:cTn id="10" dur="2000"/>
                                        <p:tgtEl>
                                          <p:spTgt spid="45"/>
                                        </p:tgtEl>
                                      </p:cBhvr>
                                    </p:animEffect>
                                  </p:childTnLst>
                                </p:cTn>
                              </p:par>
                              <p:par>
                                <p:cTn id="11" presetID="22" presetClass="entr" presetSubtype="8" repeatCount="indefinite" fill="hold" nodeType="withEffect">
                                  <p:stCondLst>
                                    <p:cond delay="900"/>
                                  </p:stCondLst>
                                  <p:childTnLst>
                                    <p:set>
                                      <p:cBhvr>
                                        <p:cTn id="12" dur="1" fill="hold">
                                          <p:stCondLst>
                                            <p:cond delay="0"/>
                                          </p:stCondLst>
                                        </p:cTn>
                                        <p:tgtEl>
                                          <p:spTgt spid="44"/>
                                        </p:tgtEl>
                                        <p:attrNameLst>
                                          <p:attrName>style.visibility</p:attrName>
                                        </p:attrNameLst>
                                      </p:cBhvr>
                                      <p:to>
                                        <p:strVal val="visible"/>
                                      </p:to>
                                    </p:set>
                                    <p:animEffect transition="in" filter="wipe(left)">
                                      <p:cBhvr>
                                        <p:cTn id="13" dur="2000"/>
                                        <p:tgtEl>
                                          <p:spTgt spid="44"/>
                                        </p:tgtEl>
                                      </p:cBhvr>
                                    </p:animEffect>
                                  </p:childTnLst>
                                </p:cTn>
                              </p:par>
                              <p:par>
                                <p:cTn id="14" presetID="22" presetClass="entr" presetSubtype="8" repeatCount="indefinite" fill="hold" nodeType="withEffect">
                                  <p:stCondLst>
                                    <p:cond delay="1400"/>
                                  </p:stCondLst>
                                  <p:childTnLst>
                                    <p:set>
                                      <p:cBhvr>
                                        <p:cTn id="15" dur="1" fill="hold">
                                          <p:stCondLst>
                                            <p:cond delay="0"/>
                                          </p:stCondLst>
                                        </p:cTn>
                                        <p:tgtEl>
                                          <p:spTgt spid="43"/>
                                        </p:tgtEl>
                                        <p:attrNameLst>
                                          <p:attrName>style.visibility</p:attrName>
                                        </p:attrNameLst>
                                      </p:cBhvr>
                                      <p:to>
                                        <p:strVal val="visible"/>
                                      </p:to>
                                    </p:set>
                                    <p:animEffect transition="in" filter="wipe(left)">
                                      <p:cBhvr>
                                        <p:cTn id="16" dur="2000"/>
                                        <p:tgtEl>
                                          <p:spTgt spid="43"/>
                                        </p:tgtEl>
                                      </p:cBhvr>
                                    </p:animEffect>
                                  </p:childTnLst>
                                </p:cTn>
                              </p:par>
                              <p:par>
                                <p:cTn id="17" presetID="22" presetClass="entr" presetSubtype="2" repeatCount="indefinite"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right)">
                                      <p:cBhvr>
                                        <p:cTn id="19" dur="3000"/>
                                        <p:tgtEl>
                                          <p:spTgt spid="26"/>
                                        </p:tgtEl>
                                      </p:cBhvr>
                                    </p:animEffect>
                                  </p:childTnLst>
                                </p:cTn>
                              </p:par>
                              <p:par>
                                <p:cTn id="20" presetID="22" presetClass="entr" presetSubtype="2" repeatCount="indefinite" fill="hold" nodeType="withEffect">
                                  <p:stCondLst>
                                    <p:cond delay="900"/>
                                  </p:stCondLst>
                                  <p:childTnLst>
                                    <p:set>
                                      <p:cBhvr>
                                        <p:cTn id="21" dur="1" fill="hold">
                                          <p:stCondLst>
                                            <p:cond delay="0"/>
                                          </p:stCondLst>
                                        </p:cTn>
                                        <p:tgtEl>
                                          <p:spTgt spid="35"/>
                                        </p:tgtEl>
                                        <p:attrNameLst>
                                          <p:attrName>style.visibility</p:attrName>
                                        </p:attrNameLst>
                                      </p:cBhvr>
                                      <p:to>
                                        <p:strVal val="visible"/>
                                      </p:to>
                                    </p:set>
                                    <p:animEffect transition="in" filter="wipe(right)">
                                      <p:cBhvr>
                                        <p:cTn id="22" dur="3000"/>
                                        <p:tgtEl>
                                          <p:spTgt spid="35"/>
                                        </p:tgtEl>
                                      </p:cBhvr>
                                    </p:animEffect>
                                  </p:childTnLst>
                                </p:cTn>
                              </p:par>
                              <p:par>
                                <p:cTn id="23" presetID="10" presetClass="entr" presetSubtype="0" repeatCount="indefinite" fill="hold" grpId="0" nodeType="withEffect">
                                  <p:stCondLst>
                                    <p:cond delay="0"/>
                                  </p:stCondLst>
                                  <p:endCondLst>
                                    <p:cond evt="onNext" delay="0">
                                      <p:tgtEl>
                                        <p:sldTgt/>
                                      </p:tgtEl>
                                    </p:cond>
                                  </p:endCondLst>
                                  <p:childTnLst>
                                    <p:set>
                                      <p:cBhvr>
                                        <p:cTn id="24" dur="1" fill="hold">
                                          <p:stCondLst>
                                            <p:cond delay="0"/>
                                          </p:stCondLst>
                                        </p:cTn>
                                        <p:tgtEl>
                                          <p:spTgt spid="50"/>
                                        </p:tgtEl>
                                        <p:attrNameLst>
                                          <p:attrName>style.visibility</p:attrName>
                                        </p:attrNameLst>
                                      </p:cBhvr>
                                      <p:to>
                                        <p:strVal val="visible"/>
                                      </p:to>
                                    </p:set>
                                    <p:animEffect transition="in" filter="fade">
                                      <p:cBhvr>
                                        <p:cTn id="25" dur="1000"/>
                                        <p:tgtEl>
                                          <p:spTgt spid="50"/>
                                        </p:tgtEl>
                                      </p:cBhvr>
                                    </p:animEffect>
                                  </p:childTnLst>
                                </p:cTn>
                              </p:par>
                              <p:par>
                                <p:cTn id="26" presetID="10" presetClass="entr" presetSubtype="0" repeatCount="indefinite" fill="hold" grpId="0" nodeType="withEffect">
                                  <p:stCondLst>
                                    <p:cond delay="600"/>
                                  </p:stCondLst>
                                  <p:endCondLst>
                                    <p:cond evt="onNext" delay="0">
                                      <p:tgtEl>
                                        <p:sldTgt/>
                                      </p:tgtEl>
                                    </p:cond>
                                  </p:endCondLst>
                                  <p:childTnLst>
                                    <p:set>
                                      <p:cBhvr>
                                        <p:cTn id="27" dur="1" fill="hold">
                                          <p:stCondLst>
                                            <p:cond delay="0"/>
                                          </p:stCondLst>
                                        </p:cTn>
                                        <p:tgtEl>
                                          <p:spTgt spid="49"/>
                                        </p:tgtEl>
                                        <p:attrNameLst>
                                          <p:attrName>style.visibility</p:attrName>
                                        </p:attrNameLst>
                                      </p:cBhvr>
                                      <p:to>
                                        <p:strVal val="visible"/>
                                      </p:to>
                                    </p:set>
                                    <p:animEffect transition="in" filter="fade">
                                      <p:cBhvr>
                                        <p:cTn id="28" dur="1000"/>
                                        <p:tgtEl>
                                          <p:spTgt spid="49"/>
                                        </p:tgtEl>
                                      </p:cBhvr>
                                    </p:animEffect>
                                  </p:childTnLst>
                                </p:cTn>
                              </p:par>
                              <p:par>
                                <p:cTn id="29" presetID="10" presetClass="entr" presetSubtype="0" repeatCount="indefinite" fill="hold" grpId="0" nodeType="withEffect">
                                  <p:stCondLst>
                                    <p:cond delay="1300"/>
                                  </p:stCondLst>
                                  <p:endCondLst>
                                    <p:cond evt="onNext" delay="0">
                                      <p:tgtEl>
                                        <p:sldTgt/>
                                      </p:tgtEl>
                                    </p:cond>
                                  </p:endCondLst>
                                  <p:childTnLst>
                                    <p:set>
                                      <p:cBhvr>
                                        <p:cTn id="30" dur="1" fill="hold">
                                          <p:stCondLst>
                                            <p:cond delay="0"/>
                                          </p:stCondLst>
                                        </p:cTn>
                                        <p:tgtEl>
                                          <p:spTgt spid="48"/>
                                        </p:tgtEl>
                                        <p:attrNameLst>
                                          <p:attrName>style.visibility</p:attrName>
                                        </p:attrNameLst>
                                      </p:cBhvr>
                                      <p:to>
                                        <p:strVal val="visible"/>
                                      </p:to>
                                    </p:set>
                                    <p:animEffect transition="in" filter="fade">
                                      <p:cBhvr>
                                        <p:cTn id="31" dur="1000"/>
                                        <p:tgtEl>
                                          <p:spTgt spid="48"/>
                                        </p:tgtEl>
                                      </p:cBhvr>
                                    </p:animEffect>
                                  </p:childTnLst>
                                </p:cTn>
                              </p:par>
                              <p:par>
                                <p:cTn id="32" presetID="10" presetClass="entr" presetSubtype="0" repeatCount="indefinite" fill="hold" grpId="0" nodeType="withEffect">
                                  <p:stCondLst>
                                    <p:cond delay="1800"/>
                                  </p:stCondLst>
                                  <p:endCondLst>
                                    <p:cond evt="onNext" delay="0">
                                      <p:tgtEl>
                                        <p:sldTgt/>
                                      </p:tgtEl>
                                    </p:cond>
                                  </p:endCondLst>
                                  <p:childTnLst>
                                    <p:set>
                                      <p:cBhvr>
                                        <p:cTn id="33" dur="1" fill="hold">
                                          <p:stCondLst>
                                            <p:cond delay="0"/>
                                          </p:stCondLst>
                                        </p:cTn>
                                        <p:tgtEl>
                                          <p:spTgt spid="42"/>
                                        </p:tgtEl>
                                        <p:attrNameLst>
                                          <p:attrName>style.visibility</p:attrName>
                                        </p:attrNameLst>
                                      </p:cBhvr>
                                      <p:to>
                                        <p:strVal val="visible"/>
                                      </p:to>
                                    </p:set>
                                    <p:animEffect transition="in" filter="fade">
                                      <p:cBhvr>
                                        <p:cTn id="34" dur="1000"/>
                                        <p:tgtEl>
                                          <p:spTgt spid="42"/>
                                        </p:tgtEl>
                                      </p:cBhvr>
                                    </p:animEffect>
                                  </p:childTnLst>
                                </p:cTn>
                              </p:par>
                              <p:par>
                                <p:cTn id="35" presetID="35" presetClass="path" presetSubtype="0" repeatCount="indefinite" autoRev="1" fill="hold" nodeType="withEffect">
                                  <p:stCondLst>
                                    <p:cond delay="0"/>
                                  </p:stCondLst>
                                  <p:childTnLst>
                                    <p:animMotion origin="layout" path="M -2.70833E-6 7.40741E-7 L -0.06705 7.40741E-7 " pathEditMode="relative" rAng="0" ptsTypes="AA">
                                      <p:cBhvr>
                                        <p:cTn id="36" dur="2000" fill="hold"/>
                                        <p:tgtEl>
                                          <p:spTgt spid="34"/>
                                        </p:tgtEl>
                                        <p:attrNameLst>
                                          <p:attrName>ppt_x</p:attrName>
                                          <p:attrName>ppt_y</p:attrName>
                                        </p:attrNameLst>
                                      </p:cBhvr>
                                      <p:rCtr x="-3359" y="0"/>
                                    </p:animMotion>
                                  </p:childTnLst>
                                </p:cTn>
                              </p:par>
                              <p:par>
                                <p:cTn id="37" presetID="63" presetClass="path" presetSubtype="0" repeatCount="indefinite" autoRev="1" fill="hold" nodeType="withEffect">
                                  <p:stCondLst>
                                    <p:cond delay="0"/>
                                  </p:stCondLst>
                                  <p:childTnLst>
                                    <p:animMotion origin="layout" path="M 4.58333E-6 -3.33333E-6 L 0.0496 -3.33333E-6 " pathEditMode="relative" rAng="0" ptsTypes="AA">
                                      <p:cBhvr>
                                        <p:cTn id="38" dur="2000" fill="hold"/>
                                        <p:tgtEl>
                                          <p:spTgt spid="33"/>
                                        </p:tgtEl>
                                        <p:attrNameLst>
                                          <p:attrName>ppt_x</p:attrName>
                                          <p:attrName>ppt_y</p:attrName>
                                        </p:attrNameLst>
                                      </p:cBhvr>
                                      <p:rCtr x="2474" y="0"/>
                                    </p:animMotion>
                                  </p:childTnLst>
                                </p:cTn>
                              </p:par>
                              <p:par>
                                <p:cTn id="39" presetID="22" presetClass="entr" presetSubtype="8" repeatCount="indefinite" fill="hold" nodeType="with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wipe(left)">
                                      <p:cBhvr>
                                        <p:cTn id="41" dur="3000"/>
                                        <p:tgtEl>
                                          <p:spTgt spid="62"/>
                                        </p:tgtEl>
                                      </p:cBhvr>
                                    </p:animEffect>
                                  </p:childTnLst>
                                </p:cTn>
                              </p:par>
                              <p:par>
                                <p:cTn id="42" presetID="22" presetClass="entr" presetSubtype="8" repeatCount="indefinite" fill="hold" nodeType="withEffect">
                                  <p:stCondLst>
                                    <p:cond delay="500"/>
                                  </p:stCondLst>
                                  <p:childTnLst>
                                    <p:set>
                                      <p:cBhvr>
                                        <p:cTn id="43" dur="1" fill="hold">
                                          <p:stCondLst>
                                            <p:cond delay="0"/>
                                          </p:stCondLst>
                                        </p:cTn>
                                        <p:tgtEl>
                                          <p:spTgt spid="69"/>
                                        </p:tgtEl>
                                        <p:attrNameLst>
                                          <p:attrName>style.visibility</p:attrName>
                                        </p:attrNameLst>
                                      </p:cBhvr>
                                      <p:to>
                                        <p:strVal val="visible"/>
                                      </p:to>
                                    </p:set>
                                    <p:animEffect transition="in" filter="wipe(left)">
                                      <p:cBhvr>
                                        <p:cTn id="44" dur="2000"/>
                                        <p:tgtEl>
                                          <p:spTgt spid="69"/>
                                        </p:tgtEl>
                                      </p:cBhvr>
                                    </p:animEffect>
                                  </p:childTnLst>
                                </p:cTn>
                              </p:par>
                              <p:par>
                                <p:cTn id="45" presetID="22" presetClass="entr" presetSubtype="8" repeatCount="indefinite" fill="hold" nodeType="withEffect">
                                  <p:stCondLst>
                                    <p:cond delay="900"/>
                                  </p:stCondLst>
                                  <p:childTnLst>
                                    <p:set>
                                      <p:cBhvr>
                                        <p:cTn id="46" dur="1" fill="hold">
                                          <p:stCondLst>
                                            <p:cond delay="0"/>
                                          </p:stCondLst>
                                        </p:cTn>
                                        <p:tgtEl>
                                          <p:spTgt spid="68"/>
                                        </p:tgtEl>
                                        <p:attrNameLst>
                                          <p:attrName>style.visibility</p:attrName>
                                        </p:attrNameLst>
                                      </p:cBhvr>
                                      <p:to>
                                        <p:strVal val="visible"/>
                                      </p:to>
                                    </p:set>
                                    <p:animEffect transition="in" filter="wipe(left)">
                                      <p:cBhvr>
                                        <p:cTn id="47" dur="2000"/>
                                        <p:tgtEl>
                                          <p:spTgt spid="68"/>
                                        </p:tgtEl>
                                      </p:cBhvr>
                                    </p:animEffect>
                                  </p:childTnLst>
                                </p:cTn>
                              </p:par>
                              <p:par>
                                <p:cTn id="48" presetID="22" presetClass="entr" presetSubtype="8" repeatCount="indefinite" fill="hold" nodeType="withEffect">
                                  <p:stCondLst>
                                    <p:cond delay="1400"/>
                                  </p:stCondLst>
                                  <p:childTnLst>
                                    <p:set>
                                      <p:cBhvr>
                                        <p:cTn id="49" dur="1" fill="hold">
                                          <p:stCondLst>
                                            <p:cond delay="0"/>
                                          </p:stCondLst>
                                        </p:cTn>
                                        <p:tgtEl>
                                          <p:spTgt spid="67"/>
                                        </p:tgtEl>
                                        <p:attrNameLst>
                                          <p:attrName>style.visibility</p:attrName>
                                        </p:attrNameLst>
                                      </p:cBhvr>
                                      <p:to>
                                        <p:strVal val="visible"/>
                                      </p:to>
                                    </p:set>
                                    <p:animEffect transition="in" filter="wipe(left)">
                                      <p:cBhvr>
                                        <p:cTn id="50" dur="2000"/>
                                        <p:tgtEl>
                                          <p:spTgt spid="67"/>
                                        </p:tgtEl>
                                      </p:cBhvr>
                                    </p:animEffect>
                                  </p:childTnLst>
                                </p:cTn>
                              </p:par>
                              <p:par>
                                <p:cTn id="51" presetID="22" presetClass="entr" presetSubtype="2" repeatCount="indefinite" fill="hold" nodeType="with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3000"/>
                                        <p:tgtEl>
                                          <p:spTgt spid="51"/>
                                        </p:tgtEl>
                                      </p:cBhvr>
                                    </p:animEffect>
                                  </p:childTnLst>
                                </p:cTn>
                              </p:par>
                              <p:par>
                                <p:cTn id="54" presetID="22" presetClass="entr" presetSubtype="2" repeatCount="indefinite" fill="hold" nodeType="withEffect">
                                  <p:stCondLst>
                                    <p:cond delay="900"/>
                                  </p:stCondLst>
                                  <p:childTnLst>
                                    <p:set>
                                      <p:cBhvr>
                                        <p:cTn id="55" dur="1" fill="hold">
                                          <p:stCondLst>
                                            <p:cond delay="0"/>
                                          </p:stCondLst>
                                        </p:cTn>
                                        <p:tgtEl>
                                          <p:spTgt spid="59"/>
                                        </p:tgtEl>
                                        <p:attrNameLst>
                                          <p:attrName>style.visibility</p:attrName>
                                        </p:attrNameLst>
                                      </p:cBhvr>
                                      <p:to>
                                        <p:strVal val="visible"/>
                                      </p:to>
                                    </p:set>
                                    <p:animEffect transition="in" filter="wipe(right)">
                                      <p:cBhvr>
                                        <p:cTn id="56" dur="3000"/>
                                        <p:tgtEl>
                                          <p:spTgt spid="59"/>
                                        </p:tgtEl>
                                      </p:cBhvr>
                                    </p:animEffect>
                                  </p:childTnLst>
                                </p:cTn>
                              </p:par>
                              <p:par>
                                <p:cTn id="57" presetID="10" presetClass="entr" presetSubtype="0" repeatCount="indefinite" fill="hold" grpId="0" nodeType="withEffect">
                                  <p:stCondLst>
                                    <p:cond delay="0"/>
                                  </p:stCondLst>
                                  <p:endCondLst>
                                    <p:cond evt="onNext" delay="0">
                                      <p:tgtEl>
                                        <p:sldTgt/>
                                      </p:tgtEl>
                                    </p:cond>
                                  </p:end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childTnLst>
                                </p:cTn>
                              </p:par>
                              <p:par>
                                <p:cTn id="60" presetID="10" presetClass="entr" presetSubtype="0" repeatCount="indefinite" fill="hold" grpId="0" nodeType="withEffect">
                                  <p:stCondLst>
                                    <p:cond delay="600"/>
                                  </p:stCondLst>
                                  <p:endCondLst>
                                    <p:cond evt="onNext" delay="0">
                                      <p:tgtEl>
                                        <p:sldTgt/>
                                      </p:tgtEl>
                                    </p:cond>
                                  </p:endCondLst>
                                  <p:childTnLst>
                                    <p:set>
                                      <p:cBhvr>
                                        <p:cTn id="61" dur="1" fill="hold">
                                          <p:stCondLst>
                                            <p:cond delay="0"/>
                                          </p:stCondLst>
                                        </p:cTn>
                                        <p:tgtEl>
                                          <p:spTgt spid="73"/>
                                        </p:tgtEl>
                                        <p:attrNameLst>
                                          <p:attrName>style.visibility</p:attrName>
                                        </p:attrNameLst>
                                      </p:cBhvr>
                                      <p:to>
                                        <p:strVal val="visible"/>
                                      </p:to>
                                    </p:set>
                                    <p:animEffect transition="in" filter="fade">
                                      <p:cBhvr>
                                        <p:cTn id="62" dur="1000"/>
                                        <p:tgtEl>
                                          <p:spTgt spid="73"/>
                                        </p:tgtEl>
                                      </p:cBhvr>
                                    </p:animEffect>
                                  </p:childTnLst>
                                </p:cTn>
                              </p:par>
                              <p:par>
                                <p:cTn id="63" presetID="10" presetClass="entr" presetSubtype="0" repeatCount="indefinite" fill="hold" grpId="0" nodeType="withEffect">
                                  <p:stCondLst>
                                    <p:cond delay="1300"/>
                                  </p:stCondLst>
                                  <p:endCondLst>
                                    <p:cond evt="onNext" delay="0">
                                      <p:tgtEl>
                                        <p:sldTgt/>
                                      </p:tgtEl>
                                    </p:cond>
                                  </p:end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childTnLst>
                                </p:cTn>
                              </p:par>
                              <p:par>
                                <p:cTn id="66" presetID="10" presetClass="entr" presetSubtype="0" repeatCount="indefinite" fill="hold" grpId="0" nodeType="withEffect">
                                  <p:stCondLst>
                                    <p:cond delay="1800"/>
                                  </p:stCondLst>
                                  <p:endCondLst>
                                    <p:cond evt="onNext" delay="0">
                                      <p:tgtEl>
                                        <p:sldTgt/>
                                      </p:tgtEl>
                                    </p:cond>
                                  </p:endCondLst>
                                  <p:childTnLst>
                                    <p:set>
                                      <p:cBhvr>
                                        <p:cTn id="67" dur="1" fill="hold">
                                          <p:stCondLst>
                                            <p:cond delay="0"/>
                                          </p:stCondLst>
                                        </p:cTn>
                                        <p:tgtEl>
                                          <p:spTgt spid="66"/>
                                        </p:tgtEl>
                                        <p:attrNameLst>
                                          <p:attrName>style.visibility</p:attrName>
                                        </p:attrNameLst>
                                      </p:cBhvr>
                                      <p:to>
                                        <p:strVal val="visible"/>
                                      </p:to>
                                    </p:set>
                                    <p:animEffect transition="in" filter="fade">
                                      <p:cBhvr>
                                        <p:cTn id="68" dur="1000"/>
                                        <p:tgtEl>
                                          <p:spTgt spid="66"/>
                                        </p:tgtEl>
                                      </p:cBhvr>
                                    </p:animEffect>
                                  </p:childTnLst>
                                </p:cTn>
                              </p:par>
                              <p:par>
                                <p:cTn id="69" presetID="35" presetClass="path" presetSubtype="0" repeatCount="indefinite" autoRev="1" fill="hold" nodeType="withEffect">
                                  <p:stCondLst>
                                    <p:cond delay="0"/>
                                  </p:stCondLst>
                                  <p:childTnLst>
                                    <p:animMotion origin="layout" path="M -2.70833E-6 -3.7037E-7 L -0.06705 -3.7037E-7 " pathEditMode="relative" rAng="0" ptsTypes="AA">
                                      <p:cBhvr>
                                        <p:cTn id="70" dur="2000" fill="hold"/>
                                        <p:tgtEl>
                                          <p:spTgt spid="58"/>
                                        </p:tgtEl>
                                        <p:attrNameLst>
                                          <p:attrName>ppt_x</p:attrName>
                                          <p:attrName>ppt_y</p:attrName>
                                        </p:attrNameLst>
                                      </p:cBhvr>
                                      <p:rCtr x="-3359" y="0"/>
                                    </p:animMotion>
                                  </p:childTnLst>
                                </p:cTn>
                              </p:par>
                              <p:par>
                                <p:cTn id="71" presetID="63" presetClass="path" presetSubtype="0" repeatCount="indefinite" autoRev="1" fill="hold" nodeType="withEffect">
                                  <p:stCondLst>
                                    <p:cond delay="0"/>
                                  </p:stCondLst>
                                  <p:childTnLst>
                                    <p:animMotion origin="layout" path="M 4.58333E-6 -4.44444E-6 L 0.0496 -4.44444E-6 " pathEditMode="relative" rAng="0" ptsTypes="AA">
                                      <p:cBhvr>
                                        <p:cTn id="72" dur="2000" fill="hold"/>
                                        <p:tgtEl>
                                          <p:spTgt spid="57"/>
                                        </p:tgtEl>
                                        <p:attrNameLst>
                                          <p:attrName>ppt_x</p:attrName>
                                          <p:attrName>ppt_y</p:attrName>
                                        </p:attrNameLst>
                                      </p:cBhvr>
                                      <p:rCtr x="2474" y="0"/>
                                    </p:animMotion>
                                  </p:childTnLst>
                                </p:cTn>
                              </p:par>
                              <p:par>
                                <p:cTn id="73" presetID="22" presetClass="entr" presetSubtype="8" fill="hold" nodeType="withEffect">
                                  <p:stCondLst>
                                    <p:cond delay="2900"/>
                                  </p:stCondLst>
                                  <p:childTnLst>
                                    <p:set>
                                      <p:cBhvr>
                                        <p:cTn id="74" dur="1" fill="hold">
                                          <p:stCondLst>
                                            <p:cond delay="0"/>
                                          </p:stCondLst>
                                        </p:cTn>
                                        <p:tgtEl>
                                          <p:spTgt spid="75"/>
                                        </p:tgtEl>
                                        <p:attrNameLst>
                                          <p:attrName>style.visibility</p:attrName>
                                        </p:attrNameLst>
                                      </p:cBhvr>
                                      <p:to>
                                        <p:strVal val="visible"/>
                                      </p:to>
                                    </p:set>
                                    <p:animEffect transition="in" filter="wipe(left)">
                                      <p:cBhvr>
                                        <p:cTn id="75" dur="1100"/>
                                        <p:tgtEl>
                                          <p:spTgt spid="75"/>
                                        </p:tgtEl>
                                      </p:cBhvr>
                                    </p:animEffect>
                                  </p:childTnLst>
                                </p:cTn>
                              </p:par>
                              <p:par>
                                <p:cTn id="76" presetID="31" presetClass="entr" presetSubtype="0" fill="hold" nodeType="withEffect">
                                  <p:stCondLst>
                                    <p:cond delay="4000"/>
                                  </p:stCondLst>
                                  <p:childTnLst>
                                    <p:set>
                                      <p:cBhvr>
                                        <p:cTn id="77" dur="1" fill="hold">
                                          <p:stCondLst>
                                            <p:cond delay="0"/>
                                          </p:stCondLst>
                                        </p:cTn>
                                        <p:tgtEl>
                                          <p:spTgt spid="80"/>
                                        </p:tgtEl>
                                        <p:attrNameLst>
                                          <p:attrName>style.visibility</p:attrName>
                                        </p:attrNameLst>
                                      </p:cBhvr>
                                      <p:to>
                                        <p:strVal val="visible"/>
                                      </p:to>
                                    </p:set>
                                    <p:anim calcmode="lin" valueType="num">
                                      <p:cBhvr>
                                        <p:cTn id="78" dur="500" fill="hold"/>
                                        <p:tgtEl>
                                          <p:spTgt spid="80"/>
                                        </p:tgtEl>
                                        <p:attrNameLst>
                                          <p:attrName>ppt_w</p:attrName>
                                        </p:attrNameLst>
                                      </p:cBhvr>
                                      <p:tavLst>
                                        <p:tav tm="0">
                                          <p:val>
                                            <p:fltVal val="0"/>
                                          </p:val>
                                        </p:tav>
                                        <p:tav tm="100000">
                                          <p:val>
                                            <p:strVal val="#ppt_w"/>
                                          </p:val>
                                        </p:tav>
                                      </p:tavLst>
                                    </p:anim>
                                    <p:anim calcmode="lin" valueType="num">
                                      <p:cBhvr>
                                        <p:cTn id="79" dur="500" fill="hold"/>
                                        <p:tgtEl>
                                          <p:spTgt spid="80"/>
                                        </p:tgtEl>
                                        <p:attrNameLst>
                                          <p:attrName>ppt_h</p:attrName>
                                        </p:attrNameLst>
                                      </p:cBhvr>
                                      <p:tavLst>
                                        <p:tav tm="0">
                                          <p:val>
                                            <p:fltVal val="0"/>
                                          </p:val>
                                        </p:tav>
                                        <p:tav tm="100000">
                                          <p:val>
                                            <p:strVal val="#ppt_h"/>
                                          </p:val>
                                        </p:tav>
                                      </p:tavLst>
                                    </p:anim>
                                    <p:anim calcmode="lin" valueType="num">
                                      <p:cBhvr>
                                        <p:cTn id="80" dur="500" fill="hold"/>
                                        <p:tgtEl>
                                          <p:spTgt spid="80"/>
                                        </p:tgtEl>
                                        <p:attrNameLst>
                                          <p:attrName>style.rotation</p:attrName>
                                        </p:attrNameLst>
                                      </p:cBhvr>
                                      <p:tavLst>
                                        <p:tav tm="0">
                                          <p:val>
                                            <p:fltVal val="90"/>
                                          </p:val>
                                        </p:tav>
                                        <p:tav tm="100000">
                                          <p:val>
                                            <p:fltVal val="0"/>
                                          </p:val>
                                        </p:tav>
                                      </p:tavLst>
                                    </p:anim>
                                    <p:animEffect transition="in" filter="fade">
                                      <p:cBhvr>
                                        <p:cTn id="81" dur="500"/>
                                        <p:tgtEl>
                                          <p:spTgt spid="80"/>
                                        </p:tgtEl>
                                      </p:cBhvr>
                                    </p:animEffect>
                                  </p:childTnLst>
                                </p:cTn>
                              </p:par>
                              <p:par>
                                <p:cTn id="82" presetID="22" presetClass="entr" presetSubtype="4" fill="hold" nodeType="withEffect">
                                  <p:stCondLst>
                                    <p:cond delay="4500"/>
                                  </p:stCondLst>
                                  <p:childTnLst>
                                    <p:set>
                                      <p:cBhvr>
                                        <p:cTn id="83" dur="1" fill="hold">
                                          <p:stCondLst>
                                            <p:cond delay="0"/>
                                          </p:stCondLst>
                                        </p:cTn>
                                        <p:tgtEl>
                                          <p:spTgt spid="76"/>
                                        </p:tgtEl>
                                        <p:attrNameLst>
                                          <p:attrName>style.visibility</p:attrName>
                                        </p:attrNameLst>
                                      </p:cBhvr>
                                      <p:to>
                                        <p:strVal val="visible"/>
                                      </p:to>
                                    </p:set>
                                    <p:animEffect transition="in" filter="wipe(down)">
                                      <p:cBhvr>
                                        <p:cTn id="84" dur="750"/>
                                        <p:tgtEl>
                                          <p:spTgt spid="76"/>
                                        </p:tgtEl>
                                      </p:cBhvr>
                                    </p:animEffect>
                                  </p:childTnLst>
                                </p:cTn>
                              </p:par>
                              <p:par>
                                <p:cTn id="85" presetID="22" presetClass="entr" presetSubtype="8" fill="hold" nodeType="withEffect">
                                  <p:stCondLst>
                                    <p:cond delay="525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750"/>
                                        <p:tgtEl>
                                          <p:spTgt spid="77"/>
                                        </p:tgtEl>
                                      </p:cBhvr>
                                    </p:animEffect>
                                  </p:childTnLst>
                                </p:cTn>
                              </p:par>
                              <p:par>
                                <p:cTn id="88" presetID="22" presetClass="entr" presetSubtype="1" fill="hold" nodeType="withEffect">
                                  <p:stCondLst>
                                    <p:cond delay="6750"/>
                                  </p:stCondLst>
                                  <p:childTnLst>
                                    <p:set>
                                      <p:cBhvr>
                                        <p:cTn id="89" dur="1" fill="hold">
                                          <p:stCondLst>
                                            <p:cond delay="0"/>
                                          </p:stCondLst>
                                        </p:cTn>
                                        <p:tgtEl>
                                          <p:spTgt spid="78"/>
                                        </p:tgtEl>
                                        <p:attrNameLst>
                                          <p:attrName>style.visibility</p:attrName>
                                        </p:attrNameLst>
                                      </p:cBhvr>
                                      <p:to>
                                        <p:strVal val="visible"/>
                                      </p:to>
                                    </p:set>
                                    <p:animEffect transition="in" filter="wipe(up)">
                                      <p:cBhvr>
                                        <p:cTn id="90" dur="750"/>
                                        <p:tgtEl>
                                          <p:spTgt spid="78"/>
                                        </p:tgtEl>
                                      </p:cBhvr>
                                    </p:animEffect>
                                  </p:childTnLst>
                                </p:cTn>
                              </p:par>
                              <p:par>
                                <p:cTn id="91" presetID="22" presetClass="entr" presetSubtype="2" fill="hold" nodeType="withEffect">
                                  <p:stCondLst>
                                    <p:cond delay="7500"/>
                                  </p:stCondLst>
                                  <p:childTnLst>
                                    <p:set>
                                      <p:cBhvr>
                                        <p:cTn id="92" dur="1" fill="hold">
                                          <p:stCondLst>
                                            <p:cond delay="0"/>
                                          </p:stCondLst>
                                        </p:cTn>
                                        <p:tgtEl>
                                          <p:spTgt spid="79"/>
                                        </p:tgtEl>
                                        <p:attrNameLst>
                                          <p:attrName>style.visibility</p:attrName>
                                        </p:attrNameLst>
                                      </p:cBhvr>
                                      <p:to>
                                        <p:strVal val="visible"/>
                                      </p:to>
                                    </p:set>
                                    <p:animEffect transition="in" filter="wipe(right)">
                                      <p:cBhvr>
                                        <p:cTn id="93" dur="750"/>
                                        <p:tgtEl>
                                          <p:spTgt spid="79"/>
                                        </p:tgtEl>
                                      </p:cBhvr>
                                    </p:animEffect>
                                  </p:childTnLst>
                                </p:cTn>
                              </p:par>
                              <p:par>
                                <p:cTn id="94" presetID="8" presetClass="emph" presetSubtype="0" repeatCount="indefinite" fill="hold" nodeType="withEffect">
                                  <p:stCondLst>
                                    <p:cond delay="4000"/>
                                  </p:stCondLst>
                                  <p:childTnLst>
                                    <p:animRot by="21600000">
                                      <p:cBhvr>
                                        <p:cTn id="95" dur="5500" fill="hold"/>
                                        <p:tgtEl>
                                          <p:spTgt spid="8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8" grpId="0" animBg="1"/>
      <p:bldP spid="49" grpId="0" animBg="1"/>
      <p:bldP spid="50" grpId="0" animBg="1"/>
      <p:bldP spid="66" grpId="0" animBg="1"/>
      <p:bldP spid="72" grpId="0" animBg="1"/>
      <p:bldP spid="73" grpId="0" animBg="1"/>
      <p:bldP spid="7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mong tay">
            <a:extLst>
              <a:ext uri="{FF2B5EF4-FFF2-40B4-BE49-F238E27FC236}">
                <a16:creationId xmlns:a16="http://schemas.microsoft.com/office/drawing/2014/main" id="{F11D391F-2755-4893-8E35-4CC2573D24B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520694" y="4562249"/>
            <a:ext cx="1371600" cy="18401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lay tai">
            <a:extLst>
              <a:ext uri="{FF2B5EF4-FFF2-40B4-BE49-F238E27FC236}">
                <a16:creationId xmlns:a16="http://schemas.microsoft.com/office/drawing/2014/main" id="{4ABC2CBB-CEE4-42AD-B10D-8B132FB3E28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20694" y="2545414"/>
            <a:ext cx="1371600" cy="18348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nam tay">
            <a:extLst>
              <a:ext uri="{FF2B5EF4-FFF2-40B4-BE49-F238E27FC236}">
                <a16:creationId xmlns:a16="http://schemas.microsoft.com/office/drawing/2014/main" id="{56287FAB-C077-4B65-9BB4-0CEB28B7178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520694" y="434869"/>
            <a:ext cx="1371600" cy="19285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3" name="nama">
            <a:extLst>
              <a:ext uri="{FF2B5EF4-FFF2-40B4-BE49-F238E27FC236}">
                <a16:creationId xmlns:a16="http://schemas.microsoft.com/office/drawing/2014/main" id="{AABD3226-30E5-4795-A68A-18D465B75EFE}"/>
              </a:ext>
            </a:extLst>
          </p:cNvPr>
          <p:cNvSpPr txBox="1"/>
          <p:nvPr/>
        </p:nvSpPr>
        <p:spPr>
          <a:xfrm>
            <a:off x="3468328" y="757115"/>
            <a:ext cx="7823121"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300" normalizeH="0" baseline="0" noProof="0">
                <a:ln>
                  <a:noFill/>
                </a:ln>
                <a:solidFill>
                  <a:prstClr val="white"/>
                </a:solidFill>
                <a:effectLst/>
                <a:uLnTx/>
                <a:uFillTx/>
                <a:latin typeface="UVN Vung Tau" panose="03080702040302070203" pitchFamily="66" charset="0"/>
                <a:ea typeface="+mn-ea"/>
                <a:cs typeface="+mn-cs"/>
              </a:rPr>
              <a:t>NẮM TAY ĐÓNG CỌC</a:t>
            </a:r>
            <a:endParaRPr kumimoji="0" lang="en-US" sz="4000" b="0" i="0" u="none" strike="noStrike" kern="1200" cap="none" spc="300" normalizeH="0" baseline="0" noProof="0" dirty="0">
              <a:ln>
                <a:noFill/>
              </a:ln>
              <a:solidFill>
                <a:prstClr val="white"/>
              </a:solidFill>
              <a:effectLst/>
              <a:uLnTx/>
              <a:uFillTx/>
              <a:latin typeface="UVN Vung Tau" panose="03080702040302070203" pitchFamily="66" charset="0"/>
              <a:ea typeface="+mn-ea"/>
              <a:cs typeface="+mn-cs"/>
            </a:endParaRPr>
          </a:p>
        </p:txBody>
      </p:sp>
      <p:sp>
        <p:nvSpPr>
          <p:cNvPr id="10" name="Oval 9">
            <a:extLst>
              <a:ext uri="{FF2B5EF4-FFF2-40B4-BE49-F238E27FC236}">
                <a16:creationId xmlns:a16="http://schemas.microsoft.com/office/drawing/2014/main" id="{1BFA8D98-678E-4BAD-96AA-558EBE43F990}"/>
              </a:ext>
            </a:extLst>
          </p:cNvPr>
          <p:cNvSpPr/>
          <p:nvPr/>
        </p:nvSpPr>
        <p:spPr>
          <a:xfrm>
            <a:off x="3468328" y="1609909"/>
            <a:ext cx="190500" cy="1905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2B85E34-BF3C-4548-8359-5417BEFE8005}"/>
              </a:ext>
            </a:extLst>
          </p:cNvPr>
          <p:cNvSpPr/>
          <p:nvPr/>
        </p:nvSpPr>
        <p:spPr>
          <a:xfrm>
            <a:off x="3658828" y="1384212"/>
            <a:ext cx="8456972" cy="584775"/>
          </a:xfrm>
          <a:prstGeom prst="rect">
            <a:avLst/>
          </a:prstGeom>
        </p:spPr>
        <p:txBody>
          <a:bodyPr wrap="square">
            <a:spAutoFit/>
          </a:bodyPr>
          <a:lstStyle/>
          <a:p>
            <a:r>
              <a:rPr lang="nl-NL" sz="3200">
                <a:solidFill>
                  <a:schemeClr val="bg1"/>
                </a:solidFill>
                <a:latin typeface="Times New Roman" pitchFamily="18" charset="0"/>
                <a:cs typeface="Times New Roman" pitchFamily="18" charset="0"/>
              </a:rPr>
              <a:t>Dùng nắm tay làm vồ để đóng cọc xuống đất.</a:t>
            </a:r>
          </a:p>
        </p:txBody>
      </p:sp>
      <p:sp>
        <p:nvSpPr>
          <p:cNvPr id="17" name="nama">
            <a:extLst>
              <a:ext uri="{FF2B5EF4-FFF2-40B4-BE49-F238E27FC236}">
                <a16:creationId xmlns:a16="http://schemas.microsoft.com/office/drawing/2014/main" id="{5711C55A-04DE-4D8A-BE4F-708921DB1ADD}"/>
              </a:ext>
            </a:extLst>
          </p:cNvPr>
          <p:cNvSpPr txBox="1"/>
          <p:nvPr/>
        </p:nvSpPr>
        <p:spPr>
          <a:xfrm>
            <a:off x="3468328" y="2820953"/>
            <a:ext cx="7823121"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300" normalizeH="0" baseline="0" noProof="0">
                <a:ln>
                  <a:noFill/>
                </a:ln>
                <a:solidFill>
                  <a:prstClr val="white"/>
                </a:solidFill>
                <a:effectLst/>
                <a:uLnTx/>
                <a:uFillTx/>
                <a:latin typeface="UVN Vung Tau" panose="03080702040302070203" pitchFamily="66" charset="0"/>
                <a:ea typeface="+mn-ea"/>
                <a:cs typeface="+mn-cs"/>
              </a:rPr>
              <a:t>LẤY</a:t>
            </a:r>
            <a:r>
              <a:rPr kumimoji="0" lang="en-US" sz="4000" b="1" i="0" u="none" strike="noStrike" kern="1200" cap="none" spc="300" normalizeH="0" noProof="0">
                <a:ln>
                  <a:noFill/>
                </a:ln>
                <a:solidFill>
                  <a:prstClr val="white"/>
                </a:solidFill>
                <a:effectLst/>
                <a:uLnTx/>
                <a:uFillTx/>
                <a:latin typeface="UVN Vung Tau" panose="03080702040302070203" pitchFamily="66" charset="0"/>
                <a:ea typeface="+mn-ea"/>
                <a:cs typeface="+mn-cs"/>
              </a:rPr>
              <a:t> TAI TÁT NƯỚC</a:t>
            </a:r>
            <a:endParaRPr kumimoji="0" lang="en-US" sz="4000" b="0" i="0" u="none" strike="noStrike" kern="1200" cap="none" spc="300" normalizeH="0" baseline="0" noProof="0" dirty="0">
              <a:ln>
                <a:noFill/>
              </a:ln>
              <a:solidFill>
                <a:prstClr val="white"/>
              </a:solidFill>
              <a:effectLst/>
              <a:uLnTx/>
              <a:uFillTx/>
              <a:latin typeface="UVN Vung Tau" panose="03080702040302070203" pitchFamily="66" charset="0"/>
              <a:ea typeface="+mn-ea"/>
              <a:cs typeface="+mn-cs"/>
            </a:endParaRPr>
          </a:p>
        </p:txBody>
      </p:sp>
      <p:sp>
        <p:nvSpPr>
          <p:cNvPr id="18" name="Oval 17">
            <a:extLst>
              <a:ext uri="{FF2B5EF4-FFF2-40B4-BE49-F238E27FC236}">
                <a16:creationId xmlns:a16="http://schemas.microsoft.com/office/drawing/2014/main" id="{F208510E-1D7F-49FF-A99B-FE7A94A57EF7}"/>
              </a:ext>
            </a:extLst>
          </p:cNvPr>
          <p:cNvSpPr/>
          <p:nvPr/>
        </p:nvSpPr>
        <p:spPr>
          <a:xfrm>
            <a:off x="3468328" y="3673747"/>
            <a:ext cx="190500" cy="1905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FF1D44D-D94B-45B1-9422-4B78BB307354}"/>
              </a:ext>
            </a:extLst>
          </p:cNvPr>
          <p:cNvSpPr/>
          <p:nvPr/>
        </p:nvSpPr>
        <p:spPr>
          <a:xfrm>
            <a:off x="3658828" y="3448050"/>
            <a:ext cx="8456972" cy="584775"/>
          </a:xfrm>
          <a:prstGeom prst="rect">
            <a:avLst/>
          </a:prstGeom>
        </p:spPr>
        <p:txBody>
          <a:bodyPr wrap="square">
            <a:spAutoFit/>
          </a:bodyPr>
          <a:lstStyle/>
          <a:p>
            <a:r>
              <a:rPr lang="en-US" sz="3200">
                <a:solidFill>
                  <a:schemeClr val="bg1"/>
                </a:solidFill>
                <a:latin typeface="Times New Roman" pitchFamily="18" charset="0"/>
                <a:cs typeface="Times New Roman" pitchFamily="18" charset="0"/>
              </a:rPr>
              <a:t>D</a:t>
            </a:r>
            <a:r>
              <a:rPr lang="vi-VN" sz="3200">
                <a:solidFill>
                  <a:schemeClr val="bg1"/>
                </a:solidFill>
                <a:latin typeface="Times New Roman" pitchFamily="18" charset="0"/>
                <a:cs typeface="Times New Roman" pitchFamily="18" charset="0"/>
              </a:rPr>
              <a:t>ùng tai của mình để tát nước</a:t>
            </a:r>
            <a:endParaRPr lang="nl-NL" sz="3200">
              <a:solidFill>
                <a:schemeClr val="bg1"/>
              </a:solidFill>
              <a:latin typeface="Times New Roman" pitchFamily="18" charset="0"/>
              <a:cs typeface="Times New Roman" pitchFamily="18" charset="0"/>
            </a:endParaRPr>
          </a:p>
        </p:txBody>
      </p:sp>
      <p:sp>
        <p:nvSpPr>
          <p:cNvPr id="35" name="nama">
            <a:extLst>
              <a:ext uri="{FF2B5EF4-FFF2-40B4-BE49-F238E27FC236}">
                <a16:creationId xmlns:a16="http://schemas.microsoft.com/office/drawing/2014/main" id="{A1A0C3DD-5B38-4B79-97CC-303665FE5D9E}"/>
              </a:ext>
            </a:extLst>
          </p:cNvPr>
          <p:cNvSpPr txBox="1"/>
          <p:nvPr/>
        </p:nvSpPr>
        <p:spPr>
          <a:xfrm>
            <a:off x="3468328" y="4663683"/>
            <a:ext cx="7823121"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300" normalizeH="0" baseline="0" noProof="0">
                <a:ln>
                  <a:noFill/>
                </a:ln>
                <a:solidFill>
                  <a:prstClr val="white"/>
                </a:solidFill>
                <a:effectLst/>
                <a:uLnTx/>
                <a:uFillTx/>
                <a:latin typeface="UVN Vung Tau" panose="03080702040302070203" pitchFamily="66" charset="0"/>
                <a:ea typeface="+mn-ea"/>
                <a:cs typeface="+mn-cs"/>
              </a:rPr>
              <a:t>MÓNG</a:t>
            </a:r>
            <a:r>
              <a:rPr kumimoji="0" lang="en-US" sz="4000" b="1" i="0" u="none" strike="noStrike" kern="1200" cap="none" spc="300" normalizeH="0" noProof="0">
                <a:ln>
                  <a:noFill/>
                </a:ln>
                <a:solidFill>
                  <a:prstClr val="white"/>
                </a:solidFill>
                <a:effectLst/>
                <a:uLnTx/>
                <a:uFillTx/>
                <a:latin typeface="UVN Vung Tau" panose="03080702040302070203" pitchFamily="66" charset="0"/>
                <a:ea typeface="+mn-ea"/>
                <a:cs typeface="+mn-cs"/>
              </a:rPr>
              <a:t> TAY ĐỤC MÁNG</a:t>
            </a:r>
            <a:endParaRPr kumimoji="0" lang="en-US" sz="4000" b="0" i="0" u="none" strike="noStrike" kern="1200" cap="none" spc="300" normalizeH="0" baseline="0" noProof="0" dirty="0">
              <a:ln>
                <a:noFill/>
              </a:ln>
              <a:solidFill>
                <a:prstClr val="white"/>
              </a:solidFill>
              <a:effectLst/>
              <a:uLnTx/>
              <a:uFillTx/>
              <a:latin typeface="UVN Vung Tau" panose="03080702040302070203" pitchFamily="66" charset="0"/>
              <a:ea typeface="+mn-ea"/>
              <a:cs typeface="+mn-cs"/>
            </a:endParaRPr>
          </a:p>
        </p:txBody>
      </p:sp>
      <p:sp>
        <p:nvSpPr>
          <p:cNvPr id="36" name="Oval 35">
            <a:extLst>
              <a:ext uri="{FF2B5EF4-FFF2-40B4-BE49-F238E27FC236}">
                <a16:creationId xmlns:a16="http://schemas.microsoft.com/office/drawing/2014/main" id="{C4CFEFAC-E1BE-48E3-8647-371C76D80113}"/>
              </a:ext>
            </a:extLst>
          </p:cNvPr>
          <p:cNvSpPr/>
          <p:nvPr/>
        </p:nvSpPr>
        <p:spPr>
          <a:xfrm>
            <a:off x="3468328" y="5516477"/>
            <a:ext cx="190500" cy="1905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6B29E3EE-AED5-4319-B538-79C92520C17A}"/>
              </a:ext>
            </a:extLst>
          </p:cNvPr>
          <p:cNvSpPr/>
          <p:nvPr/>
        </p:nvSpPr>
        <p:spPr>
          <a:xfrm>
            <a:off x="3658828" y="5290780"/>
            <a:ext cx="7632621" cy="1077218"/>
          </a:xfrm>
          <a:prstGeom prst="rect">
            <a:avLst/>
          </a:prstGeom>
        </p:spPr>
        <p:txBody>
          <a:bodyPr wrap="square">
            <a:spAutoFit/>
          </a:bodyPr>
          <a:lstStyle/>
          <a:p>
            <a:r>
              <a:rPr lang="en-US" sz="3200">
                <a:solidFill>
                  <a:schemeClr val="bg1"/>
                </a:solidFill>
                <a:latin typeface="Times New Roman" pitchFamily="18" charset="0"/>
                <a:cs typeface="Times New Roman" pitchFamily="18" charset="0"/>
              </a:rPr>
              <a:t>D</a:t>
            </a:r>
            <a:r>
              <a:rPr lang="vi-VN" sz="3200">
                <a:solidFill>
                  <a:schemeClr val="bg1"/>
                </a:solidFill>
                <a:latin typeface="Times New Roman" pitchFamily="18" charset="0"/>
                <a:cs typeface="Times New Roman" pitchFamily="18" charset="0"/>
              </a:rPr>
              <a:t>ùng móng tay của mình đục gỗ thành lòng máng để dẫn nước vào ruộng .</a:t>
            </a:r>
            <a:endParaRPr lang="nl-NL" sz="320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9073828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
        <p159:morph option="byObject"/>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iterate type="lt">
                                    <p:tmAbs val="100"/>
                                  </p:iterate>
                                  <p:childTnLst>
                                    <p:set>
                                      <p:cBhvr>
                                        <p:cTn id="11" dur="1" fill="hold">
                                          <p:stCondLst>
                                            <p:cond delay="0"/>
                                          </p:stCondLst>
                                        </p:cTn>
                                        <p:tgtEl>
                                          <p:spTgt spid="93"/>
                                        </p:tgtEl>
                                        <p:attrNameLst>
                                          <p:attrName>style.visibility</p:attrName>
                                        </p:attrNameLst>
                                      </p:cBhvr>
                                      <p:to>
                                        <p:strVal val="visible"/>
                                      </p:to>
                                    </p:set>
                                  </p:childTnLst>
                                </p:cTn>
                              </p:par>
                            </p:childTnLst>
                          </p:cTn>
                        </p:par>
                        <p:par>
                          <p:cTn id="12" fill="hold">
                            <p:stCondLst>
                              <p:cond delay="1701"/>
                            </p:stCondLst>
                            <p:childTnLst>
                              <p:par>
                                <p:cTn id="13" presetID="47"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childTnLst>
                          </p:cTn>
                        </p:par>
                        <p:par>
                          <p:cTn id="18" fill="hold">
                            <p:stCondLst>
                              <p:cond delay="2201"/>
                            </p:stCondLst>
                            <p:childTnLst>
                              <p:par>
                                <p:cTn id="19" presetID="22" presetClass="entr" presetSubtype="8"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par>
                          <p:cTn id="22" fill="hold">
                            <p:stCondLst>
                              <p:cond delay="2701"/>
                            </p:stCondLst>
                            <p:childTnLst>
                              <p:par>
                                <p:cTn id="23" presetID="2" presetClass="entr" presetSubtype="8"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0-#ppt_w/2"/>
                                          </p:val>
                                        </p:tav>
                                        <p:tav tm="100000">
                                          <p:val>
                                            <p:strVal val="#ppt_x"/>
                                          </p:val>
                                        </p:tav>
                                      </p:tavLst>
                                    </p:anim>
                                    <p:anim calcmode="lin" valueType="num">
                                      <p:cBhvr additive="base">
                                        <p:cTn id="26" dur="500" fill="hold"/>
                                        <p:tgtEl>
                                          <p:spTgt spid="5"/>
                                        </p:tgtEl>
                                        <p:attrNameLst>
                                          <p:attrName>ppt_y</p:attrName>
                                        </p:attrNameLst>
                                      </p:cBhvr>
                                      <p:tavLst>
                                        <p:tav tm="0">
                                          <p:val>
                                            <p:strVal val="#ppt_y"/>
                                          </p:val>
                                        </p:tav>
                                        <p:tav tm="100000">
                                          <p:val>
                                            <p:strVal val="#ppt_y"/>
                                          </p:val>
                                        </p:tav>
                                      </p:tavLst>
                                    </p:anim>
                                  </p:childTnLst>
                                </p:cTn>
                              </p:par>
                            </p:childTnLst>
                          </p:cTn>
                        </p:par>
                        <p:par>
                          <p:cTn id="27" fill="hold">
                            <p:stCondLst>
                              <p:cond delay="3201"/>
                            </p:stCondLst>
                            <p:childTnLst>
                              <p:par>
                                <p:cTn id="28" presetID="1" presetClass="entr" presetSubtype="0" fill="hold" grpId="0" nodeType="afterEffect">
                                  <p:stCondLst>
                                    <p:cond delay="0"/>
                                  </p:stCondLst>
                                  <p:iterate type="lt">
                                    <p:tmAbs val="100"/>
                                  </p:iterate>
                                  <p:childTnLst>
                                    <p:set>
                                      <p:cBhvr>
                                        <p:cTn id="29" dur="1" fill="hold">
                                          <p:stCondLst>
                                            <p:cond delay="0"/>
                                          </p:stCondLst>
                                        </p:cTn>
                                        <p:tgtEl>
                                          <p:spTgt spid="17"/>
                                        </p:tgtEl>
                                        <p:attrNameLst>
                                          <p:attrName>style.visibility</p:attrName>
                                        </p:attrNameLst>
                                      </p:cBhvr>
                                      <p:to>
                                        <p:strVal val="visible"/>
                                      </p:to>
                                    </p:set>
                                  </p:childTnLst>
                                </p:cTn>
                              </p:par>
                            </p:childTnLst>
                          </p:cTn>
                        </p:par>
                        <p:par>
                          <p:cTn id="30" fill="hold">
                            <p:stCondLst>
                              <p:cond delay="4402"/>
                            </p:stCondLst>
                            <p:childTnLst>
                              <p:par>
                                <p:cTn id="31" presetID="47" presetClass="entr" presetSubtype="0"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anim calcmode="lin" valueType="num">
                                      <p:cBhvr>
                                        <p:cTn id="34" dur="500" fill="hold"/>
                                        <p:tgtEl>
                                          <p:spTgt spid="18"/>
                                        </p:tgtEl>
                                        <p:attrNameLst>
                                          <p:attrName>ppt_x</p:attrName>
                                        </p:attrNameLst>
                                      </p:cBhvr>
                                      <p:tavLst>
                                        <p:tav tm="0">
                                          <p:val>
                                            <p:strVal val="#ppt_x"/>
                                          </p:val>
                                        </p:tav>
                                        <p:tav tm="100000">
                                          <p:val>
                                            <p:strVal val="#ppt_x"/>
                                          </p:val>
                                        </p:tav>
                                      </p:tavLst>
                                    </p:anim>
                                    <p:anim calcmode="lin" valueType="num">
                                      <p:cBhvr>
                                        <p:cTn id="35" dur="500" fill="hold"/>
                                        <p:tgtEl>
                                          <p:spTgt spid="18"/>
                                        </p:tgtEl>
                                        <p:attrNameLst>
                                          <p:attrName>ppt_y</p:attrName>
                                        </p:attrNameLst>
                                      </p:cBhvr>
                                      <p:tavLst>
                                        <p:tav tm="0">
                                          <p:val>
                                            <p:strVal val="#ppt_y-.1"/>
                                          </p:val>
                                        </p:tav>
                                        <p:tav tm="100000">
                                          <p:val>
                                            <p:strVal val="#ppt_y"/>
                                          </p:val>
                                        </p:tav>
                                      </p:tavLst>
                                    </p:anim>
                                  </p:childTnLst>
                                </p:cTn>
                              </p:par>
                            </p:childTnLst>
                          </p:cTn>
                        </p:par>
                        <p:par>
                          <p:cTn id="36" fill="hold">
                            <p:stCondLst>
                              <p:cond delay="4902"/>
                            </p:stCondLst>
                            <p:childTnLst>
                              <p:par>
                                <p:cTn id="37" presetID="22" presetClass="entr" presetSubtype="8"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left)">
                                      <p:cBhvr>
                                        <p:cTn id="39" dur="500"/>
                                        <p:tgtEl>
                                          <p:spTgt spid="19"/>
                                        </p:tgtEl>
                                      </p:cBhvr>
                                    </p:animEffect>
                                  </p:childTnLst>
                                </p:cTn>
                              </p:par>
                            </p:childTnLst>
                          </p:cTn>
                        </p:par>
                        <p:par>
                          <p:cTn id="40" fill="hold">
                            <p:stCondLst>
                              <p:cond delay="5402"/>
                            </p:stCondLst>
                            <p:childTnLst>
                              <p:par>
                                <p:cTn id="41" presetID="2" presetClass="entr" presetSubtype="8" fill="hold"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0-#ppt_w/2"/>
                                          </p:val>
                                        </p:tav>
                                        <p:tav tm="100000">
                                          <p:val>
                                            <p:strVal val="#ppt_x"/>
                                          </p:val>
                                        </p:tav>
                                      </p:tavLst>
                                    </p:anim>
                                    <p:anim calcmode="lin" valueType="num">
                                      <p:cBhvr additive="base">
                                        <p:cTn id="44" dur="500" fill="hold"/>
                                        <p:tgtEl>
                                          <p:spTgt spid="25"/>
                                        </p:tgtEl>
                                        <p:attrNameLst>
                                          <p:attrName>ppt_y</p:attrName>
                                        </p:attrNameLst>
                                      </p:cBhvr>
                                      <p:tavLst>
                                        <p:tav tm="0">
                                          <p:val>
                                            <p:strVal val="#ppt_y"/>
                                          </p:val>
                                        </p:tav>
                                        <p:tav tm="100000">
                                          <p:val>
                                            <p:strVal val="#ppt_y"/>
                                          </p:val>
                                        </p:tav>
                                      </p:tavLst>
                                    </p:anim>
                                  </p:childTnLst>
                                </p:cTn>
                              </p:par>
                            </p:childTnLst>
                          </p:cTn>
                        </p:par>
                        <p:par>
                          <p:cTn id="45" fill="hold">
                            <p:stCondLst>
                              <p:cond delay="5902"/>
                            </p:stCondLst>
                            <p:childTnLst>
                              <p:par>
                                <p:cTn id="46" presetID="1" presetClass="entr" presetSubtype="0" fill="hold" grpId="0" nodeType="afterEffect">
                                  <p:stCondLst>
                                    <p:cond delay="0"/>
                                  </p:stCondLst>
                                  <p:iterate type="lt">
                                    <p:tmAbs val="100"/>
                                  </p:iterate>
                                  <p:childTnLst>
                                    <p:set>
                                      <p:cBhvr>
                                        <p:cTn id="47" dur="1" fill="hold">
                                          <p:stCondLst>
                                            <p:cond delay="0"/>
                                          </p:stCondLst>
                                        </p:cTn>
                                        <p:tgtEl>
                                          <p:spTgt spid="35"/>
                                        </p:tgtEl>
                                        <p:attrNameLst>
                                          <p:attrName>style.visibility</p:attrName>
                                        </p:attrNameLst>
                                      </p:cBhvr>
                                      <p:to>
                                        <p:strVal val="visible"/>
                                      </p:to>
                                    </p:set>
                                  </p:childTnLst>
                                </p:cTn>
                              </p:par>
                            </p:childTnLst>
                          </p:cTn>
                        </p:par>
                        <p:par>
                          <p:cTn id="48" fill="hold">
                            <p:stCondLst>
                              <p:cond delay="7203"/>
                            </p:stCondLst>
                            <p:childTnLst>
                              <p:par>
                                <p:cTn id="49" presetID="47"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strVal val="#ppt_x"/>
                                          </p:val>
                                        </p:tav>
                                        <p:tav tm="100000">
                                          <p:val>
                                            <p:strVal val="#ppt_x"/>
                                          </p:val>
                                        </p:tav>
                                      </p:tavLst>
                                    </p:anim>
                                    <p:anim calcmode="lin" valueType="num">
                                      <p:cBhvr>
                                        <p:cTn id="53" dur="500" fill="hold"/>
                                        <p:tgtEl>
                                          <p:spTgt spid="36"/>
                                        </p:tgtEl>
                                        <p:attrNameLst>
                                          <p:attrName>ppt_y</p:attrName>
                                        </p:attrNameLst>
                                      </p:cBhvr>
                                      <p:tavLst>
                                        <p:tav tm="0">
                                          <p:val>
                                            <p:strVal val="#ppt_y-.1"/>
                                          </p:val>
                                        </p:tav>
                                        <p:tav tm="100000">
                                          <p:val>
                                            <p:strVal val="#ppt_y"/>
                                          </p:val>
                                        </p:tav>
                                      </p:tavLst>
                                    </p:anim>
                                  </p:childTnLst>
                                </p:cTn>
                              </p:par>
                            </p:childTnLst>
                          </p:cTn>
                        </p:par>
                        <p:par>
                          <p:cTn id="54" fill="hold">
                            <p:stCondLst>
                              <p:cond delay="7703"/>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10" grpId="0" animBg="1"/>
      <p:bldP spid="11" grpId="0"/>
      <p:bldP spid="17" grpId="0"/>
      <p:bldP spid="18" grpId="0" animBg="1"/>
      <p:bldP spid="19" grpId="0"/>
      <p:bldP spid="35" grpId="0"/>
      <p:bldP spid="36" grpId="0" animBg="1"/>
      <p:bldP spid="3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3">
            <a:extLst>
              <a:ext uri="{FF2B5EF4-FFF2-40B4-BE49-F238E27FC236}">
                <a16:creationId xmlns:a16="http://schemas.microsoft.com/office/drawing/2014/main" id="{8B439ACD-9178-4B3A-A356-1868953445CA}"/>
              </a:ext>
            </a:extLst>
          </p:cNvPr>
          <p:cNvSpPr/>
          <p:nvPr/>
        </p:nvSpPr>
        <p:spPr>
          <a:xfrm flipH="1">
            <a:off x="3649396" y="1005668"/>
            <a:ext cx="6637604" cy="2747182"/>
          </a:xfrm>
          <a:prstGeom prst="wedgeRoundRectCallout">
            <a:avLst>
              <a:gd name="adj1" fmla="val 61169"/>
              <a:gd name="adj2" fmla="val 53957"/>
              <a:gd name="adj3" fmla="val 16667"/>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id="{64640231-48FF-4D43-BB9B-FDE02EB1CEB5}"/>
              </a:ext>
            </a:extLst>
          </p:cNvPr>
          <p:cNvSpPr txBox="1"/>
          <p:nvPr/>
        </p:nvSpPr>
        <p:spPr>
          <a:xfrm flipH="1">
            <a:off x="3581401" y="1409763"/>
            <a:ext cx="6637605" cy="1938992"/>
          </a:xfrm>
          <a:prstGeom prst="rect">
            <a:avLst/>
          </a:prstGeom>
          <a:noFill/>
        </p:spPr>
        <p:txBody>
          <a:bodyPr wrap="square" rtlCol="0">
            <a:spAutoFit/>
          </a:bodyPr>
          <a:lstStyle/>
          <a:p>
            <a:pPr algn="ctr"/>
            <a:r>
              <a:rPr lang="nl-NL" sz="6000" b="1" i="1">
                <a:latin typeface="Times New Roman" pitchFamily="18" charset="0"/>
                <a:cs typeface="Times New Roman" pitchFamily="18" charset="0"/>
              </a:rPr>
              <a:t>Câu chuyện </a:t>
            </a:r>
          </a:p>
          <a:p>
            <a:pPr algn="ctr"/>
            <a:r>
              <a:rPr lang="nl-NL" sz="6000" b="1" i="1">
                <a:latin typeface="Times New Roman" pitchFamily="18" charset="0"/>
                <a:cs typeface="Times New Roman" pitchFamily="18" charset="0"/>
              </a:rPr>
              <a:t>ca ngợi điều gì?</a:t>
            </a:r>
            <a:endParaRPr lang="en-US" sz="6000" b="1" dirty="0">
              <a:latin typeface="Times New Roman" pitchFamily="18" charset="0"/>
              <a:cs typeface="Times New Roman" pitchFamily="18" charset="0"/>
            </a:endParaRPr>
          </a:p>
        </p:txBody>
      </p:sp>
      <p:sp>
        <p:nvSpPr>
          <p:cNvPr id="7" name="Rectangle: Rounded Corners 6">
            <a:extLst>
              <a:ext uri="{FF2B5EF4-FFF2-40B4-BE49-F238E27FC236}">
                <a16:creationId xmlns:a16="http://schemas.microsoft.com/office/drawing/2014/main" id="{014F36AA-6972-44D2-BF91-6A90E9E4ED1C}"/>
              </a:ext>
            </a:extLst>
          </p:cNvPr>
          <p:cNvSpPr/>
          <p:nvPr/>
        </p:nvSpPr>
        <p:spPr>
          <a:xfrm>
            <a:off x="1447800" y="953526"/>
            <a:ext cx="9372600" cy="5171338"/>
          </a:xfrm>
          <a:prstGeom prst="roundRect">
            <a:avLst/>
          </a:prstGeom>
          <a:solidFill>
            <a:srgbClr val="34070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9D4FA88-1D3E-457A-8EBF-53BFD8B55888}"/>
              </a:ext>
            </a:extLst>
          </p:cNvPr>
          <p:cNvSpPr txBox="1"/>
          <p:nvPr/>
        </p:nvSpPr>
        <p:spPr>
          <a:xfrm>
            <a:off x="2902352" y="1100846"/>
            <a:ext cx="8070447"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600" spc="300">
                <a:solidFill>
                  <a:prstClr val="white"/>
                </a:solidFill>
                <a:latin typeface="UTM Iron Gothic" panose="02040603050506020204" pitchFamily="18" charset="0"/>
              </a:rPr>
              <a:t>Nội dung bài:</a:t>
            </a:r>
          </a:p>
        </p:txBody>
      </p:sp>
      <p:sp>
        <p:nvSpPr>
          <p:cNvPr id="9" name="Rectangle: Rounded Corners 8">
            <a:extLst>
              <a:ext uri="{FF2B5EF4-FFF2-40B4-BE49-F238E27FC236}">
                <a16:creationId xmlns:a16="http://schemas.microsoft.com/office/drawing/2014/main" id="{C5551AB7-C7CB-4988-AB37-911511E4E8DA}"/>
              </a:ext>
            </a:extLst>
          </p:cNvPr>
          <p:cNvSpPr/>
          <p:nvPr/>
        </p:nvSpPr>
        <p:spPr>
          <a:xfrm>
            <a:off x="1600200" y="962762"/>
            <a:ext cx="9372600" cy="5171338"/>
          </a:xfrm>
          <a:prstGeom prst="roundRect">
            <a:avLst/>
          </a:pr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23AC883-7D02-4033-90A3-8B307B699662}"/>
              </a:ext>
            </a:extLst>
          </p:cNvPr>
          <p:cNvSpPr/>
          <p:nvPr/>
        </p:nvSpPr>
        <p:spPr>
          <a:xfrm>
            <a:off x="1357746" y="849095"/>
            <a:ext cx="9372600" cy="5171338"/>
          </a:xfrm>
          <a:prstGeom prst="roundRect">
            <a:avLst/>
          </a:prstGeom>
          <a:noFill/>
          <a:ln w="38100">
            <a:solidFill>
              <a:schemeClr val="bg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273B7AA-CB7A-4DAE-81A1-8A1F3AEDE28D}"/>
              </a:ext>
            </a:extLst>
          </p:cNvPr>
          <p:cNvSpPr txBox="1"/>
          <p:nvPr/>
        </p:nvSpPr>
        <p:spPr>
          <a:xfrm>
            <a:off x="2570699" y="2787111"/>
            <a:ext cx="7906800" cy="2800767"/>
          </a:xfrm>
          <a:prstGeom prst="rect">
            <a:avLst/>
          </a:prstGeom>
          <a:noFill/>
        </p:spPr>
        <p:txBody>
          <a:bodyPr wrap="square" rtlCol="0">
            <a:spAutoFit/>
          </a:bodyPr>
          <a:lstStyle/>
          <a:p>
            <a:pPr indent="630238" algn="just"/>
            <a:r>
              <a:rPr lang="nl-NL" sz="4400" b="1">
                <a:solidFill>
                  <a:schemeClr val="bg1"/>
                </a:solidFill>
                <a:latin typeface="Tahoma" panose="020B0604030504040204" pitchFamily="34" charset="0"/>
                <a:ea typeface="Tahoma" panose="020B0604030504040204" pitchFamily="34" charset="0"/>
                <a:cs typeface="Tahoma" panose="020B0604030504040204" pitchFamily="34" charset="0"/>
              </a:rPr>
              <a:t>Câu chuyện ca ngợi sức khỏe, tài năng và lòng nhiệt thành làm việc nghĩa của bốn anh em Cẩu Khây.</a:t>
            </a:r>
            <a:endPar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58645CFB-4D65-4E00-B8B9-2C0AD7A099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42674" y="3229588"/>
            <a:ext cx="2137971" cy="3227512"/>
          </a:xfrm>
          <a:prstGeom prst="rect">
            <a:avLst/>
          </a:prstGeom>
          <a:effectLst>
            <a:outerShdw blurRad="76200" dir="18900000" sy="23000" kx="-1200000" algn="bl" rotWithShape="0">
              <a:prstClr val="black">
                <a:alpha val="20000"/>
              </a:prstClr>
            </a:outerShdw>
          </a:effectLst>
        </p:spPr>
      </p:pic>
      <p:pic>
        <p:nvPicPr>
          <p:cNvPr id="12" name="Content Placeholder 4">
            <a:extLst>
              <a:ext uri="{FF2B5EF4-FFF2-40B4-BE49-F238E27FC236}">
                <a16:creationId xmlns:a16="http://schemas.microsoft.com/office/drawing/2014/main" id="{41ED62EA-D55A-4155-A6B5-8EBD8B06A30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8530" y="820334"/>
            <a:ext cx="4022641" cy="1966777"/>
          </a:xfrm>
          <a:prstGeom prst="rect">
            <a:avLst/>
          </a:prstGeom>
          <a:ln>
            <a:noFill/>
          </a:ln>
          <a:effectLst>
            <a:softEdge rad="112500"/>
          </a:effectLst>
        </p:spPr>
      </p:pic>
    </p:spTree>
    <p:extLst>
      <p:ext uri="{BB962C8B-B14F-4D97-AF65-F5344CB8AC3E}">
        <p14:creationId xmlns:p14="http://schemas.microsoft.com/office/powerpoint/2010/main" val="3343861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par>
                                <p:cTn id="21" presetID="53" presetClass="entr" presetSubtype="16"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fltVal val="0"/>
                                          </p:val>
                                        </p:tav>
                                        <p:tav tm="100000">
                                          <p:val>
                                            <p:strVal val="#ppt_w"/>
                                          </p:val>
                                        </p:tav>
                                      </p:tavLst>
                                    </p:anim>
                                    <p:anim calcmode="lin" valueType="num">
                                      <p:cBhvr>
                                        <p:cTn id="24" dur="1000" fill="hold"/>
                                        <p:tgtEl>
                                          <p:spTgt spid="7"/>
                                        </p:tgtEl>
                                        <p:attrNameLst>
                                          <p:attrName>ppt_h</p:attrName>
                                        </p:attrNameLst>
                                      </p:cBhvr>
                                      <p:tavLst>
                                        <p:tav tm="0">
                                          <p:val>
                                            <p:fltVal val="0"/>
                                          </p:val>
                                        </p:tav>
                                        <p:tav tm="100000">
                                          <p:val>
                                            <p:strVal val="#ppt_h"/>
                                          </p:val>
                                        </p:tav>
                                      </p:tavLst>
                                    </p:anim>
                                    <p:animEffect transition="in" filter="fade">
                                      <p:cBhvr>
                                        <p:cTn id="25" dur="1000"/>
                                        <p:tgtEl>
                                          <p:spTgt spid="7"/>
                                        </p:tgtEl>
                                      </p:cBhvr>
                                    </p:animEffect>
                                  </p:childTnLst>
                                </p:cTn>
                              </p:par>
                              <p:par>
                                <p:cTn id="26" presetID="8" presetClass="emph" presetSubtype="0" fill="hold" grpId="1" nodeType="withEffect">
                                  <p:stCondLst>
                                    <p:cond delay="0"/>
                                  </p:stCondLst>
                                  <p:childTnLst>
                                    <p:animRot by="21600000">
                                      <p:cBhvr>
                                        <p:cTn id="27" dur="1000" fill="hold"/>
                                        <p:tgtEl>
                                          <p:spTgt spid="7"/>
                                        </p:tgtEl>
                                        <p:attrNameLst>
                                          <p:attrName>r</p:attrName>
                                        </p:attrNameLst>
                                      </p:cBhvr>
                                    </p:animRo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1000" fill="hold"/>
                                        <p:tgtEl>
                                          <p:spTgt spid="9"/>
                                        </p:tgtEl>
                                        <p:attrNameLst>
                                          <p:attrName>ppt_w</p:attrName>
                                        </p:attrNameLst>
                                      </p:cBhvr>
                                      <p:tavLst>
                                        <p:tav tm="0">
                                          <p:val>
                                            <p:fltVal val="0"/>
                                          </p:val>
                                        </p:tav>
                                        <p:tav tm="100000">
                                          <p:val>
                                            <p:strVal val="#ppt_w"/>
                                          </p:val>
                                        </p:tav>
                                      </p:tavLst>
                                    </p:anim>
                                    <p:anim calcmode="lin" valueType="num">
                                      <p:cBhvr>
                                        <p:cTn id="31" dur="1000" fill="hold"/>
                                        <p:tgtEl>
                                          <p:spTgt spid="9"/>
                                        </p:tgtEl>
                                        <p:attrNameLst>
                                          <p:attrName>ppt_h</p:attrName>
                                        </p:attrNameLst>
                                      </p:cBhvr>
                                      <p:tavLst>
                                        <p:tav tm="0">
                                          <p:val>
                                            <p:fltVal val="0"/>
                                          </p:val>
                                        </p:tav>
                                        <p:tav tm="100000">
                                          <p:val>
                                            <p:strVal val="#ppt_h"/>
                                          </p:val>
                                        </p:tav>
                                      </p:tavLst>
                                    </p:anim>
                                    <p:animEffect transition="in" filter="fade">
                                      <p:cBhvr>
                                        <p:cTn id="32" dur="1000"/>
                                        <p:tgtEl>
                                          <p:spTgt spid="9"/>
                                        </p:tgtEl>
                                      </p:cBhvr>
                                    </p:animEffect>
                                  </p:childTnLst>
                                </p:cTn>
                              </p:par>
                              <p:par>
                                <p:cTn id="33" presetID="8" presetClass="emph" presetSubtype="0" fill="hold" grpId="1" nodeType="withEffect">
                                  <p:stCondLst>
                                    <p:cond delay="0"/>
                                  </p:stCondLst>
                                  <p:childTnLst>
                                    <p:animRot by="21600000">
                                      <p:cBhvr>
                                        <p:cTn id="34" dur="1000" fill="hold"/>
                                        <p:tgtEl>
                                          <p:spTgt spid="9"/>
                                        </p:tgtEl>
                                        <p:attrNameLst>
                                          <p:attrName>r</p:attrName>
                                        </p:attrNameLst>
                                      </p:cBhvr>
                                    </p:animRot>
                                  </p:childTnLst>
                                </p:cTn>
                              </p:par>
                              <p:par>
                                <p:cTn id="35" presetID="53" presetClass="entr" presetSubtype="16"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8" presetClass="emph" presetSubtype="0" fill="hold" grpId="1" nodeType="withEffect">
                                  <p:stCondLst>
                                    <p:cond delay="0"/>
                                  </p:stCondLst>
                                  <p:childTnLst>
                                    <p:animRot by="21600000">
                                      <p:cBhvr>
                                        <p:cTn id="41" dur="1000" fill="hold"/>
                                        <p:tgtEl>
                                          <p:spTgt spid="10"/>
                                        </p:tgtEl>
                                        <p:attrNameLst>
                                          <p:attrName>r</p:attrName>
                                        </p:attrNameLst>
                                      </p:cBhvr>
                                    </p:animRot>
                                  </p:childTnLst>
                                </p:cTn>
                              </p:par>
                              <p:par>
                                <p:cTn id="42" presetID="10" presetClass="exit" presetSubtype="0" fill="hold" grpId="1" nodeType="withEffect">
                                  <p:stCondLst>
                                    <p:cond delay="0"/>
                                  </p:stCondLst>
                                  <p:childTnLst>
                                    <p:animEffect transition="out" filter="fade">
                                      <p:cBhvr>
                                        <p:cTn id="43" dur="500"/>
                                        <p:tgtEl>
                                          <p:spTgt spid="6"/>
                                        </p:tgtEl>
                                      </p:cBhvr>
                                    </p:animEffect>
                                    <p:set>
                                      <p:cBhvr>
                                        <p:cTn id="44" dur="1" fill="hold">
                                          <p:stCondLst>
                                            <p:cond delay="499"/>
                                          </p:stCondLst>
                                        </p:cTn>
                                        <p:tgtEl>
                                          <p:spTgt spid="6"/>
                                        </p:tgtEl>
                                        <p:attrNameLst>
                                          <p:attrName>style.visibility</p:attrName>
                                        </p:attrNameLst>
                                      </p:cBhvr>
                                      <p:to>
                                        <p:strVal val="hidden"/>
                                      </p:to>
                                    </p:set>
                                  </p:childTnLst>
                                </p:cTn>
                              </p:par>
                            </p:childTnLst>
                          </p:cTn>
                        </p:par>
                        <p:par>
                          <p:cTn id="45" fill="hold">
                            <p:stCondLst>
                              <p:cond delay="1000"/>
                            </p:stCondLst>
                            <p:childTnLst>
                              <p:par>
                                <p:cTn id="46" presetID="53" presetClass="entr" presetSubtype="16" fill="hold"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1000" fill="hold"/>
                                        <p:tgtEl>
                                          <p:spTgt spid="12"/>
                                        </p:tgtEl>
                                        <p:attrNameLst>
                                          <p:attrName>ppt_w</p:attrName>
                                        </p:attrNameLst>
                                      </p:cBhvr>
                                      <p:tavLst>
                                        <p:tav tm="0">
                                          <p:val>
                                            <p:fltVal val="0"/>
                                          </p:val>
                                        </p:tav>
                                        <p:tav tm="100000">
                                          <p:val>
                                            <p:strVal val="#ppt_w"/>
                                          </p:val>
                                        </p:tav>
                                      </p:tavLst>
                                    </p:anim>
                                    <p:anim calcmode="lin" valueType="num">
                                      <p:cBhvr>
                                        <p:cTn id="49" dur="1000" fill="hold"/>
                                        <p:tgtEl>
                                          <p:spTgt spid="12"/>
                                        </p:tgtEl>
                                        <p:attrNameLst>
                                          <p:attrName>ppt_h</p:attrName>
                                        </p:attrNameLst>
                                      </p:cBhvr>
                                      <p:tavLst>
                                        <p:tav tm="0">
                                          <p:val>
                                            <p:fltVal val="0"/>
                                          </p:val>
                                        </p:tav>
                                        <p:tav tm="100000">
                                          <p:val>
                                            <p:strVal val="#ppt_h"/>
                                          </p:val>
                                        </p:tav>
                                      </p:tavLst>
                                    </p:anim>
                                    <p:animEffect transition="in" filter="fade">
                                      <p:cBhvr>
                                        <p:cTn id="50" dur="1000"/>
                                        <p:tgtEl>
                                          <p:spTgt spid="12"/>
                                        </p:tgtEl>
                                      </p:cBhvr>
                                    </p:animEffect>
                                  </p:childTnLst>
                                </p:cTn>
                              </p:par>
                              <p:par>
                                <p:cTn id="51" presetID="8" presetClass="emph" presetSubtype="0" fill="hold" nodeType="withEffect">
                                  <p:stCondLst>
                                    <p:cond delay="0"/>
                                  </p:stCondLst>
                                  <p:childTnLst>
                                    <p:animRot by="21600000">
                                      <p:cBhvr>
                                        <p:cTn id="52" dur="1000" fill="hold"/>
                                        <p:tgtEl>
                                          <p:spTgt spid="12"/>
                                        </p:tgtEl>
                                        <p:attrNameLst>
                                          <p:attrName>r</p:attrName>
                                        </p:attrNameLst>
                                      </p:cBhvr>
                                    </p:animRot>
                                  </p:childTnLst>
                                </p:cTn>
                              </p:par>
                              <p:par>
                                <p:cTn id="53" presetID="53" presetClass="entr" presetSubtype="16" fill="hold" grpId="0" nodeType="withEffect">
                                  <p:stCondLst>
                                    <p:cond delay="1000"/>
                                  </p:stCondLst>
                                  <p:childTnLst>
                                    <p:set>
                                      <p:cBhvr>
                                        <p:cTn id="54" dur="1" fill="hold">
                                          <p:stCondLst>
                                            <p:cond delay="0"/>
                                          </p:stCondLst>
                                        </p:cTn>
                                        <p:tgtEl>
                                          <p:spTgt spid="8"/>
                                        </p:tgtEl>
                                        <p:attrNameLst>
                                          <p:attrName>style.visibility</p:attrName>
                                        </p:attrNameLst>
                                      </p:cBhvr>
                                      <p:to>
                                        <p:strVal val="visible"/>
                                      </p:to>
                                    </p:set>
                                    <p:anim calcmode="lin" valueType="num">
                                      <p:cBhvr>
                                        <p:cTn id="55" dur="1000" fill="hold"/>
                                        <p:tgtEl>
                                          <p:spTgt spid="8"/>
                                        </p:tgtEl>
                                        <p:attrNameLst>
                                          <p:attrName>ppt_w</p:attrName>
                                        </p:attrNameLst>
                                      </p:cBhvr>
                                      <p:tavLst>
                                        <p:tav tm="0">
                                          <p:val>
                                            <p:fltVal val="0"/>
                                          </p:val>
                                        </p:tav>
                                        <p:tav tm="100000">
                                          <p:val>
                                            <p:strVal val="#ppt_w"/>
                                          </p:val>
                                        </p:tav>
                                      </p:tavLst>
                                    </p:anim>
                                    <p:anim calcmode="lin" valueType="num">
                                      <p:cBhvr>
                                        <p:cTn id="56" dur="1000" fill="hold"/>
                                        <p:tgtEl>
                                          <p:spTgt spid="8"/>
                                        </p:tgtEl>
                                        <p:attrNameLst>
                                          <p:attrName>ppt_h</p:attrName>
                                        </p:attrNameLst>
                                      </p:cBhvr>
                                      <p:tavLst>
                                        <p:tav tm="0">
                                          <p:val>
                                            <p:fltVal val="0"/>
                                          </p:val>
                                        </p:tav>
                                        <p:tav tm="100000">
                                          <p:val>
                                            <p:strVal val="#ppt_h"/>
                                          </p:val>
                                        </p:tav>
                                      </p:tavLst>
                                    </p:anim>
                                    <p:animEffect transition="in" filter="fade">
                                      <p:cBhvr>
                                        <p:cTn id="57" dur="1000"/>
                                        <p:tgtEl>
                                          <p:spTgt spid="8"/>
                                        </p:tgtEl>
                                      </p:cBhvr>
                                    </p:animEffect>
                                  </p:childTnLst>
                                </p:cTn>
                              </p:par>
                              <p:par>
                                <p:cTn id="58" presetID="8" presetClass="emph" presetSubtype="0" fill="hold" grpId="1" nodeType="withEffect">
                                  <p:stCondLst>
                                    <p:cond delay="1000"/>
                                  </p:stCondLst>
                                  <p:childTnLst>
                                    <p:animRot by="21600000">
                                      <p:cBhvr>
                                        <p:cTn id="59" dur="1000" fill="hold"/>
                                        <p:tgtEl>
                                          <p:spTgt spid="8"/>
                                        </p:tgtEl>
                                        <p:attrNameLst>
                                          <p:attrName>r</p:attrName>
                                        </p:attrNameLst>
                                      </p:cBhvr>
                                    </p:animRot>
                                  </p:childTnLst>
                                </p:cTn>
                              </p:par>
                            </p:childTnLst>
                          </p:cTn>
                        </p:par>
                        <p:par>
                          <p:cTn id="60" fill="hold">
                            <p:stCondLst>
                              <p:cond delay="3000"/>
                            </p:stCondLst>
                            <p:childTnLst>
                              <p:par>
                                <p:cTn id="61" presetID="53" presetClass="entr" presetSubtype="16"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p:cTn id="63" dur="1000" fill="hold"/>
                                        <p:tgtEl>
                                          <p:spTgt spid="11"/>
                                        </p:tgtEl>
                                        <p:attrNameLst>
                                          <p:attrName>ppt_w</p:attrName>
                                        </p:attrNameLst>
                                      </p:cBhvr>
                                      <p:tavLst>
                                        <p:tav tm="0">
                                          <p:val>
                                            <p:fltVal val="0"/>
                                          </p:val>
                                        </p:tav>
                                        <p:tav tm="100000">
                                          <p:val>
                                            <p:strVal val="#ppt_w"/>
                                          </p:val>
                                        </p:tav>
                                      </p:tavLst>
                                    </p:anim>
                                    <p:anim calcmode="lin" valueType="num">
                                      <p:cBhvr>
                                        <p:cTn id="64" dur="1000" fill="hold"/>
                                        <p:tgtEl>
                                          <p:spTgt spid="11"/>
                                        </p:tgtEl>
                                        <p:attrNameLst>
                                          <p:attrName>ppt_h</p:attrName>
                                        </p:attrNameLst>
                                      </p:cBhvr>
                                      <p:tavLst>
                                        <p:tav tm="0">
                                          <p:val>
                                            <p:fltVal val="0"/>
                                          </p:val>
                                        </p:tav>
                                        <p:tav tm="100000">
                                          <p:val>
                                            <p:strVal val="#ppt_h"/>
                                          </p:val>
                                        </p:tav>
                                      </p:tavLst>
                                    </p:anim>
                                    <p:animEffect transition="in" filter="fade">
                                      <p:cBhvr>
                                        <p:cTn id="65" dur="1000"/>
                                        <p:tgtEl>
                                          <p:spTgt spid="11"/>
                                        </p:tgtEl>
                                      </p:cBhvr>
                                    </p:animEffect>
                                  </p:childTnLst>
                                </p:cTn>
                              </p:par>
                              <p:par>
                                <p:cTn id="66" presetID="8" presetClass="emph" presetSubtype="0" fill="hold" grpId="1" nodeType="withEffect">
                                  <p:stCondLst>
                                    <p:cond delay="0"/>
                                  </p:stCondLst>
                                  <p:childTnLst>
                                    <p:animRot by="21600000">
                                      <p:cBhvr>
                                        <p:cTn id="67" dur="1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p:bldP spid="6" grpId="1"/>
      <p:bldP spid="7" grpId="0" animBg="1"/>
      <p:bldP spid="7" grpId="1" animBg="1"/>
      <p:bldP spid="8" grpId="0"/>
      <p:bldP spid="8" grpId="1"/>
      <p:bldP spid="9" grpId="0" animBg="1"/>
      <p:bldP spid="9" grpId="1" animBg="1"/>
      <p:bldP spid="10" grpId="0" animBg="1"/>
      <p:bldP spid="10" grpId="1" animBg="1"/>
      <p:bldP spid="11" grpId="0"/>
      <p:bldP spid="11"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2D106B28-2B7A-4EE8-B6CC-C3B2BA3B3906}"/>
              </a:ext>
            </a:extLst>
          </p:cNvPr>
          <p:cNvSpPr/>
          <p:nvPr/>
        </p:nvSpPr>
        <p:spPr>
          <a:xfrm>
            <a:off x="1171074" y="953526"/>
            <a:ext cx="10034337" cy="2274484"/>
          </a:xfrm>
          <a:prstGeom prst="roundRect">
            <a:avLst/>
          </a:prstGeom>
          <a:solidFill>
            <a:srgbClr val="34070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BD42A43-FAB2-4DC8-989A-6AFFD24DE1BA}"/>
              </a:ext>
            </a:extLst>
          </p:cNvPr>
          <p:cNvSpPr txBox="1"/>
          <p:nvPr/>
        </p:nvSpPr>
        <p:spPr>
          <a:xfrm>
            <a:off x="2246706" y="1201507"/>
            <a:ext cx="8187872"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600" spc="300">
                <a:solidFill>
                  <a:prstClr val="white"/>
                </a:solidFill>
                <a:latin typeface="UTM Iron Gothic" panose="02040603050506020204" pitchFamily="18" charset="0"/>
              </a:rPr>
              <a:t>3. Luyện đọc diễn cảm</a:t>
            </a:r>
            <a:endParaRPr kumimoji="0" lang="en-US" sz="9600" b="0" i="0" u="none" strike="noStrike" kern="1200" cap="none" spc="300" normalizeH="0" baseline="0" noProof="0" dirty="0">
              <a:ln>
                <a:noFill/>
              </a:ln>
              <a:solidFill>
                <a:prstClr val="white"/>
              </a:solidFill>
              <a:effectLst/>
              <a:uLnTx/>
              <a:uFillTx/>
              <a:latin typeface="UTM Iron Gothic" panose="02040603050506020204" pitchFamily="18" charset="0"/>
            </a:endParaRPr>
          </a:p>
        </p:txBody>
      </p:sp>
      <p:sp>
        <p:nvSpPr>
          <p:cNvPr id="6" name="Rectangle: Rounded Corners 5">
            <a:extLst>
              <a:ext uri="{FF2B5EF4-FFF2-40B4-BE49-F238E27FC236}">
                <a16:creationId xmlns:a16="http://schemas.microsoft.com/office/drawing/2014/main" id="{65047A79-1999-4415-8E89-1F9A9D51C5B0}"/>
              </a:ext>
            </a:extLst>
          </p:cNvPr>
          <p:cNvSpPr/>
          <p:nvPr/>
        </p:nvSpPr>
        <p:spPr>
          <a:xfrm>
            <a:off x="1323474" y="962762"/>
            <a:ext cx="10034337" cy="2274484"/>
          </a:xfrm>
          <a:prstGeom prst="roundRect">
            <a:avLst/>
          </a:pr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4BEB51D-A80A-485C-B341-4CFDDD76C7A5}"/>
              </a:ext>
            </a:extLst>
          </p:cNvPr>
          <p:cNvSpPr/>
          <p:nvPr/>
        </p:nvSpPr>
        <p:spPr>
          <a:xfrm>
            <a:off x="1081020" y="849095"/>
            <a:ext cx="10034337" cy="2274484"/>
          </a:xfrm>
          <a:prstGeom prst="roundRect">
            <a:avLst/>
          </a:prstGeom>
          <a:noFill/>
          <a:ln w="38100">
            <a:solidFill>
              <a:schemeClr val="bg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AEA12E3A-4FE7-4ABA-8ACC-FA93312DBE17}"/>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967" b="99374" l="5556" r="93444">
                        <a14:foregroundMark x1="20444" y1="33403" x2="11556" y2="39666"/>
                        <a14:foregroundMark x1="11556" y1="39666" x2="9778" y2="49687"/>
                        <a14:foregroundMark x1="9778" y1="49687" x2="9778" y2="55115"/>
                        <a14:foregroundMark x1="5556" y1="65136" x2="10556" y2="65136"/>
                        <a14:foregroundMark x1="26889" y1="13361" x2="23000" y2="22338"/>
                        <a14:foregroundMark x1="45444" y1="10230" x2="52667" y2="14405"/>
                        <a14:foregroundMark x1="50444" y1="4384" x2="48556" y2="4384"/>
                        <a14:foregroundMark x1="18222" y1="87683" x2="45222" y2="80376"/>
                        <a14:foregroundMark x1="45222" y1="80376" x2="72889" y2="86221"/>
                        <a14:foregroundMark x1="72889" y1="86221" x2="77667" y2="89770"/>
                        <a14:foregroundMark x1="17667" y1="93528" x2="52667" y2="84969"/>
                        <a14:foregroundMark x1="52667" y1="84969" x2="73778" y2="89979"/>
                        <a14:foregroundMark x1="73778" y1="89979" x2="78000" y2="92484"/>
                        <a14:foregroundMark x1="69556" y1="83507" x2="77778" y2="87891"/>
                        <a14:foregroundMark x1="77778" y1="87891" x2="79111" y2="97704"/>
                        <a14:foregroundMark x1="74556" y1="80793" x2="80556" y2="89562"/>
                        <a14:foregroundMark x1="80556" y1="89562" x2="81667" y2="97286"/>
                        <a14:foregroundMark x1="79667" y1="87683" x2="79667" y2="83507"/>
                        <a14:foregroundMark x1="16426" y1="94509" x2="16222" y2="95198"/>
                        <a14:foregroundMark x1="17333" y1="91441" x2="16652" y2="93743"/>
                        <a14:foregroundMark x1="16778" y1="85595" x2="22444" y2="85177"/>
                        <a14:foregroundMark x1="22444" y1="85177" x2="26889" y2="85177"/>
                        <a14:foregroundMark x1="16556" y1="82463" x2="23556" y2="85177"/>
                        <a14:foregroundMark x1="23556" y1="85177" x2="23556" y2="85595"/>
                        <a14:foregroundMark x1="16222" y1="83507" x2="14736" y2="93932"/>
                        <a14:foregroundMark x1="17312" y1="98678" x2="30444" y2="93946"/>
                        <a14:foregroundMark x1="14222" y1="99791" x2="14816" y2="99577"/>
                        <a14:foregroundMark x1="30444" y1="93946" x2="34222" y2="93946"/>
                        <a14:foregroundMark x1="34222" y1="92902" x2="46222" y2="89770"/>
                        <a14:foregroundMark x1="91444" y1="53653" x2="91444" y2="53653"/>
                        <a14:foregroundMark x1="93444" y1="54280" x2="89111" y2="58873"/>
                        <a14:foregroundMark x1="91667" y1="49978" x2="91667" y2="52610"/>
                        <a14:foregroundMark x1="26820" y1="38831" x2="25667" y2="42589"/>
                        <a14:foregroundMark x1="27333" y1="37161" x2="26820" y2="38831"/>
                        <a14:foregroundMark x1="24778" y1="43006" x2="24111" y2="45929"/>
                        <a14:foregroundMark x1="15333" y1="95616" x2="15444" y2="96451"/>
                        <a14:foregroundMark x1="80778" y1="83507" x2="80111" y2="84551"/>
                        <a14:foregroundMark x1="81111" y1="89562" x2="81556" y2="89770"/>
                        <a14:backgroundMark x1="40333" y1="21921" x2="40333" y2="21921"/>
                        <a14:backgroundMark x1="58444" y1="26305" x2="58444" y2="26305"/>
                        <a14:backgroundMark x1="72333" y1="37578" x2="72333" y2="37578"/>
                        <a14:backgroundMark x1="75333" y1="48434" x2="75333" y2="48434"/>
                        <a14:backgroundMark x1="73889" y1="44468" x2="73889" y2="44468"/>
                        <a14:backgroundMark x1="76778" y1="50104" x2="76778" y2="50104"/>
                        <a14:backgroundMark x1="90889" y1="46347" x2="89667" y2="48852"/>
                        <a14:backgroundMark x1="89111" y1="51148" x2="88111" y2="52610"/>
                        <a14:backgroundMark x1="72667" y1="37787" x2="73000" y2="40919"/>
                        <a14:backgroundMark x1="56778" y1="33612" x2="57667" y2="36326"/>
                        <a14:backgroundMark x1="58556" y1="28392" x2="58556" y2="28392"/>
                        <a14:backgroundMark x1="24778" y1="31942" x2="25556" y2="35073"/>
                        <a14:backgroundMark x1="14556" y1="62004" x2="16111" y2="61795"/>
                        <a14:backgroundMark x1="19000" y1="60125" x2="18444" y2="60125"/>
                        <a14:backgroundMark x1="17444" y1="60543" x2="16333" y2="61378"/>
                        <a14:backgroundMark x1="14111" y1="61795" x2="13556" y2="61378"/>
                        <a14:backgroundMark x1="12333" y1="60960" x2="12333" y2="60960"/>
                        <a14:backgroundMark x1="24273" y1="42623" x2="24333" y2="42171"/>
                        <a14:backgroundMark x1="24556" y1="38413" x2="24556" y2="39457"/>
                        <a14:backgroundMark x1="28667" y1="38831" x2="28667" y2="38831"/>
                        <a14:backgroundMark x1="17667" y1="99791" x2="16556" y2="99582"/>
                        <a14:backgroundMark x1="17222" y1="99791" x2="14889" y2="99791"/>
                        <a14:backgroundMark x1="14699" y1="96794" x2="14778" y2="97286"/>
                        <a14:backgroundMark x1="14444" y1="95198" x2="14567" y2="95969"/>
                        <a14:backgroundMark x1="14333" y1="94572" x2="15039" y2="95751"/>
                      </a14:backgroundRemoval>
                    </a14:imgEffect>
                  </a14:imgLayer>
                </a14:imgProps>
              </a:ext>
              <a:ext uri="{28A0092B-C50C-407E-A947-70E740481C1C}">
                <a14:useLocalDpi xmlns:a14="http://schemas.microsoft.com/office/drawing/2010/main" val="0"/>
              </a:ext>
            </a:extLst>
          </a:blip>
          <a:stretch>
            <a:fillRect/>
          </a:stretch>
        </p:blipFill>
        <p:spPr>
          <a:xfrm>
            <a:off x="3352389" y="3246482"/>
            <a:ext cx="5976505" cy="3180829"/>
          </a:xfrm>
          <a:prstGeom prst="rect">
            <a:avLst/>
          </a:prstGeom>
        </p:spPr>
      </p:pic>
    </p:spTree>
    <p:extLst>
      <p:ext uri="{BB962C8B-B14F-4D97-AF65-F5344CB8AC3E}">
        <p14:creationId xmlns:p14="http://schemas.microsoft.com/office/powerpoint/2010/main" val="328987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par>
                                <p:cTn id="10" presetID="8" presetClass="emph" presetSubtype="0" fill="hold" grpId="1" nodeType="withEffect">
                                  <p:stCondLst>
                                    <p:cond delay="0"/>
                                  </p:stCondLst>
                                  <p:childTnLst>
                                    <p:animRot by="21600000">
                                      <p:cBhvr>
                                        <p:cTn id="11" dur="1000" fill="hold"/>
                                        <p:tgtEl>
                                          <p:spTgt spid="3"/>
                                        </p:tgtEl>
                                        <p:attrNameLst>
                                          <p:attrName>r</p:attrName>
                                        </p:attrNameLst>
                                      </p:cBhvr>
                                    </p:animRot>
                                  </p:childTnLst>
                                </p:cTn>
                              </p:par>
                              <p:par>
                                <p:cTn id="12" presetID="53" presetClass="entr" presetSubtype="16"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Effect transition="in" filter="fade">
                                      <p:cBhvr>
                                        <p:cTn id="16" dur="1000"/>
                                        <p:tgtEl>
                                          <p:spTgt spid="6"/>
                                        </p:tgtEl>
                                      </p:cBhvr>
                                    </p:animEffect>
                                  </p:childTnLst>
                                </p:cTn>
                              </p:par>
                              <p:par>
                                <p:cTn id="17" presetID="8" presetClass="emph" presetSubtype="0" fill="hold" grpId="1" nodeType="withEffect">
                                  <p:stCondLst>
                                    <p:cond delay="0"/>
                                  </p:stCondLst>
                                  <p:childTnLst>
                                    <p:animRot by="21600000">
                                      <p:cBhvr>
                                        <p:cTn id="18" dur="1000" fill="hold"/>
                                        <p:tgtEl>
                                          <p:spTgt spid="6"/>
                                        </p:tgtEl>
                                        <p:attrNameLst>
                                          <p:attrName>r</p:attrName>
                                        </p:attrNameLst>
                                      </p:cBhvr>
                                    </p:animRot>
                                  </p:childTnLst>
                                </p:cTn>
                              </p:par>
                              <p:par>
                                <p:cTn id="19" presetID="53" presetClass="entr" presetSubtype="16"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Effect transition="in" filter="fade">
                                      <p:cBhvr>
                                        <p:cTn id="23" dur="1000"/>
                                        <p:tgtEl>
                                          <p:spTgt spid="7"/>
                                        </p:tgtEl>
                                      </p:cBhvr>
                                    </p:animEffect>
                                  </p:childTnLst>
                                </p:cTn>
                              </p:par>
                              <p:par>
                                <p:cTn id="24" presetID="8" presetClass="emph" presetSubtype="0" fill="hold" grpId="1" nodeType="withEffect">
                                  <p:stCondLst>
                                    <p:cond delay="0"/>
                                  </p:stCondLst>
                                  <p:childTnLst>
                                    <p:animRot by="21600000">
                                      <p:cBhvr>
                                        <p:cTn id="25" dur="1000" fill="hold"/>
                                        <p:tgtEl>
                                          <p:spTgt spid="7"/>
                                        </p:tgtEl>
                                        <p:attrNameLst>
                                          <p:attrName>r</p:attrName>
                                        </p:attrNameLst>
                                      </p:cBhvr>
                                    </p:animRot>
                                  </p:childTnLst>
                                </p:cTn>
                              </p:par>
                              <p:par>
                                <p:cTn id="26" presetID="53" presetClass="entr" presetSubtype="16" fill="hold" grpId="0" nodeType="withEffect">
                                  <p:stCondLst>
                                    <p:cond delay="1000"/>
                                  </p:stCondLst>
                                  <p:childTnLst>
                                    <p:set>
                                      <p:cBhvr>
                                        <p:cTn id="27" dur="1" fill="hold">
                                          <p:stCondLst>
                                            <p:cond delay="0"/>
                                          </p:stCondLst>
                                        </p:cTn>
                                        <p:tgtEl>
                                          <p:spTgt spid="4"/>
                                        </p:tgtEl>
                                        <p:attrNameLst>
                                          <p:attrName>style.visibility</p:attrName>
                                        </p:attrNameLst>
                                      </p:cBhvr>
                                      <p:to>
                                        <p:strVal val="visible"/>
                                      </p:to>
                                    </p:set>
                                    <p:anim calcmode="lin" valueType="num">
                                      <p:cBhvr>
                                        <p:cTn id="28" dur="1000" fill="hold"/>
                                        <p:tgtEl>
                                          <p:spTgt spid="4"/>
                                        </p:tgtEl>
                                        <p:attrNameLst>
                                          <p:attrName>ppt_w</p:attrName>
                                        </p:attrNameLst>
                                      </p:cBhvr>
                                      <p:tavLst>
                                        <p:tav tm="0">
                                          <p:val>
                                            <p:fltVal val="0"/>
                                          </p:val>
                                        </p:tav>
                                        <p:tav tm="100000">
                                          <p:val>
                                            <p:strVal val="#ppt_w"/>
                                          </p:val>
                                        </p:tav>
                                      </p:tavLst>
                                    </p:anim>
                                    <p:anim calcmode="lin" valueType="num">
                                      <p:cBhvr>
                                        <p:cTn id="29" dur="1000" fill="hold"/>
                                        <p:tgtEl>
                                          <p:spTgt spid="4"/>
                                        </p:tgtEl>
                                        <p:attrNameLst>
                                          <p:attrName>ppt_h</p:attrName>
                                        </p:attrNameLst>
                                      </p:cBhvr>
                                      <p:tavLst>
                                        <p:tav tm="0">
                                          <p:val>
                                            <p:fltVal val="0"/>
                                          </p:val>
                                        </p:tav>
                                        <p:tav tm="100000">
                                          <p:val>
                                            <p:strVal val="#ppt_h"/>
                                          </p:val>
                                        </p:tav>
                                      </p:tavLst>
                                    </p:anim>
                                    <p:animEffect transition="in" filter="fade">
                                      <p:cBhvr>
                                        <p:cTn id="30" dur="1000"/>
                                        <p:tgtEl>
                                          <p:spTgt spid="4"/>
                                        </p:tgtEl>
                                      </p:cBhvr>
                                    </p:animEffect>
                                  </p:childTnLst>
                                </p:cTn>
                              </p:par>
                              <p:par>
                                <p:cTn id="31" presetID="8" presetClass="emph" presetSubtype="0" fill="hold" grpId="1" nodeType="withEffect">
                                  <p:stCondLst>
                                    <p:cond delay="1000"/>
                                  </p:stCondLst>
                                  <p:childTnLst>
                                    <p:animRot by="21600000">
                                      <p:cBhvr>
                                        <p:cTn id="32" dur="1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p:bldP spid="4" grpId="1"/>
      <p:bldP spid="6" grpId="0" animBg="1"/>
      <p:bldP spid="6" grpId="1" animBg="1"/>
      <p:bldP spid="7" grpId="0" animBg="1"/>
      <p:bldP spid="7"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2B51E-C0CF-42F4-9EC9-B6BD4EE487E3}"/>
              </a:ext>
            </a:extLst>
          </p:cNvPr>
          <p:cNvSpPr>
            <a:spLocks noGrp="1"/>
          </p:cNvSpPr>
          <p:nvPr>
            <p:ph type="title"/>
          </p:nvPr>
        </p:nvSpPr>
        <p:spPr/>
        <p:txBody>
          <a:bodyPr/>
          <a:lstStyle/>
          <a:p>
            <a:endParaRPr lang="en-US" spc="300"/>
          </a:p>
        </p:txBody>
      </p:sp>
      <p:sp>
        <p:nvSpPr>
          <p:cNvPr id="3" name="Content Placeholder 2">
            <a:extLst>
              <a:ext uri="{FF2B5EF4-FFF2-40B4-BE49-F238E27FC236}">
                <a16:creationId xmlns:a16="http://schemas.microsoft.com/office/drawing/2014/main" id="{36C006A1-84F5-4F54-8C7E-6C71E6BE4900}"/>
              </a:ext>
            </a:extLst>
          </p:cNvPr>
          <p:cNvSpPr>
            <a:spLocks noGrp="1"/>
          </p:cNvSpPr>
          <p:nvPr>
            <p:ph idx="1"/>
          </p:nvPr>
        </p:nvSpPr>
        <p:spPr/>
        <p:txBody>
          <a:bodyPr/>
          <a:lstStyle/>
          <a:p>
            <a:endParaRPr lang="en-US"/>
          </a:p>
        </p:txBody>
      </p:sp>
      <p:sp>
        <p:nvSpPr>
          <p:cNvPr id="4" name="Rectangle 3">
            <a:extLst>
              <a:ext uri="{FF2B5EF4-FFF2-40B4-BE49-F238E27FC236}">
                <a16:creationId xmlns:a16="http://schemas.microsoft.com/office/drawing/2014/main" id="{8D37FA76-5E6E-4A64-831D-697196E99AB7}"/>
              </a:ext>
            </a:extLst>
          </p:cNvPr>
          <p:cNvSpPr/>
          <p:nvPr/>
        </p:nvSpPr>
        <p:spPr>
          <a:xfrm>
            <a:off x="386254" y="1813731"/>
            <a:ext cx="11477296" cy="4524315"/>
          </a:xfrm>
          <a:prstGeom prst="rect">
            <a:avLst/>
          </a:prstGeom>
          <a:solidFill>
            <a:schemeClr val="bg1"/>
          </a:solidFill>
        </p:spPr>
        <p:txBody>
          <a:bodyPr wrap="square">
            <a:spAutoFit/>
          </a:bodyPr>
          <a:lstStyle/>
          <a:p>
            <a:pPr algn="just"/>
            <a:r>
              <a:rPr lang="nl-NL" sz="3600" dirty="0">
                <a:latin typeface="Times New Roman" pitchFamily="18" charset="0"/>
                <a:cs typeface="Times New Roman" pitchFamily="18" charset="0"/>
              </a:rPr>
              <a:t>	Ngày xưa,</a:t>
            </a:r>
            <a:r>
              <a:rPr lang="nl-NL" sz="3600" b="1" dirty="0">
                <a:solidFill>
                  <a:srgbClr val="FF0000"/>
                </a:solidFill>
                <a:latin typeface="Times New Roman" pitchFamily="18" charset="0"/>
                <a:cs typeface="Times New Roman" pitchFamily="18" charset="0"/>
              </a:rPr>
              <a:t>/ </a:t>
            </a:r>
            <a:r>
              <a:rPr lang="nl-NL" sz="3600" dirty="0">
                <a:latin typeface="Times New Roman" pitchFamily="18" charset="0"/>
                <a:cs typeface="Times New Roman" pitchFamily="18" charset="0"/>
              </a:rPr>
              <a:t>ở bản kia</a:t>
            </a:r>
            <a:r>
              <a:rPr lang="nl-NL" sz="3600" b="1" dirty="0">
                <a:solidFill>
                  <a:srgbClr val="FF0000"/>
                </a:solidFill>
                <a:latin typeface="Times New Roman" pitchFamily="18" charset="0"/>
                <a:cs typeface="Times New Roman" pitchFamily="18" charset="0"/>
              </a:rPr>
              <a:t>/</a:t>
            </a:r>
            <a:r>
              <a:rPr lang="nl-NL" sz="3600" dirty="0">
                <a:latin typeface="Times New Roman" pitchFamily="18" charset="0"/>
                <a:cs typeface="Times New Roman" pitchFamily="18" charset="0"/>
              </a:rPr>
              <a:t> có một chú bé tuy </a:t>
            </a:r>
            <a:r>
              <a:rPr lang="nl-NL" sz="3600" b="1" u="sng" dirty="0">
                <a:latin typeface="Times New Roman" pitchFamily="18" charset="0"/>
                <a:cs typeface="Times New Roman" pitchFamily="18" charset="0"/>
              </a:rPr>
              <a:t>nhỏ người</a:t>
            </a:r>
            <a:r>
              <a:rPr lang="nl-NL" sz="3600" b="1" dirty="0">
                <a:latin typeface="Times New Roman" pitchFamily="18" charset="0"/>
                <a:cs typeface="Times New Roman" pitchFamily="18" charset="0"/>
              </a:rPr>
              <a:t> </a:t>
            </a:r>
            <a:r>
              <a:rPr lang="nl-NL" sz="3600" dirty="0">
                <a:latin typeface="Times New Roman" pitchFamily="18" charset="0"/>
                <a:cs typeface="Times New Roman" pitchFamily="18" charset="0"/>
              </a:rPr>
              <a:t>nhưng ăn một lúc hết </a:t>
            </a:r>
            <a:r>
              <a:rPr lang="nl-NL" sz="3600" b="1" u="sng" dirty="0">
                <a:latin typeface="Times New Roman" pitchFamily="18" charset="0"/>
                <a:cs typeface="Times New Roman" pitchFamily="18" charset="0"/>
              </a:rPr>
              <a:t>chín chõ xôi</a:t>
            </a:r>
            <a:r>
              <a:rPr lang="nl-NL" sz="3600" dirty="0">
                <a:latin typeface="Times New Roman" pitchFamily="18" charset="0"/>
                <a:cs typeface="Times New Roman" pitchFamily="18" charset="0"/>
              </a:rPr>
              <a:t>.</a:t>
            </a:r>
            <a:r>
              <a:rPr lang="nl-NL" sz="3600" b="1" dirty="0">
                <a:solidFill>
                  <a:srgbClr val="FF0000"/>
                </a:solidFill>
                <a:latin typeface="Times New Roman" pitchFamily="18" charset="0"/>
                <a:cs typeface="Times New Roman" pitchFamily="18" charset="0"/>
              </a:rPr>
              <a:t>//</a:t>
            </a:r>
            <a:r>
              <a:rPr lang="nl-NL" sz="3600" dirty="0">
                <a:latin typeface="Times New Roman" pitchFamily="18" charset="0"/>
                <a:cs typeface="Times New Roman" pitchFamily="18" charset="0"/>
              </a:rPr>
              <a:t> Dân bản đặt tên cho chú là Cẩu Khây.</a:t>
            </a:r>
            <a:r>
              <a:rPr lang="nl-NL" sz="3600" b="1" dirty="0">
                <a:solidFill>
                  <a:srgbClr val="FF0000"/>
                </a:solidFill>
                <a:latin typeface="Times New Roman" pitchFamily="18" charset="0"/>
                <a:cs typeface="Times New Roman" pitchFamily="18" charset="0"/>
              </a:rPr>
              <a:t>//</a:t>
            </a:r>
            <a:r>
              <a:rPr lang="nl-NL" sz="3600" dirty="0">
                <a:latin typeface="Times New Roman" pitchFamily="18" charset="0"/>
                <a:cs typeface="Times New Roman" pitchFamily="18" charset="0"/>
              </a:rPr>
              <a:t> Cẩu Khây </a:t>
            </a:r>
            <a:r>
              <a:rPr lang="nl-NL" sz="3600" b="1" u="sng" dirty="0">
                <a:latin typeface="Times New Roman" pitchFamily="18" charset="0"/>
                <a:cs typeface="Times New Roman" pitchFamily="18" charset="0"/>
              </a:rPr>
              <a:t>lên mười tuổi</a:t>
            </a:r>
            <a:r>
              <a:rPr lang="nl-NL" sz="3600" dirty="0">
                <a:latin typeface="Times New Roman" pitchFamily="18" charset="0"/>
                <a:cs typeface="Times New Roman" pitchFamily="18" charset="0"/>
              </a:rPr>
              <a:t>,</a:t>
            </a:r>
            <a:r>
              <a:rPr lang="nl-NL" sz="3600" b="1" dirty="0">
                <a:solidFill>
                  <a:srgbClr val="FF0000"/>
                </a:solidFill>
                <a:latin typeface="Times New Roman" pitchFamily="18" charset="0"/>
                <a:cs typeface="Times New Roman" pitchFamily="18" charset="0"/>
              </a:rPr>
              <a:t>/</a:t>
            </a:r>
            <a:r>
              <a:rPr lang="nl-NL" sz="3600" dirty="0">
                <a:latin typeface="Times New Roman" pitchFamily="18" charset="0"/>
                <a:cs typeface="Times New Roman" pitchFamily="18" charset="0"/>
              </a:rPr>
              <a:t> sức đã bằng trai mười tám,</a:t>
            </a:r>
            <a:r>
              <a:rPr lang="nl-NL" sz="3600" b="1" dirty="0">
                <a:solidFill>
                  <a:srgbClr val="FF0000"/>
                </a:solidFill>
                <a:latin typeface="Times New Roman" pitchFamily="18" charset="0"/>
                <a:cs typeface="Times New Roman" pitchFamily="18" charset="0"/>
              </a:rPr>
              <a:t>/</a:t>
            </a:r>
            <a:r>
              <a:rPr lang="nl-NL" sz="3600" dirty="0">
                <a:latin typeface="Times New Roman" pitchFamily="18" charset="0"/>
                <a:cs typeface="Times New Roman" pitchFamily="18" charset="0"/>
              </a:rPr>
              <a:t> </a:t>
            </a:r>
            <a:r>
              <a:rPr lang="nl-NL" sz="3600" b="1" u="sng" dirty="0">
                <a:latin typeface="Times New Roman" pitchFamily="18" charset="0"/>
                <a:cs typeface="Times New Roman" pitchFamily="18" charset="0"/>
              </a:rPr>
              <a:t>mười lăm tuổi</a:t>
            </a:r>
            <a:r>
              <a:rPr lang="nl-NL" sz="3600" b="1" dirty="0">
                <a:latin typeface="Times New Roman" pitchFamily="18" charset="0"/>
                <a:cs typeface="Times New Roman" pitchFamily="18" charset="0"/>
              </a:rPr>
              <a:t> </a:t>
            </a:r>
            <a:r>
              <a:rPr lang="nl-NL" sz="3600" dirty="0">
                <a:latin typeface="Times New Roman" pitchFamily="18" charset="0"/>
                <a:cs typeface="Times New Roman" pitchFamily="18" charset="0"/>
              </a:rPr>
              <a:t>đã </a:t>
            </a:r>
            <a:r>
              <a:rPr lang="nl-NL" sz="3600" b="1" u="sng" dirty="0">
                <a:latin typeface="Times New Roman" pitchFamily="18" charset="0"/>
                <a:cs typeface="Times New Roman" pitchFamily="18" charset="0"/>
              </a:rPr>
              <a:t>tinh thông võ nghệ</a:t>
            </a:r>
            <a:r>
              <a:rPr lang="nl-NL" sz="3600" u="sng" dirty="0">
                <a:latin typeface="Times New Roman" pitchFamily="18" charset="0"/>
                <a:cs typeface="Times New Roman" pitchFamily="18" charset="0"/>
              </a:rPr>
              <a:t>.</a:t>
            </a:r>
            <a:r>
              <a:rPr lang="nl-NL" sz="3600" b="1" dirty="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a:p>
            <a:pPr algn="just"/>
            <a:r>
              <a:rPr lang="nl-NL" sz="3600" dirty="0">
                <a:latin typeface="Times New Roman" pitchFamily="18" charset="0"/>
                <a:cs typeface="Times New Roman" pitchFamily="18" charset="0"/>
              </a:rPr>
              <a:t>	Hồi ấy,</a:t>
            </a:r>
            <a:r>
              <a:rPr lang="nl-NL" sz="3600" b="1" dirty="0">
                <a:solidFill>
                  <a:srgbClr val="FF0000"/>
                </a:solidFill>
                <a:latin typeface="Times New Roman" pitchFamily="18" charset="0"/>
                <a:cs typeface="Times New Roman" pitchFamily="18" charset="0"/>
              </a:rPr>
              <a:t>/</a:t>
            </a:r>
            <a:r>
              <a:rPr lang="nl-NL" sz="3600" dirty="0">
                <a:latin typeface="Times New Roman" pitchFamily="18" charset="0"/>
                <a:cs typeface="Times New Roman" pitchFamily="18" charset="0"/>
              </a:rPr>
              <a:t> trong vùng xuất hiện một con yêu tinh</a:t>
            </a:r>
            <a:r>
              <a:rPr lang="nl-NL" sz="3600" b="1" dirty="0">
                <a:solidFill>
                  <a:srgbClr val="FF0000"/>
                </a:solidFill>
                <a:latin typeface="Times New Roman" pitchFamily="18" charset="0"/>
                <a:cs typeface="Times New Roman" pitchFamily="18" charset="0"/>
              </a:rPr>
              <a:t>/ </a:t>
            </a:r>
            <a:r>
              <a:rPr lang="nl-NL" sz="3600" b="1" u="sng" dirty="0">
                <a:latin typeface="Times New Roman" pitchFamily="18" charset="0"/>
                <a:cs typeface="Times New Roman" pitchFamily="18" charset="0"/>
              </a:rPr>
              <a:t>chuyên</a:t>
            </a:r>
            <a:r>
              <a:rPr lang="nl-NL" sz="3600" dirty="0">
                <a:latin typeface="Times New Roman" pitchFamily="18" charset="0"/>
                <a:cs typeface="Times New Roman" pitchFamily="18" charset="0"/>
              </a:rPr>
              <a:t> bắt người và súc vật.</a:t>
            </a:r>
            <a:r>
              <a:rPr lang="nl-NL" sz="3600" b="1" dirty="0">
                <a:solidFill>
                  <a:srgbClr val="FF0000"/>
                </a:solidFill>
                <a:latin typeface="Times New Roman" pitchFamily="18" charset="0"/>
                <a:cs typeface="Times New Roman" pitchFamily="18" charset="0"/>
              </a:rPr>
              <a:t>//</a:t>
            </a:r>
            <a:r>
              <a:rPr lang="nl-NL" sz="3600" dirty="0">
                <a:latin typeface="Times New Roman" pitchFamily="18" charset="0"/>
                <a:cs typeface="Times New Roman" pitchFamily="18" charset="0"/>
              </a:rPr>
              <a:t> Chẳng mấy chốc,</a:t>
            </a:r>
            <a:r>
              <a:rPr lang="nl-NL" sz="3600" b="1" dirty="0">
                <a:solidFill>
                  <a:srgbClr val="FF0000"/>
                </a:solidFill>
                <a:latin typeface="Times New Roman" pitchFamily="18" charset="0"/>
                <a:cs typeface="Times New Roman" pitchFamily="18" charset="0"/>
              </a:rPr>
              <a:t>/</a:t>
            </a:r>
            <a:r>
              <a:rPr lang="nl-NL" sz="3600" dirty="0">
                <a:latin typeface="Times New Roman" pitchFamily="18" charset="0"/>
                <a:cs typeface="Times New Roman" pitchFamily="18" charset="0"/>
              </a:rPr>
              <a:t> làng bản </a:t>
            </a:r>
            <a:r>
              <a:rPr lang="nl-NL" sz="3600" b="1" u="sng" dirty="0">
                <a:latin typeface="Times New Roman" pitchFamily="18" charset="0"/>
                <a:cs typeface="Times New Roman" pitchFamily="18" charset="0"/>
              </a:rPr>
              <a:t>tan hoang</a:t>
            </a:r>
            <a:r>
              <a:rPr lang="nl-NL" sz="3600" dirty="0">
                <a:latin typeface="Times New Roman" pitchFamily="18" charset="0"/>
                <a:cs typeface="Times New Roman" pitchFamily="18" charset="0"/>
              </a:rPr>
              <a:t>,</a:t>
            </a:r>
            <a:r>
              <a:rPr lang="nl-NL" sz="3600" b="1" dirty="0">
                <a:solidFill>
                  <a:srgbClr val="FF0000"/>
                </a:solidFill>
                <a:latin typeface="Times New Roman" pitchFamily="18" charset="0"/>
                <a:cs typeface="Times New Roman" pitchFamily="18" charset="0"/>
              </a:rPr>
              <a:t>/</a:t>
            </a:r>
            <a:r>
              <a:rPr lang="nl-NL" sz="3600" dirty="0">
                <a:latin typeface="Times New Roman" pitchFamily="18" charset="0"/>
                <a:cs typeface="Times New Roman" pitchFamily="18" charset="0"/>
              </a:rPr>
              <a:t> nhiều nơi </a:t>
            </a:r>
            <a:r>
              <a:rPr lang="nl-NL" sz="3600" b="1" u="sng" dirty="0">
                <a:latin typeface="Times New Roman" pitchFamily="18" charset="0"/>
                <a:cs typeface="Times New Roman" pitchFamily="18" charset="0"/>
              </a:rPr>
              <a:t>không còn ai</a:t>
            </a:r>
            <a:r>
              <a:rPr lang="nl-NL" sz="3600" b="1" dirty="0">
                <a:latin typeface="Times New Roman" pitchFamily="18" charset="0"/>
                <a:cs typeface="Times New Roman" pitchFamily="18" charset="0"/>
              </a:rPr>
              <a:t> </a:t>
            </a:r>
            <a:r>
              <a:rPr lang="nl-NL" sz="3600" dirty="0">
                <a:latin typeface="Times New Roman" pitchFamily="18" charset="0"/>
                <a:cs typeface="Times New Roman" pitchFamily="18" charset="0"/>
              </a:rPr>
              <a:t>sống sót.</a:t>
            </a:r>
            <a:r>
              <a:rPr lang="nl-NL" sz="3600" b="1" dirty="0">
                <a:solidFill>
                  <a:srgbClr val="FF0000"/>
                </a:solidFill>
                <a:latin typeface="Times New Roman" pitchFamily="18" charset="0"/>
                <a:cs typeface="Times New Roman" pitchFamily="18" charset="0"/>
              </a:rPr>
              <a:t>//</a:t>
            </a:r>
            <a:r>
              <a:rPr lang="nl-NL" sz="3600" dirty="0">
                <a:latin typeface="Times New Roman" pitchFamily="18" charset="0"/>
                <a:cs typeface="Times New Roman" pitchFamily="18" charset="0"/>
              </a:rPr>
              <a:t> Thương dân bản,</a:t>
            </a:r>
            <a:r>
              <a:rPr lang="nl-NL" sz="3600" b="1" dirty="0">
                <a:solidFill>
                  <a:srgbClr val="FF0000"/>
                </a:solidFill>
                <a:latin typeface="Times New Roman" pitchFamily="18" charset="0"/>
                <a:cs typeface="Times New Roman" pitchFamily="18" charset="0"/>
              </a:rPr>
              <a:t>/</a:t>
            </a:r>
            <a:r>
              <a:rPr lang="nl-NL" sz="3600" dirty="0">
                <a:latin typeface="Times New Roman" pitchFamily="18" charset="0"/>
                <a:cs typeface="Times New Roman" pitchFamily="18" charset="0"/>
              </a:rPr>
              <a:t> Cẩu Khây </a:t>
            </a:r>
            <a:r>
              <a:rPr lang="nl-NL" sz="3600" b="1" u="sng" dirty="0">
                <a:latin typeface="Times New Roman" pitchFamily="18" charset="0"/>
                <a:cs typeface="Times New Roman" pitchFamily="18" charset="0"/>
              </a:rPr>
              <a:t>quyết chí </a:t>
            </a:r>
            <a:r>
              <a:rPr lang="nl-NL" sz="3600" dirty="0">
                <a:latin typeface="Times New Roman" pitchFamily="18" charset="0"/>
                <a:cs typeface="Times New Roman" pitchFamily="18" charset="0"/>
              </a:rPr>
              <a:t>lên đường diệt trừ yêu tinh</a:t>
            </a:r>
            <a:r>
              <a:rPr lang="nl-NL" sz="3600" b="1" dirty="0">
                <a:latin typeface="Times New Roman" pitchFamily="18" charset="0"/>
                <a:cs typeface="Times New Roman" pitchFamily="18" charset="0"/>
              </a:rPr>
              <a:t>.</a:t>
            </a:r>
            <a:r>
              <a:rPr lang="nl-NL" sz="3600" b="1" dirty="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sp>
        <p:nvSpPr>
          <p:cNvPr id="5" name="Rectangle: Rounded Corners 4">
            <a:extLst>
              <a:ext uri="{FF2B5EF4-FFF2-40B4-BE49-F238E27FC236}">
                <a16:creationId xmlns:a16="http://schemas.microsoft.com/office/drawing/2014/main" id="{8035A79E-7B35-4031-B11E-07D07FBCCEE3}"/>
              </a:ext>
            </a:extLst>
          </p:cNvPr>
          <p:cNvSpPr/>
          <p:nvPr/>
        </p:nvSpPr>
        <p:spPr>
          <a:xfrm>
            <a:off x="476308" y="624385"/>
            <a:ext cx="11242637" cy="978949"/>
          </a:xfrm>
          <a:prstGeom prst="roundRect">
            <a:avLst/>
          </a:prstGeom>
          <a:solidFill>
            <a:srgbClr val="34070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20C5D08-3D72-48A7-A59C-50DCCCC2F557}"/>
              </a:ext>
            </a:extLst>
          </p:cNvPr>
          <p:cNvSpPr txBox="1"/>
          <p:nvPr/>
        </p:nvSpPr>
        <p:spPr>
          <a:xfrm>
            <a:off x="1294458" y="504574"/>
            <a:ext cx="9018076" cy="1015663"/>
          </a:xfrm>
          <a:prstGeom prst="rect">
            <a:avLst/>
          </a:prstGeom>
          <a:noFill/>
        </p:spPr>
        <p:txBody>
          <a:bodyPr wrap="square" rtlCol="0">
            <a:spAutoFit/>
          </a:bodyPr>
          <a:lstStyle/>
          <a:p>
            <a:pPr lvl="0" algn="ctr">
              <a:defRPr/>
            </a:pPr>
            <a:r>
              <a:rPr lang="en-US" sz="6000" spc="300">
                <a:solidFill>
                  <a:prstClr val="white"/>
                </a:solidFill>
                <a:latin typeface="UTM Iron Gothic" panose="02040603050506020204" pitchFamily="18" charset="0"/>
              </a:rPr>
              <a:t>Luyện đọc diễn cảm</a:t>
            </a:r>
          </a:p>
        </p:txBody>
      </p:sp>
      <p:sp>
        <p:nvSpPr>
          <p:cNvPr id="7" name="Rectangle: Rounded Corners 6">
            <a:extLst>
              <a:ext uri="{FF2B5EF4-FFF2-40B4-BE49-F238E27FC236}">
                <a16:creationId xmlns:a16="http://schemas.microsoft.com/office/drawing/2014/main" id="{225D6A2A-BCCF-4567-A9D4-80DBCE9F19EE}"/>
              </a:ext>
            </a:extLst>
          </p:cNvPr>
          <p:cNvSpPr/>
          <p:nvPr/>
        </p:nvSpPr>
        <p:spPr>
          <a:xfrm>
            <a:off x="532456" y="561432"/>
            <a:ext cx="11242637" cy="978949"/>
          </a:xfrm>
          <a:prstGeom prst="roundRect">
            <a:avLst/>
          </a:pr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6210493F-E084-41EA-8E83-677A8130D8C7}"/>
              </a:ext>
            </a:extLst>
          </p:cNvPr>
          <p:cNvSpPr/>
          <p:nvPr/>
        </p:nvSpPr>
        <p:spPr>
          <a:xfrm>
            <a:off x="386254" y="519954"/>
            <a:ext cx="11242637" cy="978949"/>
          </a:xfrm>
          <a:prstGeom prst="roundRect">
            <a:avLst/>
          </a:prstGeom>
          <a:noFill/>
          <a:ln w="38100">
            <a:solidFill>
              <a:schemeClr val="bg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8398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2D106B28-2B7A-4EE8-B6CC-C3B2BA3B3906}"/>
              </a:ext>
            </a:extLst>
          </p:cNvPr>
          <p:cNvSpPr/>
          <p:nvPr/>
        </p:nvSpPr>
        <p:spPr>
          <a:xfrm>
            <a:off x="3936423" y="705876"/>
            <a:ext cx="4648200" cy="2274484"/>
          </a:xfrm>
          <a:prstGeom prst="roundRect">
            <a:avLst/>
          </a:prstGeom>
          <a:solidFill>
            <a:srgbClr val="34070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BD42A43-FAB2-4DC8-989A-6AFFD24DE1BA}"/>
              </a:ext>
            </a:extLst>
          </p:cNvPr>
          <p:cNvSpPr txBox="1"/>
          <p:nvPr/>
        </p:nvSpPr>
        <p:spPr>
          <a:xfrm>
            <a:off x="2151456" y="953857"/>
            <a:ext cx="8187872"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600" spc="300">
                <a:solidFill>
                  <a:prstClr val="white"/>
                </a:solidFill>
                <a:latin typeface="UTM Iron Gothic" panose="02040603050506020204" pitchFamily="18" charset="0"/>
              </a:rPr>
              <a:t>4. Dặn dò</a:t>
            </a:r>
            <a:endParaRPr kumimoji="0" lang="en-US" sz="9600" b="0" i="0" u="none" strike="noStrike" kern="1200" cap="none" spc="300" normalizeH="0" baseline="0" noProof="0" dirty="0">
              <a:ln>
                <a:noFill/>
              </a:ln>
              <a:solidFill>
                <a:prstClr val="white"/>
              </a:solidFill>
              <a:effectLst/>
              <a:uLnTx/>
              <a:uFillTx/>
              <a:latin typeface="UTM Iron Gothic" panose="02040603050506020204" pitchFamily="18" charset="0"/>
            </a:endParaRPr>
          </a:p>
        </p:txBody>
      </p:sp>
      <p:sp>
        <p:nvSpPr>
          <p:cNvPr id="6" name="Rectangle: Rounded Corners 5">
            <a:extLst>
              <a:ext uri="{FF2B5EF4-FFF2-40B4-BE49-F238E27FC236}">
                <a16:creationId xmlns:a16="http://schemas.microsoft.com/office/drawing/2014/main" id="{65047A79-1999-4415-8E89-1F9A9D51C5B0}"/>
              </a:ext>
            </a:extLst>
          </p:cNvPr>
          <p:cNvSpPr/>
          <p:nvPr/>
        </p:nvSpPr>
        <p:spPr>
          <a:xfrm>
            <a:off x="4088823" y="715112"/>
            <a:ext cx="4648200" cy="2274484"/>
          </a:xfrm>
          <a:prstGeom prst="roundRect">
            <a:avLst/>
          </a:pr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4BEB51D-A80A-485C-B341-4CFDDD76C7A5}"/>
              </a:ext>
            </a:extLst>
          </p:cNvPr>
          <p:cNvSpPr/>
          <p:nvPr/>
        </p:nvSpPr>
        <p:spPr>
          <a:xfrm>
            <a:off x="3846369" y="601445"/>
            <a:ext cx="4648200" cy="2274484"/>
          </a:xfrm>
          <a:prstGeom prst="roundRect">
            <a:avLst/>
          </a:prstGeom>
          <a:noFill/>
          <a:ln w="38100">
            <a:solidFill>
              <a:schemeClr val="bg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615CE4F0-27C7-4CCD-8871-639132C861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8708" y="2771167"/>
            <a:ext cx="6038930" cy="4157794"/>
          </a:xfrm>
          <a:prstGeom prst="rect">
            <a:avLst/>
          </a:prstGeom>
        </p:spPr>
      </p:pic>
    </p:spTree>
    <p:extLst>
      <p:ext uri="{BB962C8B-B14F-4D97-AF65-F5344CB8AC3E}">
        <p14:creationId xmlns:p14="http://schemas.microsoft.com/office/powerpoint/2010/main" val="921387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par>
                                <p:cTn id="10" presetID="8" presetClass="emph" presetSubtype="0" fill="hold" grpId="1" nodeType="withEffect">
                                  <p:stCondLst>
                                    <p:cond delay="0"/>
                                  </p:stCondLst>
                                  <p:childTnLst>
                                    <p:animRot by="21600000">
                                      <p:cBhvr>
                                        <p:cTn id="11" dur="1000" fill="hold"/>
                                        <p:tgtEl>
                                          <p:spTgt spid="3"/>
                                        </p:tgtEl>
                                        <p:attrNameLst>
                                          <p:attrName>r</p:attrName>
                                        </p:attrNameLst>
                                      </p:cBhvr>
                                    </p:animRot>
                                  </p:childTnLst>
                                </p:cTn>
                              </p:par>
                              <p:par>
                                <p:cTn id="12" presetID="53" presetClass="entr" presetSubtype="16"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Effect transition="in" filter="fade">
                                      <p:cBhvr>
                                        <p:cTn id="16" dur="1000"/>
                                        <p:tgtEl>
                                          <p:spTgt spid="6"/>
                                        </p:tgtEl>
                                      </p:cBhvr>
                                    </p:animEffect>
                                  </p:childTnLst>
                                </p:cTn>
                              </p:par>
                              <p:par>
                                <p:cTn id="17" presetID="8" presetClass="emph" presetSubtype="0" fill="hold" grpId="1" nodeType="withEffect">
                                  <p:stCondLst>
                                    <p:cond delay="0"/>
                                  </p:stCondLst>
                                  <p:childTnLst>
                                    <p:animRot by="21600000">
                                      <p:cBhvr>
                                        <p:cTn id="18" dur="1000" fill="hold"/>
                                        <p:tgtEl>
                                          <p:spTgt spid="6"/>
                                        </p:tgtEl>
                                        <p:attrNameLst>
                                          <p:attrName>r</p:attrName>
                                        </p:attrNameLst>
                                      </p:cBhvr>
                                    </p:animRot>
                                  </p:childTnLst>
                                </p:cTn>
                              </p:par>
                              <p:par>
                                <p:cTn id="19" presetID="53" presetClass="entr" presetSubtype="16"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Effect transition="in" filter="fade">
                                      <p:cBhvr>
                                        <p:cTn id="23" dur="1000"/>
                                        <p:tgtEl>
                                          <p:spTgt spid="7"/>
                                        </p:tgtEl>
                                      </p:cBhvr>
                                    </p:animEffect>
                                  </p:childTnLst>
                                </p:cTn>
                              </p:par>
                              <p:par>
                                <p:cTn id="24" presetID="8" presetClass="emph" presetSubtype="0" fill="hold" grpId="1" nodeType="withEffect">
                                  <p:stCondLst>
                                    <p:cond delay="0"/>
                                  </p:stCondLst>
                                  <p:childTnLst>
                                    <p:animRot by="21600000">
                                      <p:cBhvr>
                                        <p:cTn id="25" dur="1000" fill="hold"/>
                                        <p:tgtEl>
                                          <p:spTgt spid="7"/>
                                        </p:tgtEl>
                                        <p:attrNameLst>
                                          <p:attrName>r</p:attrName>
                                        </p:attrNameLst>
                                      </p:cBhvr>
                                    </p:animRot>
                                  </p:childTnLst>
                                </p:cTn>
                              </p:par>
                              <p:par>
                                <p:cTn id="26" presetID="53" presetClass="entr" presetSubtype="16" fill="hold" grpId="0" nodeType="withEffect">
                                  <p:stCondLst>
                                    <p:cond delay="1000"/>
                                  </p:stCondLst>
                                  <p:childTnLst>
                                    <p:set>
                                      <p:cBhvr>
                                        <p:cTn id="27" dur="1" fill="hold">
                                          <p:stCondLst>
                                            <p:cond delay="0"/>
                                          </p:stCondLst>
                                        </p:cTn>
                                        <p:tgtEl>
                                          <p:spTgt spid="4"/>
                                        </p:tgtEl>
                                        <p:attrNameLst>
                                          <p:attrName>style.visibility</p:attrName>
                                        </p:attrNameLst>
                                      </p:cBhvr>
                                      <p:to>
                                        <p:strVal val="visible"/>
                                      </p:to>
                                    </p:set>
                                    <p:anim calcmode="lin" valueType="num">
                                      <p:cBhvr>
                                        <p:cTn id="28" dur="1000" fill="hold"/>
                                        <p:tgtEl>
                                          <p:spTgt spid="4"/>
                                        </p:tgtEl>
                                        <p:attrNameLst>
                                          <p:attrName>ppt_w</p:attrName>
                                        </p:attrNameLst>
                                      </p:cBhvr>
                                      <p:tavLst>
                                        <p:tav tm="0">
                                          <p:val>
                                            <p:fltVal val="0"/>
                                          </p:val>
                                        </p:tav>
                                        <p:tav tm="100000">
                                          <p:val>
                                            <p:strVal val="#ppt_w"/>
                                          </p:val>
                                        </p:tav>
                                      </p:tavLst>
                                    </p:anim>
                                    <p:anim calcmode="lin" valueType="num">
                                      <p:cBhvr>
                                        <p:cTn id="29" dur="1000" fill="hold"/>
                                        <p:tgtEl>
                                          <p:spTgt spid="4"/>
                                        </p:tgtEl>
                                        <p:attrNameLst>
                                          <p:attrName>ppt_h</p:attrName>
                                        </p:attrNameLst>
                                      </p:cBhvr>
                                      <p:tavLst>
                                        <p:tav tm="0">
                                          <p:val>
                                            <p:fltVal val="0"/>
                                          </p:val>
                                        </p:tav>
                                        <p:tav tm="100000">
                                          <p:val>
                                            <p:strVal val="#ppt_h"/>
                                          </p:val>
                                        </p:tav>
                                      </p:tavLst>
                                    </p:anim>
                                    <p:animEffect transition="in" filter="fade">
                                      <p:cBhvr>
                                        <p:cTn id="30" dur="1000"/>
                                        <p:tgtEl>
                                          <p:spTgt spid="4"/>
                                        </p:tgtEl>
                                      </p:cBhvr>
                                    </p:animEffect>
                                  </p:childTnLst>
                                </p:cTn>
                              </p:par>
                              <p:par>
                                <p:cTn id="31" presetID="8" presetClass="emph" presetSubtype="0" fill="hold" grpId="1" nodeType="withEffect">
                                  <p:stCondLst>
                                    <p:cond delay="1000"/>
                                  </p:stCondLst>
                                  <p:childTnLst>
                                    <p:animRot by="21600000">
                                      <p:cBhvr>
                                        <p:cTn id="32" dur="1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p:bldP spid="4" grpId="1"/>
      <p:bldP spid="6" grpId="0" animBg="1"/>
      <p:bldP spid="6" grpId="1" animBg="1"/>
      <p:bldP spid="7" grpId="0" animBg="1"/>
      <p:bldP spid="7"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2D106B28-2B7A-4EE8-B6CC-C3B2BA3B3906}"/>
              </a:ext>
            </a:extLst>
          </p:cNvPr>
          <p:cNvSpPr/>
          <p:nvPr/>
        </p:nvSpPr>
        <p:spPr>
          <a:xfrm>
            <a:off x="4145972" y="795989"/>
            <a:ext cx="7145621" cy="3389874"/>
          </a:xfrm>
          <a:prstGeom prst="roundRect">
            <a:avLst/>
          </a:prstGeom>
          <a:solidFill>
            <a:srgbClr val="34070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BD42A43-FAB2-4DC8-989A-6AFFD24DE1BA}"/>
              </a:ext>
            </a:extLst>
          </p:cNvPr>
          <p:cNvSpPr txBox="1"/>
          <p:nvPr/>
        </p:nvSpPr>
        <p:spPr>
          <a:xfrm>
            <a:off x="5424292" y="1034444"/>
            <a:ext cx="4893779" cy="3046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600" spc="300">
                <a:solidFill>
                  <a:prstClr val="white"/>
                </a:solidFill>
                <a:latin typeface="UTM Iron Gothic" panose="02040603050506020204" pitchFamily="18" charset="0"/>
              </a:rPr>
              <a:t>Chúc các em học tốt. </a:t>
            </a:r>
            <a:endParaRPr kumimoji="0" lang="en-US" sz="9600" b="0" i="0" u="none" strike="noStrike" kern="1200" cap="none" spc="300" normalizeH="0" baseline="0" noProof="0" dirty="0">
              <a:ln>
                <a:noFill/>
              </a:ln>
              <a:solidFill>
                <a:prstClr val="white"/>
              </a:solidFill>
              <a:effectLst/>
              <a:uLnTx/>
              <a:uFillTx/>
              <a:latin typeface="UTM Iron Gothic" panose="02040603050506020204" pitchFamily="18" charset="0"/>
            </a:endParaRPr>
          </a:p>
        </p:txBody>
      </p:sp>
      <p:sp>
        <p:nvSpPr>
          <p:cNvPr id="6" name="Rectangle: Rounded Corners 5">
            <a:extLst>
              <a:ext uri="{FF2B5EF4-FFF2-40B4-BE49-F238E27FC236}">
                <a16:creationId xmlns:a16="http://schemas.microsoft.com/office/drawing/2014/main" id="{65047A79-1999-4415-8E89-1F9A9D51C5B0}"/>
              </a:ext>
            </a:extLst>
          </p:cNvPr>
          <p:cNvSpPr/>
          <p:nvPr/>
        </p:nvSpPr>
        <p:spPr>
          <a:xfrm>
            <a:off x="4298372" y="805225"/>
            <a:ext cx="7145621" cy="3389874"/>
          </a:xfrm>
          <a:prstGeom prst="roundRect">
            <a:avLst/>
          </a:pr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4BEB51D-A80A-485C-B341-4CFDDD76C7A5}"/>
              </a:ext>
            </a:extLst>
          </p:cNvPr>
          <p:cNvSpPr/>
          <p:nvPr/>
        </p:nvSpPr>
        <p:spPr>
          <a:xfrm>
            <a:off x="4055918" y="691558"/>
            <a:ext cx="7145621" cy="3389874"/>
          </a:xfrm>
          <a:prstGeom prst="roundRect">
            <a:avLst/>
          </a:prstGeom>
          <a:noFill/>
          <a:ln w="38100">
            <a:solidFill>
              <a:schemeClr val="bg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E03BBE6-EE79-4CB8-AF96-6ED411F4A7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109956" y="1828800"/>
            <a:ext cx="3108812" cy="4693108"/>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4138191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par>
                                <p:cTn id="10" presetID="8" presetClass="emph" presetSubtype="0" fill="hold" grpId="1" nodeType="withEffect">
                                  <p:stCondLst>
                                    <p:cond delay="0"/>
                                  </p:stCondLst>
                                  <p:childTnLst>
                                    <p:animRot by="21600000">
                                      <p:cBhvr>
                                        <p:cTn id="11" dur="1000" fill="hold"/>
                                        <p:tgtEl>
                                          <p:spTgt spid="3"/>
                                        </p:tgtEl>
                                        <p:attrNameLst>
                                          <p:attrName>r</p:attrName>
                                        </p:attrNameLst>
                                      </p:cBhvr>
                                    </p:animRot>
                                  </p:childTnLst>
                                </p:cTn>
                              </p:par>
                              <p:par>
                                <p:cTn id="12" presetID="53" presetClass="entr" presetSubtype="16"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Effect transition="in" filter="fade">
                                      <p:cBhvr>
                                        <p:cTn id="16" dur="1000"/>
                                        <p:tgtEl>
                                          <p:spTgt spid="6"/>
                                        </p:tgtEl>
                                      </p:cBhvr>
                                    </p:animEffect>
                                  </p:childTnLst>
                                </p:cTn>
                              </p:par>
                              <p:par>
                                <p:cTn id="17" presetID="8" presetClass="emph" presetSubtype="0" fill="hold" grpId="1" nodeType="withEffect">
                                  <p:stCondLst>
                                    <p:cond delay="0"/>
                                  </p:stCondLst>
                                  <p:childTnLst>
                                    <p:animRot by="21600000">
                                      <p:cBhvr>
                                        <p:cTn id="18" dur="1000" fill="hold"/>
                                        <p:tgtEl>
                                          <p:spTgt spid="6"/>
                                        </p:tgtEl>
                                        <p:attrNameLst>
                                          <p:attrName>r</p:attrName>
                                        </p:attrNameLst>
                                      </p:cBhvr>
                                    </p:animRot>
                                  </p:childTnLst>
                                </p:cTn>
                              </p:par>
                              <p:par>
                                <p:cTn id="19" presetID="53" presetClass="entr" presetSubtype="16"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Effect transition="in" filter="fade">
                                      <p:cBhvr>
                                        <p:cTn id="23" dur="1000"/>
                                        <p:tgtEl>
                                          <p:spTgt spid="7"/>
                                        </p:tgtEl>
                                      </p:cBhvr>
                                    </p:animEffect>
                                  </p:childTnLst>
                                </p:cTn>
                              </p:par>
                              <p:par>
                                <p:cTn id="24" presetID="8" presetClass="emph" presetSubtype="0" fill="hold" grpId="1" nodeType="withEffect">
                                  <p:stCondLst>
                                    <p:cond delay="0"/>
                                  </p:stCondLst>
                                  <p:childTnLst>
                                    <p:animRot by="21600000">
                                      <p:cBhvr>
                                        <p:cTn id="25" dur="1000" fill="hold"/>
                                        <p:tgtEl>
                                          <p:spTgt spid="7"/>
                                        </p:tgtEl>
                                        <p:attrNameLst>
                                          <p:attrName>r</p:attrName>
                                        </p:attrNameLst>
                                      </p:cBhvr>
                                    </p:animRot>
                                  </p:childTnLst>
                                </p:cTn>
                              </p:par>
                              <p:par>
                                <p:cTn id="26" presetID="53" presetClass="entr" presetSubtype="16" fill="hold" grpId="0" nodeType="withEffect">
                                  <p:stCondLst>
                                    <p:cond delay="1000"/>
                                  </p:stCondLst>
                                  <p:childTnLst>
                                    <p:set>
                                      <p:cBhvr>
                                        <p:cTn id="27" dur="1" fill="hold">
                                          <p:stCondLst>
                                            <p:cond delay="0"/>
                                          </p:stCondLst>
                                        </p:cTn>
                                        <p:tgtEl>
                                          <p:spTgt spid="4"/>
                                        </p:tgtEl>
                                        <p:attrNameLst>
                                          <p:attrName>style.visibility</p:attrName>
                                        </p:attrNameLst>
                                      </p:cBhvr>
                                      <p:to>
                                        <p:strVal val="visible"/>
                                      </p:to>
                                    </p:set>
                                    <p:anim calcmode="lin" valueType="num">
                                      <p:cBhvr>
                                        <p:cTn id="28" dur="1000" fill="hold"/>
                                        <p:tgtEl>
                                          <p:spTgt spid="4"/>
                                        </p:tgtEl>
                                        <p:attrNameLst>
                                          <p:attrName>ppt_w</p:attrName>
                                        </p:attrNameLst>
                                      </p:cBhvr>
                                      <p:tavLst>
                                        <p:tav tm="0">
                                          <p:val>
                                            <p:fltVal val="0"/>
                                          </p:val>
                                        </p:tav>
                                        <p:tav tm="100000">
                                          <p:val>
                                            <p:strVal val="#ppt_w"/>
                                          </p:val>
                                        </p:tav>
                                      </p:tavLst>
                                    </p:anim>
                                    <p:anim calcmode="lin" valueType="num">
                                      <p:cBhvr>
                                        <p:cTn id="29" dur="1000" fill="hold"/>
                                        <p:tgtEl>
                                          <p:spTgt spid="4"/>
                                        </p:tgtEl>
                                        <p:attrNameLst>
                                          <p:attrName>ppt_h</p:attrName>
                                        </p:attrNameLst>
                                      </p:cBhvr>
                                      <p:tavLst>
                                        <p:tav tm="0">
                                          <p:val>
                                            <p:fltVal val="0"/>
                                          </p:val>
                                        </p:tav>
                                        <p:tav tm="100000">
                                          <p:val>
                                            <p:strVal val="#ppt_h"/>
                                          </p:val>
                                        </p:tav>
                                      </p:tavLst>
                                    </p:anim>
                                    <p:animEffect transition="in" filter="fade">
                                      <p:cBhvr>
                                        <p:cTn id="30" dur="1000"/>
                                        <p:tgtEl>
                                          <p:spTgt spid="4"/>
                                        </p:tgtEl>
                                      </p:cBhvr>
                                    </p:animEffect>
                                  </p:childTnLst>
                                </p:cTn>
                              </p:par>
                              <p:par>
                                <p:cTn id="31" presetID="8" presetClass="emph" presetSubtype="0" fill="hold" grpId="1" nodeType="withEffect">
                                  <p:stCondLst>
                                    <p:cond delay="1000"/>
                                  </p:stCondLst>
                                  <p:childTnLst>
                                    <p:animRot by="21600000">
                                      <p:cBhvr>
                                        <p:cTn id="32" dur="1000" fill="hold"/>
                                        <p:tgtEl>
                                          <p:spTgt spid="4"/>
                                        </p:tgtEl>
                                        <p:attrNameLst>
                                          <p:attrName>r</p:attrName>
                                        </p:attrNameLst>
                                      </p:cBhvr>
                                    </p:animRot>
                                  </p:childTnLst>
                                </p:cTn>
                              </p:par>
                            </p:childTnLst>
                          </p:cTn>
                        </p:par>
                        <p:par>
                          <p:cTn id="33" fill="hold">
                            <p:stCondLst>
                              <p:cond delay="2000"/>
                            </p:stCondLst>
                            <p:childTnLst>
                              <p:par>
                                <p:cTn id="34" presetID="10" presetClass="entr" presetSubtype="0"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p:bldP spid="4" grpId="1"/>
      <p:bldP spid="6" grpId="0" animBg="1"/>
      <p:bldP spid="6" grpId="1" animBg="1"/>
      <p:bldP spid="7" grpId="0" animBg="1"/>
      <p:bldP spid="7" grpId="1" animBg="1"/>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2D106B28-2B7A-4EE8-B6CC-C3B2BA3B3906}"/>
              </a:ext>
            </a:extLst>
          </p:cNvPr>
          <p:cNvSpPr/>
          <p:nvPr/>
        </p:nvSpPr>
        <p:spPr>
          <a:xfrm>
            <a:off x="3421083" y="13716000"/>
            <a:ext cx="5584510" cy="2018985"/>
          </a:xfrm>
          <a:prstGeom prst="roundRect">
            <a:avLst/>
          </a:prstGeom>
          <a:solidFill>
            <a:srgbClr val="34070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BD42A43-FAB2-4DC8-989A-6AFFD24DE1BA}"/>
              </a:ext>
            </a:extLst>
          </p:cNvPr>
          <p:cNvSpPr txBox="1"/>
          <p:nvPr/>
        </p:nvSpPr>
        <p:spPr>
          <a:xfrm>
            <a:off x="4207441" y="13716000"/>
            <a:ext cx="4708098"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600" spc="300">
                <a:solidFill>
                  <a:prstClr val="white"/>
                </a:solidFill>
                <a:latin typeface="UTM Iron Gothic" panose="02040603050506020204" pitchFamily="18" charset="0"/>
              </a:rPr>
              <a:t>Tiếng Việt 4</a:t>
            </a:r>
            <a:endParaRPr kumimoji="0" lang="en-US" sz="9600" b="0" i="0" u="none" strike="noStrike" kern="1200" cap="none" spc="300" normalizeH="0" baseline="0" noProof="0" dirty="0">
              <a:ln>
                <a:noFill/>
              </a:ln>
              <a:solidFill>
                <a:prstClr val="white"/>
              </a:solidFill>
              <a:effectLst/>
              <a:uLnTx/>
              <a:uFillTx/>
              <a:latin typeface="UTM Iron Gothic" panose="02040603050506020204" pitchFamily="18" charset="0"/>
            </a:endParaRPr>
          </a:p>
        </p:txBody>
      </p:sp>
      <p:sp>
        <p:nvSpPr>
          <p:cNvPr id="6" name="Rectangle: Rounded Corners 5">
            <a:extLst>
              <a:ext uri="{FF2B5EF4-FFF2-40B4-BE49-F238E27FC236}">
                <a16:creationId xmlns:a16="http://schemas.microsoft.com/office/drawing/2014/main" id="{65047A79-1999-4415-8E89-1F9A9D51C5B0}"/>
              </a:ext>
            </a:extLst>
          </p:cNvPr>
          <p:cNvSpPr/>
          <p:nvPr/>
        </p:nvSpPr>
        <p:spPr>
          <a:xfrm>
            <a:off x="3573483" y="13716000"/>
            <a:ext cx="5584510" cy="2018985"/>
          </a:xfrm>
          <a:prstGeom prst="roundRect">
            <a:avLst/>
          </a:pr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4BEB51D-A80A-485C-B341-4CFDDD76C7A5}"/>
              </a:ext>
            </a:extLst>
          </p:cNvPr>
          <p:cNvSpPr/>
          <p:nvPr/>
        </p:nvSpPr>
        <p:spPr>
          <a:xfrm>
            <a:off x="3331029" y="13716000"/>
            <a:ext cx="5584510" cy="2018985"/>
          </a:xfrm>
          <a:prstGeom prst="roundRect">
            <a:avLst/>
          </a:prstGeom>
          <a:noFill/>
          <a:ln w="38100">
            <a:solidFill>
              <a:schemeClr val="bg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3A8F7A5-A515-4437-82C1-6449594E47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0406" y="13716000"/>
            <a:ext cx="1645920" cy="2335151"/>
          </a:xfrm>
          <a:prstGeom prst="rect">
            <a:avLst/>
          </a:prstGeom>
          <a:ln>
            <a:noFill/>
          </a:ln>
          <a:effectLst>
            <a:softEdge rad="112500"/>
          </a:effectLst>
        </p:spPr>
      </p:pic>
      <p:pic>
        <p:nvPicPr>
          <p:cNvPr id="12" name="Picture 11">
            <a:extLst>
              <a:ext uri="{FF2B5EF4-FFF2-40B4-BE49-F238E27FC236}">
                <a16:creationId xmlns:a16="http://schemas.microsoft.com/office/drawing/2014/main" id="{221D3889-F17A-47B3-9B6A-B7005FD541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674" y="13716000"/>
            <a:ext cx="1645920" cy="2310329"/>
          </a:xfrm>
          <a:prstGeom prst="rect">
            <a:avLst/>
          </a:prstGeom>
          <a:ln>
            <a:noFill/>
          </a:ln>
          <a:effectLst>
            <a:softEdge rad="112500"/>
          </a:effectLst>
        </p:spPr>
      </p:pic>
      <p:pic>
        <p:nvPicPr>
          <p:cNvPr id="14" name="Picture 13">
            <a:extLst>
              <a:ext uri="{FF2B5EF4-FFF2-40B4-BE49-F238E27FC236}">
                <a16:creationId xmlns:a16="http://schemas.microsoft.com/office/drawing/2014/main" id="{45B7B258-431C-4398-B515-528D6E4033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4357" y="13716000"/>
            <a:ext cx="1645920" cy="2314577"/>
          </a:xfrm>
          <a:prstGeom prst="rect">
            <a:avLst/>
          </a:prstGeom>
          <a:ln>
            <a:noFill/>
          </a:ln>
          <a:effectLst>
            <a:softEdge rad="112500"/>
          </a:effectLst>
        </p:spPr>
      </p:pic>
      <p:pic>
        <p:nvPicPr>
          <p:cNvPr id="16" name="Picture 15">
            <a:extLst>
              <a:ext uri="{FF2B5EF4-FFF2-40B4-BE49-F238E27FC236}">
                <a16:creationId xmlns:a16="http://schemas.microsoft.com/office/drawing/2014/main" id="{CC61A887-0C93-4A65-9413-57B816D4C5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3040" y="13716000"/>
            <a:ext cx="1645920" cy="2326990"/>
          </a:xfrm>
          <a:prstGeom prst="rect">
            <a:avLst/>
          </a:prstGeom>
          <a:ln>
            <a:noFill/>
          </a:ln>
          <a:effectLst>
            <a:softEdge rad="112500"/>
          </a:effectLst>
        </p:spPr>
      </p:pic>
      <p:pic>
        <p:nvPicPr>
          <p:cNvPr id="18" name="Picture 17">
            <a:extLst>
              <a:ext uri="{FF2B5EF4-FFF2-40B4-BE49-F238E27FC236}">
                <a16:creationId xmlns:a16="http://schemas.microsoft.com/office/drawing/2014/main" id="{8D8A885F-29EF-4E19-B5CB-1CBB8460A22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01723" y="13716000"/>
            <a:ext cx="1645920" cy="2296850"/>
          </a:xfrm>
          <a:prstGeom prst="rect">
            <a:avLst/>
          </a:prstGeom>
          <a:ln>
            <a:noFill/>
          </a:ln>
          <a:effectLst>
            <a:softEdge rad="112500"/>
          </a:effectLst>
        </p:spPr>
      </p:pic>
    </p:spTree>
    <p:extLst>
      <p:ext uri="{BB962C8B-B14F-4D97-AF65-F5344CB8AC3E}">
        <p14:creationId xmlns:p14="http://schemas.microsoft.com/office/powerpoint/2010/main" val="69208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par>
                                <p:cTn id="10" presetID="8" presetClass="emph" presetSubtype="0" fill="hold" grpId="1" nodeType="withEffect">
                                  <p:stCondLst>
                                    <p:cond delay="0"/>
                                  </p:stCondLst>
                                  <p:childTnLst>
                                    <p:animRot by="21600000">
                                      <p:cBhvr>
                                        <p:cTn id="11" dur="1000" fill="hold"/>
                                        <p:tgtEl>
                                          <p:spTgt spid="3"/>
                                        </p:tgtEl>
                                        <p:attrNameLst>
                                          <p:attrName>r</p:attrName>
                                        </p:attrNameLst>
                                      </p:cBhvr>
                                    </p:animRot>
                                  </p:childTnLst>
                                </p:cTn>
                              </p:par>
                              <p:par>
                                <p:cTn id="12" presetID="53" presetClass="entr" presetSubtype="16"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Effect transition="in" filter="fade">
                                      <p:cBhvr>
                                        <p:cTn id="16" dur="1000"/>
                                        <p:tgtEl>
                                          <p:spTgt spid="6"/>
                                        </p:tgtEl>
                                      </p:cBhvr>
                                    </p:animEffect>
                                  </p:childTnLst>
                                </p:cTn>
                              </p:par>
                              <p:par>
                                <p:cTn id="17" presetID="8" presetClass="emph" presetSubtype="0" fill="hold" grpId="1" nodeType="withEffect">
                                  <p:stCondLst>
                                    <p:cond delay="0"/>
                                  </p:stCondLst>
                                  <p:childTnLst>
                                    <p:animRot by="21600000">
                                      <p:cBhvr>
                                        <p:cTn id="18" dur="1000" fill="hold"/>
                                        <p:tgtEl>
                                          <p:spTgt spid="6"/>
                                        </p:tgtEl>
                                        <p:attrNameLst>
                                          <p:attrName>r</p:attrName>
                                        </p:attrNameLst>
                                      </p:cBhvr>
                                    </p:animRot>
                                  </p:childTnLst>
                                </p:cTn>
                              </p:par>
                              <p:par>
                                <p:cTn id="19" presetID="53" presetClass="entr" presetSubtype="16"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Effect transition="in" filter="fade">
                                      <p:cBhvr>
                                        <p:cTn id="23" dur="1000"/>
                                        <p:tgtEl>
                                          <p:spTgt spid="7"/>
                                        </p:tgtEl>
                                      </p:cBhvr>
                                    </p:animEffect>
                                  </p:childTnLst>
                                </p:cTn>
                              </p:par>
                              <p:par>
                                <p:cTn id="24" presetID="8" presetClass="emph" presetSubtype="0" fill="hold" grpId="1" nodeType="withEffect">
                                  <p:stCondLst>
                                    <p:cond delay="0"/>
                                  </p:stCondLst>
                                  <p:childTnLst>
                                    <p:animRot by="21600000">
                                      <p:cBhvr>
                                        <p:cTn id="25" dur="1000" fill="hold"/>
                                        <p:tgtEl>
                                          <p:spTgt spid="7"/>
                                        </p:tgtEl>
                                        <p:attrNameLst>
                                          <p:attrName>r</p:attrName>
                                        </p:attrNameLst>
                                      </p:cBhvr>
                                    </p:animRot>
                                  </p:childTnLst>
                                </p:cTn>
                              </p:par>
                              <p:par>
                                <p:cTn id="26" presetID="53" presetClass="entr" presetSubtype="16" fill="hold" grpId="0" nodeType="withEffect">
                                  <p:stCondLst>
                                    <p:cond delay="1000"/>
                                  </p:stCondLst>
                                  <p:childTnLst>
                                    <p:set>
                                      <p:cBhvr>
                                        <p:cTn id="27" dur="1" fill="hold">
                                          <p:stCondLst>
                                            <p:cond delay="0"/>
                                          </p:stCondLst>
                                        </p:cTn>
                                        <p:tgtEl>
                                          <p:spTgt spid="4"/>
                                        </p:tgtEl>
                                        <p:attrNameLst>
                                          <p:attrName>style.visibility</p:attrName>
                                        </p:attrNameLst>
                                      </p:cBhvr>
                                      <p:to>
                                        <p:strVal val="visible"/>
                                      </p:to>
                                    </p:set>
                                    <p:anim calcmode="lin" valueType="num">
                                      <p:cBhvr>
                                        <p:cTn id="28" dur="1000" fill="hold"/>
                                        <p:tgtEl>
                                          <p:spTgt spid="4"/>
                                        </p:tgtEl>
                                        <p:attrNameLst>
                                          <p:attrName>ppt_w</p:attrName>
                                        </p:attrNameLst>
                                      </p:cBhvr>
                                      <p:tavLst>
                                        <p:tav tm="0">
                                          <p:val>
                                            <p:fltVal val="0"/>
                                          </p:val>
                                        </p:tav>
                                        <p:tav tm="100000">
                                          <p:val>
                                            <p:strVal val="#ppt_w"/>
                                          </p:val>
                                        </p:tav>
                                      </p:tavLst>
                                    </p:anim>
                                    <p:anim calcmode="lin" valueType="num">
                                      <p:cBhvr>
                                        <p:cTn id="29" dur="1000" fill="hold"/>
                                        <p:tgtEl>
                                          <p:spTgt spid="4"/>
                                        </p:tgtEl>
                                        <p:attrNameLst>
                                          <p:attrName>ppt_h</p:attrName>
                                        </p:attrNameLst>
                                      </p:cBhvr>
                                      <p:tavLst>
                                        <p:tav tm="0">
                                          <p:val>
                                            <p:fltVal val="0"/>
                                          </p:val>
                                        </p:tav>
                                        <p:tav tm="100000">
                                          <p:val>
                                            <p:strVal val="#ppt_h"/>
                                          </p:val>
                                        </p:tav>
                                      </p:tavLst>
                                    </p:anim>
                                    <p:animEffect transition="in" filter="fade">
                                      <p:cBhvr>
                                        <p:cTn id="30" dur="1000"/>
                                        <p:tgtEl>
                                          <p:spTgt spid="4"/>
                                        </p:tgtEl>
                                      </p:cBhvr>
                                    </p:animEffect>
                                  </p:childTnLst>
                                </p:cTn>
                              </p:par>
                              <p:par>
                                <p:cTn id="31" presetID="8" presetClass="emph" presetSubtype="0" fill="hold" grpId="1" nodeType="withEffect">
                                  <p:stCondLst>
                                    <p:cond delay="1000"/>
                                  </p:stCondLst>
                                  <p:childTnLst>
                                    <p:animRot by="21600000">
                                      <p:cBhvr>
                                        <p:cTn id="32" dur="1000" fill="hold"/>
                                        <p:tgtEl>
                                          <p:spTgt spid="4"/>
                                        </p:tgtEl>
                                        <p:attrNameLst>
                                          <p:attrName>r</p:attrName>
                                        </p:attrNameLst>
                                      </p:cBhvr>
                                    </p:animRot>
                                  </p:childTnLst>
                                </p:cTn>
                              </p:par>
                            </p:childTnLst>
                          </p:cTn>
                        </p:par>
                        <p:par>
                          <p:cTn id="33" fill="hold">
                            <p:stCondLst>
                              <p:cond delay="200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53" presetClass="entr" presetSubtype="16"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animEffect transition="in" filter="fade">
                                      <p:cBhvr>
                                        <p:cTn id="43" dur="500"/>
                                        <p:tgtEl>
                                          <p:spTgt spid="14"/>
                                        </p:tgtEl>
                                      </p:cBhvr>
                                    </p:animEffect>
                                  </p:childTnLst>
                                </p:cTn>
                              </p:par>
                              <p:par>
                                <p:cTn id="44" presetID="53" presetClass="entr" presetSubtype="16"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500" fill="hold"/>
                                        <p:tgtEl>
                                          <p:spTgt spid="16"/>
                                        </p:tgtEl>
                                        <p:attrNameLst>
                                          <p:attrName>ppt_w</p:attrName>
                                        </p:attrNameLst>
                                      </p:cBhvr>
                                      <p:tavLst>
                                        <p:tav tm="0">
                                          <p:val>
                                            <p:fltVal val="0"/>
                                          </p:val>
                                        </p:tav>
                                        <p:tav tm="100000">
                                          <p:val>
                                            <p:strVal val="#ppt_w"/>
                                          </p:val>
                                        </p:tav>
                                      </p:tavLst>
                                    </p:anim>
                                    <p:anim calcmode="lin" valueType="num">
                                      <p:cBhvr>
                                        <p:cTn id="47" dur="500" fill="hold"/>
                                        <p:tgtEl>
                                          <p:spTgt spid="16"/>
                                        </p:tgtEl>
                                        <p:attrNameLst>
                                          <p:attrName>ppt_h</p:attrName>
                                        </p:attrNameLst>
                                      </p:cBhvr>
                                      <p:tavLst>
                                        <p:tav tm="0">
                                          <p:val>
                                            <p:fltVal val="0"/>
                                          </p:val>
                                        </p:tav>
                                        <p:tav tm="100000">
                                          <p:val>
                                            <p:strVal val="#ppt_h"/>
                                          </p:val>
                                        </p:tav>
                                      </p:tavLst>
                                    </p:anim>
                                    <p:animEffect transition="in" filter="fade">
                                      <p:cBhvr>
                                        <p:cTn id="48" dur="500"/>
                                        <p:tgtEl>
                                          <p:spTgt spid="16"/>
                                        </p:tgtEl>
                                      </p:cBhvr>
                                    </p:animEffect>
                                  </p:childTnLst>
                                </p:cTn>
                              </p:par>
                              <p:par>
                                <p:cTn id="49" presetID="53" presetClass="entr" presetSubtype="16" fill="hold" nodeType="with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p:cTn id="51" dur="500" fill="hold"/>
                                        <p:tgtEl>
                                          <p:spTgt spid="18"/>
                                        </p:tgtEl>
                                        <p:attrNameLst>
                                          <p:attrName>ppt_w</p:attrName>
                                        </p:attrNameLst>
                                      </p:cBhvr>
                                      <p:tavLst>
                                        <p:tav tm="0">
                                          <p:val>
                                            <p:fltVal val="0"/>
                                          </p:val>
                                        </p:tav>
                                        <p:tav tm="100000">
                                          <p:val>
                                            <p:strVal val="#ppt_w"/>
                                          </p:val>
                                        </p:tav>
                                      </p:tavLst>
                                    </p:anim>
                                    <p:anim calcmode="lin" valueType="num">
                                      <p:cBhvr>
                                        <p:cTn id="52" dur="500" fill="hold"/>
                                        <p:tgtEl>
                                          <p:spTgt spid="18"/>
                                        </p:tgtEl>
                                        <p:attrNameLst>
                                          <p:attrName>ppt_h</p:attrName>
                                        </p:attrNameLst>
                                      </p:cBhvr>
                                      <p:tavLst>
                                        <p:tav tm="0">
                                          <p:val>
                                            <p:fltVal val="0"/>
                                          </p:val>
                                        </p:tav>
                                        <p:tav tm="100000">
                                          <p:val>
                                            <p:strVal val="#ppt_h"/>
                                          </p:val>
                                        </p:tav>
                                      </p:tavLst>
                                    </p:anim>
                                    <p:animEffect transition="in" filter="fade">
                                      <p:cBhvr>
                                        <p:cTn id="53" dur="500"/>
                                        <p:tgtEl>
                                          <p:spTgt spid="18"/>
                                        </p:tgtEl>
                                      </p:cBhvr>
                                    </p:animEffect>
                                  </p:childTnLst>
                                </p:cTn>
                              </p:par>
                              <p:par>
                                <p:cTn id="54" presetID="53" presetClass="entr" presetSubtype="16" fill="hold" nodeType="withEffect">
                                  <p:stCondLst>
                                    <p:cond delay="0"/>
                                  </p:stCondLst>
                                  <p:childTnLst>
                                    <p:set>
                                      <p:cBhvr>
                                        <p:cTn id="55" dur="1" fill="hold">
                                          <p:stCondLst>
                                            <p:cond delay="0"/>
                                          </p:stCondLst>
                                        </p:cTn>
                                        <p:tgtEl>
                                          <p:spTgt spid="5"/>
                                        </p:tgtEl>
                                        <p:attrNameLst>
                                          <p:attrName>style.visibility</p:attrName>
                                        </p:attrNameLst>
                                      </p:cBhvr>
                                      <p:to>
                                        <p:strVal val="visible"/>
                                      </p:to>
                                    </p:set>
                                    <p:anim calcmode="lin" valueType="num">
                                      <p:cBhvr>
                                        <p:cTn id="56" dur="500" fill="hold"/>
                                        <p:tgtEl>
                                          <p:spTgt spid="5"/>
                                        </p:tgtEl>
                                        <p:attrNameLst>
                                          <p:attrName>ppt_w</p:attrName>
                                        </p:attrNameLst>
                                      </p:cBhvr>
                                      <p:tavLst>
                                        <p:tav tm="0">
                                          <p:val>
                                            <p:fltVal val="0"/>
                                          </p:val>
                                        </p:tav>
                                        <p:tav tm="100000">
                                          <p:val>
                                            <p:strVal val="#ppt_w"/>
                                          </p:val>
                                        </p:tav>
                                      </p:tavLst>
                                    </p:anim>
                                    <p:anim calcmode="lin" valueType="num">
                                      <p:cBhvr>
                                        <p:cTn id="57" dur="500" fill="hold"/>
                                        <p:tgtEl>
                                          <p:spTgt spid="5"/>
                                        </p:tgtEl>
                                        <p:attrNameLst>
                                          <p:attrName>ppt_h</p:attrName>
                                        </p:attrNameLst>
                                      </p:cBhvr>
                                      <p:tavLst>
                                        <p:tav tm="0">
                                          <p:val>
                                            <p:fltVal val="0"/>
                                          </p:val>
                                        </p:tav>
                                        <p:tav tm="100000">
                                          <p:val>
                                            <p:strVal val="#ppt_h"/>
                                          </p:val>
                                        </p:tav>
                                      </p:tavLst>
                                    </p:anim>
                                    <p:animEffect transition="in" filter="fade">
                                      <p:cBhvr>
                                        <p:cTn id="58" dur="500"/>
                                        <p:tgtEl>
                                          <p:spTgt spid="5"/>
                                        </p:tgtEl>
                                      </p:cBhvr>
                                    </p:animEffect>
                                  </p:childTnLst>
                                </p:cTn>
                              </p:par>
                            </p:childTnLst>
                          </p:cTn>
                        </p:par>
                        <p:par>
                          <p:cTn id="59" fill="hold">
                            <p:stCondLst>
                              <p:cond delay="2500"/>
                            </p:stCondLst>
                            <p:childTnLst>
                              <p:par>
                                <p:cTn id="60" presetID="32" presetClass="emph" presetSubtype="0" repeatCount="indefinite" fill="hold" nodeType="afterEffect">
                                  <p:stCondLst>
                                    <p:cond delay="0"/>
                                  </p:stCondLst>
                                  <p:childTnLst>
                                    <p:animRot by="120000">
                                      <p:cBhvr>
                                        <p:cTn id="61" dur="200" fill="hold">
                                          <p:stCondLst>
                                            <p:cond delay="0"/>
                                          </p:stCondLst>
                                        </p:cTn>
                                        <p:tgtEl>
                                          <p:spTgt spid="12"/>
                                        </p:tgtEl>
                                        <p:attrNameLst>
                                          <p:attrName>r</p:attrName>
                                        </p:attrNameLst>
                                      </p:cBhvr>
                                    </p:animRot>
                                    <p:animRot by="-240000">
                                      <p:cBhvr>
                                        <p:cTn id="62" dur="400" fill="hold">
                                          <p:stCondLst>
                                            <p:cond delay="400"/>
                                          </p:stCondLst>
                                        </p:cTn>
                                        <p:tgtEl>
                                          <p:spTgt spid="12"/>
                                        </p:tgtEl>
                                        <p:attrNameLst>
                                          <p:attrName>r</p:attrName>
                                        </p:attrNameLst>
                                      </p:cBhvr>
                                    </p:animRot>
                                    <p:animRot by="240000">
                                      <p:cBhvr>
                                        <p:cTn id="63" dur="400" fill="hold">
                                          <p:stCondLst>
                                            <p:cond delay="800"/>
                                          </p:stCondLst>
                                        </p:cTn>
                                        <p:tgtEl>
                                          <p:spTgt spid="12"/>
                                        </p:tgtEl>
                                        <p:attrNameLst>
                                          <p:attrName>r</p:attrName>
                                        </p:attrNameLst>
                                      </p:cBhvr>
                                    </p:animRot>
                                    <p:animRot by="-240000">
                                      <p:cBhvr>
                                        <p:cTn id="64" dur="400" fill="hold">
                                          <p:stCondLst>
                                            <p:cond delay="1200"/>
                                          </p:stCondLst>
                                        </p:cTn>
                                        <p:tgtEl>
                                          <p:spTgt spid="12"/>
                                        </p:tgtEl>
                                        <p:attrNameLst>
                                          <p:attrName>r</p:attrName>
                                        </p:attrNameLst>
                                      </p:cBhvr>
                                    </p:animRot>
                                    <p:animRot by="120000">
                                      <p:cBhvr>
                                        <p:cTn id="65" dur="400" fill="hold">
                                          <p:stCondLst>
                                            <p:cond delay="1600"/>
                                          </p:stCondLst>
                                        </p:cTn>
                                        <p:tgtEl>
                                          <p:spTgt spid="12"/>
                                        </p:tgtEl>
                                        <p:attrNameLst>
                                          <p:attrName>r</p:attrName>
                                        </p:attrNameLst>
                                      </p:cBhvr>
                                    </p:animRot>
                                  </p:childTnLst>
                                </p:cTn>
                              </p:par>
                              <p:par>
                                <p:cTn id="66" presetID="32" presetClass="emph" presetSubtype="0" repeatCount="indefinite" fill="hold" nodeType="withEffect">
                                  <p:stCondLst>
                                    <p:cond delay="0"/>
                                  </p:stCondLst>
                                  <p:childTnLst>
                                    <p:animRot by="120000">
                                      <p:cBhvr>
                                        <p:cTn id="67" dur="200" fill="hold">
                                          <p:stCondLst>
                                            <p:cond delay="0"/>
                                          </p:stCondLst>
                                        </p:cTn>
                                        <p:tgtEl>
                                          <p:spTgt spid="14"/>
                                        </p:tgtEl>
                                        <p:attrNameLst>
                                          <p:attrName>r</p:attrName>
                                        </p:attrNameLst>
                                      </p:cBhvr>
                                    </p:animRot>
                                    <p:animRot by="-240000">
                                      <p:cBhvr>
                                        <p:cTn id="68" dur="400" fill="hold">
                                          <p:stCondLst>
                                            <p:cond delay="400"/>
                                          </p:stCondLst>
                                        </p:cTn>
                                        <p:tgtEl>
                                          <p:spTgt spid="14"/>
                                        </p:tgtEl>
                                        <p:attrNameLst>
                                          <p:attrName>r</p:attrName>
                                        </p:attrNameLst>
                                      </p:cBhvr>
                                    </p:animRot>
                                    <p:animRot by="240000">
                                      <p:cBhvr>
                                        <p:cTn id="69" dur="400" fill="hold">
                                          <p:stCondLst>
                                            <p:cond delay="800"/>
                                          </p:stCondLst>
                                        </p:cTn>
                                        <p:tgtEl>
                                          <p:spTgt spid="14"/>
                                        </p:tgtEl>
                                        <p:attrNameLst>
                                          <p:attrName>r</p:attrName>
                                        </p:attrNameLst>
                                      </p:cBhvr>
                                    </p:animRot>
                                    <p:animRot by="-240000">
                                      <p:cBhvr>
                                        <p:cTn id="70" dur="400" fill="hold">
                                          <p:stCondLst>
                                            <p:cond delay="1200"/>
                                          </p:stCondLst>
                                        </p:cTn>
                                        <p:tgtEl>
                                          <p:spTgt spid="14"/>
                                        </p:tgtEl>
                                        <p:attrNameLst>
                                          <p:attrName>r</p:attrName>
                                        </p:attrNameLst>
                                      </p:cBhvr>
                                    </p:animRot>
                                    <p:animRot by="120000">
                                      <p:cBhvr>
                                        <p:cTn id="71" dur="400" fill="hold">
                                          <p:stCondLst>
                                            <p:cond delay="1600"/>
                                          </p:stCondLst>
                                        </p:cTn>
                                        <p:tgtEl>
                                          <p:spTgt spid="14"/>
                                        </p:tgtEl>
                                        <p:attrNameLst>
                                          <p:attrName>r</p:attrName>
                                        </p:attrNameLst>
                                      </p:cBhvr>
                                    </p:animRot>
                                  </p:childTnLst>
                                </p:cTn>
                              </p:par>
                              <p:par>
                                <p:cTn id="72" presetID="32" presetClass="emph" presetSubtype="0" repeatCount="indefinite" fill="hold" nodeType="withEffect">
                                  <p:stCondLst>
                                    <p:cond delay="0"/>
                                  </p:stCondLst>
                                  <p:childTnLst>
                                    <p:animRot by="120000">
                                      <p:cBhvr>
                                        <p:cTn id="73" dur="200" fill="hold">
                                          <p:stCondLst>
                                            <p:cond delay="0"/>
                                          </p:stCondLst>
                                        </p:cTn>
                                        <p:tgtEl>
                                          <p:spTgt spid="16"/>
                                        </p:tgtEl>
                                        <p:attrNameLst>
                                          <p:attrName>r</p:attrName>
                                        </p:attrNameLst>
                                      </p:cBhvr>
                                    </p:animRot>
                                    <p:animRot by="-240000">
                                      <p:cBhvr>
                                        <p:cTn id="74" dur="400" fill="hold">
                                          <p:stCondLst>
                                            <p:cond delay="400"/>
                                          </p:stCondLst>
                                        </p:cTn>
                                        <p:tgtEl>
                                          <p:spTgt spid="16"/>
                                        </p:tgtEl>
                                        <p:attrNameLst>
                                          <p:attrName>r</p:attrName>
                                        </p:attrNameLst>
                                      </p:cBhvr>
                                    </p:animRot>
                                    <p:animRot by="240000">
                                      <p:cBhvr>
                                        <p:cTn id="75" dur="400" fill="hold">
                                          <p:stCondLst>
                                            <p:cond delay="800"/>
                                          </p:stCondLst>
                                        </p:cTn>
                                        <p:tgtEl>
                                          <p:spTgt spid="16"/>
                                        </p:tgtEl>
                                        <p:attrNameLst>
                                          <p:attrName>r</p:attrName>
                                        </p:attrNameLst>
                                      </p:cBhvr>
                                    </p:animRot>
                                    <p:animRot by="-240000">
                                      <p:cBhvr>
                                        <p:cTn id="76" dur="400" fill="hold">
                                          <p:stCondLst>
                                            <p:cond delay="1200"/>
                                          </p:stCondLst>
                                        </p:cTn>
                                        <p:tgtEl>
                                          <p:spTgt spid="16"/>
                                        </p:tgtEl>
                                        <p:attrNameLst>
                                          <p:attrName>r</p:attrName>
                                        </p:attrNameLst>
                                      </p:cBhvr>
                                    </p:animRot>
                                    <p:animRot by="120000">
                                      <p:cBhvr>
                                        <p:cTn id="77" dur="400" fill="hold">
                                          <p:stCondLst>
                                            <p:cond delay="1600"/>
                                          </p:stCondLst>
                                        </p:cTn>
                                        <p:tgtEl>
                                          <p:spTgt spid="16"/>
                                        </p:tgtEl>
                                        <p:attrNameLst>
                                          <p:attrName>r</p:attrName>
                                        </p:attrNameLst>
                                      </p:cBhvr>
                                    </p:animRot>
                                  </p:childTnLst>
                                </p:cTn>
                              </p:par>
                              <p:par>
                                <p:cTn id="78" presetID="32" presetClass="emph" presetSubtype="0" repeatCount="indefinite" fill="hold" nodeType="withEffect">
                                  <p:stCondLst>
                                    <p:cond delay="0"/>
                                  </p:stCondLst>
                                  <p:childTnLst>
                                    <p:animRot by="120000">
                                      <p:cBhvr>
                                        <p:cTn id="79" dur="200" fill="hold">
                                          <p:stCondLst>
                                            <p:cond delay="0"/>
                                          </p:stCondLst>
                                        </p:cTn>
                                        <p:tgtEl>
                                          <p:spTgt spid="18"/>
                                        </p:tgtEl>
                                        <p:attrNameLst>
                                          <p:attrName>r</p:attrName>
                                        </p:attrNameLst>
                                      </p:cBhvr>
                                    </p:animRot>
                                    <p:animRot by="-240000">
                                      <p:cBhvr>
                                        <p:cTn id="80" dur="400" fill="hold">
                                          <p:stCondLst>
                                            <p:cond delay="400"/>
                                          </p:stCondLst>
                                        </p:cTn>
                                        <p:tgtEl>
                                          <p:spTgt spid="18"/>
                                        </p:tgtEl>
                                        <p:attrNameLst>
                                          <p:attrName>r</p:attrName>
                                        </p:attrNameLst>
                                      </p:cBhvr>
                                    </p:animRot>
                                    <p:animRot by="240000">
                                      <p:cBhvr>
                                        <p:cTn id="81" dur="400" fill="hold">
                                          <p:stCondLst>
                                            <p:cond delay="800"/>
                                          </p:stCondLst>
                                        </p:cTn>
                                        <p:tgtEl>
                                          <p:spTgt spid="18"/>
                                        </p:tgtEl>
                                        <p:attrNameLst>
                                          <p:attrName>r</p:attrName>
                                        </p:attrNameLst>
                                      </p:cBhvr>
                                    </p:animRot>
                                    <p:animRot by="-240000">
                                      <p:cBhvr>
                                        <p:cTn id="82" dur="400" fill="hold">
                                          <p:stCondLst>
                                            <p:cond delay="1200"/>
                                          </p:stCondLst>
                                        </p:cTn>
                                        <p:tgtEl>
                                          <p:spTgt spid="18"/>
                                        </p:tgtEl>
                                        <p:attrNameLst>
                                          <p:attrName>r</p:attrName>
                                        </p:attrNameLst>
                                      </p:cBhvr>
                                    </p:animRot>
                                    <p:animRot by="120000">
                                      <p:cBhvr>
                                        <p:cTn id="83" dur="400" fill="hold">
                                          <p:stCondLst>
                                            <p:cond delay="1600"/>
                                          </p:stCondLst>
                                        </p:cTn>
                                        <p:tgtEl>
                                          <p:spTgt spid="18"/>
                                        </p:tgtEl>
                                        <p:attrNameLst>
                                          <p:attrName>r</p:attrName>
                                        </p:attrNameLst>
                                      </p:cBhvr>
                                    </p:animRot>
                                  </p:childTnLst>
                                </p:cTn>
                              </p:par>
                              <p:par>
                                <p:cTn id="84" presetID="32" presetClass="emph" presetSubtype="0" repeatCount="indefinite" fill="hold" nodeType="withEffect">
                                  <p:stCondLst>
                                    <p:cond delay="0"/>
                                  </p:stCondLst>
                                  <p:childTnLst>
                                    <p:animRot by="120000">
                                      <p:cBhvr>
                                        <p:cTn id="85" dur="200" fill="hold">
                                          <p:stCondLst>
                                            <p:cond delay="0"/>
                                          </p:stCondLst>
                                        </p:cTn>
                                        <p:tgtEl>
                                          <p:spTgt spid="5"/>
                                        </p:tgtEl>
                                        <p:attrNameLst>
                                          <p:attrName>r</p:attrName>
                                        </p:attrNameLst>
                                      </p:cBhvr>
                                    </p:animRot>
                                    <p:animRot by="-240000">
                                      <p:cBhvr>
                                        <p:cTn id="86" dur="400" fill="hold">
                                          <p:stCondLst>
                                            <p:cond delay="400"/>
                                          </p:stCondLst>
                                        </p:cTn>
                                        <p:tgtEl>
                                          <p:spTgt spid="5"/>
                                        </p:tgtEl>
                                        <p:attrNameLst>
                                          <p:attrName>r</p:attrName>
                                        </p:attrNameLst>
                                      </p:cBhvr>
                                    </p:animRot>
                                    <p:animRot by="240000">
                                      <p:cBhvr>
                                        <p:cTn id="87" dur="400" fill="hold">
                                          <p:stCondLst>
                                            <p:cond delay="800"/>
                                          </p:stCondLst>
                                        </p:cTn>
                                        <p:tgtEl>
                                          <p:spTgt spid="5"/>
                                        </p:tgtEl>
                                        <p:attrNameLst>
                                          <p:attrName>r</p:attrName>
                                        </p:attrNameLst>
                                      </p:cBhvr>
                                    </p:animRot>
                                    <p:animRot by="-240000">
                                      <p:cBhvr>
                                        <p:cTn id="88" dur="400" fill="hold">
                                          <p:stCondLst>
                                            <p:cond delay="1200"/>
                                          </p:stCondLst>
                                        </p:cTn>
                                        <p:tgtEl>
                                          <p:spTgt spid="5"/>
                                        </p:tgtEl>
                                        <p:attrNameLst>
                                          <p:attrName>r</p:attrName>
                                        </p:attrNameLst>
                                      </p:cBhvr>
                                    </p:animRot>
                                    <p:animRot by="120000">
                                      <p:cBhvr>
                                        <p:cTn id="89" dur="400" fill="hold">
                                          <p:stCondLst>
                                            <p:cond delay="16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p:bldP spid="4" grpId="1"/>
      <p:bldP spid="6" grpId="0" animBg="1"/>
      <p:bldP spid="6" grpId="1" animBg="1"/>
      <p:bldP spid="7" grpId="0" animBg="1"/>
      <p:bldP spid="7" grpId="1" animBg="1"/>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2D106B28-2B7A-4EE8-B6CC-C3B2BA3B3906}"/>
              </a:ext>
            </a:extLst>
          </p:cNvPr>
          <p:cNvSpPr/>
          <p:nvPr/>
        </p:nvSpPr>
        <p:spPr>
          <a:xfrm>
            <a:off x="3421083" y="810071"/>
            <a:ext cx="5584510" cy="2018985"/>
          </a:xfrm>
          <a:prstGeom prst="roundRect">
            <a:avLst/>
          </a:prstGeom>
          <a:solidFill>
            <a:srgbClr val="34070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BD42A43-FAB2-4DC8-989A-6AFFD24DE1BA}"/>
              </a:ext>
            </a:extLst>
          </p:cNvPr>
          <p:cNvSpPr txBox="1"/>
          <p:nvPr/>
        </p:nvSpPr>
        <p:spPr>
          <a:xfrm>
            <a:off x="4207441" y="1048526"/>
            <a:ext cx="4708098"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600" spc="300">
                <a:solidFill>
                  <a:prstClr val="white"/>
                </a:solidFill>
                <a:latin typeface="UTM Iron Gothic" panose="02040603050506020204" pitchFamily="18" charset="0"/>
              </a:rPr>
              <a:t>Tiếng Việt 4</a:t>
            </a:r>
            <a:endParaRPr kumimoji="0" lang="en-US" sz="9600" b="0" i="0" u="none" strike="noStrike" kern="1200" cap="none" spc="300" normalizeH="0" baseline="0" noProof="0" dirty="0">
              <a:ln>
                <a:noFill/>
              </a:ln>
              <a:solidFill>
                <a:prstClr val="white"/>
              </a:solidFill>
              <a:effectLst/>
              <a:uLnTx/>
              <a:uFillTx/>
              <a:latin typeface="UTM Iron Gothic" panose="02040603050506020204" pitchFamily="18" charset="0"/>
            </a:endParaRPr>
          </a:p>
        </p:txBody>
      </p:sp>
      <p:sp>
        <p:nvSpPr>
          <p:cNvPr id="6" name="Rectangle: Rounded Corners 5">
            <a:extLst>
              <a:ext uri="{FF2B5EF4-FFF2-40B4-BE49-F238E27FC236}">
                <a16:creationId xmlns:a16="http://schemas.microsoft.com/office/drawing/2014/main" id="{65047A79-1999-4415-8E89-1F9A9D51C5B0}"/>
              </a:ext>
            </a:extLst>
          </p:cNvPr>
          <p:cNvSpPr/>
          <p:nvPr/>
        </p:nvSpPr>
        <p:spPr>
          <a:xfrm>
            <a:off x="3573483" y="819307"/>
            <a:ext cx="5584510" cy="2018985"/>
          </a:xfrm>
          <a:prstGeom prst="roundRect">
            <a:avLst/>
          </a:pr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4BEB51D-A80A-485C-B341-4CFDDD76C7A5}"/>
              </a:ext>
            </a:extLst>
          </p:cNvPr>
          <p:cNvSpPr/>
          <p:nvPr/>
        </p:nvSpPr>
        <p:spPr>
          <a:xfrm>
            <a:off x="3331029" y="705640"/>
            <a:ext cx="5584510" cy="2018985"/>
          </a:xfrm>
          <a:prstGeom prst="roundRect">
            <a:avLst/>
          </a:prstGeom>
          <a:noFill/>
          <a:ln w="38100">
            <a:solidFill>
              <a:schemeClr val="bg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3A8F7A5-A515-4437-82C1-6449594E47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0406" y="3429000"/>
            <a:ext cx="1645920" cy="2335151"/>
          </a:xfrm>
          <a:prstGeom prst="rect">
            <a:avLst/>
          </a:prstGeom>
          <a:ln>
            <a:noFill/>
          </a:ln>
          <a:effectLst>
            <a:softEdge rad="112500"/>
          </a:effectLst>
        </p:spPr>
      </p:pic>
      <p:pic>
        <p:nvPicPr>
          <p:cNvPr id="12" name="Picture 11">
            <a:extLst>
              <a:ext uri="{FF2B5EF4-FFF2-40B4-BE49-F238E27FC236}">
                <a16:creationId xmlns:a16="http://schemas.microsoft.com/office/drawing/2014/main" id="{221D3889-F17A-47B3-9B6A-B7005FD541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674" y="3429000"/>
            <a:ext cx="1645920" cy="2310329"/>
          </a:xfrm>
          <a:prstGeom prst="rect">
            <a:avLst/>
          </a:prstGeom>
          <a:ln>
            <a:noFill/>
          </a:ln>
          <a:effectLst>
            <a:softEdge rad="112500"/>
          </a:effectLst>
        </p:spPr>
      </p:pic>
      <p:pic>
        <p:nvPicPr>
          <p:cNvPr id="14" name="Picture 13">
            <a:extLst>
              <a:ext uri="{FF2B5EF4-FFF2-40B4-BE49-F238E27FC236}">
                <a16:creationId xmlns:a16="http://schemas.microsoft.com/office/drawing/2014/main" id="{45B7B258-431C-4398-B515-528D6E4033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4357" y="3429000"/>
            <a:ext cx="1645920" cy="2314577"/>
          </a:xfrm>
          <a:prstGeom prst="rect">
            <a:avLst/>
          </a:prstGeom>
          <a:ln>
            <a:noFill/>
          </a:ln>
          <a:effectLst>
            <a:softEdge rad="112500"/>
          </a:effectLst>
        </p:spPr>
      </p:pic>
      <p:pic>
        <p:nvPicPr>
          <p:cNvPr id="16" name="Picture 15">
            <a:extLst>
              <a:ext uri="{FF2B5EF4-FFF2-40B4-BE49-F238E27FC236}">
                <a16:creationId xmlns:a16="http://schemas.microsoft.com/office/drawing/2014/main" id="{CC61A887-0C93-4A65-9413-57B816D4C5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3040" y="3429000"/>
            <a:ext cx="1645920" cy="2326990"/>
          </a:xfrm>
          <a:prstGeom prst="rect">
            <a:avLst/>
          </a:prstGeom>
          <a:ln>
            <a:noFill/>
          </a:ln>
          <a:effectLst>
            <a:softEdge rad="112500"/>
          </a:effectLst>
        </p:spPr>
      </p:pic>
      <p:pic>
        <p:nvPicPr>
          <p:cNvPr id="18" name="Picture 17">
            <a:extLst>
              <a:ext uri="{FF2B5EF4-FFF2-40B4-BE49-F238E27FC236}">
                <a16:creationId xmlns:a16="http://schemas.microsoft.com/office/drawing/2014/main" id="{8D8A885F-29EF-4E19-B5CB-1CBB8460A22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01723" y="3429000"/>
            <a:ext cx="1645920" cy="2296850"/>
          </a:xfrm>
          <a:prstGeom prst="rect">
            <a:avLst/>
          </a:prstGeom>
          <a:ln>
            <a:noFill/>
          </a:ln>
          <a:effectLst>
            <a:softEdge rad="112500"/>
          </a:effectLst>
        </p:spPr>
      </p:pic>
    </p:spTree>
    <p:extLst>
      <p:ext uri="{BB962C8B-B14F-4D97-AF65-F5344CB8AC3E}">
        <p14:creationId xmlns:p14="http://schemas.microsoft.com/office/powerpoint/2010/main" val="1832545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par>
                                <p:cTn id="10" presetID="8" presetClass="emph" presetSubtype="0" fill="hold" grpId="1" nodeType="withEffect">
                                  <p:stCondLst>
                                    <p:cond delay="0"/>
                                  </p:stCondLst>
                                  <p:childTnLst>
                                    <p:animRot by="21600000">
                                      <p:cBhvr>
                                        <p:cTn id="11" dur="1000" fill="hold"/>
                                        <p:tgtEl>
                                          <p:spTgt spid="3"/>
                                        </p:tgtEl>
                                        <p:attrNameLst>
                                          <p:attrName>r</p:attrName>
                                        </p:attrNameLst>
                                      </p:cBhvr>
                                    </p:animRot>
                                  </p:childTnLst>
                                </p:cTn>
                              </p:par>
                              <p:par>
                                <p:cTn id="12" presetID="53" presetClass="entr" presetSubtype="16"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Effect transition="in" filter="fade">
                                      <p:cBhvr>
                                        <p:cTn id="16" dur="1000"/>
                                        <p:tgtEl>
                                          <p:spTgt spid="6"/>
                                        </p:tgtEl>
                                      </p:cBhvr>
                                    </p:animEffect>
                                  </p:childTnLst>
                                </p:cTn>
                              </p:par>
                              <p:par>
                                <p:cTn id="17" presetID="8" presetClass="emph" presetSubtype="0" fill="hold" grpId="1" nodeType="withEffect">
                                  <p:stCondLst>
                                    <p:cond delay="0"/>
                                  </p:stCondLst>
                                  <p:childTnLst>
                                    <p:animRot by="21600000">
                                      <p:cBhvr>
                                        <p:cTn id="18" dur="1000" fill="hold"/>
                                        <p:tgtEl>
                                          <p:spTgt spid="6"/>
                                        </p:tgtEl>
                                        <p:attrNameLst>
                                          <p:attrName>r</p:attrName>
                                        </p:attrNameLst>
                                      </p:cBhvr>
                                    </p:animRot>
                                  </p:childTnLst>
                                </p:cTn>
                              </p:par>
                              <p:par>
                                <p:cTn id="19" presetID="53" presetClass="entr" presetSubtype="16"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Effect transition="in" filter="fade">
                                      <p:cBhvr>
                                        <p:cTn id="23" dur="1000"/>
                                        <p:tgtEl>
                                          <p:spTgt spid="7"/>
                                        </p:tgtEl>
                                      </p:cBhvr>
                                    </p:animEffect>
                                  </p:childTnLst>
                                </p:cTn>
                              </p:par>
                              <p:par>
                                <p:cTn id="24" presetID="8" presetClass="emph" presetSubtype="0" fill="hold" grpId="1" nodeType="withEffect">
                                  <p:stCondLst>
                                    <p:cond delay="0"/>
                                  </p:stCondLst>
                                  <p:childTnLst>
                                    <p:animRot by="21600000">
                                      <p:cBhvr>
                                        <p:cTn id="25" dur="1000" fill="hold"/>
                                        <p:tgtEl>
                                          <p:spTgt spid="7"/>
                                        </p:tgtEl>
                                        <p:attrNameLst>
                                          <p:attrName>r</p:attrName>
                                        </p:attrNameLst>
                                      </p:cBhvr>
                                    </p:animRot>
                                  </p:childTnLst>
                                </p:cTn>
                              </p:par>
                              <p:par>
                                <p:cTn id="26" presetID="53" presetClass="entr" presetSubtype="16" fill="hold" grpId="0" nodeType="withEffect">
                                  <p:stCondLst>
                                    <p:cond delay="1000"/>
                                  </p:stCondLst>
                                  <p:childTnLst>
                                    <p:set>
                                      <p:cBhvr>
                                        <p:cTn id="27" dur="1" fill="hold">
                                          <p:stCondLst>
                                            <p:cond delay="0"/>
                                          </p:stCondLst>
                                        </p:cTn>
                                        <p:tgtEl>
                                          <p:spTgt spid="4"/>
                                        </p:tgtEl>
                                        <p:attrNameLst>
                                          <p:attrName>style.visibility</p:attrName>
                                        </p:attrNameLst>
                                      </p:cBhvr>
                                      <p:to>
                                        <p:strVal val="visible"/>
                                      </p:to>
                                    </p:set>
                                    <p:anim calcmode="lin" valueType="num">
                                      <p:cBhvr>
                                        <p:cTn id="28" dur="1000" fill="hold"/>
                                        <p:tgtEl>
                                          <p:spTgt spid="4"/>
                                        </p:tgtEl>
                                        <p:attrNameLst>
                                          <p:attrName>ppt_w</p:attrName>
                                        </p:attrNameLst>
                                      </p:cBhvr>
                                      <p:tavLst>
                                        <p:tav tm="0">
                                          <p:val>
                                            <p:fltVal val="0"/>
                                          </p:val>
                                        </p:tav>
                                        <p:tav tm="100000">
                                          <p:val>
                                            <p:strVal val="#ppt_w"/>
                                          </p:val>
                                        </p:tav>
                                      </p:tavLst>
                                    </p:anim>
                                    <p:anim calcmode="lin" valueType="num">
                                      <p:cBhvr>
                                        <p:cTn id="29" dur="1000" fill="hold"/>
                                        <p:tgtEl>
                                          <p:spTgt spid="4"/>
                                        </p:tgtEl>
                                        <p:attrNameLst>
                                          <p:attrName>ppt_h</p:attrName>
                                        </p:attrNameLst>
                                      </p:cBhvr>
                                      <p:tavLst>
                                        <p:tav tm="0">
                                          <p:val>
                                            <p:fltVal val="0"/>
                                          </p:val>
                                        </p:tav>
                                        <p:tav tm="100000">
                                          <p:val>
                                            <p:strVal val="#ppt_h"/>
                                          </p:val>
                                        </p:tav>
                                      </p:tavLst>
                                    </p:anim>
                                    <p:animEffect transition="in" filter="fade">
                                      <p:cBhvr>
                                        <p:cTn id="30" dur="1000"/>
                                        <p:tgtEl>
                                          <p:spTgt spid="4"/>
                                        </p:tgtEl>
                                      </p:cBhvr>
                                    </p:animEffect>
                                  </p:childTnLst>
                                </p:cTn>
                              </p:par>
                              <p:par>
                                <p:cTn id="31" presetID="8" presetClass="emph" presetSubtype="0" fill="hold" grpId="1" nodeType="withEffect">
                                  <p:stCondLst>
                                    <p:cond delay="1000"/>
                                  </p:stCondLst>
                                  <p:childTnLst>
                                    <p:animRot by="21600000">
                                      <p:cBhvr>
                                        <p:cTn id="32" dur="1000" fill="hold"/>
                                        <p:tgtEl>
                                          <p:spTgt spid="4"/>
                                        </p:tgtEl>
                                        <p:attrNameLst>
                                          <p:attrName>r</p:attrName>
                                        </p:attrNameLst>
                                      </p:cBhvr>
                                    </p:animRot>
                                  </p:childTnLst>
                                </p:cTn>
                              </p:par>
                            </p:childTnLst>
                          </p:cTn>
                        </p:par>
                        <p:par>
                          <p:cTn id="33" fill="hold">
                            <p:stCondLst>
                              <p:cond delay="200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53" presetClass="entr" presetSubtype="16"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animEffect transition="in" filter="fade">
                                      <p:cBhvr>
                                        <p:cTn id="43" dur="500"/>
                                        <p:tgtEl>
                                          <p:spTgt spid="14"/>
                                        </p:tgtEl>
                                      </p:cBhvr>
                                    </p:animEffect>
                                  </p:childTnLst>
                                </p:cTn>
                              </p:par>
                              <p:par>
                                <p:cTn id="44" presetID="53" presetClass="entr" presetSubtype="16"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500" fill="hold"/>
                                        <p:tgtEl>
                                          <p:spTgt spid="16"/>
                                        </p:tgtEl>
                                        <p:attrNameLst>
                                          <p:attrName>ppt_w</p:attrName>
                                        </p:attrNameLst>
                                      </p:cBhvr>
                                      <p:tavLst>
                                        <p:tav tm="0">
                                          <p:val>
                                            <p:fltVal val="0"/>
                                          </p:val>
                                        </p:tav>
                                        <p:tav tm="100000">
                                          <p:val>
                                            <p:strVal val="#ppt_w"/>
                                          </p:val>
                                        </p:tav>
                                      </p:tavLst>
                                    </p:anim>
                                    <p:anim calcmode="lin" valueType="num">
                                      <p:cBhvr>
                                        <p:cTn id="47" dur="500" fill="hold"/>
                                        <p:tgtEl>
                                          <p:spTgt spid="16"/>
                                        </p:tgtEl>
                                        <p:attrNameLst>
                                          <p:attrName>ppt_h</p:attrName>
                                        </p:attrNameLst>
                                      </p:cBhvr>
                                      <p:tavLst>
                                        <p:tav tm="0">
                                          <p:val>
                                            <p:fltVal val="0"/>
                                          </p:val>
                                        </p:tav>
                                        <p:tav tm="100000">
                                          <p:val>
                                            <p:strVal val="#ppt_h"/>
                                          </p:val>
                                        </p:tav>
                                      </p:tavLst>
                                    </p:anim>
                                    <p:animEffect transition="in" filter="fade">
                                      <p:cBhvr>
                                        <p:cTn id="48" dur="500"/>
                                        <p:tgtEl>
                                          <p:spTgt spid="16"/>
                                        </p:tgtEl>
                                      </p:cBhvr>
                                    </p:animEffect>
                                  </p:childTnLst>
                                </p:cTn>
                              </p:par>
                              <p:par>
                                <p:cTn id="49" presetID="53" presetClass="entr" presetSubtype="16" fill="hold" nodeType="with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p:cTn id="51" dur="500" fill="hold"/>
                                        <p:tgtEl>
                                          <p:spTgt spid="18"/>
                                        </p:tgtEl>
                                        <p:attrNameLst>
                                          <p:attrName>ppt_w</p:attrName>
                                        </p:attrNameLst>
                                      </p:cBhvr>
                                      <p:tavLst>
                                        <p:tav tm="0">
                                          <p:val>
                                            <p:fltVal val="0"/>
                                          </p:val>
                                        </p:tav>
                                        <p:tav tm="100000">
                                          <p:val>
                                            <p:strVal val="#ppt_w"/>
                                          </p:val>
                                        </p:tav>
                                      </p:tavLst>
                                    </p:anim>
                                    <p:anim calcmode="lin" valueType="num">
                                      <p:cBhvr>
                                        <p:cTn id="52" dur="500" fill="hold"/>
                                        <p:tgtEl>
                                          <p:spTgt spid="18"/>
                                        </p:tgtEl>
                                        <p:attrNameLst>
                                          <p:attrName>ppt_h</p:attrName>
                                        </p:attrNameLst>
                                      </p:cBhvr>
                                      <p:tavLst>
                                        <p:tav tm="0">
                                          <p:val>
                                            <p:fltVal val="0"/>
                                          </p:val>
                                        </p:tav>
                                        <p:tav tm="100000">
                                          <p:val>
                                            <p:strVal val="#ppt_h"/>
                                          </p:val>
                                        </p:tav>
                                      </p:tavLst>
                                    </p:anim>
                                    <p:animEffect transition="in" filter="fade">
                                      <p:cBhvr>
                                        <p:cTn id="53" dur="500"/>
                                        <p:tgtEl>
                                          <p:spTgt spid="18"/>
                                        </p:tgtEl>
                                      </p:cBhvr>
                                    </p:animEffect>
                                  </p:childTnLst>
                                </p:cTn>
                              </p:par>
                              <p:par>
                                <p:cTn id="54" presetID="53" presetClass="entr" presetSubtype="16" fill="hold" nodeType="withEffect">
                                  <p:stCondLst>
                                    <p:cond delay="0"/>
                                  </p:stCondLst>
                                  <p:childTnLst>
                                    <p:set>
                                      <p:cBhvr>
                                        <p:cTn id="55" dur="1" fill="hold">
                                          <p:stCondLst>
                                            <p:cond delay="0"/>
                                          </p:stCondLst>
                                        </p:cTn>
                                        <p:tgtEl>
                                          <p:spTgt spid="5"/>
                                        </p:tgtEl>
                                        <p:attrNameLst>
                                          <p:attrName>style.visibility</p:attrName>
                                        </p:attrNameLst>
                                      </p:cBhvr>
                                      <p:to>
                                        <p:strVal val="visible"/>
                                      </p:to>
                                    </p:set>
                                    <p:anim calcmode="lin" valueType="num">
                                      <p:cBhvr>
                                        <p:cTn id="56" dur="500" fill="hold"/>
                                        <p:tgtEl>
                                          <p:spTgt spid="5"/>
                                        </p:tgtEl>
                                        <p:attrNameLst>
                                          <p:attrName>ppt_w</p:attrName>
                                        </p:attrNameLst>
                                      </p:cBhvr>
                                      <p:tavLst>
                                        <p:tav tm="0">
                                          <p:val>
                                            <p:fltVal val="0"/>
                                          </p:val>
                                        </p:tav>
                                        <p:tav tm="100000">
                                          <p:val>
                                            <p:strVal val="#ppt_w"/>
                                          </p:val>
                                        </p:tav>
                                      </p:tavLst>
                                    </p:anim>
                                    <p:anim calcmode="lin" valueType="num">
                                      <p:cBhvr>
                                        <p:cTn id="57" dur="500" fill="hold"/>
                                        <p:tgtEl>
                                          <p:spTgt spid="5"/>
                                        </p:tgtEl>
                                        <p:attrNameLst>
                                          <p:attrName>ppt_h</p:attrName>
                                        </p:attrNameLst>
                                      </p:cBhvr>
                                      <p:tavLst>
                                        <p:tav tm="0">
                                          <p:val>
                                            <p:fltVal val="0"/>
                                          </p:val>
                                        </p:tav>
                                        <p:tav tm="100000">
                                          <p:val>
                                            <p:strVal val="#ppt_h"/>
                                          </p:val>
                                        </p:tav>
                                      </p:tavLst>
                                    </p:anim>
                                    <p:animEffect transition="in" filter="fade">
                                      <p:cBhvr>
                                        <p:cTn id="58" dur="500"/>
                                        <p:tgtEl>
                                          <p:spTgt spid="5"/>
                                        </p:tgtEl>
                                      </p:cBhvr>
                                    </p:animEffect>
                                  </p:childTnLst>
                                </p:cTn>
                              </p:par>
                            </p:childTnLst>
                          </p:cTn>
                        </p:par>
                        <p:par>
                          <p:cTn id="59" fill="hold">
                            <p:stCondLst>
                              <p:cond delay="2500"/>
                            </p:stCondLst>
                            <p:childTnLst>
                              <p:par>
                                <p:cTn id="60" presetID="32" presetClass="emph" presetSubtype="0" repeatCount="indefinite" fill="hold" nodeType="afterEffect">
                                  <p:stCondLst>
                                    <p:cond delay="0"/>
                                  </p:stCondLst>
                                  <p:childTnLst>
                                    <p:animRot by="120000">
                                      <p:cBhvr>
                                        <p:cTn id="61" dur="200" fill="hold">
                                          <p:stCondLst>
                                            <p:cond delay="0"/>
                                          </p:stCondLst>
                                        </p:cTn>
                                        <p:tgtEl>
                                          <p:spTgt spid="12"/>
                                        </p:tgtEl>
                                        <p:attrNameLst>
                                          <p:attrName>r</p:attrName>
                                        </p:attrNameLst>
                                      </p:cBhvr>
                                    </p:animRot>
                                    <p:animRot by="-240000">
                                      <p:cBhvr>
                                        <p:cTn id="62" dur="400" fill="hold">
                                          <p:stCondLst>
                                            <p:cond delay="400"/>
                                          </p:stCondLst>
                                        </p:cTn>
                                        <p:tgtEl>
                                          <p:spTgt spid="12"/>
                                        </p:tgtEl>
                                        <p:attrNameLst>
                                          <p:attrName>r</p:attrName>
                                        </p:attrNameLst>
                                      </p:cBhvr>
                                    </p:animRot>
                                    <p:animRot by="240000">
                                      <p:cBhvr>
                                        <p:cTn id="63" dur="400" fill="hold">
                                          <p:stCondLst>
                                            <p:cond delay="800"/>
                                          </p:stCondLst>
                                        </p:cTn>
                                        <p:tgtEl>
                                          <p:spTgt spid="12"/>
                                        </p:tgtEl>
                                        <p:attrNameLst>
                                          <p:attrName>r</p:attrName>
                                        </p:attrNameLst>
                                      </p:cBhvr>
                                    </p:animRot>
                                    <p:animRot by="-240000">
                                      <p:cBhvr>
                                        <p:cTn id="64" dur="400" fill="hold">
                                          <p:stCondLst>
                                            <p:cond delay="1200"/>
                                          </p:stCondLst>
                                        </p:cTn>
                                        <p:tgtEl>
                                          <p:spTgt spid="12"/>
                                        </p:tgtEl>
                                        <p:attrNameLst>
                                          <p:attrName>r</p:attrName>
                                        </p:attrNameLst>
                                      </p:cBhvr>
                                    </p:animRot>
                                    <p:animRot by="120000">
                                      <p:cBhvr>
                                        <p:cTn id="65" dur="400" fill="hold">
                                          <p:stCondLst>
                                            <p:cond delay="1600"/>
                                          </p:stCondLst>
                                        </p:cTn>
                                        <p:tgtEl>
                                          <p:spTgt spid="12"/>
                                        </p:tgtEl>
                                        <p:attrNameLst>
                                          <p:attrName>r</p:attrName>
                                        </p:attrNameLst>
                                      </p:cBhvr>
                                    </p:animRot>
                                  </p:childTnLst>
                                </p:cTn>
                              </p:par>
                              <p:par>
                                <p:cTn id="66" presetID="32" presetClass="emph" presetSubtype="0" repeatCount="indefinite" fill="hold" nodeType="withEffect">
                                  <p:stCondLst>
                                    <p:cond delay="0"/>
                                  </p:stCondLst>
                                  <p:childTnLst>
                                    <p:animRot by="120000">
                                      <p:cBhvr>
                                        <p:cTn id="67" dur="200" fill="hold">
                                          <p:stCondLst>
                                            <p:cond delay="0"/>
                                          </p:stCondLst>
                                        </p:cTn>
                                        <p:tgtEl>
                                          <p:spTgt spid="14"/>
                                        </p:tgtEl>
                                        <p:attrNameLst>
                                          <p:attrName>r</p:attrName>
                                        </p:attrNameLst>
                                      </p:cBhvr>
                                    </p:animRot>
                                    <p:animRot by="-240000">
                                      <p:cBhvr>
                                        <p:cTn id="68" dur="400" fill="hold">
                                          <p:stCondLst>
                                            <p:cond delay="400"/>
                                          </p:stCondLst>
                                        </p:cTn>
                                        <p:tgtEl>
                                          <p:spTgt spid="14"/>
                                        </p:tgtEl>
                                        <p:attrNameLst>
                                          <p:attrName>r</p:attrName>
                                        </p:attrNameLst>
                                      </p:cBhvr>
                                    </p:animRot>
                                    <p:animRot by="240000">
                                      <p:cBhvr>
                                        <p:cTn id="69" dur="400" fill="hold">
                                          <p:stCondLst>
                                            <p:cond delay="800"/>
                                          </p:stCondLst>
                                        </p:cTn>
                                        <p:tgtEl>
                                          <p:spTgt spid="14"/>
                                        </p:tgtEl>
                                        <p:attrNameLst>
                                          <p:attrName>r</p:attrName>
                                        </p:attrNameLst>
                                      </p:cBhvr>
                                    </p:animRot>
                                    <p:animRot by="-240000">
                                      <p:cBhvr>
                                        <p:cTn id="70" dur="400" fill="hold">
                                          <p:stCondLst>
                                            <p:cond delay="1200"/>
                                          </p:stCondLst>
                                        </p:cTn>
                                        <p:tgtEl>
                                          <p:spTgt spid="14"/>
                                        </p:tgtEl>
                                        <p:attrNameLst>
                                          <p:attrName>r</p:attrName>
                                        </p:attrNameLst>
                                      </p:cBhvr>
                                    </p:animRot>
                                    <p:animRot by="120000">
                                      <p:cBhvr>
                                        <p:cTn id="71" dur="400" fill="hold">
                                          <p:stCondLst>
                                            <p:cond delay="1600"/>
                                          </p:stCondLst>
                                        </p:cTn>
                                        <p:tgtEl>
                                          <p:spTgt spid="14"/>
                                        </p:tgtEl>
                                        <p:attrNameLst>
                                          <p:attrName>r</p:attrName>
                                        </p:attrNameLst>
                                      </p:cBhvr>
                                    </p:animRot>
                                  </p:childTnLst>
                                </p:cTn>
                              </p:par>
                              <p:par>
                                <p:cTn id="72" presetID="32" presetClass="emph" presetSubtype="0" repeatCount="indefinite" fill="hold" nodeType="withEffect">
                                  <p:stCondLst>
                                    <p:cond delay="0"/>
                                  </p:stCondLst>
                                  <p:childTnLst>
                                    <p:animRot by="120000">
                                      <p:cBhvr>
                                        <p:cTn id="73" dur="200" fill="hold">
                                          <p:stCondLst>
                                            <p:cond delay="0"/>
                                          </p:stCondLst>
                                        </p:cTn>
                                        <p:tgtEl>
                                          <p:spTgt spid="16"/>
                                        </p:tgtEl>
                                        <p:attrNameLst>
                                          <p:attrName>r</p:attrName>
                                        </p:attrNameLst>
                                      </p:cBhvr>
                                    </p:animRot>
                                    <p:animRot by="-240000">
                                      <p:cBhvr>
                                        <p:cTn id="74" dur="400" fill="hold">
                                          <p:stCondLst>
                                            <p:cond delay="400"/>
                                          </p:stCondLst>
                                        </p:cTn>
                                        <p:tgtEl>
                                          <p:spTgt spid="16"/>
                                        </p:tgtEl>
                                        <p:attrNameLst>
                                          <p:attrName>r</p:attrName>
                                        </p:attrNameLst>
                                      </p:cBhvr>
                                    </p:animRot>
                                    <p:animRot by="240000">
                                      <p:cBhvr>
                                        <p:cTn id="75" dur="400" fill="hold">
                                          <p:stCondLst>
                                            <p:cond delay="800"/>
                                          </p:stCondLst>
                                        </p:cTn>
                                        <p:tgtEl>
                                          <p:spTgt spid="16"/>
                                        </p:tgtEl>
                                        <p:attrNameLst>
                                          <p:attrName>r</p:attrName>
                                        </p:attrNameLst>
                                      </p:cBhvr>
                                    </p:animRot>
                                    <p:animRot by="-240000">
                                      <p:cBhvr>
                                        <p:cTn id="76" dur="400" fill="hold">
                                          <p:stCondLst>
                                            <p:cond delay="1200"/>
                                          </p:stCondLst>
                                        </p:cTn>
                                        <p:tgtEl>
                                          <p:spTgt spid="16"/>
                                        </p:tgtEl>
                                        <p:attrNameLst>
                                          <p:attrName>r</p:attrName>
                                        </p:attrNameLst>
                                      </p:cBhvr>
                                    </p:animRot>
                                    <p:animRot by="120000">
                                      <p:cBhvr>
                                        <p:cTn id="77" dur="400" fill="hold">
                                          <p:stCondLst>
                                            <p:cond delay="1600"/>
                                          </p:stCondLst>
                                        </p:cTn>
                                        <p:tgtEl>
                                          <p:spTgt spid="16"/>
                                        </p:tgtEl>
                                        <p:attrNameLst>
                                          <p:attrName>r</p:attrName>
                                        </p:attrNameLst>
                                      </p:cBhvr>
                                    </p:animRot>
                                  </p:childTnLst>
                                </p:cTn>
                              </p:par>
                              <p:par>
                                <p:cTn id="78" presetID="32" presetClass="emph" presetSubtype="0" repeatCount="indefinite" fill="hold" nodeType="withEffect">
                                  <p:stCondLst>
                                    <p:cond delay="0"/>
                                  </p:stCondLst>
                                  <p:childTnLst>
                                    <p:animRot by="120000">
                                      <p:cBhvr>
                                        <p:cTn id="79" dur="200" fill="hold">
                                          <p:stCondLst>
                                            <p:cond delay="0"/>
                                          </p:stCondLst>
                                        </p:cTn>
                                        <p:tgtEl>
                                          <p:spTgt spid="18"/>
                                        </p:tgtEl>
                                        <p:attrNameLst>
                                          <p:attrName>r</p:attrName>
                                        </p:attrNameLst>
                                      </p:cBhvr>
                                    </p:animRot>
                                    <p:animRot by="-240000">
                                      <p:cBhvr>
                                        <p:cTn id="80" dur="400" fill="hold">
                                          <p:stCondLst>
                                            <p:cond delay="400"/>
                                          </p:stCondLst>
                                        </p:cTn>
                                        <p:tgtEl>
                                          <p:spTgt spid="18"/>
                                        </p:tgtEl>
                                        <p:attrNameLst>
                                          <p:attrName>r</p:attrName>
                                        </p:attrNameLst>
                                      </p:cBhvr>
                                    </p:animRot>
                                    <p:animRot by="240000">
                                      <p:cBhvr>
                                        <p:cTn id="81" dur="400" fill="hold">
                                          <p:stCondLst>
                                            <p:cond delay="800"/>
                                          </p:stCondLst>
                                        </p:cTn>
                                        <p:tgtEl>
                                          <p:spTgt spid="18"/>
                                        </p:tgtEl>
                                        <p:attrNameLst>
                                          <p:attrName>r</p:attrName>
                                        </p:attrNameLst>
                                      </p:cBhvr>
                                    </p:animRot>
                                    <p:animRot by="-240000">
                                      <p:cBhvr>
                                        <p:cTn id="82" dur="400" fill="hold">
                                          <p:stCondLst>
                                            <p:cond delay="1200"/>
                                          </p:stCondLst>
                                        </p:cTn>
                                        <p:tgtEl>
                                          <p:spTgt spid="18"/>
                                        </p:tgtEl>
                                        <p:attrNameLst>
                                          <p:attrName>r</p:attrName>
                                        </p:attrNameLst>
                                      </p:cBhvr>
                                    </p:animRot>
                                    <p:animRot by="120000">
                                      <p:cBhvr>
                                        <p:cTn id="83" dur="400" fill="hold">
                                          <p:stCondLst>
                                            <p:cond delay="1600"/>
                                          </p:stCondLst>
                                        </p:cTn>
                                        <p:tgtEl>
                                          <p:spTgt spid="18"/>
                                        </p:tgtEl>
                                        <p:attrNameLst>
                                          <p:attrName>r</p:attrName>
                                        </p:attrNameLst>
                                      </p:cBhvr>
                                    </p:animRot>
                                  </p:childTnLst>
                                </p:cTn>
                              </p:par>
                              <p:par>
                                <p:cTn id="84" presetID="32" presetClass="emph" presetSubtype="0" repeatCount="indefinite" fill="hold" nodeType="withEffect">
                                  <p:stCondLst>
                                    <p:cond delay="0"/>
                                  </p:stCondLst>
                                  <p:childTnLst>
                                    <p:animRot by="120000">
                                      <p:cBhvr>
                                        <p:cTn id="85" dur="200" fill="hold">
                                          <p:stCondLst>
                                            <p:cond delay="0"/>
                                          </p:stCondLst>
                                        </p:cTn>
                                        <p:tgtEl>
                                          <p:spTgt spid="5"/>
                                        </p:tgtEl>
                                        <p:attrNameLst>
                                          <p:attrName>r</p:attrName>
                                        </p:attrNameLst>
                                      </p:cBhvr>
                                    </p:animRot>
                                    <p:animRot by="-240000">
                                      <p:cBhvr>
                                        <p:cTn id="86" dur="400" fill="hold">
                                          <p:stCondLst>
                                            <p:cond delay="400"/>
                                          </p:stCondLst>
                                        </p:cTn>
                                        <p:tgtEl>
                                          <p:spTgt spid="5"/>
                                        </p:tgtEl>
                                        <p:attrNameLst>
                                          <p:attrName>r</p:attrName>
                                        </p:attrNameLst>
                                      </p:cBhvr>
                                    </p:animRot>
                                    <p:animRot by="240000">
                                      <p:cBhvr>
                                        <p:cTn id="87" dur="400" fill="hold">
                                          <p:stCondLst>
                                            <p:cond delay="800"/>
                                          </p:stCondLst>
                                        </p:cTn>
                                        <p:tgtEl>
                                          <p:spTgt spid="5"/>
                                        </p:tgtEl>
                                        <p:attrNameLst>
                                          <p:attrName>r</p:attrName>
                                        </p:attrNameLst>
                                      </p:cBhvr>
                                    </p:animRot>
                                    <p:animRot by="-240000">
                                      <p:cBhvr>
                                        <p:cTn id="88" dur="400" fill="hold">
                                          <p:stCondLst>
                                            <p:cond delay="1200"/>
                                          </p:stCondLst>
                                        </p:cTn>
                                        <p:tgtEl>
                                          <p:spTgt spid="5"/>
                                        </p:tgtEl>
                                        <p:attrNameLst>
                                          <p:attrName>r</p:attrName>
                                        </p:attrNameLst>
                                      </p:cBhvr>
                                    </p:animRot>
                                    <p:animRot by="120000">
                                      <p:cBhvr>
                                        <p:cTn id="89" dur="400" fill="hold">
                                          <p:stCondLst>
                                            <p:cond delay="16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p:bldP spid="4" grpId="1"/>
      <p:bldP spid="6" grpId="0" animBg="1"/>
      <p:bldP spid="6" grpId="1" animBg="1"/>
      <p:bldP spid="7" grpId="0" animBg="1"/>
      <p:bldP spid="7" grpId="1" animBg="1"/>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6" name="Group 25" hidden="1">
            <a:extLst>
              <a:ext uri="{FF2B5EF4-FFF2-40B4-BE49-F238E27FC236}">
                <a16:creationId xmlns:a16="http://schemas.microsoft.com/office/drawing/2014/main" id="{E765920E-4251-400C-A584-49820EF86DC0}"/>
              </a:ext>
            </a:extLst>
          </p:cNvPr>
          <p:cNvGrpSpPr/>
          <p:nvPr/>
        </p:nvGrpSpPr>
        <p:grpSpPr>
          <a:xfrm flipH="1">
            <a:off x="6458730" y="13716000"/>
            <a:ext cx="5588294" cy="474304"/>
            <a:chOff x="396540" y="859316"/>
            <a:chExt cx="5588294" cy="474304"/>
          </a:xfrm>
          <a:effectLst>
            <a:glow rad="50800">
              <a:srgbClr val="00B0F0">
                <a:alpha val="27000"/>
              </a:srgbClr>
            </a:glow>
          </a:effectLst>
        </p:grpSpPr>
        <p:cxnSp>
          <p:nvCxnSpPr>
            <p:cNvPr id="27" name="Straight Connector 26" hidden="1">
              <a:extLst>
                <a:ext uri="{FF2B5EF4-FFF2-40B4-BE49-F238E27FC236}">
                  <a16:creationId xmlns:a16="http://schemas.microsoft.com/office/drawing/2014/main" id="{72CA0E71-EA2B-4EE6-B075-B4F5944D580A}"/>
                </a:ext>
              </a:extLst>
            </p:cNvPr>
            <p:cNvCxnSpPr/>
            <p:nvPr/>
          </p:nvCxnSpPr>
          <p:spPr>
            <a:xfrm>
              <a:off x="396540" y="861141"/>
              <a:ext cx="164151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hidden="1">
              <a:extLst>
                <a:ext uri="{FF2B5EF4-FFF2-40B4-BE49-F238E27FC236}">
                  <a16:creationId xmlns:a16="http://schemas.microsoft.com/office/drawing/2014/main" id="{D0AF223A-F143-4D11-84E8-F6BDA7AF32EE}"/>
                </a:ext>
              </a:extLst>
            </p:cNvPr>
            <p:cNvCxnSpPr>
              <a:cxnSpLocks/>
            </p:cNvCxnSpPr>
            <p:nvPr/>
          </p:nvCxnSpPr>
          <p:spPr>
            <a:xfrm>
              <a:off x="2585044" y="1286166"/>
              <a:ext cx="25011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hidden="1">
              <a:extLst>
                <a:ext uri="{FF2B5EF4-FFF2-40B4-BE49-F238E27FC236}">
                  <a16:creationId xmlns:a16="http://schemas.microsoft.com/office/drawing/2014/main" id="{2EF6477C-B11A-42D9-BB6B-D7106D48D25D}"/>
                </a:ext>
              </a:extLst>
            </p:cNvPr>
            <p:cNvCxnSpPr>
              <a:cxnSpLocks/>
            </p:cNvCxnSpPr>
            <p:nvPr/>
          </p:nvCxnSpPr>
          <p:spPr>
            <a:xfrm>
              <a:off x="2027104" y="859316"/>
              <a:ext cx="567065" cy="4286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Oval 30" hidden="1">
              <a:extLst>
                <a:ext uri="{FF2B5EF4-FFF2-40B4-BE49-F238E27FC236}">
                  <a16:creationId xmlns:a16="http://schemas.microsoft.com/office/drawing/2014/main" id="{3C07EAA0-BE1F-4B53-9D34-F848CB7E1B04}"/>
                </a:ext>
              </a:extLst>
            </p:cNvPr>
            <p:cNvSpPr/>
            <p:nvPr/>
          </p:nvSpPr>
          <p:spPr>
            <a:xfrm flipV="1">
              <a:off x="5091675" y="1238712"/>
              <a:ext cx="94908" cy="9490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2" name="Straight Connector 31" hidden="1">
              <a:extLst>
                <a:ext uri="{FF2B5EF4-FFF2-40B4-BE49-F238E27FC236}">
                  <a16:creationId xmlns:a16="http://schemas.microsoft.com/office/drawing/2014/main" id="{EA954272-6C8A-484C-A5A7-E492F2850821}"/>
                </a:ext>
              </a:extLst>
            </p:cNvPr>
            <p:cNvCxnSpPr>
              <a:cxnSpLocks/>
            </p:cNvCxnSpPr>
            <p:nvPr/>
          </p:nvCxnSpPr>
          <p:spPr>
            <a:xfrm>
              <a:off x="5186583" y="1290248"/>
              <a:ext cx="79825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hidden="1">
            <a:extLst>
              <a:ext uri="{FF2B5EF4-FFF2-40B4-BE49-F238E27FC236}">
                <a16:creationId xmlns:a16="http://schemas.microsoft.com/office/drawing/2014/main" id="{A7CCFFAD-4E25-424C-B792-A9BD913BAB26}"/>
              </a:ext>
            </a:extLst>
          </p:cNvPr>
          <p:cNvCxnSpPr>
            <a:cxnSpLocks/>
          </p:cNvCxnSpPr>
          <p:nvPr/>
        </p:nvCxnSpPr>
        <p:spPr>
          <a:xfrm flipH="1">
            <a:off x="7780015" y="6485841"/>
            <a:ext cx="981559"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34" name="Straight Connector 33" hidden="1">
            <a:extLst>
              <a:ext uri="{FF2B5EF4-FFF2-40B4-BE49-F238E27FC236}">
                <a16:creationId xmlns:a16="http://schemas.microsoft.com/office/drawing/2014/main" id="{0CAAB2EC-FA25-4E94-8C51-301864441C88}"/>
              </a:ext>
            </a:extLst>
          </p:cNvPr>
          <p:cNvCxnSpPr>
            <a:cxnSpLocks/>
          </p:cNvCxnSpPr>
          <p:nvPr/>
        </p:nvCxnSpPr>
        <p:spPr>
          <a:xfrm flipH="1">
            <a:off x="7425130" y="6278113"/>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35" name="Group 34" hidden="1">
            <a:extLst>
              <a:ext uri="{FF2B5EF4-FFF2-40B4-BE49-F238E27FC236}">
                <a16:creationId xmlns:a16="http://schemas.microsoft.com/office/drawing/2014/main" id="{4B166ECB-B08B-4D7F-9D15-8644288D1285}"/>
              </a:ext>
            </a:extLst>
          </p:cNvPr>
          <p:cNvGrpSpPr/>
          <p:nvPr/>
        </p:nvGrpSpPr>
        <p:grpSpPr>
          <a:xfrm flipH="1">
            <a:off x="9479850" y="13716000"/>
            <a:ext cx="702507" cy="215359"/>
            <a:chOff x="2261207" y="1178878"/>
            <a:chExt cx="702507" cy="215359"/>
          </a:xfrm>
          <a:effectLst>
            <a:glow rad="50800">
              <a:srgbClr val="00B0F0">
                <a:alpha val="27000"/>
              </a:srgbClr>
            </a:glow>
          </a:effectLst>
        </p:grpSpPr>
        <p:cxnSp>
          <p:nvCxnSpPr>
            <p:cNvPr id="36" name="Straight Connector 35" hidden="1">
              <a:extLst>
                <a:ext uri="{FF2B5EF4-FFF2-40B4-BE49-F238E27FC236}">
                  <a16:creationId xmlns:a16="http://schemas.microsoft.com/office/drawing/2014/main" id="{977BB2FD-E807-49F4-A116-643881A38600}"/>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hidden="1">
              <a:extLst>
                <a:ext uri="{FF2B5EF4-FFF2-40B4-BE49-F238E27FC236}">
                  <a16:creationId xmlns:a16="http://schemas.microsoft.com/office/drawing/2014/main" id="{F784DD01-337E-48A2-B273-ADBEC8D05988}"/>
                </a:ext>
              </a:extLst>
            </p:cNvPr>
            <p:cNvCxnSpPr>
              <a:cxnSpLocks/>
            </p:cNvCxnSpPr>
            <p:nvPr/>
          </p:nvCxnSpPr>
          <p:spPr>
            <a:xfrm>
              <a:off x="2261207"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8" name="Group 37" hidden="1">
            <a:extLst>
              <a:ext uri="{FF2B5EF4-FFF2-40B4-BE49-F238E27FC236}">
                <a16:creationId xmlns:a16="http://schemas.microsoft.com/office/drawing/2014/main" id="{C45549C6-7225-4385-95DE-23A81523CCC1}"/>
              </a:ext>
            </a:extLst>
          </p:cNvPr>
          <p:cNvGrpSpPr/>
          <p:nvPr/>
        </p:nvGrpSpPr>
        <p:grpSpPr>
          <a:xfrm>
            <a:off x="218201" y="13716000"/>
            <a:ext cx="4336374" cy="428675"/>
            <a:chOff x="218201" y="6013788"/>
            <a:chExt cx="4336374" cy="428675"/>
          </a:xfrm>
        </p:grpSpPr>
        <p:cxnSp>
          <p:nvCxnSpPr>
            <p:cNvPr id="39" name="Straight Connector 38" hidden="1">
              <a:extLst>
                <a:ext uri="{FF2B5EF4-FFF2-40B4-BE49-F238E27FC236}">
                  <a16:creationId xmlns:a16="http://schemas.microsoft.com/office/drawing/2014/main" id="{E137A9F0-91D4-4FA1-80D1-F8187812927C}"/>
                </a:ext>
              </a:extLst>
            </p:cNvPr>
            <p:cNvCxnSpPr/>
            <p:nvPr/>
          </p:nvCxnSpPr>
          <p:spPr>
            <a:xfrm>
              <a:off x="218201" y="6015613"/>
              <a:ext cx="1641514"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0" name="Straight Connector 39" hidden="1">
              <a:extLst>
                <a:ext uri="{FF2B5EF4-FFF2-40B4-BE49-F238E27FC236}">
                  <a16:creationId xmlns:a16="http://schemas.microsoft.com/office/drawing/2014/main" id="{D73B7460-BC8E-4DBD-8225-9B68D1EC0578}"/>
                </a:ext>
              </a:extLst>
            </p:cNvPr>
            <p:cNvCxnSpPr>
              <a:cxnSpLocks/>
            </p:cNvCxnSpPr>
            <p:nvPr/>
          </p:nvCxnSpPr>
          <p:spPr>
            <a:xfrm>
              <a:off x="2406705" y="6440638"/>
              <a:ext cx="2147870"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1" name="Straight Connector 40" hidden="1">
              <a:extLst>
                <a:ext uri="{FF2B5EF4-FFF2-40B4-BE49-F238E27FC236}">
                  <a16:creationId xmlns:a16="http://schemas.microsoft.com/office/drawing/2014/main" id="{0BAB8909-F2DD-4284-B724-B4A3FA299D42}"/>
                </a:ext>
              </a:extLst>
            </p:cNvPr>
            <p:cNvCxnSpPr>
              <a:cxnSpLocks/>
            </p:cNvCxnSpPr>
            <p:nvPr/>
          </p:nvCxnSpPr>
          <p:spPr>
            <a:xfrm>
              <a:off x="1848765" y="6013788"/>
              <a:ext cx="567065" cy="428675"/>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sp>
        <p:nvSpPr>
          <p:cNvPr id="42" name="Oval 41" hidden="1">
            <a:extLst>
              <a:ext uri="{FF2B5EF4-FFF2-40B4-BE49-F238E27FC236}">
                <a16:creationId xmlns:a16="http://schemas.microsoft.com/office/drawing/2014/main" id="{6892A4C6-F8D0-4F75-BD23-F3B89934CC1D}"/>
              </a:ext>
            </a:extLst>
          </p:cNvPr>
          <p:cNvSpPr/>
          <p:nvPr/>
        </p:nvSpPr>
        <p:spPr>
          <a:xfrm flipV="1">
            <a:off x="6057834"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3" name="Straight Connector 42" hidden="1">
            <a:extLst>
              <a:ext uri="{FF2B5EF4-FFF2-40B4-BE49-F238E27FC236}">
                <a16:creationId xmlns:a16="http://schemas.microsoft.com/office/drawing/2014/main" id="{928A56D9-94A4-4098-BB3F-7D435159FFC6}"/>
              </a:ext>
            </a:extLst>
          </p:cNvPr>
          <p:cNvCxnSpPr>
            <a:cxnSpLocks/>
          </p:cNvCxnSpPr>
          <p:nvPr/>
        </p:nvCxnSpPr>
        <p:spPr>
          <a:xfrm>
            <a:off x="3024646" y="137160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4" name="Straight Connector 43" hidden="1">
            <a:extLst>
              <a:ext uri="{FF2B5EF4-FFF2-40B4-BE49-F238E27FC236}">
                <a16:creationId xmlns:a16="http://schemas.microsoft.com/office/drawing/2014/main" id="{24B084AE-9B86-4EB5-8E93-616C4D8C0B5F}"/>
              </a:ext>
            </a:extLst>
          </p:cNvPr>
          <p:cNvCxnSpPr>
            <a:cxnSpLocks/>
          </p:cNvCxnSpPr>
          <p:nvPr/>
        </p:nvCxnSpPr>
        <p:spPr>
          <a:xfrm>
            <a:off x="2600261" y="137160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45" name="Group 44" hidden="1">
            <a:extLst>
              <a:ext uri="{FF2B5EF4-FFF2-40B4-BE49-F238E27FC236}">
                <a16:creationId xmlns:a16="http://schemas.microsoft.com/office/drawing/2014/main" id="{FE2C666D-A570-43A4-9278-DFC2B5EAC846}"/>
              </a:ext>
            </a:extLst>
          </p:cNvPr>
          <p:cNvGrpSpPr/>
          <p:nvPr/>
        </p:nvGrpSpPr>
        <p:grpSpPr>
          <a:xfrm>
            <a:off x="2077919" y="13716000"/>
            <a:ext cx="690046" cy="215359"/>
            <a:chOff x="2273668" y="1178878"/>
            <a:chExt cx="690046" cy="215359"/>
          </a:xfrm>
          <a:effectLst>
            <a:glow rad="50800">
              <a:srgbClr val="00B0F0">
                <a:alpha val="27000"/>
              </a:srgbClr>
            </a:glow>
          </a:effectLst>
        </p:grpSpPr>
        <p:cxnSp>
          <p:nvCxnSpPr>
            <p:cNvPr id="46" name="Straight Connector 45" hidden="1">
              <a:extLst>
                <a:ext uri="{FF2B5EF4-FFF2-40B4-BE49-F238E27FC236}">
                  <a16:creationId xmlns:a16="http://schemas.microsoft.com/office/drawing/2014/main" id="{AF6B0937-4FE8-4BDC-8BCF-68C68C48ADA6}"/>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hidden="1">
              <a:extLst>
                <a:ext uri="{FF2B5EF4-FFF2-40B4-BE49-F238E27FC236}">
                  <a16:creationId xmlns:a16="http://schemas.microsoft.com/office/drawing/2014/main" id="{2B9119AE-9E3E-43A6-92D3-05F04992C6B7}"/>
                </a:ext>
              </a:extLst>
            </p:cNvPr>
            <p:cNvCxnSpPr>
              <a:cxnSpLocks/>
            </p:cNvCxnSpPr>
            <p:nvPr/>
          </p:nvCxnSpPr>
          <p:spPr>
            <a:xfrm>
              <a:off x="2273668"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8" name="Oval 47" hidden="1">
            <a:extLst>
              <a:ext uri="{FF2B5EF4-FFF2-40B4-BE49-F238E27FC236}">
                <a16:creationId xmlns:a16="http://schemas.microsoft.com/office/drawing/2014/main" id="{48B94A45-EC03-4EF7-89AC-B8B64CF0E0E8}"/>
              </a:ext>
            </a:extLst>
          </p:cNvPr>
          <p:cNvSpPr/>
          <p:nvPr/>
        </p:nvSpPr>
        <p:spPr>
          <a:xfrm flipV="1">
            <a:off x="5666998"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Oval 48" hidden="1">
            <a:extLst>
              <a:ext uri="{FF2B5EF4-FFF2-40B4-BE49-F238E27FC236}">
                <a16:creationId xmlns:a16="http://schemas.microsoft.com/office/drawing/2014/main" id="{9C7B9708-929F-4598-991B-AB0FC2EA1DE7}"/>
              </a:ext>
            </a:extLst>
          </p:cNvPr>
          <p:cNvSpPr/>
          <p:nvPr/>
        </p:nvSpPr>
        <p:spPr>
          <a:xfrm flipV="1">
            <a:off x="5276162"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Oval 49" hidden="1">
            <a:extLst>
              <a:ext uri="{FF2B5EF4-FFF2-40B4-BE49-F238E27FC236}">
                <a16:creationId xmlns:a16="http://schemas.microsoft.com/office/drawing/2014/main" id="{CE938702-8179-4188-BC0B-8E7C9C61F6FE}"/>
              </a:ext>
            </a:extLst>
          </p:cNvPr>
          <p:cNvSpPr/>
          <p:nvPr/>
        </p:nvSpPr>
        <p:spPr>
          <a:xfrm flipV="1">
            <a:off x="4897364"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hidden="1">
            <a:extLst>
              <a:ext uri="{FF2B5EF4-FFF2-40B4-BE49-F238E27FC236}">
                <a16:creationId xmlns:a16="http://schemas.microsoft.com/office/drawing/2014/main" id="{E2A2DAF5-AE77-42DC-B41A-7280D45056BD}"/>
              </a:ext>
            </a:extLst>
          </p:cNvPr>
          <p:cNvGrpSpPr/>
          <p:nvPr/>
        </p:nvGrpSpPr>
        <p:grpSpPr>
          <a:xfrm flipH="1" flipV="1">
            <a:off x="6611130" y="13716000"/>
            <a:ext cx="5588294" cy="474304"/>
            <a:chOff x="396540" y="859316"/>
            <a:chExt cx="5588294" cy="474304"/>
          </a:xfrm>
          <a:effectLst>
            <a:glow rad="50800">
              <a:srgbClr val="00B0F0">
                <a:alpha val="27000"/>
              </a:srgbClr>
            </a:glow>
          </a:effectLst>
        </p:grpSpPr>
        <p:cxnSp>
          <p:nvCxnSpPr>
            <p:cNvPr id="52" name="Straight Connector 51" hidden="1">
              <a:extLst>
                <a:ext uri="{FF2B5EF4-FFF2-40B4-BE49-F238E27FC236}">
                  <a16:creationId xmlns:a16="http://schemas.microsoft.com/office/drawing/2014/main" id="{74B45ED4-E250-4539-B789-A311C1B9FFEB}"/>
                </a:ext>
              </a:extLst>
            </p:cNvPr>
            <p:cNvCxnSpPr/>
            <p:nvPr/>
          </p:nvCxnSpPr>
          <p:spPr>
            <a:xfrm>
              <a:off x="396540" y="861141"/>
              <a:ext cx="164151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hidden="1">
              <a:extLst>
                <a:ext uri="{FF2B5EF4-FFF2-40B4-BE49-F238E27FC236}">
                  <a16:creationId xmlns:a16="http://schemas.microsoft.com/office/drawing/2014/main" id="{C219983D-C682-4719-A4FF-435C8C575F20}"/>
                </a:ext>
              </a:extLst>
            </p:cNvPr>
            <p:cNvCxnSpPr>
              <a:cxnSpLocks/>
            </p:cNvCxnSpPr>
            <p:nvPr/>
          </p:nvCxnSpPr>
          <p:spPr>
            <a:xfrm>
              <a:off x="2585044" y="1286166"/>
              <a:ext cx="25011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hidden="1">
              <a:extLst>
                <a:ext uri="{FF2B5EF4-FFF2-40B4-BE49-F238E27FC236}">
                  <a16:creationId xmlns:a16="http://schemas.microsoft.com/office/drawing/2014/main" id="{10195493-96B3-41B8-9BF2-D537C136E407}"/>
                </a:ext>
              </a:extLst>
            </p:cNvPr>
            <p:cNvCxnSpPr>
              <a:cxnSpLocks/>
            </p:cNvCxnSpPr>
            <p:nvPr/>
          </p:nvCxnSpPr>
          <p:spPr>
            <a:xfrm>
              <a:off x="2027104" y="859316"/>
              <a:ext cx="567065" cy="4286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Oval 54" hidden="1">
              <a:extLst>
                <a:ext uri="{FF2B5EF4-FFF2-40B4-BE49-F238E27FC236}">
                  <a16:creationId xmlns:a16="http://schemas.microsoft.com/office/drawing/2014/main" id="{E7F3E2A0-B9D5-42F7-BAB2-FA2A046093EA}"/>
                </a:ext>
              </a:extLst>
            </p:cNvPr>
            <p:cNvSpPr/>
            <p:nvPr/>
          </p:nvSpPr>
          <p:spPr>
            <a:xfrm flipV="1">
              <a:off x="5091675" y="1238712"/>
              <a:ext cx="94908" cy="9490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6" name="Straight Connector 55" hidden="1">
              <a:extLst>
                <a:ext uri="{FF2B5EF4-FFF2-40B4-BE49-F238E27FC236}">
                  <a16:creationId xmlns:a16="http://schemas.microsoft.com/office/drawing/2014/main" id="{6D5B989F-4477-493F-8C12-40A990B9B9D8}"/>
                </a:ext>
              </a:extLst>
            </p:cNvPr>
            <p:cNvCxnSpPr>
              <a:cxnSpLocks/>
            </p:cNvCxnSpPr>
            <p:nvPr/>
          </p:nvCxnSpPr>
          <p:spPr>
            <a:xfrm>
              <a:off x="5186583" y="1290248"/>
              <a:ext cx="79825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57" name="Straight Connector 56" hidden="1">
            <a:extLst>
              <a:ext uri="{FF2B5EF4-FFF2-40B4-BE49-F238E27FC236}">
                <a16:creationId xmlns:a16="http://schemas.microsoft.com/office/drawing/2014/main" id="{4130AA28-2375-4D57-9161-022E2995A8CF}"/>
              </a:ext>
            </a:extLst>
          </p:cNvPr>
          <p:cNvCxnSpPr>
            <a:cxnSpLocks/>
          </p:cNvCxnSpPr>
          <p:nvPr/>
        </p:nvCxnSpPr>
        <p:spPr>
          <a:xfrm flipH="1" flipV="1">
            <a:off x="7932415" y="732741"/>
            <a:ext cx="981559"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58" name="Straight Connector 57" hidden="1">
            <a:extLst>
              <a:ext uri="{FF2B5EF4-FFF2-40B4-BE49-F238E27FC236}">
                <a16:creationId xmlns:a16="http://schemas.microsoft.com/office/drawing/2014/main" id="{5D049B21-8397-4BA6-B4D5-AE00BA794B98}"/>
              </a:ext>
            </a:extLst>
          </p:cNvPr>
          <p:cNvCxnSpPr>
            <a:cxnSpLocks/>
          </p:cNvCxnSpPr>
          <p:nvPr/>
        </p:nvCxnSpPr>
        <p:spPr>
          <a:xfrm flipH="1" flipV="1">
            <a:off x="7577530" y="525013"/>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59" name="Group 58" hidden="1">
            <a:extLst>
              <a:ext uri="{FF2B5EF4-FFF2-40B4-BE49-F238E27FC236}">
                <a16:creationId xmlns:a16="http://schemas.microsoft.com/office/drawing/2014/main" id="{AAFA79DC-01FE-42A7-994E-00DA86DB8C57}"/>
              </a:ext>
            </a:extLst>
          </p:cNvPr>
          <p:cNvGrpSpPr/>
          <p:nvPr/>
        </p:nvGrpSpPr>
        <p:grpSpPr>
          <a:xfrm flipH="1" flipV="1">
            <a:off x="9632250" y="13716000"/>
            <a:ext cx="702507" cy="215359"/>
            <a:chOff x="2261207" y="1178878"/>
            <a:chExt cx="702507" cy="215359"/>
          </a:xfrm>
          <a:effectLst>
            <a:glow rad="50800">
              <a:srgbClr val="00B0F0">
                <a:alpha val="27000"/>
              </a:srgbClr>
            </a:glow>
          </a:effectLst>
        </p:grpSpPr>
        <p:cxnSp>
          <p:nvCxnSpPr>
            <p:cNvPr id="60" name="Straight Connector 59" hidden="1">
              <a:extLst>
                <a:ext uri="{FF2B5EF4-FFF2-40B4-BE49-F238E27FC236}">
                  <a16:creationId xmlns:a16="http://schemas.microsoft.com/office/drawing/2014/main" id="{16A45D2A-1C94-446F-B8CB-08C7E79D8408}"/>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hidden="1">
              <a:extLst>
                <a:ext uri="{FF2B5EF4-FFF2-40B4-BE49-F238E27FC236}">
                  <a16:creationId xmlns:a16="http://schemas.microsoft.com/office/drawing/2014/main" id="{B1B7D386-ED11-4A1E-B92D-999684202D20}"/>
                </a:ext>
              </a:extLst>
            </p:cNvPr>
            <p:cNvCxnSpPr>
              <a:cxnSpLocks/>
            </p:cNvCxnSpPr>
            <p:nvPr/>
          </p:nvCxnSpPr>
          <p:spPr>
            <a:xfrm>
              <a:off x="2261207"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hidden="1">
            <a:extLst>
              <a:ext uri="{FF2B5EF4-FFF2-40B4-BE49-F238E27FC236}">
                <a16:creationId xmlns:a16="http://schemas.microsoft.com/office/drawing/2014/main" id="{E305BCA7-0B5D-4196-A2C7-4ED330946C0B}"/>
              </a:ext>
            </a:extLst>
          </p:cNvPr>
          <p:cNvGrpSpPr/>
          <p:nvPr/>
        </p:nvGrpSpPr>
        <p:grpSpPr>
          <a:xfrm flipV="1">
            <a:off x="370601" y="13716000"/>
            <a:ext cx="4336374" cy="428675"/>
            <a:chOff x="218201" y="6013788"/>
            <a:chExt cx="4336374" cy="428675"/>
          </a:xfrm>
        </p:grpSpPr>
        <p:cxnSp>
          <p:nvCxnSpPr>
            <p:cNvPr id="63" name="Straight Connector 62" hidden="1">
              <a:extLst>
                <a:ext uri="{FF2B5EF4-FFF2-40B4-BE49-F238E27FC236}">
                  <a16:creationId xmlns:a16="http://schemas.microsoft.com/office/drawing/2014/main" id="{72B5B1A7-7F7C-4D4E-AF52-80E4023D1471}"/>
                </a:ext>
              </a:extLst>
            </p:cNvPr>
            <p:cNvCxnSpPr/>
            <p:nvPr/>
          </p:nvCxnSpPr>
          <p:spPr>
            <a:xfrm>
              <a:off x="218201" y="6015613"/>
              <a:ext cx="1641514"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4" name="Straight Connector 63" hidden="1">
              <a:extLst>
                <a:ext uri="{FF2B5EF4-FFF2-40B4-BE49-F238E27FC236}">
                  <a16:creationId xmlns:a16="http://schemas.microsoft.com/office/drawing/2014/main" id="{CDAD2B66-5E89-4657-8089-E2A0036DCE71}"/>
                </a:ext>
              </a:extLst>
            </p:cNvPr>
            <p:cNvCxnSpPr>
              <a:cxnSpLocks/>
            </p:cNvCxnSpPr>
            <p:nvPr/>
          </p:nvCxnSpPr>
          <p:spPr>
            <a:xfrm>
              <a:off x="2406705" y="6440638"/>
              <a:ext cx="2147870"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5" name="Straight Connector 64" hidden="1">
              <a:extLst>
                <a:ext uri="{FF2B5EF4-FFF2-40B4-BE49-F238E27FC236}">
                  <a16:creationId xmlns:a16="http://schemas.microsoft.com/office/drawing/2014/main" id="{5E8B0027-2451-4ED7-8B68-90C5DB72E581}"/>
                </a:ext>
              </a:extLst>
            </p:cNvPr>
            <p:cNvCxnSpPr>
              <a:cxnSpLocks/>
            </p:cNvCxnSpPr>
            <p:nvPr/>
          </p:nvCxnSpPr>
          <p:spPr>
            <a:xfrm>
              <a:off x="1848765" y="6013788"/>
              <a:ext cx="567065" cy="428675"/>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sp>
        <p:nvSpPr>
          <p:cNvPr id="66" name="Oval 65" hidden="1">
            <a:extLst>
              <a:ext uri="{FF2B5EF4-FFF2-40B4-BE49-F238E27FC236}">
                <a16:creationId xmlns:a16="http://schemas.microsoft.com/office/drawing/2014/main" id="{DE0FA6CC-8140-4548-A3E3-1EFBF074AC2B}"/>
              </a:ext>
            </a:extLst>
          </p:cNvPr>
          <p:cNvSpPr/>
          <p:nvPr/>
        </p:nvSpPr>
        <p:spPr>
          <a:xfrm>
            <a:off x="6210234"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7" name="Straight Connector 66" hidden="1">
            <a:extLst>
              <a:ext uri="{FF2B5EF4-FFF2-40B4-BE49-F238E27FC236}">
                <a16:creationId xmlns:a16="http://schemas.microsoft.com/office/drawing/2014/main" id="{6C5B0FE9-5436-40AA-AAE5-B989BEC2F995}"/>
              </a:ext>
            </a:extLst>
          </p:cNvPr>
          <p:cNvCxnSpPr>
            <a:cxnSpLocks/>
          </p:cNvCxnSpPr>
          <p:nvPr/>
        </p:nvCxnSpPr>
        <p:spPr>
          <a:xfrm flipV="1">
            <a:off x="3177046" y="137160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8" name="Straight Connector 67" hidden="1">
            <a:extLst>
              <a:ext uri="{FF2B5EF4-FFF2-40B4-BE49-F238E27FC236}">
                <a16:creationId xmlns:a16="http://schemas.microsoft.com/office/drawing/2014/main" id="{89A5A5CF-A1DB-4059-8336-E848EC08E48D}"/>
              </a:ext>
            </a:extLst>
          </p:cNvPr>
          <p:cNvCxnSpPr>
            <a:cxnSpLocks/>
          </p:cNvCxnSpPr>
          <p:nvPr/>
        </p:nvCxnSpPr>
        <p:spPr>
          <a:xfrm flipV="1">
            <a:off x="2752661" y="137160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69" name="Group 68" hidden="1">
            <a:extLst>
              <a:ext uri="{FF2B5EF4-FFF2-40B4-BE49-F238E27FC236}">
                <a16:creationId xmlns:a16="http://schemas.microsoft.com/office/drawing/2014/main" id="{4B49C063-8F4D-4717-9E4B-7696A6CDCE5E}"/>
              </a:ext>
            </a:extLst>
          </p:cNvPr>
          <p:cNvGrpSpPr/>
          <p:nvPr/>
        </p:nvGrpSpPr>
        <p:grpSpPr>
          <a:xfrm flipV="1">
            <a:off x="2230319" y="13716000"/>
            <a:ext cx="690046" cy="215359"/>
            <a:chOff x="2273668" y="1178878"/>
            <a:chExt cx="690046" cy="215359"/>
          </a:xfrm>
          <a:effectLst>
            <a:glow rad="50800">
              <a:srgbClr val="00B0F0">
                <a:alpha val="27000"/>
              </a:srgbClr>
            </a:glow>
          </a:effectLst>
        </p:grpSpPr>
        <p:cxnSp>
          <p:nvCxnSpPr>
            <p:cNvPr id="70" name="Straight Connector 69" hidden="1">
              <a:extLst>
                <a:ext uri="{FF2B5EF4-FFF2-40B4-BE49-F238E27FC236}">
                  <a16:creationId xmlns:a16="http://schemas.microsoft.com/office/drawing/2014/main" id="{D7F0E8B5-386F-4CA2-A480-A7929916B297}"/>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hidden="1">
              <a:extLst>
                <a:ext uri="{FF2B5EF4-FFF2-40B4-BE49-F238E27FC236}">
                  <a16:creationId xmlns:a16="http://schemas.microsoft.com/office/drawing/2014/main" id="{B19CF0AB-C344-45E3-95A4-A4117F580A63}"/>
                </a:ext>
              </a:extLst>
            </p:cNvPr>
            <p:cNvCxnSpPr>
              <a:cxnSpLocks/>
            </p:cNvCxnSpPr>
            <p:nvPr/>
          </p:nvCxnSpPr>
          <p:spPr>
            <a:xfrm>
              <a:off x="2273668"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2" name="Oval 71" hidden="1">
            <a:extLst>
              <a:ext uri="{FF2B5EF4-FFF2-40B4-BE49-F238E27FC236}">
                <a16:creationId xmlns:a16="http://schemas.microsoft.com/office/drawing/2014/main" id="{F8EC46BF-3AAE-4E02-AF3D-36EE7F18796C}"/>
              </a:ext>
            </a:extLst>
          </p:cNvPr>
          <p:cNvSpPr/>
          <p:nvPr/>
        </p:nvSpPr>
        <p:spPr>
          <a:xfrm>
            <a:off x="5819398"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Oval 72" hidden="1">
            <a:extLst>
              <a:ext uri="{FF2B5EF4-FFF2-40B4-BE49-F238E27FC236}">
                <a16:creationId xmlns:a16="http://schemas.microsoft.com/office/drawing/2014/main" id="{4653C1E5-38D2-44E7-83E7-566F4D2E76EA}"/>
              </a:ext>
            </a:extLst>
          </p:cNvPr>
          <p:cNvSpPr/>
          <p:nvPr/>
        </p:nvSpPr>
        <p:spPr>
          <a:xfrm>
            <a:off x="5428562"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Oval 73" hidden="1">
            <a:extLst>
              <a:ext uri="{FF2B5EF4-FFF2-40B4-BE49-F238E27FC236}">
                <a16:creationId xmlns:a16="http://schemas.microsoft.com/office/drawing/2014/main" id="{140D314A-35AD-41F9-9EAF-E26BF4B4F3EE}"/>
              </a:ext>
            </a:extLst>
          </p:cNvPr>
          <p:cNvSpPr/>
          <p:nvPr/>
        </p:nvSpPr>
        <p:spPr>
          <a:xfrm>
            <a:off x="5049764"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5" name="Straight Connector 74" hidden="1">
            <a:extLst>
              <a:ext uri="{FF2B5EF4-FFF2-40B4-BE49-F238E27FC236}">
                <a16:creationId xmlns:a16="http://schemas.microsoft.com/office/drawing/2014/main" id="{129735DD-92B2-4B75-9684-32ADA4B0AC78}"/>
              </a:ext>
            </a:extLst>
          </p:cNvPr>
          <p:cNvCxnSpPr>
            <a:cxnSpLocks/>
          </p:cNvCxnSpPr>
          <p:nvPr/>
        </p:nvCxnSpPr>
        <p:spPr>
          <a:xfrm>
            <a:off x="72999" y="13716000"/>
            <a:ext cx="754332"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6" name="Straight Connector 75" hidden="1">
            <a:extLst>
              <a:ext uri="{FF2B5EF4-FFF2-40B4-BE49-F238E27FC236}">
                <a16:creationId xmlns:a16="http://schemas.microsoft.com/office/drawing/2014/main" id="{3AE54D20-EDC4-4903-824C-0B1357BFB096}"/>
              </a:ext>
            </a:extLst>
          </p:cNvPr>
          <p:cNvCxnSpPr>
            <a:cxnSpLocks/>
          </p:cNvCxnSpPr>
          <p:nvPr/>
        </p:nvCxnSpPr>
        <p:spPr>
          <a:xfrm>
            <a:off x="1187119" y="13716000"/>
            <a:ext cx="0" cy="1848006"/>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7" name="Straight Connector 76" hidden="1">
            <a:extLst>
              <a:ext uri="{FF2B5EF4-FFF2-40B4-BE49-F238E27FC236}">
                <a16:creationId xmlns:a16="http://schemas.microsoft.com/office/drawing/2014/main" id="{6E716C95-D309-4843-B57B-70574BFCB2B4}"/>
              </a:ext>
            </a:extLst>
          </p:cNvPr>
          <p:cNvCxnSpPr>
            <a:cxnSpLocks/>
          </p:cNvCxnSpPr>
          <p:nvPr/>
        </p:nvCxnSpPr>
        <p:spPr>
          <a:xfrm>
            <a:off x="1187119" y="13716000"/>
            <a:ext cx="10085533"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8" name="Straight Connector 77" hidden="1">
            <a:extLst>
              <a:ext uri="{FF2B5EF4-FFF2-40B4-BE49-F238E27FC236}">
                <a16:creationId xmlns:a16="http://schemas.microsoft.com/office/drawing/2014/main" id="{8B8F3E26-5090-4DDC-9C10-10367D1E7760}"/>
              </a:ext>
            </a:extLst>
          </p:cNvPr>
          <p:cNvCxnSpPr>
            <a:cxnSpLocks/>
          </p:cNvCxnSpPr>
          <p:nvPr/>
        </p:nvCxnSpPr>
        <p:spPr>
          <a:xfrm>
            <a:off x="11272652" y="13716000"/>
            <a:ext cx="0" cy="2082062"/>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9" name="Straight Connector 78" hidden="1">
            <a:extLst>
              <a:ext uri="{FF2B5EF4-FFF2-40B4-BE49-F238E27FC236}">
                <a16:creationId xmlns:a16="http://schemas.microsoft.com/office/drawing/2014/main" id="{9CD4BD38-6C56-4DB8-9C0C-F4CB6192A0C2}"/>
              </a:ext>
            </a:extLst>
          </p:cNvPr>
          <p:cNvCxnSpPr>
            <a:cxnSpLocks/>
          </p:cNvCxnSpPr>
          <p:nvPr/>
        </p:nvCxnSpPr>
        <p:spPr>
          <a:xfrm>
            <a:off x="5301671" y="13716000"/>
            <a:ext cx="5970981"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grpSp>
        <p:nvGrpSpPr>
          <p:cNvPr id="80" name="Group 79" hidden="1">
            <a:extLst>
              <a:ext uri="{FF2B5EF4-FFF2-40B4-BE49-F238E27FC236}">
                <a16:creationId xmlns:a16="http://schemas.microsoft.com/office/drawing/2014/main" id="{6D9EF87B-E608-4C1C-B48D-57A1391C16EE}"/>
              </a:ext>
            </a:extLst>
          </p:cNvPr>
          <p:cNvGrpSpPr/>
          <p:nvPr/>
        </p:nvGrpSpPr>
        <p:grpSpPr>
          <a:xfrm rot="9345197">
            <a:off x="1092939" y="13716000"/>
            <a:ext cx="146206" cy="146206"/>
            <a:chOff x="4440936" y="1773936"/>
            <a:chExt cx="3310128" cy="3310128"/>
          </a:xfrm>
          <a:effectLst>
            <a:glow rad="38100">
              <a:schemeClr val="accent5">
                <a:satMod val="175000"/>
                <a:alpha val="28000"/>
              </a:schemeClr>
            </a:glow>
          </a:effectLst>
        </p:grpSpPr>
        <p:sp>
          <p:nvSpPr>
            <p:cNvPr id="81" name="Oval 80" hidden="1">
              <a:extLst>
                <a:ext uri="{FF2B5EF4-FFF2-40B4-BE49-F238E27FC236}">
                  <a16:creationId xmlns:a16="http://schemas.microsoft.com/office/drawing/2014/main" id="{7B94A7E5-7DD8-4CD1-BC5E-3810919EB197}"/>
                </a:ext>
              </a:extLst>
            </p:cNvPr>
            <p:cNvSpPr/>
            <p:nvPr/>
          </p:nvSpPr>
          <p:spPr>
            <a:xfrm>
              <a:off x="4441251" y="1774251"/>
              <a:ext cx="3309498" cy="3309498"/>
            </a:xfrm>
            <a:prstGeom prst="ellipse">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Arc 81" hidden="1">
              <a:extLst>
                <a:ext uri="{FF2B5EF4-FFF2-40B4-BE49-F238E27FC236}">
                  <a16:creationId xmlns:a16="http://schemas.microsoft.com/office/drawing/2014/main" id="{262EF9FA-4868-44EE-9CF1-12F5E9ECA823}"/>
                </a:ext>
              </a:extLst>
            </p:cNvPr>
            <p:cNvSpPr/>
            <p:nvPr/>
          </p:nvSpPr>
          <p:spPr>
            <a:xfrm>
              <a:off x="4440936" y="1773936"/>
              <a:ext cx="3310128" cy="3310128"/>
            </a:xfrm>
            <a:prstGeom prst="arc">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Arc 82" hidden="1">
              <a:extLst>
                <a:ext uri="{FF2B5EF4-FFF2-40B4-BE49-F238E27FC236}">
                  <a16:creationId xmlns:a16="http://schemas.microsoft.com/office/drawing/2014/main" id="{81A76E66-8979-40C5-A860-EDAB4D03B2E4}"/>
                </a:ext>
              </a:extLst>
            </p:cNvPr>
            <p:cNvSpPr/>
            <p:nvPr/>
          </p:nvSpPr>
          <p:spPr>
            <a:xfrm flipH="1">
              <a:off x="4440936" y="1773936"/>
              <a:ext cx="3310128" cy="3310128"/>
            </a:xfrm>
            <a:prstGeom prst="arc">
              <a:avLst>
                <a:gd name="adj1" fmla="val 6117151"/>
                <a:gd name="adj2" fmla="val 8372158"/>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Arc 83" hidden="1">
              <a:extLst>
                <a:ext uri="{FF2B5EF4-FFF2-40B4-BE49-F238E27FC236}">
                  <a16:creationId xmlns:a16="http://schemas.microsoft.com/office/drawing/2014/main" id="{95ED56DD-B762-48EF-A579-F8B33CAACE8C}"/>
                </a:ext>
              </a:extLst>
            </p:cNvPr>
            <p:cNvSpPr/>
            <p:nvPr/>
          </p:nvSpPr>
          <p:spPr>
            <a:xfrm flipH="1">
              <a:off x="4440936" y="1773936"/>
              <a:ext cx="3310128" cy="3310128"/>
            </a:xfrm>
            <a:prstGeom prst="arc">
              <a:avLst>
                <a:gd name="adj1" fmla="val 20256575"/>
                <a:gd name="adj2" fmla="val 3001779"/>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8" name="Picture 7">
            <a:extLst>
              <a:ext uri="{FF2B5EF4-FFF2-40B4-BE49-F238E27FC236}">
                <a16:creationId xmlns:a16="http://schemas.microsoft.com/office/drawing/2014/main" id="{F481A20E-A4E5-4F6F-A651-4AC8AE9FC42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252933" y="1603392"/>
            <a:ext cx="1711652" cy="2407010"/>
          </a:xfrm>
          <a:prstGeom prst="rect">
            <a:avLst/>
          </a:prstGeom>
        </p:spPr>
      </p:pic>
      <p:pic>
        <p:nvPicPr>
          <p:cNvPr id="12" name="Picture 11">
            <a:extLst>
              <a:ext uri="{FF2B5EF4-FFF2-40B4-BE49-F238E27FC236}">
                <a16:creationId xmlns:a16="http://schemas.microsoft.com/office/drawing/2014/main" id="{7CB22F67-3818-4166-B174-A1300E945B3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2686066" y="1602199"/>
            <a:ext cx="1267891" cy="1769316"/>
          </a:xfrm>
          <a:prstGeom prst="rect">
            <a:avLst/>
          </a:prstGeom>
        </p:spPr>
      </p:pic>
      <p:pic>
        <p:nvPicPr>
          <p:cNvPr id="15" name="Picture 14">
            <a:extLst>
              <a:ext uri="{FF2B5EF4-FFF2-40B4-BE49-F238E27FC236}">
                <a16:creationId xmlns:a16="http://schemas.microsoft.com/office/drawing/2014/main" id="{F240D326-A41A-4AB6-915C-5A53D4C04B0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673384" y="1627695"/>
            <a:ext cx="2852754" cy="4004323"/>
          </a:xfrm>
          <a:prstGeom prst="rect">
            <a:avLst/>
          </a:prstGeom>
        </p:spPr>
      </p:pic>
      <p:pic>
        <p:nvPicPr>
          <p:cNvPr id="24" name="Picture 23">
            <a:extLst>
              <a:ext uri="{FF2B5EF4-FFF2-40B4-BE49-F238E27FC236}">
                <a16:creationId xmlns:a16="http://schemas.microsoft.com/office/drawing/2014/main" id="{40D042E9-F35A-41E2-8B78-41B9BB48354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0691380" y="1590589"/>
            <a:ext cx="1267891" cy="1792535"/>
          </a:xfrm>
          <a:prstGeom prst="rect">
            <a:avLst/>
          </a:prstGeom>
        </p:spPr>
      </p:pic>
      <p:pic>
        <p:nvPicPr>
          <p:cNvPr id="149" name="Picture 148">
            <a:extLst>
              <a:ext uri="{FF2B5EF4-FFF2-40B4-BE49-F238E27FC236}">
                <a16:creationId xmlns:a16="http://schemas.microsoft.com/office/drawing/2014/main" id="{FBC21351-307C-4F51-A8D9-5401AA063348}"/>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4701984" y="1572457"/>
            <a:ext cx="1740179" cy="2468880"/>
          </a:xfrm>
          <a:prstGeom prst="rect">
            <a:avLst/>
          </a:prstGeom>
        </p:spPr>
      </p:pic>
      <p:sp>
        <p:nvSpPr>
          <p:cNvPr id="328" name="TextBox 327">
            <a:extLst>
              <a:ext uri="{FF2B5EF4-FFF2-40B4-BE49-F238E27FC236}">
                <a16:creationId xmlns:a16="http://schemas.microsoft.com/office/drawing/2014/main" id="{2675927B-8373-4BFB-BDE3-EAAA4DC817A4}"/>
              </a:ext>
            </a:extLst>
          </p:cNvPr>
          <p:cNvSpPr txBox="1"/>
          <p:nvPr/>
        </p:nvSpPr>
        <p:spPr>
          <a:xfrm>
            <a:off x="1876736" y="532136"/>
            <a:ext cx="8438529"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spc="300">
                <a:solidFill>
                  <a:prstClr val="white"/>
                </a:solidFill>
                <a:latin typeface="Tahoma" panose="020B0604030504040204" pitchFamily="34" charset="0"/>
              </a:rPr>
              <a:t>Các chủ điểm của học kì 2</a:t>
            </a:r>
            <a:endParaRPr kumimoji="0" lang="en-US" sz="4400" b="1" i="0" u="none" strike="noStrike" kern="1200" cap="none" spc="300" normalizeH="0" baseline="0" noProof="0" dirty="0">
              <a:ln>
                <a:noFill/>
              </a:ln>
              <a:solidFill>
                <a:prstClr val="white"/>
              </a:solidFill>
              <a:effectLst/>
              <a:uLnTx/>
              <a:uFillTx/>
              <a:latin typeface="Tahoma" panose="020B0604030504040204" pitchFamily="34" charset="0"/>
            </a:endParaRPr>
          </a:p>
        </p:txBody>
      </p:sp>
    </p:spTree>
    <p:extLst>
      <p:ext uri="{BB962C8B-B14F-4D97-AF65-F5344CB8AC3E}">
        <p14:creationId xmlns:p14="http://schemas.microsoft.com/office/powerpoint/2010/main" val="26240311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repeatCount="indefinite"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3000"/>
                                        <p:tgtEl>
                                          <p:spTgt spid="38"/>
                                        </p:tgtEl>
                                      </p:cBhvr>
                                    </p:animEffect>
                                  </p:childTnLst>
                                </p:cTn>
                              </p:par>
                              <p:par>
                                <p:cTn id="8" presetID="22" presetClass="entr" presetSubtype="8" repeatCount="indefinite" fill="hold" nodeType="withEffect">
                                  <p:stCondLst>
                                    <p:cond delay="500"/>
                                  </p:stCondLst>
                                  <p:childTnLst>
                                    <p:set>
                                      <p:cBhvr>
                                        <p:cTn id="9" dur="1" fill="hold">
                                          <p:stCondLst>
                                            <p:cond delay="0"/>
                                          </p:stCondLst>
                                        </p:cTn>
                                        <p:tgtEl>
                                          <p:spTgt spid="45"/>
                                        </p:tgtEl>
                                        <p:attrNameLst>
                                          <p:attrName>style.visibility</p:attrName>
                                        </p:attrNameLst>
                                      </p:cBhvr>
                                      <p:to>
                                        <p:strVal val="visible"/>
                                      </p:to>
                                    </p:set>
                                    <p:animEffect transition="in" filter="wipe(left)">
                                      <p:cBhvr>
                                        <p:cTn id="10" dur="2000"/>
                                        <p:tgtEl>
                                          <p:spTgt spid="45"/>
                                        </p:tgtEl>
                                      </p:cBhvr>
                                    </p:animEffect>
                                  </p:childTnLst>
                                </p:cTn>
                              </p:par>
                              <p:par>
                                <p:cTn id="11" presetID="22" presetClass="entr" presetSubtype="8" repeatCount="indefinite" fill="hold" nodeType="withEffect">
                                  <p:stCondLst>
                                    <p:cond delay="900"/>
                                  </p:stCondLst>
                                  <p:childTnLst>
                                    <p:set>
                                      <p:cBhvr>
                                        <p:cTn id="12" dur="1" fill="hold">
                                          <p:stCondLst>
                                            <p:cond delay="0"/>
                                          </p:stCondLst>
                                        </p:cTn>
                                        <p:tgtEl>
                                          <p:spTgt spid="44"/>
                                        </p:tgtEl>
                                        <p:attrNameLst>
                                          <p:attrName>style.visibility</p:attrName>
                                        </p:attrNameLst>
                                      </p:cBhvr>
                                      <p:to>
                                        <p:strVal val="visible"/>
                                      </p:to>
                                    </p:set>
                                    <p:animEffect transition="in" filter="wipe(left)">
                                      <p:cBhvr>
                                        <p:cTn id="13" dur="2000"/>
                                        <p:tgtEl>
                                          <p:spTgt spid="44"/>
                                        </p:tgtEl>
                                      </p:cBhvr>
                                    </p:animEffect>
                                  </p:childTnLst>
                                </p:cTn>
                              </p:par>
                              <p:par>
                                <p:cTn id="14" presetID="22" presetClass="entr" presetSubtype="8" repeatCount="indefinite" fill="hold" nodeType="withEffect">
                                  <p:stCondLst>
                                    <p:cond delay="1400"/>
                                  </p:stCondLst>
                                  <p:childTnLst>
                                    <p:set>
                                      <p:cBhvr>
                                        <p:cTn id="15" dur="1" fill="hold">
                                          <p:stCondLst>
                                            <p:cond delay="0"/>
                                          </p:stCondLst>
                                        </p:cTn>
                                        <p:tgtEl>
                                          <p:spTgt spid="43"/>
                                        </p:tgtEl>
                                        <p:attrNameLst>
                                          <p:attrName>style.visibility</p:attrName>
                                        </p:attrNameLst>
                                      </p:cBhvr>
                                      <p:to>
                                        <p:strVal val="visible"/>
                                      </p:to>
                                    </p:set>
                                    <p:animEffect transition="in" filter="wipe(left)">
                                      <p:cBhvr>
                                        <p:cTn id="16" dur="2000"/>
                                        <p:tgtEl>
                                          <p:spTgt spid="43"/>
                                        </p:tgtEl>
                                      </p:cBhvr>
                                    </p:animEffect>
                                  </p:childTnLst>
                                </p:cTn>
                              </p:par>
                              <p:par>
                                <p:cTn id="17" presetID="22" presetClass="entr" presetSubtype="2" repeatCount="indefinite"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right)">
                                      <p:cBhvr>
                                        <p:cTn id="19" dur="3000"/>
                                        <p:tgtEl>
                                          <p:spTgt spid="26"/>
                                        </p:tgtEl>
                                      </p:cBhvr>
                                    </p:animEffect>
                                  </p:childTnLst>
                                </p:cTn>
                              </p:par>
                              <p:par>
                                <p:cTn id="20" presetID="22" presetClass="entr" presetSubtype="2" repeatCount="indefinite" fill="hold" nodeType="withEffect">
                                  <p:stCondLst>
                                    <p:cond delay="900"/>
                                  </p:stCondLst>
                                  <p:childTnLst>
                                    <p:set>
                                      <p:cBhvr>
                                        <p:cTn id="21" dur="1" fill="hold">
                                          <p:stCondLst>
                                            <p:cond delay="0"/>
                                          </p:stCondLst>
                                        </p:cTn>
                                        <p:tgtEl>
                                          <p:spTgt spid="35"/>
                                        </p:tgtEl>
                                        <p:attrNameLst>
                                          <p:attrName>style.visibility</p:attrName>
                                        </p:attrNameLst>
                                      </p:cBhvr>
                                      <p:to>
                                        <p:strVal val="visible"/>
                                      </p:to>
                                    </p:set>
                                    <p:animEffect transition="in" filter="wipe(right)">
                                      <p:cBhvr>
                                        <p:cTn id="22" dur="3000"/>
                                        <p:tgtEl>
                                          <p:spTgt spid="35"/>
                                        </p:tgtEl>
                                      </p:cBhvr>
                                    </p:animEffect>
                                  </p:childTnLst>
                                </p:cTn>
                              </p:par>
                              <p:par>
                                <p:cTn id="23" presetID="10" presetClass="entr" presetSubtype="0" repeatCount="indefinite" fill="hold" grpId="0" nodeType="withEffect">
                                  <p:stCondLst>
                                    <p:cond delay="0"/>
                                  </p:stCondLst>
                                  <p:endCondLst>
                                    <p:cond evt="onNext" delay="0">
                                      <p:tgtEl>
                                        <p:sldTgt/>
                                      </p:tgtEl>
                                    </p:cond>
                                  </p:endCondLst>
                                  <p:childTnLst>
                                    <p:set>
                                      <p:cBhvr>
                                        <p:cTn id="24" dur="1" fill="hold">
                                          <p:stCondLst>
                                            <p:cond delay="0"/>
                                          </p:stCondLst>
                                        </p:cTn>
                                        <p:tgtEl>
                                          <p:spTgt spid="50"/>
                                        </p:tgtEl>
                                        <p:attrNameLst>
                                          <p:attrName>style.visibility</p:attrName>
                                        </p:attrNameLst>
                                      </p:cBhvr>
                                      <p:to>
                                        <p:strVal val="visible"/>
                                      </p:to>
                                    </p:set>
                                    <p:animEffect transition="in" filter="fade">
                                      <p:cBhvr>
                                        <p:cTn id="25" dur="1000"/>
                                        <p:tgtEl>
                                          <p:spTgt spid="50"/>
                                        </p:tgtEl>
                                      </p:cBhvr>
                                    </p:animEffect>
                                  </p:childTnLst>
                                </p:cTn>
                              </p:par>
                              <p:par>
                                <p:cTn id="26" presetID="10" presetClass="entr" presetSubtype="0" repeatCount="indefinite" fill="hold" grpId="0" nodeType="withEffect">
                                  <p:stCondLst>
                                    <p:cond delay="600"/>
                                  </p:stCondLst>
                                  <p:endCondLst>
                                    <p:cond evt="onNext" delay="0">
                                      <p:tgtEl>
                                        <p:sldTgt/>
                                      </p:tgtEl>
                                    </p:cond>
                                  </p:endCondLst>
                                  <p:childTnLst>
                                    <p:set>
                                      <p:cBhvr>
                                        <p:cTn id="27" dur="1" fill="hold">
                                          <p:stCondLst>
                                            <p:cond delay="0"/>
                                          </p:stCondLst>
                                        </p:cTn>
                                        <p:tgtEl>
                                          <p:spTgt spid="49"/>
                                        </p:tgtEl>
                                        <p:attrNameLst>
                                          <p:attrName>style.visibility</p:attrName>
                                        </p:attrNameLst>
                                      </p:cBhvr>
                                      <p:to>
                                        <p:strVal val="visible"/>
                                      </p:to>
                                    </p:set>
                                    <p:animEffect transition="in" filter="fade">
                                      <p:cBhvr>
                                        <p:cTn id="28" dur="1000"/>
                                        <p:tgtEl>
                                          <p:spTgt spid="49"/>
                                        </p:tgtEl>
                                      </p:cBhvr>
                                    </p:animEffect>
                                  </p:childTnLst>
                                </p:cTn>
                              </p:par>
                              <p:par>
                                <p:cTn id="29" presetID="10" presetClass="entr" presetSubtype="0" repeatCount="indefinite" fill="hold" grpId="0" nodeType="withEffect">
                                  <p:stCondLst>
                                    <p:cond delay="1300"/>
                                  </p:stCondLst>
                                  <p:endCondLst>
                                    <p:cond evt="onNext" delay="0">
                                      <p:tgtEl>
                                        <p:sldTgt/>
                                      </p:tgtEl>
                                    </p:cond>
                                  </p:endCondLst>
                                  <p:childTnLst>
                                    <p:set>
                                      <p:cBhvr>
                                        <p:cTn id="30" dur="1" fill="hold">
                                          <p:stCondLst>
                                            <p:cond delay="0"/>
                                          </p:stCondLst>
                                        </p:cTn>
                                        <p:tgtEl>
                                          <p:spTgt spid="48"/>
                                        </p:tgtEl>
                                        <p:attrNameLst>
                                          <p:attrName>style.visibility</p:attrName>
                                        </p:attrNameLst>
                                      </p:cBhvr>
                                      <p:to>
                                        <p:strVal val="visible"/>
                                      </p:to>
                                    </p:set>
                                    <p:animEffect transition="in" filter="fade">
                                      <p:cBhvr>
                                        <p:cTn id="31" dur="1000"/>
                                        <p:tgtEl>
                                          <p:spTgt spid="48"/>
                                        </p:tgtEl>
                                      </p:cBhvr>
                                    </p:animEffect>
                                  </p:childTnLst>
                                </p:cTn>
                              </p:par>
                              <p:par>
                                <p:cTn id="32" presetID="10" presetClass="entr" presetSubtype="0" repeatCount="indefinite" fill="hold" grpId="0" nodeType="withEffect">
                                  <p:stCondLst>
                                    <p:cond delay="1800"/>
                                  </p:stCondLst>
                                  <p:endCondLst>
                                    <p:cond evt="onNext" delay="0">
                                      <p:tgtEl>
                                        <p:sldTgt/>
                                      </p:tgtEl>
                                    </p:cond>
                                  </p:endCondLst>
                                  <p:childTnLst>
                                    <p:set>
                                      <p:cBhvr>
                                        <p:cTn id="33" dur="1" fill="hold">
                                          <p:stCondLst>
                                            <p:cond delay="0"/>
                                          </p:stCondLst>
                                        </p:cTn>
                                        <p:tgtEl>
                                          <p:spTgt spid="42"/>
                                        </p:tgtEl>
                                        <p:attrNameLst>
                                          <p:attrName>style.visibility</p:attrName>
                                        </p:attrNameLst>
                                      </p:cBhvr>
                                      <p:to>
                                        <p:strVal val="visible"/>
                                      </p:to>
                                    </p:set>
                                    <p:animEffect transition="in" filter="fade">
                                      <p:cBhvr>
                                        <p:cTn id="34" dur="1000"/>
                                        <p:tgtEl>
                                          <p:spTgt spid="42"/>
                                        </p:tgtEl>
                                      </p:cBhvr>
                                    </p:animEffect>
                                  </p:childTnLst>
                                </p:cTn>
                              </p:par>
                              <p:par>
                                <p:cTn id="35" presetID="35" presetClass="path" presetSubtype="0" repeatCount="indefinite" autoRev="1" fill="hold" nodeType="withEffect">
                                  <p:stCondLst>
                                    <p:cond delay="0"/>
                                  </p:stCondLst>
                                  <p:childTnLst>
                                    <p:animMotion origin="layout" path="M -2.70833E-6 7.40741E-7 L -0.06705 7.40741E-7 " pathEditMode="relative" rAng="0" ptsTypes="AA">
                                      <p:cBhvr>
                                        <p:cTn id="36" dur="2000" fill="hold"/>
                                        <p:tgtEl>
                                          <p:spTgt spid="34"/>
                                        </p:tgtEl>
                                        <p:attrNameLst>
                                          <p:attrName>ppt_x</p:attrName>
                                          <p:attrName>ppt_y</p:attrName>
                                        </p:attrNameLst>
                                      </p:cBhvr>
                                      <p:rCtr x="-3359" y="0"/>
                                    </p:animMotion>
                                  </p:childTnLst>
                                </p:cTn>
                              </p:par>
                              <p:par>
                                <p:cTn id="37" presetID="63" presetClass="path" presetSubtype="0" repeatCount="indefinite" autoRev="1" fill="hold" nodeType="withEffect">
                                  <p:stCondLst>
                                    <p:cond delay="0"/>
                                  </p:stCondLst>
                                  <p:childTnLst>
                                    <p:animMotion origin="layout" path="M 4.58333E-6 -3.33333E-6 L 0.0496 -3.33333E-6 " pathEditMode="relative" rAng="0" ptsTypes="AA">
                                      <p:cBhvr>
                                        <p:cTn id="38" dur="2000" fill="hold"/>
                                        <p:tgtEl>
                                          <p:spTgt spid="33"/>
                                        </p:tgtEl>
                                        <p:attrNameLst>
                                          <p:attrName>ppt_x</p:attrName>
                                          <p:attrName>ppt_y</p:attrName>
                                        </p:attrNameLst>
                                      </p:cBhvr>
                                      <p:rCtr x="2474" y="0"/>
                                    </p:animMotion>
                                  </p:childTnLst>
                                </p:cTn>
                              </p:par>
                              <p:par>
                                <p:cTn id="39" presetID="22" presetClass="entr" presetSubtype="8" repeatCount="indefinite" fill="hold" nodeType="with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wipe(left)">
                                      <p:cBhvr>
                                        <p:cTn id="41" dur="3000"/>
                                        <p:tgtEl>
                                          <p:spTgt spid="62"/>
                                        </p:tgtEl>
                                      </p:cBhvr>
                                    </p:animEffect>
                                  </p:childTnLst>
                                </p:cTn>
                              </p:par>
                              <p:par>
                                <p:cTn id="42" presetID="22" presetClass="entr" presetSubtype="8" repeatCount="indefinite" fill="hold" nodeType="withEffect">
                                  <p:stCondLst>
                                    <p:cond delay="500"/>
                                  </p:stCondLst>
                                  <p:childTnLst>
                                    <p:set>
                                      <p:cBhvr>
                                        <p:cTn id="43" dur="1" fill="hold">
                                          <p:stCondLst>
                                            <p:cond delay="0"/>
                                          </p:stCondLst>
                                        </p:cTn>
                                        <p:tgtEl>
                                          <p:spTgt spid="69"/>
                                        </p:tgtEl>
                                        <p:attrNameLst>
                                          <p:attrName>style.visibility</p:attrName>
                                        </p:attrNameLst>
                                      </p:cBhvr>
                                      <p:to>
                                        <p:strVal val="visible"/>
                                      </p:to>
                                    </p:set>
                                    <p:animEffect transition="in" filter="wipe(left)">
                                      <p:cBhvr>
                                        <p:cTn id="44" dur="2000"/>
                                        <p:tgtEl>
                                          <p:spTgt spid="69"/>
                                        </p:tgtEl>
                                      </p:cBhvr>
                                    </p:animEffect>
                                  </p:childTnLst>
                                </p:cTn>
                              </p:par>
                              <p:par>
                                <p:cTn id="45" presetID="22" presetClass="entr" presetSubtype="8" repeatCount="indefinite" fill="hold" nodeType="withEffect">
                                  <p:stCondLst>
                                    <p:cond delay="900"/>
                                  </p:stCondLst>
                                  <p:childTnLst>
                                    <p:set>
                                      <p:cBhvr>
                                        <p:cTn id="46" dur="1" fill="hold">
                                          <p:stCondLst>
                                            <p:cond delay="0"/>
                                          </p:stCondLst>
                                        </p:cTn>
                                        <p:tgtEl>
                                          <p:spTgt spid="68"/>
                                        </p:tgtEl>
                                        <p:attrNameLst>
                                          <p:attrName>style.visibility</p:attrName>
                                        </p:attrNameLst>
                                      </p:cBhvr>
                                      <p:to>
                                        <p:strVal val="visible"/>
                                      </p:to>
                                    </p:set>
                                    <p:animEffect transition="in" filter="wipe(left)">
                                      <p:cBhvr>
                                        <p:cTn id="47" dur="2000"/>
                                        <p:tgtEl>
                                          <p:spTgt spid="68"/>
                                        </p:tgtEl>
                                      </p:cBhvr>
                                    </p:animEffect>
                                  </p:childTnLst>
                                </p:cTn>
                              </p:par>
                              <p:par>
                                <p:cTn id="48" presetID="22" presetClass="entr" presetSubtype="8" repeatCount="indefinite" fill="hold" nodeType="withEffect">
                                  <p:stCondLst>
                                    <p:cond delay="1400"/>
                                  </p:stCondLst>
                                  <p:childTnLst>
                                    <p:set>
                                      <p:cBhvr>
                                        <p:cTn id="49" dur="1" fill="hold">
                                          <p:stCondLst>
                                            <p:cond delay="0"/>
                                          </p:stCondLst>
                                        </p:cTn>
                                        <p:tgtEl>
                                          <p:spTgt spid="67"/>
                                        </p:tgtEl>
                                        <p:attrNameLst>
                                          <p:attrName>style.visibility</p:attrName>
                                        </p:attrNameLst>
                                      </p:cBhvr>
                                      <p:to>
                                        <p:strVal val="visible"/>
                                      </p:to>
                                    </p:set>
                                    <p:animEffect transition="in" filter="wipe(left)">
                                      <p:cBhvr>
                                        <p:cTn id="50" dur="2000"/>
                                        <p:tgtEl>
                                          <p:spTgt spid="67"/>
                                        </p:tgtEl>
                                      </p:cBhvr>
                                    </p:animEffect>
                                  </p:childTnLst>
                                </p:cTn>
                              </p:par>
                              <p:par>
                                <p:cTn id="51" presetID="22" presetClass="entr" presetSubtype="2" repeatCount="indefinite" fill="hold" nodeType="with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3000"/>
                                        <p:tgtEl>
                                          <p:spTgt spid="51"/>
                                        </p:tgtEl>
                                      </p:cBhvr>
                                    </p:animEffect>
                                  </p:childTnLst>
                                </p:cTn>
                              </p:par>
                              <p:par>
                                <p:cTn id="54" presetID="22" presetClass="entr" presetSubtype="2" repeatCount="indefinite" fill="hold" nodeType="withEffect">
                                  <p:stCondLst>
                                    <p:cond delay="900"/>
                                  </p:stCondLst>
                                  <p:childTnLst>
                                    <p:set>
                                      <p:cBhvr>
                                        <p:cTn id="55" dur="1" fill="hold">
                                          <p:stCondLst>
                                            <p:cond delay="0"/>
                                          </p:stCondLst>
                                        </p:cTn>
                                        <p:tgtEl>
                                          <p:spTgt spid="59"/>
                                        </p:tgtEl>
                                        <p:attrNameLst>
                                          <p:attrName>style.visibility</p:attrName>
                                        </p:attrNameLst>
                                      </p:cBhvr>
                                      <p:to>
                                        <p:strVal val="visible"/>
                                      </p:to>
                                    </p:set>
                                    <p:animEffect transition="in" filter="wipe(right)">
                                      <p:cBhvr>
                                        <p:cTn id="56" dur="3000"/>
                                        <p:tgtEl>
                                          <p:spTgt spid="59"/>
                                        </p:tgtEl>
                                      </p:cBhvr>
                                    </p:animEffect>
                                  </p:childTnLst>
                                </p:cTn>
                              </p:par>
                              <p:par>
                                <p:cTn id="57" presetID="10" presetClass="entr" presetSubtype="0" repeatCount="indefinite" fill="hold" grpId="0" nodeType="withEffect">
                                  <p:stCondLst>
                                    <p:cond delay="0"/>
                                  </p:stCondLst>
                                  <p:endCondLst>
                                    <p:cond evt="onNext" delay="0">
                                      <p:tgtEl>
                                        <p:sldTgt/>
                                      </p:tgtEl>
                                    </p:cond>
                                  </p:end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childTnLst>
                                </p:cTn>
                              </p:par>
                              <p:par>
                                <p:cTn id="60" presetID="10" presetClass="entr" presetSubtype="0" repeatCount="indefinite" fill="hold" grpId="0" nodeType="withEffect">
                                  <p:stCondLst>
                                    <p:cond delay="600"/>
                                  </p:stCondLst>
                                  <p:endCondLst>
                                    <p:cond evt="onNext" delay="0">
                                      <p:tgtEl>
                                        <p:sldTgt/>
                                      </p:tgtEl>
                                    </p:cond>
                                  </p:endCondLst>
                                  <p:childTnLst>
                                    <p:set>
                                      <p:cBhvr>
                                        <p:cTn id="61" dur="1" fill="hold">
                                          <p:stCondLst>
                                            <p:cond delay="0"/>
                                          </p:stCondLst>
                                        </p:cTn>
                                        <p:tgtEl>
                                          <p:spTgt spid="73"/>
                                        </p:tgtEl>
                                        <p:attrNameLst>
                                          <p:attrName>style.visibility</p:attrName>
                                        </p:attrNameLst>
                                      </p:cBhvr>
                                      <p:to>
                                        <p:strVal val="visible"/>
                                      </p:to>
                                    </p:set>
                                    <p:animEffect transition="in" filter="fade">
                                      <p:cBhvr>
                                        <p:cTn id="62" dur="1000"/>
                                        <p:tgtEl>
                                          <p:spTgt spid="73"/>
                                        </p:tgtEl>
                                      </p:cBhvr>
                                    </p:animEffect>
                                  </p:childTnLst>
                                </p:cTn>
                              </p:par>
                              <p:par>
                                <p:cTn id="63" presetID="10" presetClass="entr" presetSubtype="0" repeatCount="indefinite" fill="hold" grpId="0" nodeType="withEffect">
                                  <p:stCondLst>
                                    <p:cond delay="1300"/>
                                  </p:stCondLst>
                                  <p:endCondLst>
                                    <p:cond evt="onNext" delay="0">
                                      <p:tgtEl>
                                        <p:sldTgt/>
                                      </p:tgtEl>
                                    </p:cond>
                                  </p:end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childTnLst>
                                </p:cTn>
                              </p:par>
                              <p:par>
                                <p:cTn id="66" presetID="10" presetClass="entr" presetSubtype="0" repeatCount="indefinite" fill="hold" grpId="0" nodeType="withEffect">
                                  <p:stCondLst>
                                    <p:cond delay="1800"/>
                                  </p:stCondLst>
                                  <p:endCondLst>
                                    <p:cond evt="onNext" delay="0">
                                      <p:tgtEl>
                                        <p:sldTgt/>
                                      </p:tgtEl>
                                    </p:cond>
                                  </p:endCondLst>
                                  <p:childTnLst>
                                    <p:set>
                                      <p:cBhvr>
                                        <p:cTn id="67" dur="1" fill="hold">
                                          <p:stCondLst>
                                            <p:cond delay="0"/>
                                          </p:stCondLst>
                                        </p:cTn>
                                        <p:tgtEl>
                                          <p:spTgt spid="66"/>
                                        </p:tgtEl>
                                        <p:attrNameLst>
                                          <p:attrName>style.visibility</p:attrName>
                                        </p:attrNameLst>
                                      </p:cBhvr>
                                      <p:to>
                                        <p:strVal val="visible"/>
                                      </p:to>
                                    </p:set>
                                    <p:animEffect transition="in" filter="fade">
                                      <p:cBhvr>
                                        <p:cTn id="68" dur="1000"/>
                                        <p:tgtEl>
                                          <p:spTgt spid="66"/>
                                        </p:tgtEl>
                                      </p:cBhvr>
                                    </p:animEffect>
                                  </p:childTnLst>
                                </p:cTn>
                              </p:par>
                              <p:par>
                                <p:cTn id="69" presetID="35" presetClass="path" presetSubtype="0" repeatCount="indefinite" autoRev="1" fill="hold" nodeType="withEffect">
                                  <p:stCondLst>
                                    <p:cond delay="0"/>
                                  </p:stCondLst>
                                  <p:childTnLst>
                                    <p:animMotion origin="layout" path="M -2.70833E-6 -3.7037E-7 L -0.06705 -3.7037E-7 " pathEditMode="relative" rAng="0" ptsTypes="AA">
                                      <p:cBhvr>
                                        <p:cTn id="70" dur="2000" fill="hold"/>
                                        <p:tgtEl>
                                          <p:spTgt spid="58"/>
                                        </p:tgtEl>
                                        <p:attrNameLst>
                                          <p:attrName>ppt_x</p:attrName>
                                          <p:attrName>ppt_y</p:attrName>
                                        </p:attrNameLst>
                                      </p:cBhvr>
                                      <p:rCtr x="-3359" y="0"/>
                                    </p:animMotion>
                                  </p:childTnLst>
                                </p:cTn>
                              </p:par>
                              <p:par>
                                <p:cTn id="71" presetID="63" presetClass="path" presetSubtype="0" repeatCount="indefinite" autoRev="1" fill="hold" nodeType="withEffect">
                                  <p:stCondLst>
                                    <p:cond delay="0"/>
                                  </p:stCondLst>
                                  <p:childTnLst>
                                    <p:animMotion origin="layout" path="M 4.58333E-6 -4.44444E-6 L 0.0496 -4.44444E-6 " pathEditMode="relative" rAng="0" ptsTypes="AA">
                                      <p:cBhvr>
                                        <p:cTn id="72" dur="2000" fill="hold"/>
                                        <p:tgtEl>
                                          <p:spTgt spid="57"/>
                                        </p:tgtEl>
                                        <p:attrNameLst>
                                          <p:attrName>ppt_x</p:attrName>
                                          <p:attrName>ppt_y</p:attrName>
                                        </p:attrNameLst>
                                      </p:cBhvr>
                                      <p:rCtr x="2474" y="0"/>
                                    </p:animMotion>
                                  </p:childTnLst>
                                </p:cTn>
                              </p:par>
                              <p:par>
                                <p:cTn id="73" presetID="22" presetClass="entr" presetSubtype="8" fill="hold" nodeType="withEffect">
                                  <p:stCondLst>
                                    <p:cond delay="2900"/>
                                  </p:stCondLst>
                                  <p:childTnLst>
                                    <p:set>
                                      <p:cBhvr>
                                        <p:cTn id="74" dur="1" fill="hold">
                                          <p:stCondLst>
                                            <p:cond delay="0"/>
                                          </p:stCondLst>
                                        </p:cTn>
                                        <p:tgtEl>
                                          <p:spTgt spid="75"/>
                                        </p:tgtEl>
                                        <p:attrNameLst>
                                          <p:attrName>style.visibility</p:attrName>
                                        </p:attrNameLst>
                                      </p:cBhvr>
                                      <p:to>
                                        <p:strVal val="visible"/>
                                      </p:to>
                                    </p:set>
                                    <p:animEffect transition="in" filter="wipe(left)">
                                      <p:cBhvr>
                                        <p:cTn id="75" dur="1100"/>
                                        <p:tgtEl>
                                          <p:spTgt spid="75"/>
                                        </p:tgtEl>
                                      </p:cBhvr>
                                    </p:animEffect>
                                  </p:childTnLst>
                                </p:cTn>
                              </p:par>
                              <p:par>
                                <p:cTn id="76" presetID="31" presetClass="entr" presetSubtype="0" fill="hold" nodeType="withEffect">
                                  <p:stCondLst>
                                    <p:cond delay="4000"/>
                                  </p:stCondLst>
                                  <p:childTnLst>
                                    <p:set>
                                      <p:cBhvr>
                                        <p:cTn id="77" dur="1" fill="hold">
                                          <p:stCondLst>
                                            <p:cond delay="0"/>
                                          </p:stCondLst>
                                        </p:cTn>
                                        <p:tgtEl>
                                          <p:spTgt spid="80"/>
                                        </p:tgtEl>
                                        <p:attrNameLst>
                                          <p:attrName>style.visibility</p:attrName>
                                        </p:attrNameLst>
                                      </p:cBhvr>
                                      <p:to>
                                        <p:strVal val="visible"/>
                                      </p:to>
                                    </p:set>
                                    <p:anim calcmode="lin" valueType="num">
                                      <p:cBhvr>
                                        <p:cTn id="78" dur="500" fill="hold"/>
                                        <p:tgtEl>
                                          <p:spTgt spid="80"/>
                                        </p:tgtEl>
                                        <p:attrNameLst>
                                          <p:attrName>ppt_w</p:attrName>
                                        </p:attrNameLst>
                                      </p:cBhvr>
                                      <p:tavLst>
                                        <p:tav tm="0">
                                          <p:val>
                                            <p:fltVal val="0"/>
                                          </p:val>
                                        </p:tav>
                                        <p:tav tm="100000">
                                          <p:val>
                                            <p:strVal val="#ppt_w"/>
                                          </p:val>
                                        </p:tav>
                                      </p:tavLst>
                                    </p:anim>
                                    <p:anim calcmode="lin" valueType="num">
                                      <p:cBhvr>
                                        <p:cTn id="79" dur="500" fill="hold"/>
                                        <p:tgtEl>
                                          <p:spTgt spid="80"/>
                                        </p:tgtEl>
                                        <p:attrNameLst>
                                          <p:attrName>ppt_h</p:attrName>
                                        </p:attrNameLst>
                                      </p:cBhvr>
                                      <p:tavLst>
                                        <p:tav tm="0">
                                          <p:val>
                                            <p:fltVal val="0"/>
                                          </p:val>
                                        </p:tav>
                                        <p:tav tm="100000">
                                          <p:val>
                                            <p:strVal val="#ppt_h"/>
                                          </p:val>
                                        </p:tav>
                                      </p:tavLst>
                                    </p:anim>
                                    <p:anim calcmode="lin" valueType="num">
                                      <p:cBhvr>
                                        <p:cTn id="80" dur="500" fill="hold"/>
                                        <p:tgtEl>
                                          <p:spTgt spid="80"/>
                                        </p:tgtEl>
                                        <p:attrNameLst>
                                          <p:attrName>style.rotation</p:attrName>
                                        </p:attrNameLst>
                                      </p:cBhvr>
                                      <p:tavLst>
                                        <p:tav tm="0">
                                          <p:val>
                                            <p:fltVal val="90"/>
                                          </p:val>
                                        </p:tav>
                                        <p:tav tm="100000">
                                          <p:val>
                                            <p:fltVal val="0"/>
                                          </p:val>
                                        </p:tav>
                                      </p:tavLst>
                                    </p:anim>
                                    <p:animEffect transition="in" filter="fade">
                                      <p:cBhvr>
                                        <p:cTn id="81" dur="500"/>
                                        <p:tgtEl>
                                          <p:spTgt spid="80"/>
                                        </p:tgtEl>
                                      </p:cBhvr>
                                    </p:animEffect>
                                  </p:childTnLst>
                                </p:cTn>
                              </p:par>
                              <p:par>
                                <p:cTn id="82" presetID="22" presetClass="entr" presetSubtype="4" fill="hold" nodeType="withEffect">
                                  <p:stCondLst>
                                    <p:cond delay="4500"/>
                                  </p:stCondLst>
                                  <p:childTnLst>
                                    <p:set>
                                      <p:cBhvr>
                                        <p:cTn id="83" dur="1" fill="hold">
                                          <p:stCondLst>
                                            <p:cond delay="0"/>
                                          </p:stCondLst>
                                        </p:cTn>
                                        <p:tgtEl>
                                          <p:spTgt spid="76"/>
                                        </p:tgtEl>
                                        <p:attrNameLst>
                                          <p:attrName>style.visibility</p:attrName>
                                        </p:attrNameLst>
                                      </p:cBhvr>
                                      <p:to>
                                        <p:strVal val="visible"/>
                                      </p:to>
                                    </p:set>
                                    <p:animEffect transition="in" filter="wipe(down)">
                                      <p:cBhvr>
                                        <p:cTn id="84" dur="750"/>
                                        <p:tgtEl>
                                          <p:spTgt spid="76"/>
                                        </p:tgtEl>
                                      </p:cBhvr>
                                    </p:animEffect>
                                  </p:childTnLst>
                                </p:cTn>
                              </p:par>
                              <p:par>
                                <p:cTn id="85" presetID="22" presetClass="entr" presetSubtype="8" fill="hold" nodeType="withEffect">
                                  <p:stCondLst>
                                    <p:cond delay="525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750"/>
                                        <p:tgtEl>
                                          <p:spTgt spid="77"/>
                                        </p:tgtEl>
                                      </p:cBhvr>
                                    </p:animEffect>
                                  </p:childTnLst>
                                </p:cTn>
                              </p:par>
                              <p:par>
                                <p:cTn id="88" presetID="22" presetClass="entr" presetSubtype="1" fill="hold" nodeType="withEffect">
                                  <p:stCondLst>
                                    <p:cond delay="6750"/>
                                  </p:stCondLst>
                                  <p:childTnLst>
                                    <p:set>
                                      <p:cBhvr>
                                        <p:cTn id="89" dur="1" fill="hold">
                                          <p:stCondLst>
                                            <p:cond delay="0"/>
                                          </p:stCondLst>
                                        </p:cTn>
                                        <p:tgtEl>
                                          <p:spTgt spid="78"/>
                                        </p:tgtEl>
                                        <p:attrNameLst>
                                          <p:attrName>style.visibility</p:attrName>
                                        </p:attrNameLst>
                                      </p:cBhvr>
                                      <p:to>
                                        <p:strVal val="visible"/>
                                      </p:to>
                                    </p:set>
                                    <p:animEffect transition="in" filter="wipe(up)">
                                      <p:cBhvr>
                                        <p:cTn id="90" dur="750"/>
                                        <p:tgtEl>
                                          <p:spTgt spid="78"/>
                                        </p:tgtEl>
                                      </p:cBhvr>
                                    </p:animEffect>
                                  </p:childTnLst>
                                </p:cTn>
                              </p:par>
                              <p:par>
                                <p:cTn id="91" presetID="22" presetClass="entr" presetSubtype="2" fill="hold" nodeType="withEffect">
                                  <p:stCondLst>
                                    <p:cond delay="7500"/>
                                  </p:stCondLst>
                                  <p:childTnLst>
                                    <p:set>
                                      <p:cBhvr>
                                        <p:cTn id="92" dur="1" fill="hold">
                                          <p:stCondLst>
                                            <p:cond delay="0"/>
                                          </p:stCondLst>
                                        </p:cTn>
                                        <p:tgtEl>
                                          <p:spTgt spid="79"/>
                                        </p:tgtEl>
                                        <p:attrNameLst>
                                          <p:attrName>style.visibility</p:attrName>
                                        </p:attrNameLst>
                                      </p:cBhvr>
                                      <p:to>
                                        <p:strVal val="visible"/>
                                      </p:to>
                                    </p:set>
                                    <p:animEffect transition="in" filter="wipe(right)">
                                      <p:cBhvr>
                                        <p:cTn id="93" dur="750"/>
                                        <p:tgtEl>
                                          <p:spTgt spid="79"/>
                                        </p:tgtEl>
                                      </p:cBhvr>
                                    </p:animEffect>
                                  </p:childTnLst>
                                </p:cTn>
                              </p:par>
                              <p:par>
                                <p:cTn id="94" presetID="8" presetClass="emph" presetSubtype="0" repeatCount="indefinite" fill="hold" nodeType="withEffect">
                                  <p:stCondLst>
                                    <p:cond delay="4000"/>
                                  </p:stCondLst>
                                  <p:childTnLst>
                                    <p:animRot by="21600000">
                                      <p:cBhvr>
                                        <p:cTn id="95" dur="5500" fill="hold"/>
                                        <p:tgtEl>
                                          <p:spTgt spid="8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8" grpId="0" animBg="1"/>
      <p:bldP spid="49" grpId="0" animBg="1"/>
      <p:bldP spid="50" grpId="0" animBg="1"/>
      <p:bldP spid="66" grpId="0" animBg="1"/>
      <p:bldP spid="72" grpId="0" animBg="1"/>
      <p:bldP spid="73" grpId="0" animBg="1"/>
      <p:bldP spid="74"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6" name="Group 25" hidden="1">
            <a:extLst>
              <a:ext uri="{FF2B5EF4-FFF2-40B4-BE49-F238E27FC236}">
                <a16:creationId xmlns:a16="http://schemas.microsoft.com/office/drawing/2014/main" id="{E765920E-4251-400C-A584-49820EF86DC0}"/>
              </a:ext>
            </a:extLst>
          </p:cNvPr>
          <p:cNvGrpSpPr/>
          <p:nvPr/>
        </p:nvGrpSpPr>
        <p:grpSpPr>
          <a:xfrm flipH="1">
            <a:off x="6458730" y="5945863"/>
            <a:ext cx="5588294" cy="474304"/>
            <a:chOff x="396540" y="859316"/>
            <a:chExt cx="5588294" cy="474304"/>
          </a:xfrm>
          <a:effectLst>
            <a:glow rad="50800">
              <a:srgbClr val="00B0F0">
                <a:alpha val="27000"/>
              </a:srgbClr>
            </a:glow>
          </a:effectLst>
        </p:grpSpPr>
        <p:cxnSp>
          <p:nvCxnSpPr>
            <p:cNvPr id="27" name="Straight Connector 26" hidden="1">
              <a:extLst>
                <a:ext uri="{FF2B5EF4-FFF2-40B4-BE49-F238E27FC236}">
                  <a16:creationId xmlns:a16="http://schemas.microsoft.com/office/drawing/2014/main" id="{72CA0E71-EA2B-4EE6-B075-B4F5944D580A}"/>
                </a:ext>
              </a:extLst>
            </p:cNvPr>
            <p:cNvCxnSpPr/>
            <p:nvPr/>
          </p:nvCxnSpPr>
          <p:spPr>
            <a:xfrm>
              <a:off x="396540" y="861141"/>
              <a:ext cx="164151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hidden="1">
              <a:extLst>
                <a:ext uri="{FF2B5EF4-FFF2-40B4-BE49-F238E27FC236}">
                  <a16:creationId xmlns:a16="http://schemas.microsoft.com/office/drawing/2014/main" id="{D0AF223A-F143-4D11-84E8-F6BDA7AF32EE}"/>
                </a:ext>
              </a:extLst>
            </p:cNvPr>
            <p:cNvCxnSpPr>
              <a:cxnSpLocks/>
            </p:cNvCxnSpPr>
            <p:nvPr/>
          </p:nvCxnSpPr>
          <p:spPr>
            <a:xfrm>
              <a:off x="2585044" y="1286166"/>
              <a:ext cx="25011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hidden="1">
              <a:extLst>
                <a:ext uri="{FF2B5EF4-FFF2-40B4-BE49-F238E27FC236}">
                  <a16:creationId xmlns:a16="http://schemas.microsoft.com/office/drawing/2014/main" id="{2EF6477C-B11A-42D9-BB6B-D7106D48D25D}"/>
                </a:ext>
              </a:extLst>
            </p:cNvPr>
            <p:cNvCxnSpPr>
              <a:cxnSpLocks/>
            </p:cNvCxnSpPr>
            <p:nvPr/>
          </p:nvCxnSpPr>
          <p:spPr>
            <a:xfrm>
              <a:off x="2027104" y="859316"/>
              <a:ext cx="567065" cy="4286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Oval 30" hidden="1">
              <a:extLst>
                <a:ext uri="{FF2B5EF4-FFF2-40B4-BE49-F238E27FC236}">
                  <a16:creationId xmlns:a16="http://schemas.microsoft.com/office/drawing/2014/main" id="{3C07EAA0-BE1F-4B53-9D34-F848CB7E1B04}"/>
                </a:ext>
              </a:extLst>
            </p:cNvPr>
            <p:cNvSpPr/>
            <p:nvPr/>
          </p:nvSpPr>
          <p:spPr>
            <a:xfrm flipV="1">
              <a:off x="5091675" y="1238712"/>
              <a:ext cx="94908" cy="9490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2" name="Straight Connector 31" hidden="1">
              <a:extLst>
                <a:ext uri="{FF2B5EF4-FFF2-40B4-BE49-F238E27FC236}">
                  <a16:creationId xmlns:a16="http://schemas.microsoft.com/office/drawing/2014/main" id="{EA954272-6C8A-484C-A5A7-E492F2850821}"/>
                </a:ext>
              </a:extLst>
            </p:cNvPr>
            <p:cNvCxnSpPr>
              <a:cxnSpLocks/>
            </p:cNvCxnSpPr>
            <p:nvPr/>
          </p:nvCxnSpPr>
          <p:spPr>
            <a:xfrm>
              <a:off x="5186583" y="1290248"/>
              <a:ext cx="79825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hidden="1">
            <a:extLst>
              <a:ext uri="{FF2B5EF4-FFF2-40B4-BE49-F238E27FC236}">
                <a16:creationId xmlns:a16="http://schemas.microsoft.com/office/drawing/2014/main" id="{A7CCFFAD-4E25-424C-B792-A9BD913BAB26}"/>
              </a:ext>
            </a:extLst>
          </p:cNvPr>
          <p:cNvCxnSpPr>
            <a:cxnSpLocks/>
          </p:cNvCxnSpPr>
          <p:nvPr/>
        </p:nvCxnSpPr>
        <p:spPr>
          <a:xfrm flipH="1">
            <a:off x="7780015" y="6485841"/>
            <a:ext cx="981559"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34" name="Straight Connector 33" hidden="1">
            <a:extLst>
              <a:ext uri="{FF2B5EF4-FFF2-40B4-BE49-F238E27FC236}">
                <a16:creationId xmlns:a16="http://schemas.microsoft.com/office/drawing/2014/main" id="{0CAAB2EC-FA25-4E94-8C51-301864441C88}"/>
              </a:ext>
            </a:extLst>
          </p:cNvPr>
          <p:cNvCxnSpPr>
            <a:cxnSpLocks/>
          </p:cNvCxnSpPr>
          <p:nvPr/>
        </p:nvCxnSpPr>
        <p:spPr>
          <a:xfrm flipH="1">
            <a:off x="7425130" y="6278113"/>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35" name="Group 34" hidden="1">
            <a:extLst>
              <a:ext uri="{FF2B5EF4-FFF2-40B4-BE49-F238E27FC236}">
                <a16:creationId xmlns:a16="http://schemas.microsoft.com/office/drawing/2014/main" id="{4B166ECB-B08B-4D7F-9D15-8644288D1285}"/>
              </a:ext>
            </a:extLst>
          </p:cNvPr>
          <p:cNvGrpSpPr/>
          <p:nvPr/>
        </p:nvGrpSpPr>
        <p:grpSpPr>
          <a:xfrm flipH="1">
            <a:off x="9479850" y="6265425"/>
            <a:ext cx="702507" cy="215359"/>
            <a:chOff x="2261207" y="1178878"/>
            <a:chExt cx="702507" cy="215359"/>
          </a:xfrm>
          <a:effectLst>
            <a:glow rad="50800">
              <a:srgbClr val="00B0F0">
                <a:alpha val="27000"/>
              </a:srgbClr>
            </a:glow>
          </a:effectLst>
        </p:grpSpPr>
        <p:cxnSp>
          <p:nvCxnSpPr>
            <p:cNvPr id="36" name="Straight Connector 35" hidden="1">
              <a:extLst>
                <a:ext uri="{FF2B5EF4-FFF2-40B4-BE49-F238E27FC236}">
                  <a16:creationId xmlns:a16="http://schemas.microsoft.com/office/drawing/2014/main" id="{977BB2FD-E807-49F4-A116-643881A38600}"/>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hidden="1">
              <a:extLst>
                <a:ext uri="{FF2B5EF4-FFF2-40B4-BE49-F238E27FC236}">
                  <a16:creationId xmlns:a16="http://schemas.microsoft.com/office/drawing/2014/main" id="{F784DD01-337E-48A2-B273-ADBEC8D05988}"/>
                </a:ext>
              </a:extLst>
            </p:cNvPr>
            <p:cNvCxnSpPr>
              <a:cxnSpLocks/>
            </p:cNvCxnSpPr>
            <p:nvPr/>
          </p:nvCxnSpPr>
          <p:spPr>
            <a:xfrm>
              <a:off x="2261207"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8" name="Group 37" hidden="1">
            <a:extLst>
              <a:ext uri="{FF2B5EF4-FFF2-40B4-BE49-F238E27FC236}">
                <a16:creationId xmlns:a16="http://schemas.microsoft.com/office/drawing/2014/main" id="{C45549C6-7225-4385-95DE-23A81523CCC1}"/>
              </a:ext>
            </a:extLst>
          </p:cNvPr>
          <p:cNvGrpSpPr/>
          <p:nvPr/>
        </p:nvGrpSpPr>
        <p:grpSpPr>
          <a:xfrm>
            <a:off x="218201" y="5918538"/>
            <a:ext cx="4336374" cy="428675"/>
            <a:chOff x="218201" y="6013788"/>
            <a:chExt cx="4336374" cy="428675"/>
          </a:xfrm>
        </p:grpSpPr>
        <p:cxnSp>
          <p:nvCxnSpPr>
            <p:cNvPr id="39" name="Straight Connector 38" hidden="1">
              <a:extLst>
                <a:ext uri="{FF2B5EF4-FFF2-40B4-BE49-F238E27FC236}">
                  <a16:creationId xmlns:a16="http://schemas.microsoft.com/office/drawing/2014/main" id="{E137A9F0-91D4-4FA1-80D1-F8187812927C}"/>
                </a:ext>
              </a:extLst>
            </p:cNvPr>
            <p:cNvCxnSpPr/>
            <p:nvPr/>
          </p:nvCxnSpPr>
          <p:spPr>
            <a:xfrm>
              <a:off x="218201" y="6015613"/>
              <a:ext cx="1641514"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0" name="Straight Connector 39" hidden="1">
              <a:extLst>
                <a:ext uri="{FF2B5EF4-FFF2-40B4-BE49-F238E27FC236}">
                  <a16:creationId xmlns:a16="http://schemas.microsoft.com/office/drawing/2014/main" id="{D73B7460-BC8E-4DBD-8225-9B68D1EC0578}"/>
                </a:ext>
              </a:extLst>
            </p:cNvPr>
            <p:cNvCxnSpPr>
              <a:cxnSpLocks/>
            </p:cNvCxnSpPr>
            <p:nvPr/>
          </p:nvCxnSpPr>
          <p:spPr>
            <a:xfrm>
              <a:off x="2406705" y="6440638"/>
              <a:ext cx="2147870"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1" name="Straight Connector 40" hidden="1">
              <a:extLst>
                <a:ext uri="{FF2B5EF4-FFF2-40B4-BE49-F238E27FC236}">
                  <a16:creationId xmlns:a16="http://schemas.microsoft.com/office/drawing/2014/main" id="{0BAB8909-F2DD-4284-B724-B4A3FA299D42}"/>
                </a:ext>
              </a:extLst>
            </p:cNvPr>
            <p:cNvCxnSpPr>
              <a:cxnSpLocks/>
            </p:cNvCxnSpPr>
            <p:nvPr/>
          </p:nvCxnSpPr>
          <p:spPr>
            <a:xfrm>
              <a:off x="1848765" y="6013788"/>
              <a:ext cx="567065" cy="428675"/>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sp>
        <p:nvSpPr>
          <p:cNvPr id="42" name="Oval 41" hidden="1">
            <a:extLst>
              <a:ext uri="{FF2B5EF4-FFF2-40B4-BE49-F238E27FC236}">
                <a16:creationId xmlns:a16="http://schemas.microsoft.com/office/drawing/2014/main" id="{6892A4C6-F8D0-4F75-BD23-F3B89934CC1D}"/>
              </a:ext>
            </a:extLst>
          </p:cNvPr>
          <p:cNvSpPr/>
          <p:nvPr/>
        </p:nvSpPr>
        <p:spPr>
          <a:xfrm flipV="1">
            <a:off x="6057834" y="62876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3" name="Straight Connector 42" hidden="1">
            <a:extLst>
              <a:ext uri="{FF2B5EF4-FFF2-40B4-BE49-F238E27FC236}">
                <a16:creationId xmlns:a16="http://schemas.microsoft.com/office/drawing/2014/main" id="{928A56D9-94A4-4098-BB3F-7D435159FFC6}"/>
              </a:ext>
            </a:extLst>
          </p:cNvPr>
          <p:cNvCxnSpPr>
            <a:cxnSpLocks/>
          </p:cNvCxnSpPr>
          <p:nvPr/>
        </p:nvCxnSpPr>
        <p:spPr>
          <a:xfrm>
            <a:off x="3024646" y="6449571"/>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4" name="Straight Connector 43" hidden="1">
            <a:extLst>
              <a:ext uri="{FF2B5EF4-FFF2-40B4-BE49-F238E27FC236}">
                <a16:creationId xmlns:a16="http://schemas.microsoft.com/office/drawing/2014/main" id="{24B084AE-9B86-4EB5-8E93-616C4D8C0B5F}"/>
              </a:ext>
            </a:extLst>
          </p:cNvPr>
          <p:cNvCxnSpPr>
            <a:cxnSpLocks/>
          </p:cNvCxnSpPr>
          <p:nvPr/>
        </p:nvCxnSpPr>
        <p:spPr>
          <a:xfrm>
            <a:off x="2600261" y="62381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45" name="Group 44" hidden="1">
            <a:extLst>
              <a:ext uri="{FF2B5EF4-FFF2-40B4-BE49-F238E27FC236}">
                <a16:creationId xmlns:a16="http://schemas.microsoft.com/office/drawing/2014/main" id="{FE2C666D-A570-43A4-9278-DFC2B5EAC846}"/>
              </a:ext>
            </a:extLst>
          </p:cNvPr>
          <p:cNvGrpSpPr/>
          <p:nvPr/>
        </p:nvGrpSpPr>
        <p:grpSpPr>
          <a:xfrm>
            <a:off x="2077919" y="6238100"/>
            <a:ext cx="690046" cy="215359"/>
            <a:chOff x="2273668" y="1178878"/>
            <a:chExt cx="690046" cy="215359"/>
          </a:xfrm>
          <a:effectLst>
            <a:glow rad="50800">
              <a:srgbClr val="00B0F0">
                <a:alpha val="27000"/>
              </a:srgbClr>
            </a:glow>
          </a:effectLst>
        </p:grpSpPr>
        <p:cxnSp>
          <p:nvCxnSpPr>
            <p:cNvPr id="46" name="Straight Connector 45" hidden="1">
              <a:extLst>
                <a:ext uri="{FF2B5EF4-FFF2-40B4-BE49-F238E27FC236}">
                  <a16:creationId xmlns:a16="http://schemas.microsoft.com/office/drawing/2014/main" id="{AF6B0937-4FE8-4BDC-8BCF-68C68C48ADA6}"/>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hidden="1">
              <a:extLst>
                <a:ext uri="{FF2B5EF4-FFF2-40B4-BE49-F238E27FC236}">
                  <a16:creationId xmlns:a16="http://schemas.microsoft.com/office/drawing/2014/main" id="{2B9119AE-9E3E-43A6-92D3-05F04992C6B7}"/>
                </a:ext>
              </a:extLst>
            </p:cNvPr>
            <p:cNvCxnSpPr>
              <a:cxnSpLocks/>
            </p:cNvCxnSpPr>
            <p:nvPr/>
          </p:nvCxnSpPr>
          <p:spPr>
            <a:xfrm>
              <a:off x="2273668"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8" name="Oval 47" hidden="1">
            <a:extLst>
              <a:ext uri="{FF2B5EF4-FFF2-40B4-BE49-F238E27FC236}">
                <a16:creationId xmlns:a16="http://schemas.microsoft.com/office/drawing/2014/main" id="{48B94A45-EC03-4EF7-89AC-B8B64CF0E0E8}"/>
              </a:ext>
            </a:extLst>
          </p:cNvPr>
          <p:cNvSpPr/>
          <p:nvPr/>
        </p:nvSpPr>
        <p:spPr>
          <a:xfrm flipV="1">
            <a:off x="5666998" y="62876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Oval 48" hidden="1">
            <a:extLst>
              <a:ext uri="{FF2B5EF4-FFF2-40B4-BE49-F238E27FC236}">
                <a16:creationId xmlns:a16="http://schemas.microsoft.com/office/drawing/2014/main" id="{9C7B9708-929F-4598-991B-AB0FC2EA1DE7}"/>
              </a:ext>
            </a:extLst>
          </p:cNvPr>
          <p:cNvSpPr/>
          <p:nvPr/>
        </p:nvSpPr>
        <p:spPr>
          <a:xfrm flipV="1">
            <a:off x="5276162" y="6287657"/>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Oval 49" hidden="1">
            <a:extLst>
              <a:ext uri="{FF2B5EF4-FFF2-40B4-BE49-F238E27FC236}">
                <a16:creationId xmlns:a16="http://schemas.microsoft.com/office/drawing/2014/main" id="{CE938702-8179-4188-BC0B-8E7C9C61F6FE}"/>
              </a:ext>
            </a:extLst>
          </p:cNvPr>
          <p:cNvSpPr/>
          <p:nvPr/>
        </p:nvSpPr>
        <p:spPr>
          <a:xfrm flipV="1">
            <a:off x="4897364" y="6287656"/>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hidden="1">
            <a:extLst>
              <a:ext uri="{FF2B5EF4-FFF2-40B4-BE49-F238E27FC236}">
                <a16:creationId xmlns:a16="http://schemas.microsoft.com/office/drawing/2014/main" id="{E2A2DAF5-AE77-42DC-B41A-7280D45056BD}"/>
              </a:ext>
            </a:extLst>
          </p:cNvPr>
          <p:cNvGrpSpPr/>
          <p:nvPr/>
        </p:nvGrpSpPr>
        <p:grpSpPr>
          <a:xfrm flipH="1" flipV="1">
            <a:off x="6611130" y="192763"/>
            <a:ext cx="5588294" cy="474304"/>
            <a:chOff x="396540" y="859316"/>
            <a:chExt cx="5588294" cy="474304"/>
          </a:xfrm>
          <a:effectLst>
            <a:glow rad="50800">
              <a:srgbClr val="00B0F0">
                <a:alpha val="27000"/>
              </a:srgbClr>
            </a:glow>
          </a:effectLst>
        </p:grpSpPr>
        <p:cxnSp>
          <p:nvCxnSpPr>
            <p:cNvPr id="52" name="Straight Connector 51" hidden="1">
              <a:extLst>
                <a:ext uri="{FF2B5EF4-FFF2-40B4-BE49-F238E27FC236}">
                  <a16:creationId xmlns:a16="http://schemas.microsoft.com/office/drawing/2014/main" id="{74B45ED4-E250-4539-B789-A311C1B9FFEB}"/>
                </a:ext>
              </a:extLst>
            </p:cNvPr>
            <p:cNvCxnSpPr/>
            <p:nvPr/>
          </p:nvCxnSpPr>
          <p:spPr>
            <a:xfrm>
              <a:off x="396540" y="861141"/>
              <a:ext cx="164151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hidden="1">
              <a:extLst>
                <a:ext uri="{FF2B5EF4-FFF2-40B4-BE49-F238E27FC236}">
                  <a16:creationId xmlns:a16="http://schemas.microsoft.com/office/drawing/2014/main" id="{C219983D-C682-4719-A4FF-435C8C575F20}"/>
                </a:ext>
              </a:extLst>
            </p:cNvPr>
            <p:cNvCxnSpPr>
              <a:cxnSpLocks/>
            </p:cNvCxnSpPr>
            <p:nvPr/>
          </p:nvCxnSpPr>
          <p:spPr>
            <a:xfrm>
              <a:off x="2585044" y="1286166"/>
              <a:ext cx="25011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hidden="1">
              <a:extLst>
                <a:ext uri="{FF2B5EF4-FFF2-40B4-BE49-F238E27FC236}">
                  <a16:creationId xmlns:a16="http://schemas.microsoft.com/office/drawing/2014/main" id="{10195493-96B3-41B8-9BF2-D537C136E407}"/>
                </a:ext>
              </a:extLst>
            </p:cNvPr>
            <p:cNvCxnSpPr>
              <a:cxnSpLocks/>
            </p:cNvCxnSpPr>
            <p:nvPr/>
          </p:nvCxnSpPr>
          <p:spPr>
            <a:xfrm>
              <a:off x="2027104" y="859316"/>
              <a:ext cx="567065" cy="4286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Oval 54" hidden="1">
              <a:extLst>
                <a:ext uri="{FF2B5EF4-FFF2-40B4-BE49-F238E27FC236}">
                  <a16:creationId xmlns:a16="http://schemas.microsoft.com/office/drawing/2014/main" id="{E7F3E2A0-B9D5-42F7-BAB2-FA2A046093EA}"/>
                </a:ext>
              </a:extLst>
            </p:cNvPr>
            <p:cNvSpPr/>
            <p:nvPr/>
          </p:nvSpPr>
          <p:spPr>
            <a:xfrm flipV="1">
              <a:off x="5091675" y="1238712"/>
              <a:ext cx="94908" cy="9490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6" name="Straight Connector 55" hidden="1">
              <a:extLst>
                <a:ext uri="{FF2B5EF4-FFF2-40B4-BE49-F238E27FC236}">
                  <a16:creationId xmlns:a16="http://schemas.microsoft.com/office/drawing/2014/main" id="{6D5B989F-4477-493F-8C12-40A990B9B9D8}"/>
                </a:ext>
              </a:extLst>
            </p:cNvPr>
            <p:cNvCxnSpPr>
              <a:cxnSpLocks/>
            </p:cNvCxnSpPr>
            <p:nvPr/>
          </p:nvCxnSpPr>
          <p:spPr>
            <a:xfrm>
              <a:off x="5186583" y="1290248"/>
              <a:ext cx="79825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57" name="Straight Connector 56" hidden="1">
            <a:extLst>
              <a:ext uri="{FF2B5EF4-FFF2-40B4-BE49-F238E27FC236}">
                <a16:creationId xmlns:a16="http://schemas.microsoft.com/office/drawing/2014/main" id="{4130AA28-2375-4D57-9161-022E2995A8CF}"/>
              </a:ext>
            </a:extLst>
          </p:cNvPr>
          <p:cNvCxnSpPr>
            <a:cxnSpLocks/>
          </p:cNvCxnSpPr>
          <p:nvPr/>
        </p:nvCxnSpPr>
        <p:spPr>
          <a:xfrm flipH="1" flipV="1">
            <a:off x="7932415" y="732741"/>
            <a:ext cx="981559"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58" name="Straight Connector 57" hidden="1">
            <a:extLst>
              <a:ext uri="{FF2B5EF4-FFF2-40B4-BE49-F238E27FC236}">
                <a16:creationId xmlns:a16="http://schemas.microsoft.com/office/drawing/2014/main" id="{5D049B21-8397-4BA6-B4D5-AE00BA794B98}"/>
              </a:ext>
            </a:extLst>
          </p:cNvPr>
          <p:cNvCxnSpPr>
            <a:cxnSpLocks/>
          </p:cNvCxnSpPr>
          <p:nvPr/>
        </p:nvCxnSpPr>
        <p:spPr>
          <a:xfrm flipH="1" flipV="1">
            <a:off x="7577530" y="525013"/>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59" name="Group 58" hidden="1">
            <a:extLst>
              <a:ext uri="{FF2B5EF4-FFF2-40B4-BE49-F238E27FC236}">
                <a16:creationId xmlns:a16="http://schemas.microsoft.com/office/drawing/2014/main" id="{AAFA79DC-01FE-42A7-994E-00DA86DB8C57}"/>
              </a:ext>
            </a:extLst>
          </p:cNvPr>
          <p:cNvGrpSpPr/>
          <p:nvPr/>
        </p:nvGrpSpPr>
        <p:grpSpPr>
          <a:xfrm flipH="1" flipV="1">
            <a:off x="9632250" y="512325"/>
            <a:ext cx="702507" cy="215359"/>
            <a:chOff x="2261207" y="1178878"/>
            <a:chExt cx="702507" cy="215359"/>
          </a:xfrm>
          <a:effectLst>
            <a:glow rad="50800">
              <a:srgbClr val="00B0F0">
                <a:alpha val="27000"/>
              </a:srgbClr>
            </a:glow>
          </a:effectLst>
        </p:grpSpPr>
        <p:cxnSp>
          <p:nvCxnSpPr>
            <p:cNvPr id="60" name="Straight Connector 59" hidden="1">
              <a:extLst>
                <a:ext uri="{FF2B5EF4-FFF2-40B4-BE49-F238E27FC236}">
                  <a16:creationId xmlns:a16="http://schemas.microsoft.com/office/drawing/2014/main" id="{16A45D2A-1C94-446F-B8CB-08C7E79D8408}"/>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hidden="1">
              <a:extLst>
                <a:ext uri="{FF2B5EF4-FFF2-40B4-BE49-F238E27FC236}">
                  <a16:creationId xmlns:a16="http://schemas.microsoft.com/office/drawing/2014/main" id="{B1B7D386-ED11-4A1E-B92D-999684202D20}"/>
                </a:ext>
              </a:extLst>
            </p:cNvPr>
            <p:cNvCxnSpPr>
              <a:cxnSpLocks/>
            </p:cNvCxnSpPr>
            <p:nvPr/>
          </p:nvCxnSpPr>
          <p:spPr>
            <a:xfrm>
              <a:off x="2261207"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hidden="1">
            <a:extLst>
              <a:ext uri="{FF2B5EF4-FFF2-40B4-BE49-F238E27FC236}">
                <a16:creationId xmlns:a16="http://schemas.microsoft.com/office/drawing/2014/main" id="{E305BCA7-0B5D-4196-A2C7-4ED330946C0B}"/>
              </a:ext>
            </a:extLst>
          </p:cNvPr>
          <p:cNvGrpSpPr/>
          <p:nvPr/>
        </p:nvGrpSpPr>
        <p:grpSpPr>
          <a:xfrm flipV="1">
            <a:off x="370601" y="165438"/>
            <a:ext cx="4336374" cy="428675"/>
            <a:chOff x="218201" y="6013788"/>
            <a:chExt cx="4336374" cy="428675"/>
          </a:xfrm>
        </p:grpSpPr>
        <p:cxnSp>
          <p:nvCxnSpPr>
            <p:cNvPr id="63" name="Straight Connector 62" hidden="1">
              <a:extLst>
                <a:ext uri="{FF2B5EF4-FFF2-40B4-BE49-F238E27FC236}">
                  <a16:creationId xmlns:a16="http://schemas.microsoft.com/office/drawing/2014/main" id="{72B5B1A7-7F7C-4D4E-AF52-80E4023D1471}"/>
                </a:ext>
              </a:extLst>
            </p:cNvPr>
            <p:cNvCxnSpPr/>
            <p:nvPr/>
          </p:nvCxnSpPr>
          <p:spPr>
            <a:xfrm>
              <a:off x="218201" y="6015613"/>
              <a:ext cx="1641514"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4" name="Straight Connector 63" hidden="1">
              <a:extLst>
                <a:ext uri="{FF2B5EF4-FFF2-40B4-BE49-F238E27FC236}">
                  <a16:creationId xmlns:a16="http://schemas.microsoft.com/office/drawing/2014/main" id="{CDAD2B66-5E89-4657-8089-E2A0036DCE71}"/>
                </a:ext>
              </a:extLst>
            </p:cNvPr>
            <p:cNvCxnSpPr>
              <a:cxnSpLocks/>
            </p:cNvCxnSpPr>
            <p:nvPr/>
          </p:nvCxnSpPr>
          <p:spPr>
            <a:xfrm>
              <a:off x="2406705" y="6440638"/>
              <a:ext cx="2147870"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5" name="Straight Connector 64" hidden="1">
              <a:extLst>
                <a:ext uri="{FF2B5EF4-FFF2-40B4-BE49-F238E27FC236}">
                  <a16:creationId xmlns:a16="http://schemas.microsoft.com/office/drawing/2014/main" id="{5E8B0027-2451-4ED7-8B68-90C5DB72E581}"/>
                </a:ext>
              </a:extLst>
            </p:cNvPr>
            <p:cNvCxnSpPr>
              <a:cxnSpLocks/>
            </p:cNvCxnSpPr>
            <p:nvPr/>
          </p:nvCxnSpPr>
          <p:spPr>
            <a:xfrm>
              <a:off x="1848765" y="6013788"/>
              <a:ext cx="567065" cy="428675"/>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sp>
        <p:nvSpPr>
          <p:cNvPr id="66" name="Oval 65" hidden="1">
            <a:extLst>
              <a:ext uri="{FF2B5EF4-FFF2-40B4-BE49-F238E27FC236}">
                <a16:creationId xmlns:a16="http://schemas.microsoft.com/office/drawing/2014/main" id="{DE0FA6CC-8140-4548-A3E3-1EFBF074AC2B}"/>
              </a:ext>
            </a:extLst>
          </p:cNvPr>
          <p:cNvSpPr/>
          <p:nvPr/>
        </p:nvSpPr>
        <p:spPr>
          <a:xfrm>
            <a:off x="6210234" y="5345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7" name="Straight Connector 66" hidden="1">
            <a:extLst>
              <a:ext uri="{FF2B5EF4-FFF2-40B4-BE49-F238E27FC236}">
                <a16:creationId xmlns:a16="http://schemas.microsoft.com/office/drawing/2014/main" id="{6C5B0FE9-5436-40AA-AAE5-B989BEC2F995}"/>
              </a:ext>
            </a:extLst>
          </p:cNvPr>
          <p:cNvCxnSpPr>
            <a:cxnSpLocks/>
          </p:cNvCxnSpPr>
          <p:nvPr/>
        </p:nvCxnSpPr>
        <p:spPr>
          <a:xfrm flipV="1">
            <a:off x="3177046" y="696471"/>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8" name="Straight Connector 67" hidden="1">
            <a:extLst>
              <a:ext uri="{FF2B5EF4-FFF2-40B4-BE49-F238E27FC236}">
                <a16:creationId xmlns:a16="http://schemas.microsoft.com/office/drawing/2014/main" id="{89A5A5CF-A1DB-4059-8336-E848EC08E48D}"/>
              </a:ext>
            </a:extLst>
          </p:cNvPr>
          <p:cNvCxnSpPr>
            <a:cxnSpLocks/>
          </p:cNvCxnSpPr>
          <p:nvPr/>
        </p:nvCxnSpPr>
        <p:spPr>
          <a:xfrm flipV="1">
            <a:off x="2752661" y="4850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69" name="Group 68" hidden="1">
            <a:extLst>
              <a:ext uri="{FF2B5EF4-FFF2-40B4-BE49-F238E27FC236}">
                <a16:creationId xmlns:a16="http://schemas.microsoft.com/office/drawing/2014/main" id="{4B49C063-8F4D-4717-9E4B-7696A6CDCE5E}"/>
              </a:ext>
            </a:extLst>
          </p:cNvPr>
          <p:cNvGrpSpPr/>
          <p:nvPr/>
        </p:nvGrpSpPr>
        <p:grpSpPr>
          <a:xfrm flipV="1">
            <a:off x="2230319" y="485000"/>
            <a:ext cx="690046" cy="215359"/>
            <a:chOff x="2273668" y="1178878"/>
            <a:chExt cx="690046" cy="215359"/>
          </a:xfrm>
          <a:effectLst>
            <a:glow rad="50800">
              <a:srgbClr val="00B0F0">
                <a:alpha val="27000"/>
              </a:srgbClr>
            </a:glow>
          </a:effectLst>
        </p:grpSpPr>
        <p:cxnSp>
          <p:nvCxnSpPr>
            <p:cNvPr id="70" name="Straight Connector 69" hidden="1">
              <a:extLst>
                <a:ext uri="{FF2B5EF4-FFF2-40B4-BE49-F238E27FC236}">
                  <a16:creationId xmlns:a16="http://schemas.microsoft.com/office/drawing/2014/main" id="{D7F0E8B5-386F-4CA2-A480-A7929916B297}"/>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hidden="1">
              <a:extLst>
                <a:ext uri="{FF2B5EF4-FFF2-40B4-BE49-F238E27FC236}">
                  <a16:creationId xmlns:a16="http://schemas.microsoft.com/office/drawing/2014/main" id="{B19CF0AB-C344-45E3-95A4-A4117F580A63}"/>
                </a:ext>
              </a:extLst>
            </p:cNvPr>
            <p:cNvCxnSpPr>
              <a:cxnSpLocks/>
            </p:cNvCxnSpPr>
            <p:nvPr/>
          </p:nvCxnSpPr>
          <p:spPr>
            <a:xfrm>
              <a:off x="2273668"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2" name="Oval 71" hidden="1">
            <a:extLst>
              <a:ext uri="{FF2B5EF4-FFF2-40B4-BE49-F238E27FC236}">
                <a16:creationId xmlns:a16="http://schemas.microsoft.com/office/drawing/2014/main" id="{F8EC46BF-3AAE-4E02-AF3D-36EE7F18796C}"/>
              </a:ext>
            </a:extLst>
          </p:cNvPr>
          <p:cNvSpPr/>
          <p:nvPr/>
        </p:nvSpPr>
        <p:spPr>
          <a:xfrm>
            <a:off x="5819398" y="5345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Oval 72" hidden="1">
            <a:extLst>
              <a:ext uri="{FF2B5EF4-FFF2-40B4-BE49-F238E27FC236}">
                <a16:creationId xmlns:a16="http://schemas.microsoft.com/office/drawing/2014/main" id="{4653C1E5-38D2-44E7-83E7-566F4D2E76EA}"/>
              </a:ext>
            </a:extLst>
          </p:cNvPr>
          <p:cNvSpPr/>
          <p:nvPr/>
        </p:nvSpPr>
        <p:spPr>
          <a:xfrm>
            <a:off x="5428562" y="534557"/>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Oval 73" hidden="1">
            <a:extLst>
              <a:ext uri="{FF2B5EF4-FFF2-40B4-BE49-F238E27FC236}">
                <a16:creationId xmlns:a16="http://schemas.microsoft.com/office/drawing/2014/main" id="{140D314A-35AD-41F9-9EAF-E26BF4B4F3EE}"/>
              </a:ext>
            </a:extLst>
          </p:cNvPr>
          <p:cNvSpPr/>
          <p:nvPr/>
        </p:nvSpPr>
        <p:spPr>
          <a:xfrm>
            <a:off x="5049764" y="534556"/>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5" name="Straight Connector 74" hidden="1">
            <a:extLst>
              <a:ext uri="{FF2B5EF4-FFF2-40B4-BE49-F238E27FC236}">
                <a16:creationId xmlns:a16="http://schemas.microsoft.com/office/drawing/2014/main" id="{129735DD-92B2-4B75-9684-32ADA4B0AC78}"/>
              </a:ext>
            </a:extLst>
          </p:cNvPr>
          <p:cNvCxnSpPr>
            <a:cxnSpLocks/>
          </p:cNvCxnSpPr>
          <p:nvPr/>
        </p:nvCxnSpPr>
        <p:spPr>
          <a:xfrm>
            <a:off x="72999" y="4196267"/>
            <a:ext cx="754332"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6" name="Straight Connector 75" hidden="1">
            <a:extLst>
              <a:ext uri="{FF2B5EF4-FFF2-40B4-BE49-F238E27FC236}">
                <a16:creationId xmlns:a16="http://schemas.microsoft.com/office/drawing/2014/main" id="{3AE54D20-EDC4-4903-824C-0B1357BFB096}"/>
              </a:ext>
            </a:extLst>
          </p:cNvPr>
          <p:cNvCxnSpPr>
            <a:cxnSpLocks/>
          </p:cNvCxnSpPr>
          <p:nvPr/>
        </p:nvCxnSpPr>
        <p:spPr>
          <a:xfrm>
            <a:off x="1187119" y="2032306"/>
            <a:ext cx="0" cy="1848006"/>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7" name="Straight Connector 76" hidden="1">
            <a:extLst>
              <a:ext uri="{FF2B5EF4-FFF2-40B4-BE49-F238E27FC236}">
                <a16:creationId xmlns:a16="http://schemas.microsoft.com/office/drawing/2014/main" id="{6E716C95-D309-4843-B57B-70574BFCB2B4}"/>
              </a:ext>
            </a:extLst>
          </p:cNvPr>
          <p:cNvCxnSpPr>
            <a:cxnSpLocks/>
          </p:cNvCxnSpPr>
          <p:nvPr/>
        </p:nvCxnSpPr>
        <p:spPr>
          <a:xfrm>
            <a:off x="1187119" y="2032306"/>
            <a:ext cx="10085533"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8" name="Straight Connector 77" hidden="1">
            <a:extLst>
              <a:ext uri="{FF2B5EF4-FFF2-40B4-BE49-F238E27FC236}">
                <a16:creationId xmlns:a16="http://schemas.microsoft.com/office/drawing/2014/main" id="{8B8F3E26-5090-4DDC-9C10-10367D1E7760}"/>
              </a:ext>
            </a:extLst>
          </p:cNvPr>
          <p:cNvCxnSpPr>
            <a:cxnSpLocks/>
          </p:cNvCxnSpPr>
          <p:nvPr/>
        </p:nvCxnSpPr>
        <p:spPr>
          <a:xfrm>
            <a:off x="11272652" y="2032306"/>
            <a:ext cx="0" cy="2082062"/>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9" name="Straight Connector 78" hidden="1">
            <a:extLst>
              <a:ext uri="{FF2B5EF4-FFF2-40B4-BE49-F238E27FC236}">
                <a16:creationId xmlns:a16="http://schemas.microsoft.com/office/drawing/2014/main" id="{9CD4BD38-6C56-4DB8-9C0C-F4CB6192A0C2}"/>
              </a:ext>
            </a:extLst>
          </p:cNvPr>
          <p:cNvCxnSpPr>
            <a:cxnSpLocks/>
          </p:cNvCxnSpPr>
          <p:nvPr/>
        </p:nvCxnSpPr>
        <p:spPr>
          <a:xfrm>
            <a:off x="5301671" y="4077228"/>
            <a:ext cx="5970981"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grpSp>
        <p:nvGrpSpPr>
          <p:cNvPr id="80" name="Group 79" hidden="1">
            <a:extLst>
              <a:ext uri="{FF2B5EF4-FFF2-40B4-BE49-F238E27FC236}">
                <a16:creationId xmlns:a16="http://schemas.microsoft.com/office/drawing/2014/main" id="{6D9EF87B-E608-4C1C-B48D-57A1391C16EE}"/>
              </a:ext>
            </a:extLst>
          </p:cNvPr>
          <p:cNvGrpSpPr/>
          <p:nvPr/>
        </p:nvGrpSpPr>
        <p:grpSpPr>
          <a:xfrm rot="9345197">
            <a:off x="1092939" y="4137941"/>
            <a:ext cx="146206" cy="146206"/>
            <a:chOff x="4440936" y="1773936"/>
            <a:chExt cx="3310128" cy="3310128"/>
          </a:xfrm>
          <a:effectLst>
            <a:glow rad="38100">
              <a:schemeClr val="accent5">
                <a:satMod val="175000"/>
                <a:alpha val="28000"/>
              </a:schemeClr>
            </a:glow>
          </a:effectLst>
        </p:grpSpPr>
        <p:sp>
          <p:nvSpPr>
            <p:cNvPr id="81" name="Oval 80" hidden="1">
              <a:extLst>
                <a:ext uri="{FF2B5EF4-FFF2-40B4-BE49-F238E27FC236}">
                  <a16:creationId xmlns:a16="http://schemas.microsoft.com/office/drawing/2014/main" id="{7B94A7E5-7DD8-4CD1-BC5E-3810919EB197}"/>
                </a:ext>
              </a:extLst>
            </p:cNvPr>
            <p:cNvSpPr/>
            <p:nvPr/>
          </p:nvSpPr>
          <p:spPr>
            <a:xfrm>
              <a:off x="4441251" y="1774251"/>
              <a:ext cx="3309498" cy="3309498"/>
            </a:xfrm>
            <a:prstGeom prst="ellipse">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Arc 81" hidden="1">
              <a:extLst>
                <a:ext uri="{FF2B5EF4-FFF2-40B4-BE49-F238E27FC236}">
                  <a16:creationId xmlns:a16="http://schemas.microsoft.com/office/drawing/2014/main" id="{262EF9FA-4868-44EE-9CF1-12F5E9ECA823}"/>
                </a:ext>
              </a:extLst>
            </p:cNvPr>
            <p:cNvSpPr/>
            <p:nvPr/>
          </p:nvSpPr>
          <p:spPr>
            <a:xfrm>
              <a:off x="4440936" y="1773936"/>
              <a:ext cx="3310128" cy="3310128"/>
            </a:xfrm>
            <a:prstGeom prst="arc">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Arc 82" hidden="1">
              <a:extLst>
                <a:ext uri="{FF2B5EF4-FFF2-40B4-BE49-F238E27FC236}">
                  <a16:creationId xmlns:a16="http://schemas.microsoft.com/office/drawing/2014/main" id="{81A76E66-8979-40C5-A860-EDAB4D03B2E4}"/>
                </a:ext>
              </a:extLst>
            </p:cNvPr>
            <p:cNvSpPr/>
            <p:nvPr/>
          </p:nvSpPr>
          <p:spPr>
            <a:xfrm flipH="1">
              <a:off x="4440936" y="1773936"/>
              <a:ext cx="3310128" cy="3310128"/>
            </a:xfrm>
            <a:prstGeom prst="arc">
              <a:avLst>
                <a:gd name="adj1" fmla="val 6117151"/>
                <a:gd name="adj2" fmla="val 8372158"/>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Arc 83" hidden="1">
              <a:extLst>
                <a:ext uri="{FF2B5EF4-FFF2-40B4-BE49-F238E27FC236}">
                  <a16:creationId xmlns:a16="http://schemas.microsoft.com/office/drawing/2014/main" id="{95ED56DD-B762-48EF-A579-F8B33CAACE8C}"/>
                </a:ext>
              </a:extLst>
            </p:cNvPr>
            <p:cNvSpPr/>
            <p:nvPr/>
          </p:nvSpPr>
          <p:spPr>
            <a:xfrm flipH="1">
              <a:off x="4440936" y="1773936"/>
              <a:ext cx="3310128" cy="3310128"/>
            </a:xfrm>
            <a:prstGeom prst="arc">
              <a:avLst>
                <a:gd name="adj1" fmla="val 20256575"/>
                <a:gd name="adj2" fmla="val 3001779"/>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8" name="Picture 7">
            <a:extLst>
              <a:ext uri="{FF2B5EF4-FFF2-40B4-BE49-F238E27FC236}">
                <a16:creationId xmlns:a16="http://schemas.microsoft.com/office/drawing/2014/main" id="{F481A20E-A4E5-4F6F-A651-4AC8AE9FC42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252933" y="1603392"/>
            <a:ext cx="1711652" cy="2407010"/>
          </a:xfrm>
          <a:prstGeom prst="rect">
            <a:avLst/>
          </a:prstGeom>
        </p:spPr>
      </p:pic>
      <p:pic>
        <p:nvPicPr>
          <p:cNvPr id="12" name="Picture 11">
            <a:extLst>
              <a:ext uri="{FF2B5EF4-FFF2-40B4-BE49-F238E27FC236}">
                <a16:creationId xmlns:a16="http://schemas.microsoft.com/office/drawing/2014/main" id="{7CB22F67-3818-4166-B174-A1300E945B3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2686066" y="1602199"/>
            <a:ext cx="1267891" cy="1769316"/>
          </a:xfrm>
          <a:prstGeom prst="rect">
            <a:avLst/>
          </a:prstGeom>
        </p:spPr>
      </p:pic>
      <p:pic>
        <p:nvPicPr>
          <p:cNvPr id="15" name="Picture 14">
            <a:extLst>
              <a:ext uri="{FF2B5EF4-FFF2-40B4-BE49-F238E27FC236}">
                <a16:creationId xmlns:a16="http://schemas.microsoft.com/office/drawing/2014/main" id="{F240D326-A41A-4AB6-915C-5A53D4C04B0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673384" y="1627695"/>
            <a:ext cx="2852754" cy="4004323"/>
          </a:xfrm>
          <a:prstGeom prst="rect">
            <a:avLst/>
          </a:prstGeom>
        </p:spPr>
      </p:pic>
      <p:pic>
        <p:nvPicPr>
          <p:cNvPr id="24" name="Picture 23">
            <a:extLst>
              <a:ext uri="{FF2B5EF4-FFF2-40B4-BE49-F238E27FC236}">
                <a16:creationId xmlns:a16="http://schemas.microsoft.com/office/drawing/2014/main" id="{40D042E9-F35A-41E2-8B78-41B9BB48354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0691380" y="1590589"/>
            <a:ext cx="1267891" cy="1792535"/>
          </a:xfrm>
          <a:prstGeom prst="rect">
            <a:avLst/>
          </a:prstGeom>
        </p:spPr>
      </p:pic>
      <p:pic>
        <p:nvPicPr>
          <p:cNvPr id="149" name="Picture 148">
            <a:extLst>
              <a:ext uri="{FF2B5EF4-FFF2-40B4-BE49-F238E27FC236}">
                <a16:creationId xmlns:a16="http://schemas.microsoft.com/office/drawing/2014/main" id="{FBC21351-307C-4F51-A8D9-5401AA063348}"/>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4701984" y="1572457"/>
            <a:ext cx="1740179" cy="2468880"/>
          </a:xfrm>
          <a:prstGeom prst="rect">
            <a:avLst/>
          </a:prstGeom>
        </p:spPr>
      </p:pic>
      <p:sp>
        <p:nvSpPr>
          <p:cNvPr id="328" name="TextBox 327">
            <a:extLst>
              <a:ext uri="{FF2B5EF4-FFF2-40B4-BE49-F238E27FC236}">
                <a16:creationId xmlns:a16="http://schemas.microsoft.com/office/drawing/2014/main" id="{2675927B-8373-4BFB-BDE3-EAAA4DC817A4}"/>
              </a:ext>
            </a:extLst>
          </p:cNvPr>
          <p:cNvSpPr txBox="1"/>
          <p:nvPr/>
        </p:nvSpPr>
        <p:spPr>
          <a:xfrm>
            <a:off x="1876736" y="532136"/>
            <a:ext cx="8438529"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spc="300">
                <a:solidFill>
                  <a:prstClr val="white"/>
                </a:solidFill>
                <a:latin typeface="Tahoma" panose="020B0604030504040204" pitchFamily="34" charset="0"/>
              </a:rPr>
              <a:t>Các chủ điểm của học kì 2</a:t>
            </a:r>
            <a:endParaRPr kumimoji="0" lang="en-US" sz="4400" b="1" i="0" u="none" strike="noStrike" kern="1200" cap="none" spc="300" normalizeH="0" baseline="0" noProof="0" dirty="0">
              <a:ln>
                <a:noFill/>
              </a:ln>
              <a:solidFill>
                <a:prstClr val="white"/>
              </a:solidFill>
              <a:effectLst/>
              <a:uLnTx/>
              <a:uFillTx/>
              <a:latin typeface="Tahoma" panose="020B0604030504040204" pitchFamily="34" charset="0"/>
            </a:endParaRPr>
          </a:p>
        </p:txBody>
      </p:sp>
    </p:spTree>
    <p:extLst>
      <p:ext uri="{BB962C8B-B14F-4D97-AF65-F5344CB8AC3E}">
        <p14:creationId xmlns:p14="http://schemas.microsoft.com/office/powerpoint/2010/main" val="40760400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repeatCount="indefinite"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3000"/>
                                        <p:tgtEl>
                                          <p:spTgt spid="38"/>
                                        </p:tgtEl>
                                      </p:cBhvr>
                                    </p:animEffect>
                                  </p:childTnLst>
                                </p:cTn>
                              </p:par>
                              <p:par>
                                <p:cTn id="8" presetID="22" presetClass="entr" presetSubtype="8" repeatCount="indefinite" fill="hold" nodeType="withEffect">
                                  <p:stCondLst>
                                    <p:cond delay="500"/>
                                  </p:stCondLst>
                                  <p:childTnLst>
                                    <p:set>
                                      <p:cBhvr>
                                        <p:cTn id="9" dur="1" fill="hold">
                                          <p:stCondLst>
                                            <p:cond delay="0"/>
                                          </p:stCondLst>
                                        </p:cTn>
                                        <p:tgtEl>
                                          <p:spTgt spid="45"/>
                                        </p:tgtEl>
                                        <p:attrNameLst>
                                          <p:attrName>style.visibility</p:attrName>
                                        </p:attrNameLst>
                                      </p:cBhvr>
                                      <p:to>
                                        <p:strVal val="visible"/>
                                      </p:to>
                                    </p:set>
                                    <p:animEffect transition="in" filter="wipe(left)">
                                      <p:cBhvr>
                                        <p:cTn id="10" dur="2000"/>
                                        <p:tgtEl>
                                          <p:spTgt spid="45"/>
                                        </p:tgtEl>
                                      </p:cBhvr>
                                    </p:animEffect>
                                  </p:childTnLst>
                                </p:cTn>
                              </p:par>
                              <p:par>
                                <p:cTn id="11" presetID="22" presetClass="entr" presetSubtype="8" repeatCount="indefinite" fill="hold" nodeType="withEffect">
                                  <p:stCondLst>
                                    <p:cond delay="900"/>
                                  </p:stCondLst>
                                  <p:childTnLst>
                                    <p:set>
                                      <p:cBhvr>
                                        <p:cTn id="12" dur="1" fill="hold">
                                          <p:stCondLst>
                                            <p:cond delay="0"/>
                                          </p:stCondLst>
                                        </p:cTn>
                                        <p:tgtEl>
                                          <p:spTgt spid="44"/>
                                        </p:tgtEl>
                                        <p:attrNameLst>
                                          <p:attrName>style.visibility</p:attrName>
                                        </p:attrNameLst>
                                      </p:cBhvr>
                                      <p:to>
                                        <p:strVal val="visible"/>
                                      </p:to>
                                    </p:set>
                                    <p:animEffect transition="in" filter="wipe(left)">
                                      <p:cBhvr>
                                        <p:cTn id="13" dur="2000"/>
                                        <p:tgtEl>
                                          <p:spTgt spid="44"/>
                                        </p:tgtEl>
                                      </p:cBhvr>
                                    </p:animEffect>
                                  </p:childTnLst>
                                </p:cTn>
                              </p:par>
                              <p:par>
                                <p:cTn id="14" presetID="22" presetClass="entr" presetSubtype="8" repeatCount="indefinite" fill="hold" nodeType="withEffect">
                                  <p:stCondLst>
                                    <p:cond delay="1400"/>
                                  </p:stCondLst>
                                  <p:childTnLst>
                                    <p:set>
                                      <p:cBhvr>
                                        <p:cTn id="15" dur="1" fill="hold">
                                          <p:stCondLst>
                                            <p:cond delay="0"/>
                                          </p:stCondLst>
                                        </p:cTn>
                                        <p:tgtEl>
                                          <p:spTgt spid="43"/>
                                        </p:tgtEl>
                                        <p:attrNameLst>
                                          <p:attrName>style.visibility</p:attrName>
                                        </p:attrNameLst>
                                      </p:cBhvr>
                                      <p:to>
                                        <p:strVal val="visible"/>
                                      </p:to>
                                    </p:set>
                                    <p:animEffect transition="in" filter="wipe(left)">
                                      <p:cBhvr>
                                        <p:cTn id="16" dur="2000"/>
                                        <p:tgtEl>
                                          <p:spTgt spid="43"/>
                                        </p:tgtEl>
                                      </p:cBhvr>
                                    </p:animEffect>
                                  </p:childTnLst>
                                </p:cTn>
                              </p:par>
                              <p:par>
                                <p:cTn id="17" presetID="22" presetClass="entr" presetSubtype="2" repeatCount="indefinite"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right)">
                                      <p:cBhvr>
                                        <p:cTn id="19" dur="3000"/>
                                        <p:tgtEl>
                                          <p:spTgt spid="26"/>
                                        </p:tgtEl>
                                      </p:cBhvr>
                                    </p:animEffect>
                                  </p:childTnLst>
                                </p:cTn>
                              </p:par>
                              <p:par>
                                <p:cTn id="20" presetID="22" presetClass="entr" presetSubtype="2" repeatCount="indefinite" fill="hold" nodeType="withEffect">
                                  <p:stCondLst>
                                    <p:cond delay="900"/>
                                  </p:stCondLst>
                                  <p:childTnLst>
                                    <p:set>
                                      <p:cBhvr>
                                        <p:cTn id="21" dur="1" fill="hold">
                                          <p:stCondLst>
                                            <p:cond delay="0"/>
                                          </p:stCondLst>
                                        </p:cTn>
                                        <p:tgtEl>
                                          <p:spTgt spid="35"/>
                                        </p:tgtEl>
                                        <p:attrNameLst>
                                          <p:attrName>style.visibility</p:attrName>
                                        </p:attrNameLst>
                                      </p:cBhvr>
                                      <p:to>
                                        <p:strVal val="visible"/>
                                      </p:to>
                                    </p:set>
                                    <p:animEffect transition="in" filter="wipe(right)">
                                      <p:cBhvr>
                                        <p:cTn id="22" dur="3000"/>
                                        <p:tgtEl>
                                          <p:spTgt spid="35"/>
                                        </p:tgtEl>
                                      </p:cBhvr>
                                    </p:animEffect>
                                  </p:childTnLst>
                                </p:cTn>
                              </p:par>
                              <p:par>
                                <p:cTn id="23" presetID="10" presetClass="entr" presetSubtype="0" repeatCount="indefinite" fill="hold" grpId="0" nodeType="withEffect">
                                  <p:stCondLst>
                                    <p:cond delay="0"/>
                                  </p:stCondLst>
                                  <p:endCondLst>
                                    <p:cond evt="onNext" delay="0">
                                      <p:tgtEl>
                                        <p:sldTgt/>
                                      </p:tgtEl>
                                    </p:cond>
                                  </p:endCondLst>
                                  <p:childTnLst>
                                    <p:set>
                                      <p:cBhvr>
                                        <p:cTn id="24" dur="1" fill="hold">
                                          <p:stCondLst>
                                            <p:cond delay="0"/>
                                          </p:stCondLst>
                                        </p:cTn>
                                        <p:tgtEl>
                                          <p:spTgt spid="50"/>
                                        </p:tgtEl>
                                        <p:attrNameLst>
                                          <p:attrName>style.visibility</p:attrName>
                                        </p:attrNameLst>
                                      </p:cBhvr>
                                      <p:to>
                                        <p:strVal val="visible"/>
                                      </p:to>
                                    </p:set>
                                    <p:animEffect transition="in" filter="fade">
                                      <p:cBhvr>
                                        <p:cTn id="25" dur="1000"/>
                                        <p:tgtEl>
                                          <p:spTgt spid="50"/>
                                        </p:tgtEl>
                                      </p:cBhvr>
                                    </p:animEffect>
                                  </p:childTnLst>
                                </p:cTn>
                              </p:par>
                              <p:par>
                                <p:cTn id="26" presetID="10" presetClass="entr" presetSubtype="0" repeatCount="indefinite" fill="hold" grpId="0" nodeType="withEffect">
                                  <p:stCondLst>
                                    <p:cond delay="600"/>
                                  </p:stCondLst>
                                  <p:endCondLst>
                                    <p:cond evt="onNext" delay="0">
                                      <p:tgtEl>
                                        <p:sldTgt/>
                                      </p:tgtEl>
                                    </p:cond>
                                  </p:endCondLst>
                                  <p:childTnLst>
                                    <p:set>
                                      <p:cBhvr>
                                        <p:cTn id="27" dur="1" fill="hold">
                                          <p:stCondLst>
                                            <p:cond delay="0"/>
                                          </p:stCondLst>
                                        </p:cTn>
                                        <p:tgtEl>
                                          <p:spTgt spid="49"/>
                                        </p:tgtEl>
                                        <p:attrNameLst>
                                          <p:attrName>style.visibility</p:attrName>
                                        </p:attrNameLst>
                                      </p:cBhvr>
                                      <p:to>
                                        <p:strVal val="visible"/>
                                      </p:to>
                                    </p:set>
                                    <p:animEffect transition="in" filter="fade">
                                      <p:cBhvr>
                                        <p:cTn id="28" dur="1000"/>
                                        <p:tgtEl>
                                          <p:spTgt spid="49"/>
                                        </p:tgtEl>
                                      </p:cBhvr>
                                    </p:animEffect>
                                  </p:childTnLst>
                                </p:cTn>
                              </p:par>
                              <p:par>
                                <p:cTn id="29" presetID="10" presetClass="entr" presetSubtype="0" repeatCount="indefinite" fill="hold" grpId="0" nodeType="withEffect">
                                  <p:stCondLst>
                                    <p:cond delay="1300"/>
                                  </p:stCondLst>
                                  <p:endCondLst>
                                    <p:cond evt="onNext" delay="0">
                                      <p:tgtEl>
                                        <p:sldTgt/>
                                      </p:tgtEl>
                                    </p:cond>
                                  </p:endCondLst>
                                  <p:childTnLst>
                                    <p:set>
                                      <p:cBhvr>
                                        <p:cTn id="30" dur="1" fill="hold">
                                          <p:stCondLst>
                                            <p:cond delay="0"/>
                                          </p:stCondLst>
                                        </p:cTn>
                                        <p:tgtEl>
                                          <p:spTgt spid="48"/>
                                        </p:tgtEl>
                                        <p:attrNameLst>
                                          <p:attrName>style.visibility</p:attrName>
                                        </p:attrNameLst>
                                      </p:cBhvr>
                                      <p:to>
                                        <p:strVal val="visible"/>
                                      </p:to>
                                    </p:set>
                                    <p:animEffect transition="in" filter="fade">
                                      <p:cBhvr>
                                        <p:cTn id="31" dur="1000"/>
                                        <p:tgtEl>
                                          <p:spTgt spid="48"/>
                                        </p:tgtEl>
                                      </p:cBhvr>
                                    </p:animEffect>
                                  </p:childTnLst>
                                </p:cTn>
                              </p:par>
                              <p:par>
                                <p:cTn id="32" presetID="10" presetClass="entr" presetSubtype="0" repeatCount="indefinite" fill="hold" grpId="0" nodeType="withEffect">
                                  <p:stCondLst>
                                    <p:cond delay="1800"/>
                                  </p:stCondLst>
                                  <p:endCondLst>
                                    <p:cond evt="onNext" delay="0">
                                      <p:tgtEl>
                                        <p:sldTgt/>
                                      </p:tgtEl>
                                    </p:cond>
                                  </p:endCondLst>
                                  <p:childTnLst>
                                    <p:set>
                                      <p:cBhvr>
                                        <p:cTn id="33" dur="1" fill="hold">
                                          <p:stCondLst>
                                            <p:cond delay="0"/>
                                          </p:stCondLst>
                                        </p:cTn>
                                        <p:tgtEl>
                                          <p:spTgt spid="42"/>
                                        </p:tgtEl>
                                        <p:attrNameLst>
                                          <p:attrName>style.visibility</p:attrName>
                                        </p:attrNameLst>
                                      </p:cBhvr>
                                      <p:to>
                                        <p:strVal val="visible"/>
                                      </p:to>
                                    </p:set>
                                    <p:animEffect transition="in" filter="fade">
                                      <p:cBhvr>
                                        <p:cTn id="34" dur="1000"/>
                                        <p:tgtEl>
                                          <p:spTgt spid="42"/>
                                        </p:tgtEl>
                                      </p:cBhvr>
                                    </p:animEffect>
                                  </p:childTnLst>
                                </p:cTn>
                              </p:par>
                              <p:par>
                                <p:cTn id="35" presetID="35" presetClass="path" presetSubtype="0" repeatCount="indefinite" autoRev="1" fill="hold" nodeType="withEffect">
                                  <p:stCondLst>
                                    <p:cond delay="0"/>
                                  </p:stCondLst>
                                  <p:childTnLst>
                                    <p:animMotion origin="layout" path="M -2.70833E-6 7.40741E-7 L -0.06705 7.40741E-7 " pathEditMode="relative" rAng="0" ptsTypes="AA">
                                      <p:cBhvr>
                                        <p:cTn id="36" dur="2000" fill="hold"/>
                                        <p:tgtEl>
                                          <p:spTgt spid="34"/>
                                        </p:tgtEl>
                                        <p:attrNameLst>
                                          <p:attrName>ppt_x</p:attrName>
                                          <p:attrName>ppt_y</p:attrName>
                                        </p:attrNameLst>
                                      </p:cBhvr>
                                      <p:rCtr x="-3359" y="0"/>
                                    </p:animMotion>
                                  </p:childTnLst>
                                </p:cTn>
                              </p:par>
                              <p:par>
                                <p:cTn id="37" presetID="63" presetClass="path" presetSubtype="0" repeatCount="indefinite" autoRev="1" fill="hold" nodeType="withEffect">
                                  <p:stCondLst>
                                    <p:cond delay="0"/>
                                  </p:stCondLst>
                                  <p:childTnLst>
                                    <p:animMotion origin="layout" path="M 4.58333E-6 -3.33333E-6 L 0.0496 -3.33333E-6 " pathEditMode="relative" rAng="0" ptsTypes="AA">
                                      <p:cBhvr>
                                        <p:cTn id="38" dur="2000" fill="hold"/>
                                        <p:tgtEl>
                                          <p:spTgt spid="33"/>
                                        </p:tgtEl>
                                        <p:attrNameLst>
                                          <p:attrName>ppt_x</p:attrName>
                                          <p:attrName>ppt_y</p:attrName>
                                        </p:attrNameLst>
                                      </p:cBhvr>
                                      <p:rCtr x="2474" y="0"/>
                                    </p:animMotion>
                                  </p:childTnLst>
                                </p:cTn>
                              </p:par>
                              <p:par>
                                <p:cTn id="39" presetID="22" presetClass="entr" presetSubtype="8" repeatCount="indefinite" fill="hold" nodeType="with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wipe(left)">
                                      <p:cBhvr>
                                        <p:cTn id="41" dur="3000"/>
                                        <p:tgtEl>
                                          <p:spTgt spid="62"/>
                                        </p:tgtEl>
                                      </p:cBhvr>
                                    </p:animEffect>
                                  </p:childTnLst>
                                </p:cTn>
                              </p:par>
                              <p:par>
                                <p:cTn id="42" presetID="22" presetClass="entr" presetSubtype="8" repeatCount="indefinite" fill="hold" nodeType="withEffect">
                                  <p:stCondLst>
                                    <p:cond delay="500"/>
                                  </p:stCondLst>
                                  <p:childTnLst>
                                    <p:set>
                                      <p:cBhvr>
                                        <p:cTn id="43" dur="1" fill="hold">
                                          <p:stCondLst>
                                            <p:cond delay="0"/>
                                          </p:stCondLst>
                                        </p:cTn>
                                        <p:tgtEl>
                                          <p:spTgt spid="69"/>
                                        </p:tgtEl>
                                        <p:attrNameLst>
                                          <p:attrName>style.visibility</p:attrName>
                                        </p:attrNameLst>
                                      </p:cBhvr>
                                      <p:to>
                                        <p:strVal val="visible"/>
                                      </p:to>
                                    </p:set>
                                    <p:animEffect transition="in" filter="wipe(left)">
                                      <p:cBhvr>
                                        <p:cTn id="44" dur="2000"/>
                                        <p:tgtEl>
                                          <p:spTgt spid="69"/>
                                        </p:tgtEl>
                                      </p:cBhvr>
                                    </p:animEffect>
                                  </p:childTnLst>
                                </p:cTn>
                              </p:par>
                              <p:par>
                                <p:cTn id="45" presetID="22" presetClass="entr" presetSubtype="8" repeatCount="indefinite" fill="hold" nodeType="withEffect">
                                  <p:stCondLst>
                                    <p:cond delay="900"/>
                                  </p:stCondLst>
                                  <p:childTnLst>
                                    <p:set>
                                      <p:cBhvr>
                                        <p:cTn id="46" dur="1" fill="hold">
                                          <p:stCondLst>
                                            <p:cond delay="0"/>
                                          </p:stCondLst>
                                        </p:cTn>
                                        <p:tgtEl>
                                          <p:spTgt spid="68"/>
                                        </p:tgtEl>
                                        <p:attrNameLst>
                                          <p:attrName>style.visibility</p:attrName>
                                        </p:attrNameLst>
                                      </p:cBhvr>
                                      <p:to>
                                        <p:strVal val="visible"/>
                                      </p:to>
                                    </p:set>
                                    <p:animEffect transition="in" filter="wipe(left)">
                                      <p:cBhvr>
                                        <p:cTn id="47" dur="2000"/>
                                        <p:tgtEl>
                                          <p:spTgt spid="68"/>
                                        </p:tgtEl>
                                      </p:cBhvr>
                                    </p:animEffect>
                                  </p:childTnLst>
                                </p:cTn>
                              </p:par>
                              <p:par>
                                <p:cTn id="48" presetID="22" presetClass="entr" presetSubtype="8" repeatCount="indefinite" fill="hold" nodeType="withEffect">
                                  <p:stCondLst>
                                    <p:cond delay="1400"/>
                                  </p:stCondLst>
                                  <p:childTnLst>
                                    <p:set>
                                      <p:cBhvr>
                                        <p:cTn id="49" dur="1" fill="hold">
                                          <p:stCondLst>
                                            <p:cond delay="0"/>
                                          </p:stCondLst>
                                        </p:cTn>
                                        <p:tgtEl>
                                          <p:spTgt spid="67"/>
                                        </p:tgtEl>
                                        <p:attrNameLst>
                                          <p:attrName>style.visibility</p:attrName>
                                        </p:attrNameLst>
                                      </p:cBhvr>
                                      <p:to>
                                        <p:strVal val="visible"/>
                                      </p:to>
                                    </p:set>
                                    <p:animEffect transition="in" filter="wipe(left)">
                                      <p:cBhvr>
                                        <p:cTn id="50" dur="2000"/>
                                        <p:tgtEl>
                                          <p:spTgt spid="67"/>
                                        </p:tgtEl>
                                      </p:cBhvr>
                                    </p:animEffect>
                                  </p:childTnLst>
                                </p:cTn>
                              </p:par>
                              <p:par>
                                <p:cTn id="51" presetID="22" presetClass="entr" presetSubtype="2" repeatCount="indefinite" fill="hold" nodeType="with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3000"/>
                                        <p:tgtEl>
                                          <p:spTgt spid="51"/>
                                        </p:tgtEl>
                                      </p:cBhvr>
                                    </p:animEffect>
                                  </p:childTnLst>
                                </p:cTn>
                              </p:par>
                              <p:par>
                                <p:cTn id="54" presetID="22" presetClass="entr" presetSubtype="2" repeatCount="indefinite" fill="hold" nodeType="withEffect">
                                  <p:stCondLst>
                                    <p:cond delay="900"/>
                                  </p:stCondLst>
                                  <p:childTnLst>
                                    <p:set>
                                      <p:cBhvr>
                                        <p:cTn id="55" dur="1" fill="hold">
                                          <p:stCondLst>
                                            <p:cond delay="0"/>
                                          </p:stCondLst>
                                        </p:cTn>
                                        <p:tgtEl>
                                          <p:spTgt spid="59"/>
                                        </p:tgtEl>
                                        <p:attrNameLst>
                                          <p:attrName>style.visibility</p:attrName>
                                        </p:attrNameLst>
                                      </p:cBhvr>
                                      <p:to>
                                        <p:strVal val="visible"/>
                                      </p:to>
                                    </p:set>
                                    <p:animEffect transition="in" filter="wipe(right)">
                                      <p:cBhvr>
                                        <p:cTn id="56" dur="3000"/>
                                        <p:tgtEl>
                                          <p:spTgt spid="59"/>
                                        </p:tgtEl>
                                      </p:cBhvr>
                                    </p:animEffect>
                                  </p:childTnLst>
                                </p:cTn>
                              </p:par>
                              <p:par>
                                <p:cTn id="57" presetID="10" presetClass="entr" presetSubtype="0" repeatCount="indefinite" fill="hold" grpId="0" nodeType="withEffect">
                                  <p:stCondLst>
                                    <p:cond delay="0"/>
                                  </p:stCondLst>
                                  <p:endCondLst>
                                    <p:cond evt="onNext" delay="0">
                                      <p:tgtEl>
                                        <p:sldTgt/>
                                      </p:tgtEl>
                                    </p:cond>
                                  </p:end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childTnLst>
                                </p:cTn>
                              </p:par>
                              <p:par>
                                <p:cTn id="60" presetID="10" presetClass="entr" presetSubtype="0" repeatCount="indefinite" fill="hold" grpId="0" nodeType="withEffect">
                                  <p:stCondLst>
                                    <p:cond delay="600"/>
                                  </p:stCondLst>
                                  <p:endCondLst>
                                    <p:cond evt="onNext" delay="0">
                                      <p:tgtEl>
                                        <p:sldTgt/>
                                      </p:tgtEl>
                                    </p:cond>
                                  </p:endCondLst>
                                  <p:childTnLst>
                                    <p:set>
                                      <p:cBhvr>
                                        <p:cTn id="61" dur="1" fill="hold">
                                          <p:stCondLst>
                                            <p:cond delay="0"/>
                                          </p:stCondLst>
                                        </p:cTn>
                                        <p:tgtEl>
                                          <p:spTgt spid="73"/>
                                        </p:tgtEl>
                                        <p:attrNameLst>
                                          <p:attrName>style.visibility</p:attrName>
                                        </p:attrNameLst>
                                      </p:cBhvr>
                                      <p:to>
                                        <p:strVal val="visible"/>
                                      </p:to>
                                    </p:set>
                                    <p:animEffect transition="in" filter="fade">
                                      <p:cBhvr>
                                        <p:cTn id="62" dur="1000"/>
                                        <p:tgtEl>
                                          <p:spTgt spid="73"/>
                                        </p:tgtEl>
                                      </p:cBhvr>
                                    </p:animEffect>
                                  </p:childTnLst>
                                </p:cTn>
                              </p:par>
                              <p:par>
                                <p:cTn id="63" presetID="10" presetClass="entr" presetSubtype="0" repeatCount="indefinite" fill="hold" grpId="0" nodeType="withEffect">
                                  <p:stCondLst>
                                    <p:cond delay="1300"/>
                                  </p:stCondLst>
                                  <p:endCondLst>
                                    <p:cond evt="onNext" delay="0">
                                      <p:tgtEl>
                                        <p:sldTgt/>
                                      </p:tgtEl>
                                    </p:cond>
                                  </p:end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childTnLst>
                                </p:cTn>
                              </p:par>
                              <p:par>
                                <p:cTn id="66" presetID="10" presetClass="entr" presetSubtype="0" repeatCount="indefinite" fill="hold" grpId="0" nodeType="withEffect">
                                  <p:stCondLst>
                                    <p:cond delay="1800"/>
                                  </p:stCondLst>
                                  <p:endCondLst>
                                    <p:cond evt="onNext" delay="0">
                                      <p:tgtEl>
                                        <p:sldTgt/>
                                      </p:tgtEl>
                                    </p:cond>
                                  </p:endCondLst>
                                  <p:childTnLst>
                                    <p:set>
                                      <p:cBhvr>
                                        <p:cTn id="67" dur="1" fill="hold">
                                          <p:stCondLst>
                                            <p:cond delay="0"/>
                                          </p:stCondLst>
                                        </p:cTn>
                                        <p:tgtEl>
                                          <p:spTgt spid="66"/>
                                        </p:tgtEl>
                                        <p:attrNameLst>
                                          <p:attrName>style.visibility</p:attrName>
                                        </p:attrNameLst>
                                      </p:cBhvr>
                                      <p:to>
                                        <p:strVal val="visible"/>
                                      </p:to>
                                    </p:set>
                                    <p:animEffect transition="in" filter="fade">
                                      <p:cBhvr>
                                        <p:cTn id="68" dur="1000"/>
                                        <p:tgtEl>
                                          <p:spTgt spid="66"/>
                                        </p:tgtEl>
                                      </p:cBhvr>
                                    </p:animEffect>
                                  </p:childTnLst>
                                </p:cTn>
                              </p:par>
                              <p:par>
                                <p:cTn id="69" presetID="35" presetClass="path" presetSubtype="0" repeatCount="indefinite" autoRev="1" fill="hold" nodeType="withEffect">
                                  <p:stCondLst>
                                    <p:cond delay="0"/>
                                  </p:stCondLst>
                                  <p:childTnLst>
                                    <p:animMotion origin="layout" path="M -2.70833E-6 -3.7037E-7 L -0.06705 -3.7037E-7 " pathEditMode="relative" rAng="0" ptsTypes="AA">
                                      <p:cBhvr>
                                        <p:cTn id="70" dur="2000" fill="hold"/>
                                        <p:tgtEl>
                                          <p:spTgt spid="58"/>
                                        </p:tgtEl>
                                        <p:attrNameLst>
                                          <p:attrName>ppt_x</p:attrName>
                                          <p:attrName>ppt_y</p:attrName>
                                        </p:attrNameLst>
                                      </p:cBhvr>
                                      <p:rCtr x="-3359" y="0"/>
                                    </p:animMotion>
                                  </p:childTnLst>
                                </p:cTn>
                              </p:par>
                              <p:par>
                                <p:cTn id="71" presetID="63" presetClass="path" presetSubtype="0" repeatCount="indefinite" autoRev="1" fill="hold" nodeType="withEffect">
                                  <p:stCondLst>
                                    <p:cond delay="0"/>
                                  </p:stCondLst>
                                  <p:childTnLst>
                                    <p:animMotion origin="layout" path="M 4.58333E-6 -4.44444E-6 L 0.0496 -4.44444E-6 " pathEditMode="relative" rAng="0" ptsTypes="AA">
                                      <p:cBhvr>
                                        <p:cTn id="72" dur="2000" fill="hold"/>
                                        <p:tgtEl>
                                          <p:spTgt spid="57"/>
                                        </p:tgtEl>
                                        <p:attrNameLst>
                                          <p:attrName>ppt_x</p:attrName>
                                          <p:attrName>ppt_y</p:attrName>
                                        </p:attrNameLst>
                                      </p:cBhvr>
                                      <p:rCtr x="2474" y="0"/>
                                    </p:animMotion>
                                  </p:childTnLst>
                                </p:cTn>
                              </p:par>
                              <p:par>
                                <p:cTn id="73" presetID="22" presetClass="entr" presetSubtype="8" fill="hold" nodeType="withEffect">
                                  <p:stCondLst>
                                    <p:cond delay="2900"/>
                                  </p:stCondLst>
                                  <p:childTnLst>
                                    <p:set>
                                      <p:cBhvr>
                                        <p:cTn id="74" dur="1" fill="hold">
                                          <p:stCondLst>
                                            <p:cond delay="0"/>
                                          </p:stCondLst>
                                        </p:cTn>
                                        <p:tgtEl>
                                          <p:spTgt spid="75"/>
                                        </p:tgtEl>
                                        <p:attrNameLst>
                                          <p:attrName>style.visibility</p:attrName>
                                        </p:attrNameLst>
                                      </p:cBhvr>
                                      <p:to>
                                        <p:strVal val="visible"/>
                                      </p:to>
                                    </p:set>
                                    <p:animEffect transition="in" filter="wipe(left)">
                                      <p:cBhvr>
                                        <p:cTn id="75" dur="1100"/>
                                        <p:tgtEl>
                                          <p:spTgt spid="75"/>
                                        </p:tgtEl>
                                      </p:cBhvr>
                                    </p:animEffect>
                                  </p:childTnLst>
                                </p:cTn>
                              </p:par>
                              <p:par>
                                <p:cTn id="76" presetID="31" presetClass="entr" presetSubtype="0" fill="hold" nodeType="withEffect">
                                  <p:stCondLst>
                                    <p:cond delay="4000"/>
                                  </p:stCondLst>
                                  <p:childTnLst>
                                    <p:set>
                                      <p:cBhvr>
                                        <p:cTn id="77" dur="1" fill="hold">
                                          <p:stCondLst>
                                            <p:cond delay="0"/>
                                          </p:stCondLst>
                                        </p:cTn>
                                        <p:tgtEl>
                                          <p:spTgt spid="80"/>
                                        </p:tgtEl>
                                        <p:attrNameLst>
                                          <p:attrName>style.visibility</p:attrName>
                                        </p:attrNameLst>
                                      </p:cBhvr>
                                      <p:to>
                                        <p:strVal val="visible"/>
                                      </p:to>
                                    </p:set>
                                    <p:anim calcmode="lin" valueType="num">
                                      <p:cBhvr>
                                        <p:cTn id="78" dur="500" fill="hold"/>
                                        <p:tgtEl>
                                          <p:spTgt spid="80"/>
                                        </p:tgtEl>
                                        <p:attrNameLst>
                                          <p:attrName>ppt_w</p:attrName>
                                        </p:attrNameLst>
                                      </p:cBhvr>
                                      <p:tavLst>
                                        <p:tav tm="0">
                                          <p:val>
                                            <p:fltVal val="0"/>
                                          </p:val>
                                        </p:tav>
                                        <p:tav tm="100000">
                                          <p:val>
                                            <p:strVal val="#ppt_w"/>
                                          </p:val>
                                        </p:tav>
                                      </p:tavLst>
                                    </p:anim>
                                    <p:anim calcmode="lin" valueType="num">
                                      <p:cBhvr>
                                        <p:cTn id="79" dur="500" fill="hold"/>
                                        <p:tgtEl>
                                          <p:spTgt spid="80"/>
                                        </p:tgtEl>
                                        <p:attrNameLst>
                                          <p:attrName>ppt_h</p:attrName>
                                        </p:attrNameLst>
                                      </p:cBhvr>
                                      <p:tavLst>
                                        <p:tav tm="0">
                                          <p:val>
                                            <p:fltVal val="0"/>
                                          </p:val>
                                        </p:tav>
                                        <p:tav tm="100000">
                                          <p:val>
                                            <p:strVal val="#ppt_h"/>
                                          </p:val>
                                        </p:tav>
                                      </p:tavLst>
                                    </p:anim>
                                    <p:anim calcmode="lin" valueType="num">
                                      <p:cBhvr>
                                        <p:cTn id="80" dur="500" fill="hold"/>
                                        <p:tgtEl>
                                          <p:spTgt spid="80"/>
                                        </p:tgtEl>
                                        <p:attrNameLst>
                                          <p:attrName>style.rotation</p:attrName>
                                        </p:attrNameLst>
                                      </p:cBhvr>
                                      <p:tavLst>
                                        <p:tav tm="0">
                                          <p:val>
                                            <p:fltVal val="90"/>
                                          </p:val>
                                        </p:tav>
                                        <p:tav tm="100000">
                                          <p:val>
                                            <p:fltVal val="0"/>
                                          </p:val>
                                        </p:tav>
                                      </p:tavLst>
                                    </p:anim>
                                    <p:animEffect transition="in" filter="fade">
                                      <p:cBhvr>
                                        <p:cTn id="81" dur="500"/>
                                        <p:tgtEl>
                                          <p:spTgt spid="80"/>
                                        </p:tgtEl>
                                      </p:cBhvr>
                                    </p:animEffect>
                                  </p:childTnLst>
                                </p:cTn>
                              </p:par>
                              <p:par>
                                <p:cTn id="82" presetID="22" presetClass="entr" presetSubtype="4" fill="hold" nodeType="withEffect">
                                  <p:stCondLst>
                                    <p:cond delay="4500"/>
                                  </p:stCondLst>
                                  <p:childTnLst>
                                    <p:set>
                                      <p:cBhvr>
                                        <p:cTn id="83" dur="1" fill="hold">
                                          <p:stCondLst>
                                            <p:cond delay="0"/>
                                          </p:stCondLst>
                                        </p:cTn>
                                        <p:tgtEl>
                                          <p:spTgt spid="76"/>
                                        </p:tgtEl>
                                        <p:attrNameLst>
                                          <p:attrName>style.visibility</p:attrName>
                                        </p:attrNameLst>
                                      </p:cBhvr>
                                      <p:to>
                                        <p:strVal val="visible"/>
                                      </p:to>
                                    </p:set>
                                    <p:animEffect transition="in" filter="wipe(down)">
                                      <p:cBhvr>
                                        <p:cTn id="84" dur="750"/>
                                        <p:tgtEl>
                                          <p:spTgt spid="76"/>
                                        </p:tgtEl>
                                      </p:cBhvr>
                                    </p:animEffect>
                                  </p:childTnLst>
                                </p:cTn>
                              </p:par>
                              <p:par>
                                <p:cTn id="85" presetID="22" presetClass="entr" presetSubtype="8" fill="hold" nodeType="withEffect">
                                  <p:stCondLst>
                                    <p:cond delay="525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750"/>
                                        <p:tgtEl>
                                          <p:spTgt spid="77"/>
                                        </p:tgtEl>
                                      </p:cBhvr>
                                    </p:animEffect>
                                  </p:childTnLst>
                                </p:cTn>
                              </p:par>
                              <p:par>
                                <p:cTn id="88" presetID="22" presetClass="entr" presetSubtype="1" fill="hold" nodeType="withEffect">
                                  <p:stCondLst>
                                    <p:cond delay="6750"/>
                                  </p:stCondLst>
                                  <p:childTnLst>
                                    <p:set>
                                      <p:cBhvr>
                                        <p:cTn id="89" dur="1" fill="hold">
                                          <p:stCondLst>
                                            <p:cond delay="0"/>
                                          </p:stCondLst>
                                        </p:cTn>
                                        <p:tgtEl>
                                          <p:spTgt spid="78"/>
                                        </p:tgtEl>
                                        <p:attrNameLst>
                                          <p:attrName>style.visibility</p:attrName>
                                        </p:attrNameLst>
                                      </p:cBhvr>
                                      <p:to>
                                        <p:strVal val="visible"/>
                                      </p:to>
                                    </p:set>
                                    <p:animEffect transition="in" filter="wipe(up)">
                                      <p:cBhvr>
                                        <p:cTn id="90" dur="750"/>
                                        <p:tgtEl>
                                          <p:spTgt spid="78"/>
                                        </p:tgtEl>
                                      </p:cBhvr>
                                    </p:animEffect>
                                  </p:childTnLst>
                                </p:cTn>
                              </p:par>
                              <p:par>
                                <p:cTn id="91" presetID="22" presetClass="entr" presetSubtype="2" fill="hold" nodeType="withEffect">
                                  <p:stCondLst>
                                    <p:cond delay="7500"/>
                                  </p:stCondLst>
                                  <p:childTnLst>
                                    <p:set>
                                      <p:cBhvr>
                                        <p:cTn id="92" dur="1" fill="hold">
                                          <p:stCondLst>
                                            <p:cond delay="0"/>
                                          </p:stCondLst>
                                        </p:cTn>
                                        <p:tgtEl>
                                          <p:spTgt spid="79"/>
                                        </p:tgtEl>
                                        <p:attrNameLst>
                                          <p:attrName>style.visibility</p:attrName>
                                        </p:attrNameLst>
                                      </p:cBhvr>
                                      <p:to>
                                        <p:strVal val="visible"/>
                                      </p:to>
                                    </p:set>
                                    <p:animEffect transition="in" filter="wipe(right)">
                                      <p:cBhvr>
                                        <p:cTn id="93" dur="750"/>
                                        <p:tgtEl>
                                          <p:spTgt spid="79"/>
                                        </p:tgtEl>
                                      </p:cBhvr>
                                    </p:animEffect>
                                  </p:childTnLst>
                                </p:cTn>
                              </p:par>
                              <p:par>
                                <p:cTn id="94" presetID="8" presetClass="emph" presetSubtype="0" repeatCount="indefinite" fill="hold" nodeType="withEffect">
                                  <p:stCondLst>
                                    <p:cond delay="4000"/>
                                  </p:stCondLst>
                                  <p:childTnLst>
                                    <p:animRot by="21600000">
                                      <p:cBhvr>
                                        <p:cTn id="95" dur="5500" fill="hold"/>
                                        <p:tgtEl>
                                          <p:spTgt spid="8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8" grpId="0" animBg="1"/>
      <p:bldP spid="49" grpId="0" animBg="1"/>
      <p:bldP spid="50" grpId="0" animBg="1"/>
      <p:bldP spid="66" grpId="0" animBg="1"/>
      <p:bldP spid="72" grpId="0" animBg="1"/>
      <p:bldP spid="73" grpId="0" animBg="1"/>
      <p:bldP spid="7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hidden="1">
            <a:extLst>
              <a:ext uri="{FF2B5EF4-FFF2-40B4-BE49-F238E27FC236}">
                <a16:creationId xmlns:a16="http://schemas.microsoft.com/office/drawing/2014/main" id="{E765920E-4251-400C-A584-49820EF86DC0}"/>
              </a:ext>
            </a:extLst>
          </p:cNvPr>
          <p:cNvGrpSpPr/>
          <p:nvPr/>
        </p:nvGrpSpPr>
        <p:grpSpPr>
          <a:xfrm flipH="1">
            <a:off x="6458730" y="5945863"/>
            <a:ext cx="5588294" cy="474304"/>
            <a:chOff x="396540" y="859316"/>
            <a:chExt cx="5588294" cy="474304"/>
          </a:xfrm>
          <a:effectLst>
            <a:glow rad="50800">
              <a:srgbClr val="00B0F0">
                <a:alpha val="27000"/>
              </a:srgbClr>
            </a:glow>
          </a:effectLst>
        </p:grpSpPr>
        <p:cxnSp>
          <p:nvCxnSpPr>
            <p:cNvPr id="27" name="Straight Connector 26" hidden="1">
              <a:extLst>
                <a:ext uri="{FF2B5EF4-FFF2-40B4-BE49-F238E27FC236}">
                  <a16:creationId xmlns:a16="http://schemas.microsoft.com/office/drawing/2014/main" id="{72CA0E71-EA2B-4EE6-B075-B4F5944D580A}"/>
                </a:ext>
              </a:extLst>
            </p:cNvPr>
            <p:cNvCxnSpPr/>
            <p:nvPr/>
          </p:nvCxnSpPr>
          <p:spPr>
            <a:xfrm>
              <a:off x="396540" y="861141"/>
              <a:ext cx="164151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hidden="1">
              <a:extLst>
                <a:ext uri="{FF2B5EF4-FFF2-40B4-BE49-F238E27FC236}">
                  <a16:creationId xmlns:a16="http://schemas.microsoft.com/office/drawing/2014/main" id="{D0AF223A-F143-4D11-84E8-F6BDA7AF32EE}"/>
                </a:ext>
              </a:extLst>
            </p:cNvPr>
            <p:cNvCxnSpPr>
              <a:cxnSpLocks/>
            </p:cNvCxnSpPr>
            <p:nvPr/>
          </p:nvCxnSpPr>
          <p:spPr>
            <a:xfrm>
              <a:off x="2585044" y="1286166"/>
              <a:ext cx="25011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hidden="1">
              <a:extLst>
                <a:ext uri="{FF2B5EF4-FFF2-40B4-BE49-F238E27FC236}">
                  <a16:creationId xmlns:a16="http://schemas.microsoft.com/office/drawing/2014/main" id="{2EF6477C-B11A-42D9-BB6B-D7106D48D25D}"/>
                </a:ext>
              </a:extLst>
            </p:cNvPr>
            <p:cNvCxnSpPr>
              <a:cxnSpLocks/>
            </p:cNvCxnSpPr>
            <p:nvPr/>
          </p:nvCxnSpPr>
          <p:spPr>
            <a:xfrm>
              <a:off x="2027104" y="859316"/>
              <a:ext cx="567065" cy="4286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Oval 30" hidden="1">
              <a:extLst>
                <a:ext uri="{FF2B5EF4-FFF2-40B4-BE49-F238E27FC236}">
                  <a16:creationId xmlns:a16="http://schemas.microsoft.com/office/drawing/2014/main" id="{3C07EAA0-BE1F-4B53-9D34-F848CB7E1B04}"/>
                </a:ext>
              </a:extLst>
            </p:cNvPr>
            <p:cNvSpPr/>
            <p:nvPr/>
          </p:nvSpPr>
          <p:spPr>
            <a:xfrm flipV="1">
              <a:off x="5091675" y="1238712"/>
              <a:ext cx="94908" cy="9490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2" name="Straight Connector 31" hidden="1">
              <a:extLst>
                <a:ext uri="{FF2B5EF4-FFF2-40B4-BE49-F238E27FC236}">
                  <a16:creationId xmlns:a16="http://schemas.microsoft.com/office/drawing/2014/main" id="{EA954272-6C8A-484C-A5A7-E492F2850821}"/>
                </a:ext>
              </a:extLst>
            </p:cNvPr>
            <p:cNvCxnSpPr>
              <a:cxnSpLocks/>
            </p:cNvCxnSpPr>
            <p:nvPr/>
          </p:nvCxnSpPr>
          <p:spPr>
            <a:xfrm>
              <a:off x="5186583" y="1290248"/>
              <a:ext cx="79825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hidden="1">
            <a:extLst>
              <a:ext uri="{FF2B5EF4-FFF2-40B4-BE49-F238E27FC236}">
                <a16:creationId xmlns:a16="http://schemas.microsoft.com/office/drawing/2014/main" id="{A7CCFFAD-4E25-424C-B792-A9BD913BAB26}"/>
              </a:ext>
            </a:extLst>
          </p:cNvPr>
          <p:cNvCxnSpPr>
            <a:cxnSpLocks/>
          </p:cNvCxnSpPr>
          <p:nvPr/>
        </p:nvCxnSpPr>
        <p:spPr>
          <a:xfrm flipH="1">
            <a:off x="7780015" y="6485841"/>
            <a:ext cx="981559"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34" name="Straight Connector 33" hidden="1">
            <a:extLst>
              <a:ext uri="{FF2B5EF4-FFF2-40B4-BE49-F238E27FC236}">
                <a16:creationId xmlns:a16="http://schemas.microsoft.com/office/drawing/2014/main" id="{0CAAB2EC-FA25-4E94-8C51-301864441C88}"/>
              </a:ext>
            </a:extLst>
          </p:cNvPr>
          <p:cNvCxnSpPr>
            <a:cxnSpLocks/>
          </p:cNvCxnSpPr>
          <p:nvPr/>
        </p:nvCxnSpPr>
        <p:spPr>
          <a:xfrm flipH="1">
            <a:off x="7425130" y="6278113"/>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35" name="Group 34" hidden="1">
            <a:extLst>
              <a:ext uri="{FF2B5EF4-FFF2-40B4-BE49-F238E27FC236}">
                <a16:creationId xmlns:a16="http://schemas.microsoft.com/office/drawing/2014/main" id="{4B166ECB-B08B-4D7F-9D15-8644288D1285}"/>
              </a:ext>
            </a:extLst>
          </p:cNvPr>
          <p:cNvGrpSpPr/>
          <p:nvPr/>
        </p:nvGrpSpPr>
        <p:grpSpPr>
          <a:xfrm flipH="1">
            <a:off x="9479850" y="6265425"/>
            <a:ext cx="702507" cy="215359"/>
            <a:chOff x="2261207" y="1178878"/>
            <a:chExt cx="702507" cy="215359"/>
          </a:xfrm>
          <a:effectLst>
            <a:glow rad="50800">
              <a:srgbClr val="00B0F0">
                <a:alpha val="27000"/>
              </a:srgbClr>
            </a:glow>
          </a:effectLst>
        </p:grpSpPr>
        <p:cxnSp>
          <p:nvCxnSpPr>
            <p:cNvPr id="36" name="Straight Connector 35" hidden="1">
              <a:extLst>
                <a:ext uri="{FF2B5EF4-FFF2-40B4-BE49-F238E27FC236}">
                  <a16:creationId xmlns:a16="http://schemas.microsoft.com/office/drawing/2014/main" id="{977BB2FD-E807-49F4-A116-643881A38600}"/>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hidden="1">
              <a:extLst>
                <a:ext uri="{FF2B5EF4-FFF2-40B4-BE49-F238E27FC236}">
                  <a16:creationId xmlns:a16="http://schemas.microsoft.com/office/drawing/2014/main" id="{F784DD01-337E-48A2-B273-ADBEC8D05988}"/>
                </a:ext>
              </a:extLst>
            </p:cNvPr>
            <p:cNvCxnSpPr>
              <a:cxnSpLocks/>
            </p:cNvCxnSpPr>
            <p:nvPr/>
          </p:nvCxnSpPr>
          <p:spPr>
            <a:xfrm>
              <a:off x="2261207"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8" name="Group 37" hidden="1">
            <a:extLst>
              <a:ext uri="{FF2B5EF4-FFF2-40B4-BE49-F238E27FC236}">
                <a16:creationId xmlns:a16="http://schemas.microsoft.com/office/drawing/2014/main" id="{C45549C6-7225-4385-95DE-23A81523CCC1}"/>
              </a:ext>
            </a:extLst>
          </p:cNvPr>
          <p:cNvGrpSpPr/>
          <p:nvPr/>
        </p:nvGrpSpPr>
        <p:grpSpPr>
          <a:xfrm>
            <a:off x="218201" y="5918538"/>
            <a:ext cx="4336374" cy="428675"/>
            <a:chOff x="218201" y="6013788"/>
            <a:chExt cx="4336374" cy="428675"/>
          </a:xfrm>
        </p:grpSpPr>
        <p:cxnSp>
          <p:nvCxnSpPr>
            <p:cNvPr id="39" name="Straight Connector 38" hidden="1">
              <a:extLst>
                <a:ext uri="{FF2B5EF4-FFF2-40B4-BE49-F238E27FC236}">
                  <a16:creationId xmlns:a16="http://schemas.microsoft.com/office/drawing/2014/main" id="{E137A9F0-91D4-4FA1-80D1-F8187812927C}"/>
                </a:ext>
              </a:extLst>
            </p:cNvPr>
            <p:cNvCxnSpPr/>
            <p:nvPr/>
          </p:nvCxnSpPr>
          <p:spPr>
            <a:xfrm>
              <a:off x="218201" y="6015613"/>
              <a:ext cx="1641514"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0" name="Straight Connector 39" hidden="1">
              <a:extLst>
                <a:ext uri="{FF2B5EF4-FFF2-40B4-BE49-F238E27FC236}">
                  <a16:creationId xmlns:a16="http://schemas.microsoft.com/office/drawing/2014/main" id="{D73B7460-BC8E-4DBD-8225-9B68D1EC0578}"/>
                </a:ext>
              </a:extLst>
            </p:cNvPr>
            <p:cNvCxnSpPr>
              <a:cxnSpLocks/>
            </p:cNvCxnSpPr>
            <p:nvPr/>
          </p:nvCxnSpPr>
          <p:spPr>
            <a:xfrm>
              <a:off x="2406705" y="6440638"/>
              <a:ext cx="2147870"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1" name="Straight Connector 40" hidden="1">
              <a:extLst>
                <a:ext uri="{FF2B5EF4-FFF2-40B4-BE49-F238E27FC236}">
                  <a16:creationId xmlns:a16="http://schemas.microsoft.com/office/drawing/2014/main" id="{0BAB8909-F2DD-4284-B724-B4A3FA299D42}"/>
                </a:ext>
              </a:extLst>
            </p:cNvPr>
            <p:cNvCxnSpPr>
              <a:cxnSpLocks/>
            </p:cNvCxnSpPr>
            <p:nvPr/>
          </p:nvCxnSpPr>
          <p:spPr>
            <a:xfrm>
              <a:off x="1848765" y="6013788"/>
              <a:ext cx="567065" cy="428675"/>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sp>
        <p:nvSpPr>
          <p:cNvPr id="42" name="Oval 41" hidden="1">
            <a:extLst>
              <a:ext uri="{FF2B5EF4-FFF2-40B4-BE49-F238E27FC236}">
                <a16:creationId xmlns:a16="http://schemas.microsoft.com/office/drawing/2014/main" id="{6892A4C6-F8D0-4F75-BD23-F3B89934CC1D}"/>
              </a:ext>
            </a:extLst>
          </p:cNvPr>
          <p:cNvSpPr/>
          <p:nvPr/>
        </p:nvSpPr>
        <p:spPr>
          <a:xfrm flipV="1">
            <a:off x="6057834" y="62876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3" name="Straight Connector 42" hidden="1">
            <a:extLst>
              <a:ext uri="{FF2B5EF4-FFF2-40B4-BE49-F238E27FC236}">
                <a16:creationId xmlns:a16="http://schemas.microsoft.com/office/drawing/2014/main" id="{928A56D9-94A4-4098-BB3F-7D435159FFC6}"/>
              </a:ext>
            </a:extLst>
          </p:cNvPr>
          <p:cNvCxnSpPr>
            <a:cxnSpLocks/>
          </p:cNvCxnSpPr>
          <p:nvPr/>
        </p:nvCxnSpPr>
        <p:spPr>
          <a:xfrm>
            <a:off x="3024646" y="6449571"/>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4" name="Straight Connector 43" hidden="1">
            <a:extLst>
              <a:ext uri="{FF2B5EF4-FFF2-40B4-BE49-F238E27FC236}">
                <a16:creationId xmlns:a16="http://schemas.microsoft.com/office/drawing/2014/main" id="{24B084AE-9B86-4EB5-8E93-616C4D8C0B5F}"/>
              </a:ext>
            </a:extLst>
          </p:cNvPr>
          <p:cNvCxnSpPr>
            <a:cxnSpLocks/>
          </p:cNvCxnSpPr>
          <p:nvPr/>
        </p:nvCxnSpPr>
        <p:spPr>
          <a:xfrm>
            <a:off x="2600261" y="62381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45" name="Group 44" hidden="1">
            <a:extLst>
              <a:ext uri="{FF2B5EF4-FFF2-40B4-BE49-F238E27FC236}">
                <a16:creationId xmlns:a16="http://schemas.microsoft.com/office/drawing/2014/main" id="{FE2C666D-A570-43A4-9278-DFC2B5EAC846}"/>
              </a:ext>
            </a:extLst>
          </p:cNvPr>
          <p:cNvGrpSpPr/>
          <p:nvPr/>
        </p:nvGrpSpPr>
        <p:grpSpPr>
          <a:xfrm>
            <a:off x="2077919" y="6238100"/>
            <a:ext cx="690046" cy="215359"/>
            <a:chOff x="2273668" y="1178878"/>
            <a:chExt cx="690046" cy="215359"/>
          </a:xfrm>
          <a:effectLst>
            <a:glow rad="50800">
              <a:srgbClr val="00B0F0">
                <a:alpha val="27000"/>
              </a:srgbClr>
            </a:glow>
          </a:effectLst>
        </p:grpSpPr>
        <p:cxnSp>
          <p:nvCxnSpPr>
            <p:cNvPr id="46" name="Straight Connector 45" hidden="1">
              <a:extLst>
                <a:ext uri="{FF2B5EF4-FFF2-40B4-BE49-F238E27FC236}">
                  <a16:creationId xmlns:a16="http://schemas.microsoft.com/office/drawing/2014/main" id="{AF6B0937-4FE8-4BDC-8BCF-68C68C48ADA6}"/>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hidden="1">
              <a:extLst>
                <a:ext uri="{FF2B5EF4-FFF2-40B4-BE49-F238E27FC236}">
                  <a16:creationId xmlns:a16="http://schemas.microsoft.com/office/drawing/2014/main" id="{2B9119AE-9E3E-43A6-92D3-05F04992C6B7}"/>
                </a:ext>
              </a:extLst>
            </p:cNvPr>
            <p:cNvCxnSpPr>
              <a:cxnSpLocks/>
            </p:cNvCxnSpPr>
            <p:nvPr/>
          </p:nvCxnSpPr>
          <p:spPr>
            <a:xfrm>
              <a:off x="2273668"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8" name="Oval 47" hidden="1">
            <a:extLst>
              <a:ext uri="{FF2B5EF4-FFF2-40B4-BE49-F238E27FC236}">
                <a16:creationId xmlns:a16="http://schemas.microsoft.com/office/drawing/2014/main" id="{48B94A45-EC03-4EF7-89AC-B8B64CF0E0E8}"/>
              </a:ext>
            </a:extLst>
          </p:cNvPr>
          <p:cNvSpPr/>
          <p:nvPr/>
        </p:nvSpPr>
        <p:spPr>
          <a:xfrm flipV="1">
            <a:off x="5666998" y="62876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Oval 48" hidden="1">
            <a:extLst>
              <a:ext uri="{FF2B5EF4-FFF2-40B4-BE49-F238E27FC236}">
                <a16:creationId xmlns:a16="http://schemas.microsoft.com/office/drawing/2014/main" id="{9C7B9708-929F-4598-991B-AB0FC2EA1DE7}"/>
              </a:ext>
            </a:extLst>
          </p:cNvPr>
          <p:cNvSpPr/>
          <p:nvPr/>
        </p:nvSpPr>
        <p:spPr>
          <a:xfrm flipV="1">
            <a:off x="5276162" y="6287657"/>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Oval 49" hidden="1">
            <a:extLst>
              <a:ext uri="{FF2B5EF4-FFF2-40B4-BE49-F238E27FC236}">
                <a16:creationId xmlns:a16="http://schemas.microsoft.com/office/drawing/2014/main" id="{CE938702-8179-4188-BC0B-8E7C9C61F6FE}"/>
              </a:ext>
            </a:extLst>
          </p:cNvPr>
          <p:cNvSpPr/>
          <p:nvPr/>
        </p:nvSpPr>
        <p:spPr>
          <a:xfrm flipV="1">
            <a:off x="4897364" y="6287656"/>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hidden="1">
            <a:extLst>
              <a:ext uri="{FF2B5EF4-FFF2-40B4-BE49-F238E27FC236}">
                <a16:creationId xmlns:a16="http://schemas.microsoft.com/office/drawing/2014/main" id="{E2A2DAF5-AE77-42DC-B41A-7280D45056BD}"/>
              </a:ext>
            </a:extLst>
          </p:cNvPr>
          <p:cNvGrpSpPr/>
          <p:nvPr/>
        </p:nvGrpSpPr>
        <p:grpSpPr>
          <a:xfrm flipH="1" flipV="1">
            <a:off x="6611130" y="192763"/>
            <a:ext cx="5588294" cy="474304"/>
            <a:chOff x="396540" y="859316"/>
            <a:chExt cx="5588294" cy="474304"/>
          </a:xfrm>
          <a:effectLst>
            <a:glow rad="50800">
              <a:srgbClr val="00B0F0">
                <a:alpha val="27000"/>
              </a:srgbClr>
            </a:glow>
          </a:effectLst>
        </p:grpSpPr>
        <p:cxnSp>
          <p:nvCxnSpPr>
            <p:cNvPr id="52" name="Straight Connector 51" hidden="1">
              <a:extLst>
                <a:ext uri="{FF2B5EF4-FFF2-40B4-BE49-F238E27FC236}">
                  <a16:creationId xmlns:a16="http://schemas.microsoft.com/office/drawing/2014/main" id="{74B45ED4-E250-4539-B789-A311C1B9FFEB}"/>
                </a:ext>
              </a:extLst>
            </p:cNvPr>
            <p:cNvCxnSpPr/>
            <p:nvPr/>
          </p:nvCxnSpPr>
          <p:spPr>
            <a:xfrm>
              <a:off x="396540" y="861141"/>
              <a:ext cx="164151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hidden="1">
              <a:extLst>
                <a:ext uri="{FF2B5EF4-FFF2-40B4-BE49-F238E27FC236}">
                  <a16:creationId xmlns:a16="http://schemas.microsoft.com/office/drawing/2014/main" id="{C219983D-C682-4719-A4FF-435C8C575F20}"/>
                </a:ext>
              </a:extLst>
            </p:cNvPr>
            <p:cNvCxnSpPr>
              <a:cxnSpLocks/>
            </p:cNvCxnSpPr>
            <p:nvPr/>
          </p:nvCxnSpPr>
          <p:spPr>
            <a:xfrm>
              <a:off x="2585044" y="1286166"/>
              <a:ext cx="25011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hidden="1">
              <a:extLst>
                <a:ext uri="{FF2B5EF4-FFF2-40B4-BE49-F238E27FC236}">
                  <a16:creationId xmlns:a16="http://schemas.microsoft.com/office/drawing/2014/main" id="{10195493-96B3-41B8-9BF2-D537C136E407}"/>
                </a:ext>
              </a:extLst>
            </p:cNvPr>
            <p:cNvCxnSpPr>
              <a:cxnSpLocks/>
            </p:cNvCxnSpPr>
            <p:nvPr/>
          </p:nvCxnSpPr>
          <p:spPr>
            <a:xfrm>
              <a:off x="2027104" y="859316"/>
              <a:ext cx="567065" cy="4286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Oval 54" hidden="1">
              <a:extLst>
                <a:ext uri="{FF2B5EF4-FFF2-40B4-BE49-F238E27FC236}">
                  <a16:creationId xmlns:a16="http://schemas.microsoft.com/office/drawing/2014/main" id="{E7F3E2A0-B9D5-42F7-BAB2-FA2A046093EA}"/>
                </a:ext>
              </a:extLst>
            </p:cNvPr>
            <p:cNvSpPr/>
            <p:nvPr/>
          </p:nvSpPr>
          <p:spPr>
            <a:xfrm flipV="1">
              <a:off x="5091675" y="1238712"/>
              <a:ext cx="94908" cy="9490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6" name="Straight Connector 55" hidden="1">
              <a:extLst>
                <a:ext uri="{FF2B5EF4-FFF2-40B4-BE49-F238E27FC236}">
                  <a16:creationId xmlns:a16="http://schemas.microsoft.com/office/drawing/2014/main" id="{6D5B989F-4477-493F-8C12-40A990B9B9D8}"/>
                </a:ext>
              </a:extLst>
            </p:cNvPr>
            <p:cNvCxnSpPr>
              <a:cxnSpLocks/>
            </p:cNvCxnSpPr>
            <p:nvPr/>
          </p:nvCxnSpPr>
          <p:spPr>
            <a:xfrm>
              <a:off x="5186583" y="1290248"/>
              <a:ext cx="79825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57" name="Straight Connector 56" hidden="1">
            <a:extLst>
              <a:ext uri="{FF2B5EF4-FFF2-40B4-BE49-F238E27FC236}">
                <a16:creationId xmlns:a16="http://schemas.microsoft.com/office/drawing/2014/main" id="{4130AA28-2375-4D57-9161-022E2995A8CF}"/>
              </a:ext>
            </a:extLst>
          </p:cNvPr>
          <p:cNvCxnSpPr>
            <a:cxnSpLocks/>
          </p:cNvCxnSpPr>
          <p:nvPr/>
        </p:nvCxnSpPr>
        <p:spPr>
          <a:xfrm flipH="1" flipV="1">
            <a:off x="7932415" y="732741"/>
            <a:ext cx="981559"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58" name="Straight Connector 57" hidden="1">
            <a:extLst>
              <a:ext uri="{FF2B5EF4-FFF2-40B4-BE49-F238E27FC236}">
                <a16:creationId xmlns:a16="http://schemas.microsoft.com/office/drawing/2014/main" id="{5D049B21-8397-4BA6-B4D5-AE00BA794B98}"/>
              </a:ext>
            </a:extLst>
          </p:cNvPr>
          <p:cNvCxnSpPr>
            <a:cxnSpLocks/>
          </p:cNvCxnSpPr>
          <p:nvPr/>
        </p:nvCxnSpPr>
        <p:spPr>
          <a:xfrm flipH="1" flipV="1">
            <a:off x="7577530" y="525013"/>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59" name="Group 58" hidden="1">
            <a:extLst>
              <a:ext uri="{FF2B5EF4-FFF2-40B4-BE49-F238E27FC236}">
                <a16:creationId xmlns:a16="http://schemas.microsoft.com/office/drawing/2014/main" id="{AAFA79DC-01FE-42A7-994E-00DA86DB8C57}"/>
              </a:ext>
            </a:extLst>
          </p:cNvPr>
          <p:cNvGrpSpPr/>
          <p:nvPr/>
        </p:nvGrpSpPr>
        <p:grpSpPr>
          <a:xfrm flipH="1" flipV="1">
            <a:off x="9632250" y="512325"/>
            <a:ext cx="702507" cy="215359"/>
            <a:chOff x="2261207" y="1178878"/>
            <a:chExt cx="702507" cy="215359"/>
          </a:xfrm>
          <a:effectLst>
            <a:glow rad="50800">
              <a:srgbClr val="00B0F0">
                <a:alpha val="27000"/>
              </a:srgbClr>
            </a:glow>
          </a:effectLst>
        </p:grpSpPr>
        <p:cxnSp>
          <p:nvCxnSpPr>
            <p:cNvPr id="60" name="Straight Connector 59" hidden="1">
              <a:extLst>
                <a:ext uri="{FF2B5EF4-FFF2-40B4-BE49-F238E27FC236}">
                  <a16:creationId xmlns:a16="http://schemas.microsoft.com/office/drawing/2014/main" id="{16A45D2A-1C94-446F-B8CB-08C7E79D8408}"/>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hidden="1">
              <a:extLst>
                <a:ext uri="{FF2B5EF4-FFF2-40B4-BE49-F238E27FC236}">
                  <a16:creationId xmlns:a16="http://schemas.microsoft.com/office/drawing/2014/main" id="{B1B7D386-ED11-4A1E-B92D-999684202D20}"/>
                </a:ext>
              </a:extLst>
            </p:cNvPr>
            <p:cNvCxnSpPr>
              <a:cxnSpLocks/>
            </p:cNvCxnSpPr>
            <p:nvPr/>
          </p:nvCxnSpPr>
          <p:spPr>
            <a:xfrm>
              <a:off x="2261207"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hidden="1">
            <a:extLst>
              <a:ext uri="{FF2B5EF4-FFF2-40B4-BE49-F238E27FC236}">
                <a16:creationId xmlns:a16="http://schemas.microsoft.com/office/drawing/2014/main" id="{E305BCA7-0B5D-4196-A2C7-4ED330946C0B}"/>
              </a:ext>
            </a:extLst>
          </p:cNvPr>
          <p:cNvGrpSpPr/>
          <p:nvPr/>
        </p:nvGrpSpPr>
        <p:grpSpPr>
          <a:xfrm flipV="1">
            <a:off x="370601" y="165438"/>
            <a:ext cx="4336374" cy="428675"/>
            <a:chOff x="218201" y="6013788"/>
            <a:chExt cx="4336374" cy="428675"/>
          </a:xfrm>
        </p:grpSpPr>
        <p:cxnSp>
          <p:nvCxnSpPr>
            <p:cNvPr id="63" name="Straight Connector 62" hidden="1">
              <a:extLst>
                <a:ext uri="{FF2B5EF4-FFF2-40B4-BE49-F238E27FC236}">
                  <a16:creationId xmlns:a16="http://schemas.microsoft.com/office/drawing/2014/main" id="{72B5B1A7-7F7C-4D4E-AF52-80E4023D1471}"/>
                </a:ext>
              </a:extLst>
            </p:cNvPr>
            <p:cNvCxnSpPr/>
            <p:nvPr/>
          </p:nvCxnSpPr>
          <p:spPr>
            <a:xfrm>
              <a:off x="218201" y="6015613"/>
              <a:ext cx="1641514"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4" name="Straight Connector 63" hidden="1">
              <a:extLst>
                <a:ext uri="{FF2B5EF4-FFF2-40B4-BE49-F238E27FC236}">
                  <a16:creationId xmlns:a16="http://schemas.microsoft.com/office/drawing/2014/main" id="{CDAD2B66-5E89-4657-8089-E2A0036DCE71}"/>
                </a:ext>
              </a:extLst>
            </p:cNvPr>
            <p:cNvCxnSpPr>
              <a:cxnSpLocks/>
            </p:cNvCxnSpPr>
            <p:nvPr/>
          </p:nvCxnSpPr>
          <p:spPr>
            <a:xfrm>
              <a:off x="2406705" y="6440638"/>
              <a:ext cx="2147870"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5" name="Straight Connector 64" hidden="1">
              <a:extLst>
                <a:ext uri="{FF2B5EF4-FFF2-40B4-BE49-F238E27FC236}">
                  <a16:creationId xmlns:a16="http://schemas.microsoft.com/office/drawing/2014/main" id="{5E8B0027-2451-4ED7-8B68-90C5DB72E581}"/>
                </a:ext>
              </a:extLst>
            </p:cNvPr>
            <p:cNvCxnSpPr>
              <a:cxnSpLocks/>
            </p:cNvCxnSpPr>
            <p:nvPr/>
          </p:nvCxnSpPr>
          <p:spPr>
            <a:xfrm>
              <a:off x="1848765" y="6013788"/>
              <a:ext cx="567065" cy="428675"/>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sp>
        <p:nvSpPr>
          <p:cNvPr id="66" name="Oval 65" hidden="1">
            <a:extLst>
              <a:ext uri="{FF2B5EF4-FFF2-40B4-BE49-F238E27FC236}">
                <a16:creationId xmlns:a16="http://schemas.microsoft.com/office/drawing/2014/main" id="{DE0FA6CC-8140-4548-A3E3-1EFBF074AC2B}"/>
              </a:ext>
            </a:extLst>
          </p:cNvPr>
          <p:cNvSpPr/>
          <p:nvPr/>
        </p:nvSpPr>
        <p:spPr>
          <a:xfrm>
            <a:off x="6210234" y="5345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7" name="Straight Connector 66" hidden="1">
            <a:extLst>
              <a:ext uri="{FF2B5EF4-FFF2-40B4-BE49-F238E27FC236}">
                <a16:creationId xmlns:a16="http://schemas.microsoft.com/office/drawing/2014/main" id="{6C5B0FE9-5436-40AA-AAE5-B989BEC2F995}"/>
              </a:ext>
            </a:extLst>
          </p:cNvPr>
          <p:cNvCxnSpPr>
            <a:cxnSpLocks/>
          </p:cNvCxnSpPr>
          <p:nvPr/>
        </p:nvCxnSpPr>
        <p:spPr>
          <a:xfrm flipV="1">
            <a:off x="3177046" y="696471"/>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8" name="Straight Connector 67" hidden="1">
            <a:extLst>
              <a:ext uri="{FF2B5EF4-FFF2-40B4-BE49-F238E27FC236}">
                <a16:creationId xmlns:a16="http://schemas.microsoft.com/office/drawing/2014/main" id="{89A5A5CF-A1DB-4059-8336-E848EC08E48D}"/>
              </a:ext>
            </a:extLst>
          </p:cNvPr>
          <p:cNvCxnSpPr>
            <a:cxnSpLocks/>
          </p:cNvCxnSpPr>
          <p:nvPr/>
        </p:nvCxnSpPr>
        <p:spPr>
          <a:xfrm flipV="1">
            <a:off x="2752661" y="4850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69" name="Group 68" hidden="1">
            <a:extLst>
              <a:ext uri="{FF2B5EF4-FFF2-40B4-BE49-F238E27FC236}">
                <a16:creationId xmlns:a16="http://schemas.microsoft.com/office/drawing/2014/main" id="{4B49C063-8F4D-4717-9E4B-7696A6CDCE5E}"/>
              </a:ext>
            </a:extLst>
          </p:cNvPr>
          <p:cNvGrpSpPr/>
          <p:nvPr/>
        </p:nvGrpSpPr>
        <p:grpSpPr>
          <a:xfrm flipV="1">
            <a:off x="2230319" y="485000"/>
            <a:ext cx="690046" cy="215359"/>
            <a:chOff x="2273668" y="1178878"/>
            <a:chExt cx="690046" cy="215359"/>
          </a:xfrm>
          <a:effectLst>
            <a:glow rad="50800">
              <a:srgbClr val="00B0F0">
                <a:alpha val="27000"/>
              </a:srgbClr>
            </a:glow>
          </a:effectLst>
        </p:grpSpPr>
        <p:cxnSp>
          <p:nvCxnSpPr>
            <p:cNvPr id="70" name="Straight Connector 69" hidden="1">
              <a:extLst>
                <a:ext uri="{FF2B5EF4-FFF2-40B4-BE49-F238E27FC236}">
                  <a16:creationId xmlns:a16="http://schemas.microsoft.com/office/drawing/2014/main" id="{D7F0E8B5-386F-4CA2-A480-A7929916B297}"/>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hidden="1">
              <a:extLst>
                <a:ext uri="{FF2B5EF4-FFF2-40B4-BE49-F238E27FC236}">
                  <a16:creationId xmlns:a16="http://schemas.microsoft.com/office/drawing/2014/main" id="{B19CF0AB-C344-45E3-95A4-A4117F580A63}"/>
                </a:ext>
              </a:extLst>
            </p:cNvPr>
            <p:cNvCxnSpPr>
              <a:cxnSpLocks/>
            </p:cNvCxnSpPr>
            <p:nvPr/>
          </p:nvCxnSpPr>
          <p:spPr>
            <a:xfrm>
              <a:off x="2273668"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2" name="Oval 71" hidden="1">
            <a:extLst>
              <a:ext uri="{FF2B5EF4-FFF2-40B4-BE49-F238E27FC236}">
                <a16:creationId xmlns:a16="http://schemas.microsoft.com/office/drawing/2014/main" id="{F8EC46BF-3AAE-4E02-AF3D-36EE7F18796C}"/>
              </a:ext>
            </a:extLst>
          </p:cNvPr>
          <p:cNvSpPr/>
          <p:nvPr/>
        </p:nvSpPr>
        <p:spPr>
          <a:xfrm>
            <a:off x="5819398" y="5345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Oval 72" hidden="1">
            <a:extLst>
              <a:ext uri="{FF2B5EF4-FFF2-40B4-BE49-F238E27FC236}">
                <a16:creationId xmlns:a16="http://schemas.microsoft.com/office/drawing/2014/main" id="{4653C1E5-38D2-44E7-83E7-566F4D2E76EA}"/>
              </a:ext>
            </a:extLst>
          </p:cNvPr>
          <p:cNvSpPr/>
          <p:nvPr/>
        </p:nvSpPr>
        <p:spPr>
          <a:xfrm>
            <a:off x="5428562" y="534557"/>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Oval 73" hidden="1">
            <a:extLst>
              <a:ext uri="{FF2B5EF4-FFF2-40B4-BE49-F238E27FC236}">
                <a16:creationId xmlns:a16="http://schemas.microsoft.com/office/drawing/2014/main" id="{140D314A-35AD-41F9-9EAF-E26BF4B4F3EE}"/>
              </a:ext>
            </a:extLst>
          </p:cNvPr>
          <p:cNvSpPr/>
          <p:nvPr/>
        </p:nvSpPr>
        <p:spPr>
          <a:xfrm>
            <a:off x="5049764" y="534556"/>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5" name="Straight Connector 74" hidden="1">
            <a:extLst>
              <a:ext uri="{FF2B5EF4-FFF2-40B4-BE49-F238E27FC236}">
                <a16:creationId xmlns:a16="http://schemas.microsoft.com/office/drawing/2014/main" id="{129735DD-92B2-4B75-9684-32ADA4B0AC78}"/>
              </a:ext>
            </a:extLst>
          </p:cNvPr>
          <p:cNvCxnSpPr>
            <a:cxnSpLocks/>
          </p:cNvCxnSpPr>
          <p:nvPr/>
        </p:nvCxnSpPr>
        <p:spPr>
          <a:xfrm>
            <a:off x="72999" y="4196267"/>
            <a:ext cx="754332"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6" name="Straight Connector 75" hidden="1">
            <a:extLst>
              <a:ext uri="{FF2B5EF4-FFF2-40B4-BE49-F238E27FC236}">
                <a16:creationId xmlns:a16="http://schemas.microsoft.com/office/drawing/2014/main" id="{3AE54D20-EDC4-4903-824C-0B1357BFB096}"/>
              </a:ext>
            </a:extLst>
          </p:cNvPr>
          <p:cNvCxnSpPr>
            <a:cxnSpLocks/>
          </p:cNvCxnSpPr>
          <p:nvPr/>
        </p:nvCxnSpPr>
        <p:spPr>
          <a:xfrm>
            <a:off x="1187119" y="2032306"/>
            <a:ext cx="0" cy="1848006"/>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7" name="Straight Connector 76" hidden="1">
            <a:extLst>
              <a:ext uri="{FF2B5EF4-FFF2-40B4-BE49-F238E27FC236}">
                <a16:creationId xmlns:a16="http://schemas.microsoft.com/office/drawing/2014/main" id="{6E716C95-D309-4843-B57B-70574BFCB2B4}"/>
              </a:ext>
            </a:extLst>
          </p:cNvPr>
          <p:cNvCxnSpPr>
            <a:cxnSpLocks/>
          </p:cNvCxnSpPr>
          <p:nvPr/>
        </p:nvCxnSpPr>
        <p:spPr>
          <a:xfrm>
            <a:off x="1187119" y="2032306"/>
            <a:ext cx="10085533"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8" name="Straight Connector 77" hidden="1">
            <a:extLst>
              <a:ext uri="{FF2B5EF4-FFF2-40B4-BE49-F238E27FC236}">
                <a16:creationId xmlns:a16="http://schemas.microsoft.com/office/drawing/2014/main" id="{8B8F3E26-5090-4DDC-9C10-10367D1E7760}"/>
              </a:ext>
            </a:extLst>
          </p:cNvPr>
          <p:cNvCxnSpPr>
            <a:cxnSpLocks/>
          </p:cNvCxnSpPr>
          <p:nvPr/>
        </p:nvCxnSpPr>
        <p:spPr>
          <a:xfrm>
            <a:off x="11272652" y="2032306"/>
            <a:ext cx="0" cy="2082062"/>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9" name="Straight Connector 78" hidden="1">
            <a:extLst>
              <a:ext uri="{FF2B5EF4-FFF2-40B4-BE49-F238E27FC236}">
                <a16:creationId xmlns:a16="http://schemas.microsoft.com/office/drawing/2014/main" id="{9CD4BD38-6C56-4DB8-9C0C-F4CB6192A0C2}"/>
              </a:ext>
            </a:extLst>
          </p:cNvPr>
          <p:cNvCxnSpPr>
            <a:cxnSpLocks/>
          </p:cNvCxnSpPr>
          <p:nvPr/>
        </p:nvCxnSpPr>
        <p:spPr>
          <a:xfrm>
            <a:off x="5301671" y="4077228"/>
            <a:ext cx="5970981"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grpSp>
        <p:nvGrpSpPr>
          <p:cNvPr id="80" name="Group 79" hidden="1">
            <a:extLst>
              <a:ext uri="{FF2B5EF4-FFF2-40B4-BE49-F238E27FC236}">
                <a16:creationId xmlns:a16="http://schemas.microsoft.com/office/drawing/2014/main" id="{6D9EF87B-E608-4C1C-B48D-57A1391C16EE}"/>
              </a:ext>
            </a:extLst>
          </p:cNvPr>
          <p:cNvGrpSpPr/>
          <p:nvPr/>
        </p:nvGrpSpPr>
        <p:grpSpPr>
          <a:xfrm rot="9345197">
            <a:off x="1092939" y="4137941"/>
            <a:ext cx="146206" cy="146206"/>
            <a:chOff x="4440936" y="1773936"/>
            <a:chExt cx="3310128" cy="3310128"/>
          </a:xfrm>
          <a:effectLst>
            <a:glow rad="38100">
              <a:schemeClr val="accent5">
                <a:satMod val="175000"/>
                <a:alpha val="28000"/>
              </a:schemeClr>
            </a:glow>
          </a:effectLst>
        </p:grpSpPr>
        <p:sp>
          <p:nvSpPr>
            <p:cNvPr id="81" name="Oval 80" hidden="1">
              <a:extLst>
                <a:ext uri="{FF2B5EF4-FFF2-40B4-BE49-F238E27FC236}">
                  <a16:creationId xmlns:a16="http://schemas.microsoft.com/office/drawing/2014/main" id="{7B94A7E5-7DD8-4CD1-BC5E-3810919EB197}"/>
                </a:ext>
              </a:extLst>
            </p:cNvPr>
            <p:cNvSpPr/>
            <p:nvPr/>
          </p:nvSpPr>
          <p:spPr>
            <a:xfrm>
              <a:off x="4441251" y="1774251"/>
              <a:ext cx="3309498" cy="3309498"/>
            </a:xfrm>
            <a:prstGeom prst="ellipse">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Arc 81" hidden="1">
              <a:extLst>
                <a:ext uri="{FF2B5EF4-FFF2-40B4-BE49-F238E27FC236}">
                  <a16:creationId xmlns:a16="http://schemas.microsoft.com/office/drawing/2014/main" id="{262EF9FA-4868-44EE-9CF1-12F5E9ECA823}"/>
                </a:ext>
              </a:extLst>
            </p:cNvPr>
            <p:cNvSpPr/>
            <p:nvPr/>
          </p:nvSpPr>
          <p:spPr>
            <a:xfrm>
              <a:off x="4440936" y="1773936"/>
              <a:ext cx="3310128" cy="3310128"/>
            </a:xfrm>
            <a:prstGeom prst="arc">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Arc 82" hidden="1">
              <a:extLst>
                <a:ext uri="{FF2B5EF4-FFF2-40B4-BE49-F238E27FC236}">
                  <a16:creationId xmlns:a16="http://schemas.microsoft.com/office/drawing/2014/main" id="{81A76E66-8979-40C5-A860-EDAB4D03B2E4}"/>
                </a:ext>
              </a:extLst>
            </p:cNvPr>
            <p:cNvSpPr/>
            <p:nvPr/>
          </p:nvSpPr>
          <p:spPr>
            <a:xfrm flipH="1">
              <a:off x="4440936" y="1773936"/>
              <a:ext cx="3310128" cy="3310128"/>
            </a:xfrm>
            <a:prstGeom prst="arc">
              <a:avLst>
                <a:gd name="adj1" fmla="val 6117151"/>
                <a:gd name="adj2" fmla="val 8372158"/>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Arc 83" hidden="1">
              <a:extLst>
                <a:ext uri="{FF2B5EF4-FFF2-40B4-BE49-F238E27FC236}">
                  <a16:creationId xmlns:a16="http://schemas.microsoft.com/office/drawing/2014/main" id="{95ED56DD-B762-48EF-A579-F8B33CAACE8C}"/>
                </a:ext>
              </a:extLst>
            </p:cNvPr>
            <p:cNvSpPr/>
            <p:nvPr/>
          </p:nvSpPr>
          <p:spPr>
            <a:xfrm flipH="1">
              <a:off x="4440936" y="1773936"/>
              <a:ext cx="3310128" cy="3310128"/>
            </a:xfrm>
            <a:prstGeom prst="arc">
              <a:avLst>
                <a:gd name="adj1" fmla="val 20256575"/>
                <a:gd name="adj2" fmla="val 3001779"/>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8" name="Picture 7">
            <a:extLst>
              <a:ext uri="{FF2B5EF4-FFF2-40B4-BE49-F238E27FC236}">
                <a16:creationId xmlns:a16="http://schemas.microsoft.com/office/drawing/2014/main" id="{F481A20E-A4E5-4F6F-A651-4AC8AE9FC42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15466" y="1603392"/>
            <a:ext cx="1711652" cy="2407010"/>
          </a:xfrm>
          <a:prstGeom prst="rect">
            <a:avLst/>
          </a:prstGeom>
        </p:spPr>
      </p:pic>
      <p:pic>
        <p:nvPicPr>
          <p:cNvPr id="12" name="Picture 11">
            <a:extLst>
              <a:ext uri="{FF2B5EF4-FFF2-40B4-BE49-F238E27FC236}">
                <a16:creationId xmlns:a16="http://schemas.microsoft.com/office/drawing/2014/main" id="{7CB22F67-3818-4166-B174-A1300E945B3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140419" y="1612609"/>
            <a:ext cx="1711652" cy="2388576"/>
          </a:xfrm>
          <a:prstGeom prst="rect">
            <a:avLst/>
          </a:prstGeom>
        </p:spPr>
      </p:pic>
      <p:pic>
        <p:nvPicPr>
          <p:cNvPr id="15" name="Picture 14">
            <a:extLst>
              <a:ext uri="{FF2B5EF4-FFF2-40B4-BE49-F238E27FC236}">
                <a16:creationId xmlns:a16="http://schemas.microsoft.com/office/drawing/2014/main" id="{F240D326-A41A-4AB6-915C-5A53D4C04B0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7303" y="1597008"/>
            <a:ext cx="1267890" cy="1779698"/>
          </a:xfrm>
          <a:prstGeom prst="rect">
            <a:avLst/>
          </a:prstGeom>
        </p:spPr>
      </p:pic>
      <p:pic>
        <p:nvPicPr>
          <p:cNvPr id="24" name="Picture 23">
            <a:extLst>
              <a:ext uri="{FF2B5EF4-FFF2-40B4-BE49-F238E27FC236}">
                <a16:creationId xmlns:a16="http://schemas.microsoft.com/office/drawing/2014/main" id="{40D042E9-F35A-41E2-8B78-41B9BB48354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557391" y="1613254"/>
            <a:ext cx="2852755" cy="4033205"/>
          </a:xfrm>
          <a:prstGeom prst="rect">
            <a:avLst/>
          </a:prstGeom>
        </p:spPr>
      </p:pic>
      <p:pic>
        <p:nvPicPr>
          <p:cNvPr id="149" name="Picture 148">
            <a:extLst>
              <a:ext uri="{FF2B5EF4-FFF2-40B4-BE49-F238E27FC236}">
                <a16:creationId xmlns:a16="http://schemas.microsoft.com/office/drawing/2014/main" id="{FBC21351-307C-4F51-A8D9-5401AA063348}"/>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0598071" y="1572457"/>
            <a:ext cx="1289021" cy="1828800"/>
          </a:xfrm>
          <a:prstGeom prst="rect">
            <a:avLst/>
          </a:prstGeom>
        </p:spPr>
      </p:pic>
      <p:sp>
        <p:nvSpPr>
          <p:cNvPr id="329" name="TextBox 328">
            <a:extLst>
              <a:ext uri="{FF2B5EF4-FFF2-40B4-BE49-F238E27FC236}">
                <a16:creationId xmlns:a16="http://schemas.microsoft.com/office/drawing/2014/main" id="{B86A79D7-D61E-4020-A086-9D891110E695}"/>
              </a:ext>
            </a:extLst>
          </p:cNvPr>
          <p:cNvSpPr txBox="1"/>
          <p:nvPr/>
        </p:nvSpPr>
        <p:spPr>
          <a:xfrm>
            <a:off x="1876736" y="532136"/>
            <a:ext cx="8438529"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spc="300">
                <a:solidFill>
                  <a:prstClr val="white"/>
                </a:solidFill>
                <a:latin typeface="Tahoma" panose="020B0604030504040204" pitchFamily="34" charset="0"/>
              </a:rPr>
              <a:t>Các chủ điểm của học kì 2</a:t>
            </a:r>
            <a:endParaRPr kumimoji="0" lang="en-US" sz="4400" b="1" i="0" u="none" strike="noStrike" kern="1200" cap="none" spc="300" normalizeH="0" baseline="0" noProof="0" dirty="0">
              <a:ln>
                <a:noFill/>
              </a:ln>
              <a:solidFill>
                <a:prstClr val="white"/>
              </a:solidFill>
              <a:effectLst/>
              <a:uLnTx/>
              <a:uFillTx/>
              <a:latin typeface="Tahoma" panose="020B0604030504040204" pitchFamily="34" charset="0"/>
            </a:endParaRPr>
          </a:p>
        </p:txBody>
      </p:sp>
    </p:spTree>
    <p:extLst>
      <p:ext uri="{BB962C8B-B14F-4D97-AF65-F5344CB8AC3E}">
        <p14:creationId xmlns:p14="http://schemas.microsoft.com/office/powerpoint/2010/main" val="10550357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repeatCount="indefinite"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3000"/>
                                        <p:tgtEl>
                                          <p:spTgt spid="38"/>
                                        </p:tgtEl>
                                      </p:cBhvr>
                                    </p:animEffect>
                                  </p:childTnLst>
                                </p:cTn>
                              </p:par>
                              <p:par>
                                <p:cTn id="8" presetID="22" presetClass="entr" presetSubtype="8" repeatCount="indefinite" fill="hold" nodeType="withEffect">
                                  <p:stCondLst>
                                    <p:cond delay="500"/>
                                  </p:stCondLst>
                                  <p:childTnLst>
                                    <p:set>
                                      <p:cBhvr>
                                        <p:cTn id="9" dur="1" fill="hold">
                                          <p:stCondLst>
                                            <p:cond delay="0"/>
                                          </p:stCondLst>
                                        </p:cTn>
                                        <p:tgtEl>
                                          <p:spTgt spid="45"/>
                                        </p:tgtEl>
                                        <p:attrNameLst>
                                          <p:attrName>style.visibility</p:attrName>
                                        </p:attrNameLst>
                                      </p:cBhvr>
                                      <p:to>
                                        <p:strVal val="visible"/>
                                      </p:to>
                                    </p:set>
                                    <p:animEffect transition="in" filter="wipe(left)">
                                      <p:cBhvr>
                                        <p:cTn id="10" dur="2000"/>
                                        <p:tgtEl>
                                          <p:spTgt spid="45"/>
                                        </p:tgtEl>
                                      </p:cBhvr>
                                    </p:animEffect>
                                  </p:childTnLst>
                                </p:cTn>
                              </p:par>
                              <p:par>
                                <p:cTn id="11" presetID="22" presetClass="entr" presetSubtype="8" repeatCount="indefinite" fill="hold" nodeType="withEffect">
                                  <p:stCondLst>
                                    <p:cond delay="900"/>
                                  </p:stCondLst>
                                  <p:childTnLst>
                                    <p:set>
                                      <p:cBhvr>
                                        <p:cTn id="12" dur="1" fill="hold">
                                          <p:stCondLst>
                                            <p:cond delay="0"/>
                                          </p:stCondLst>
                                        </p:cTn>
                                        <p:tgtEl>
                                          <p:spTgt spid="44"/>
                                        </p:tgtEl>
                                        <p:attrNameLst>
                                          <p:attrName>style.visibility</p:attrName>
                                        </p:attrNameLst>
                                      </p:cBhvr>
                                      <p:to>
                                        <p:strVal val="visible"/>
                                      </p:to>
                                    </p:set>
                                    <p:animEffect transition="in" filter="wipe(left)">
                                      <p:cBhvr>
                                        <p:cTn id="13" dur="2000"/>
                                        <p:tgtEl>
                                          <p:spTgt spid="44"/>
                                        </p:tgtEl>
                                      </p:cBhvr>
                                    </p:animEffect>
                                  </p:childTnLst>
                                </p:cTn>
                              </p:par>
                              <p:par>
                                <p:cTn id="14" presetID="22" presetClass="entr" presetSubtype="8" repeatCount="indefinite" fill="hold" nodeType="withEffect">
                                  <p:stCondLst>
                                    <p:cond delay="1400"/>
                                  </p:stCondLst>
                                  <p:childTnLst>
                                    <p:set>
                                      <p:cBhvr>
                                        <p:cTn id="15" dur="1" fill="hold">
                                          <p:stCondLst>
                                            <p:cond delay="0"/>
                                          </p:stCondLst>
                                        </p:cTn>
                                        <p:tgtEl>
                                          <p:spTgt spid="43"/>
                                        </p:tgtEl>
                                        <p:attrNameLst>
                                          <p:attrName>style.visibility</p:attrName>
                                        </p:attrNameLst>
                                      </p:cBhvr>
                                      <p:to>
                                        <p:strVal val="visible"/>
                                      </p:to>
                                    </p:set>
                                    <p:animEffect transition="in" filter="wipe(left)">
                                      <p:cBhvr>
                                        <p:cTn id="16" dur="2000"/>
                                        <p:tgtEl>
                                          <p:spTgt spid="43"/>
                                        </p:tgtEl>
                                      </p:cBhvr>
                                    </p:animEffect>
                                  </p:childTnLst>
                                </p:cTn>
                              </p:par>
                              <p:par>
                                <p:cTn id="17" presetID="22" presetClass="entr" presetSubtype="2" repeatCount="indefinite"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right)">
                                      <p:cBhvr>
                                        <p:cTn id="19" dur="3000"/>
                                        <p:tgtEl>
                                          <p:spTgt spid="26"/>
                                        </p:tgtEl>
                                      </p:cBhvr>
                                    </p:animEffect>
                                  </p:childTnLst>
                                </p:cTn>
                              </p:par>
                              <p:par>
                                <p:cTn id="20" presetID="22" presetClass="entr" presetSubtype="2" repeatCount="indefinite" fill="hold" nodeType="withEffect">
                                  <p:stCondLst>
                                    <p:cond delay="900"/>
                                  </p:stCondLst>
                                  <p:childTnLst>
                                    <p:set>
                                      <p:cBhvr>
                                        <p:cTn id="21" dur="1" fill="hold">
                                          <p:stCondLst>
                                            <p:cond delay="0"/>
                                          </p:stCondLst>
                                        </p:cTn>
                                        <p:tgtEl>
                                          <p:spTgt spid="35"/>
                                        </p:tgtEl>
                                        <p:attrNameLst>
                                          <p:attrName>style.visibility</p:attrName>
                                        </p:attrNameLst>
                                      </p:cBhvr>
                                      <p:to>
                                        <p:strVal val="visible"/>
                                      </p:to>
                                    </p:set>
                                    <p:animEffect transition="in" filter="wipe(right)">
                                      <p:cBhvr>
                                        <p:cTn id="22" dur="3000"/>
                                        <p:tgtEl>
                                          <p:spTgt spid="35"/>
                                        </p:tgtEl>
                                      </p:cBhvr>
                                    </p:animEffect>
                                  </p:childTnLst>
                                </p:cTn>
                              </p:par>
                              <p:par>
                                <p:cTn id="23" presetID="10" presetClass="entr" presetSubtype="0" repeatCount="indefinite" fill="hold" grpId="0" nodeType="withEffect">
                                  <p:stCondLst>
                                    <p:cond delay="0"/>
                                  </p:stCondLst>
                                  <p:endCondLst>
                                    <p:cond evt="onNext" delay="0">
                                      <p:tgtEl>
                                        <p:sldTgt/>
                                      </p:tgtEl>
                                    </p:cond>
                                  </p:endCondLst>
                                  <p:childTnLst>
                                    <p:set>
                                      <p:cBhvr>
                                        <p:cTn id="24" dur="1" fill="hold">
                                          <p:stCondLst>
                                            <p:cond delay="0"/>
                                          </p:stCondLst>
                                        </p:cTn>
                                        <p:tgtEl>
                                          <p:spTgt spid="50"/>
                                        </p:tgtEl>
                                        <p:attrNameLst>
                                          <p:attrName>style.visibility</p:attrName>
                                        </p:attrNameLst>
                                      </p:cBhvr>
                                      <p:to>
                                        <p:strVal val="visible"/>
                                      </p:to>
                                    </p:set>
                                    <p:animEffect transition="in" filter="fade">
                                      <p:cBhvr>
                                        <p:cTn id="25" dur="1000"/>
                                        <p:tgtEl>
                                          <p:spTgt spid="50"/>
                                        </p:tgtEl>
                                      </p:cBhvr>
                                    </p:animEffect>
                                  </p:childTnLst>
                                </p:cTn>
                              </p:par>
                              <p:par>
                                <p:cTn id="26" presetID="10" presetClass="entr" presetSubtype="0" repeatCount="indefinite" fill="hold" grpId="0" nodeType="withEffect">
                                  <p:stCondLst>
                                    <p:cond delay="600"/>
                                  </p:stCondLst>
                                  <p:endCondLst>
                                    <p:cond evt="onNext" delay="0">
                                      <p:tgtEl>
                                        <p:sldTgt/>
                                      </p:tgtEl>
                                    </p:cond>
                                  </p:endCondLst>
                                  <p:childTnLst>
                                    <p:set>
                                      <p:cBhvr>
                                        <p:cTn id="27" dur="1" fill="hold">
                                          <p:stCondLst>
                                            <p:cond delay="0"/>
                                          </p:stCondLst>
                                        </p:cTn>
                                        <p:tgtEl>
                                          <p:spTgt spid="49"/>
                                        </p:tgtEl>
                                        <p:attrNameLst>
                                          <p:attrName>style.visibility</p:attrName>
                                        </p:attrNameLst>
                                      </p:cBhvr>
                                      <p:to>
                                        <p:strVal val="visible"/>
                                      </p:to>
                                    </p:set>
                                    <p:animEffect transition="in" filter="fade">
                                      <p:cBhvr>
                                        <p:cTn id="28" dur="1000"/>
                                        <p:tgtEl>
                                          <p:spTgt spid="49"/>
                                        </p:tgtEl>
                                      </p:cBhvr>
                                    </p:animEffect>
                                  </p:childTnLst>
                                </p:cTn>
                              </p:par>
                              <p:par>
                                <p:cTn id="29" presetID="10" presetClass="entr" presetSubtype="0" repeatCount="indefinite" fill="hold" grpId="0" nodeType="withEffect">
                                  <p:stCondLst>
                                    <p:cond delay="1300"/>
                                  </p:stCondLst>
                                  <p:endCondLst>
                                    <p:cond evt="onNext" delay="0">
                                      <p:tgtEl>
                                        <p:sldTgt/>
                                      </p:tgtEl>
                                    </p:cond>
                                  </p:endCondLst>
                                  <p:childTnLst>
                                    <p:set>
                                      <p:cBhvr>
                                        <p:cTn id="30" dur="1" fill="hold">
                                          <p:stCondLst>
                                            <p:cond delay="0"/>
                                          </p:stCondLst>
                                        </p:cTn>
                                        <p:tgtEl>
                                          <p:spTgt spid="48"/>
                                        </p:tgtEl>
                                        <p:attrNameLst>
                                          <p:attrName>style.visibility</p:attrName>
                                        </p:attrNameLst>
                                      </p:cBhvr>
                                      <p:to>
                                        <p:strVal val="visible"/>
                                      </p:to>
                                    </p:set>
                                    <p:animEffect transition="in" filter="fade">
                                      <p:cBhvr>
                                        <p:cTn id="31" dur="1000"/>
                                        <p:tgtEl>
                                          <p:spTgt spid="48"/>
                                        </p:tgtEl>
                                      </p:cBhvr>
                                    </p:animEffect>
                                  </p:childTnLst>
                                </p:cTn>
                              </p:par>
                              <p:par>
                                <p:cTn id="32" presetID="10" presetClass="entr" presetSubtype="0" repeatCount="indefinite" fill="hold" grpId="0" nodeType="withEffect">
                                  <p:stCondLst>
                                    <p:cond delay="1800"/>
                                  </p:stCondLst>
                                  <p:endCondLst>
                                    <p:cond evt="onNext" delay="0">
                                      <p:tgtEl>
                                        <p:sldTgt/>
                                      </p:tgtEl>
                                    </p:cond>
                                  </p:endCondLst>
                                  <p:childTnLst>
                                    <p:set>
                                      <p:cBhvr>
                                        <p:cTn id="33" dur="1" fill="hold">
                                          <p:stCondLst>
                                            <p:cond delay="0"/>
                                          </p:stCondLst>
                                        </p:cTn>
                                        <p:tgtEl>
                                          <p:spTgt spid="42"/>
                                        </p:tgtEl>
                                        <p:attrNameLst>
                                          <p:attrName>style.visibility</p:attrName>
                                        </p:attrNameLst>
                                      </p:cBhvr>
                                      <p:to>
                                        <p:strVal val="visible"/>
                                      </p:to>
                                    </p:set>
                                    <p:animEffect transition="in" filter="fade">
                                      <p:cBhvr>
                                        <p:cTn id="34" dur="1000"/>
                                        <p:tgtEl>
                                          <p:spTgt spid="42"/>
                                        </p:tgtEl>
                                      </p:cBhvr>
                                    </p:animEffect>
                                  </p:childTnLst>
                                </p:cTn>
                              </p:par>
                              <p:par>
                                <p:cTn id="35" presetID="35" presetClass="path" presetSubtype="0" repeatCount="indefinite" autoRev="1" fill="hold" nodeType="withEffect">
                                  <p:stCondLst>
                                    <p:cond delay="0"/>
                                  </p:stCondLst>
                                  <p:childTnLst>
                                    <p:animMotion origin="layout" path="M -2.70833E-6 7.40741E-7 L -0.06705 7.40741E-7 " pathEditMode="relative" rAng="0" ptsTypes="AA">
                                      <p:cBhvr>
                                        <p:cTn id="36" dur="2000" fill="hold"/>
                                        <p:tgtEl>
                                          <p:spTgt spid="34"/>
                                        </p:tgtEl>
                                        <p:attrNameLst>
                                          <p:attrName>ppt_x</p:attrName>
                                          <p:attrName>ppt_y</p:attrName>
                                        </p:attrNameLst>
                                      </p:cBhvr>
                                      <p:rCtr x="-3359" y="0"/>
                                    </p:animMotion>
                                  </p:childTnLst>
                                </p:cTn>
                              </p:par>
                              <p:par>
                                <p:cTn id="37" presetID="63" presetClass="path" presetSubtype="0" repeatCount="indefinite" autoRev="1" fill="hold" nodeType="withEffect">
                                  <p:stCondLst>
                                    <p:cond delay="0"/>
                                  </p:stCondLst>
                                  <p:childTnLst>
                                    <p:animMotion origin="layout" path="M 4.58333E-6 -3.33333E-6 L 0.0496 -3.33333E-6 " pathEditMode="relative" rAng="0" ptsTypes="AA">
                                      <p:cBhvr>
                                        <p:cTn id="38" dur="2000" fill="hold"/>
                                        <p:tgtEl>
                                          <p:spTgt spid="33"/>
                                        </p:tgtEl>
                                        <p:attrNameLst>
                                          <p:attrName>ppt_x</p:attrName>
                                          <p:attrName>ppt_y</p:attrName>
                                        </p:attrNameLst>
                                      </p:cBhvr>
                                      <p:rCtr x="2474" y="0"/>
                                    </p:animMotion>
                                  </p:childTnLst>
                                </p:cTn>
                              </p:par>
                              <p:par>
                                <p:cTn id="39" presetID="22" presetClass="entr" presetSubtype="8" repeatCount="indefinite" fill="hold" nodeType="with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wipe(left)">
                                      <p:cBhvr>
                                        <p:cTn id="41" dur="3000"/>
                                        <p:tgtEl>
                                          <p:spTgt spid="62"/>
                                        </p:tgtEl>
                                      </p:cBhvr>
                                    </p:animEffect>
                                  </p:childTnLst>
                                </p:cTn>
                              </p:par>
                              <p:par>
                                <p:cTn id="42" presetID="22" presetClass="entr" presetSubtype="8" repeatCount="indefinite" fill="hold" nodeType="withEffect">
                                  <p:stCondLst>
                                    <p:cond delay="500"/>
                                  </p:stCondLst>
                                  <p:childTnLst>
                                    <p:set>
                                      <p:cBhvr>
                                        <p:cTn id="43" dur="1" fill="hold">
                                          <p:stCondLst>
                                            <p:cond delay="0"/>
                                          </p:stCondLst>
                                        </p:cTn>
                                        <p:tgtEl>
                                          <p:spTgt spid="69"/>
                                        </p:tgtEl>
                                        <p:attrNameLst>
                                          <p:attrName>style.visibility</p:attrName>
                                        </p:attrNameLst>
                                      </p:cBhvr>
                                      <p:to>
                                        <p:strVal val="visible"/>
                                      </p:to>
                                    </p:set>
                                    <p:animEffect transition="in" filter="wipe(left)">
                                      <p:cBhvr>
                                        <p:cTn id="44" dur="2000"/>
                                        <p:tgtEl>
                                          <p:spTgt spid="69"/>
                                        </p:tgtEl>
                                      </p:cBhvr>
                                    </p:animEffect>
                                  </p:childTnLst>
                                </p:cTn>
                              </p:par>
                              <p:par>
                                <p:cTn id="45" presetID="22" presetClass="entr" presetSubtype="8" repeatCount="indefinite" fill="hold" nodeType="withEffect">
                                  <p:stCondLst>
                                    <p:cond delay="900"/>
                                  </p:stCondLst>
                                  <p:childTnLst>
                                    <p:set>
                                      <p:cBhvr>
                                        <p:cTn id="46" dur="1" fill="hold">
                                          <p:stCondLst>
                                            <p:cond delay="0"/>
                                          </p:stCondLst>
                                        </p:cTn>
                                        <p:tgtEl>
                                          <p:spTgt spid="68"/>
                                        </p:tgtEl>
                                        <p:attrNameLst>
                                          <p:attrName>style.visibility</p:attrName>
                                        </p:attrNameLst>
                                      </p:cBhvr>
                                      <p:to>
                                        <p:strVal val="visible"/>
                                      </p:to>
                                    </p:set>
                                    <p:animEffect transition="in" filter="wipe(left)">
                                      <p:cBhvr>
                                        <p:cTn id="47" dur="2000"/>
                                        <p:tgtEl>
                                          <p:spTgt spid="68"/>
                                        </p:tgtEl>
                                      </p:cBhvr>
                                    </p:animEffect>
                                  </p:childTnLst>
                                </p:cTn>
                              </p:par>
                              <p:par>
                                <p:cTn id="48" presetID="22" presetClass="entr" presetSubtype="8" repeatCount="indefinite" fill="hold" nodeType="withEffect">
                                  <p:stCondLst>
                                    <p:cond delay="1400"/>
                                  </p:stCondLst>
                                  <p:childTnLst>
                                    <p:set>
                                      <p:cBhvr>
                                        <p:cTn id="49" dur="1" fill="hold">
                                          <p:stCondLst>
                                            <p:cond delay="0"/>
                                          </p:stCondLst>
                                        </p:cTn>
                                        <p:tgtEl>
                                          <p:spTgt spid="67"/>
                                        </p:tgtEl>
                                        <p:attrNameLst>
                                          <p:attrName>style.visibility</p:attrName>
                                        </p:attrNameLst>
                                      </p:cBhvr>
                                      <p:to>
                                        <p:strVal val="visible"/>
                                      </p:to>
                                    </p:set>
                                    <p:animEffect transition="in" filter="wipe(left)">
                                      <p:cBhvr>
                                        <p:cTn id="50" dur="2000"/>
                                        <p:tgtEl>
                                          <p:spTgt spid="67"/>
                                        </p:tgtEl>
                                      </p:cBhvr>
                                    </p:animEffect>
                                  </p:childTnLst>
                                </p:cTn>
                              </p:par>
                              <p:par>
                                <p:cTn id="51" presetID="22" presetClass="entr" presetSubtype="2" repeatCount="indefinite" fill="hold" nodeType="with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3000"/>
                                        <p:tgtEl>
                                          <p:spTgt spid="51"/>
                                        </p:tgtEl>
                                      </p:cBhvr>
                                    </p:animEffect>
                                  </p:childTnLst>
                                </p:cTn>
                              </p:par>
                              <p:par>
                                <p:cTn id="54" presetID="22" presetClass="entr" presetSubtype="2" repeatCount="indefinite" fill="hold" nodeType="withEffect">
                                  <p:stCondLst>
                                    <p:cond delay="900"/>
                                  </p:stCondLst>
                                  <p:childTnLst>
                                    <p:set>
                                      <p:cBhvr>
                                        <p:cTn id="55" dur="1" fill="hold">
                                          <p:stCondLst>
                                            <p:cond delay="0"/>
                                          </p:stCondLst>
                                        </p:cTn>
                                        <p:tgtEl>
                                          <p:spTgt spid="59"/>
                                        </p:tgtEl>
                                        <p:attrNameLst>
                                          <p:attrName>style.visibility</p:attrName>
                                        </p:attrNameLst>
                                      </p:cBhvr>
                                      <p:to>
                                        <p:strVal val="visible"/>
                                      </p:to>
                                    </p:set>
                                    <p:animEffect transition="in" filter="wipe(right)">
                                      <p:cBhvr>
                                        <p:cTn id="56" dur="3000"/>
                                        <p:tgtEl>
                                          <p:spTgt spid="59"/>
                                        </p:tgtEl>
                                      </p:cBhvr>
                                    </p:animEffect>
                                  </p:childTnLst>
                                </p:cTn>
                              </p:par>
                              <p:par>
                                <p:cTn id="57" presetID="10" presetClass="entr" presetSubtype="0" repeatCount="indefinite" fill="hold" grpId="0" nodeType="withEffect">
                                  <p:stCondLst>
                                    <p:cond delay="0"/>
                                  </p:stCondLst>
                                  <p:endCondLst>
                                    <p:cond evt="onNext" delay="0">
                                      <p:tgtEl>
                                        <p:sldTgt/>
                                      </p:tgtEl>
                                    </p:cond>
                                  </p:end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childTnLst>
                                </p:cTn>
                              </p:par>
                              <p:par>
                                <p:cTn id="60" presetID="10" presetClass="entr" presetSubtype="0" repeatCount="indefinite" fill="hold" grpId="0" nodeType="withEffect">
                                  <p:stCondLst>
                                    <p:cond delay="600"/>
                                  </p:stCondLst>
                                  <p:endCondLst>
                                    <p:cond evt="onNext" delay="0">
                                      <p:tgtEl>
                                        <p:sldTgt/>
                                      </p:tgtEl>
                                    </p:cond>
                                  </p:endCondLst>
                                  <p:childTnLst>
                                    <p:set>
                                      <p:cBhvr>
                                        <p:cTn id="61" dur="1" fill="hold">
                                          <p:stCondLst>
                                            <p:cond delay="0"/>
                                          </p:stCondLst>
                                        </p:cTn>
                                        <p:tgtEl>
                                          <p:spTgt spid="73"/>
                                        </p:tgtEl>
                                        <p:attrNameLst>
                                          <p:attrName>style.visibility</p:attrName>
                                        </p:attrNameLst>
                                      </p:cBhvr>
                                      <p:to>
                                        <p:strVal val="visible"/>
                                      </p:to>
                                    </p:set>
                                    <p:animEffect transition="in" filter="fade">
                                      <p:cBhvr>
                                        <p:cTn id="62" dur="1000"/>
                                        <p:tgtEl>
                                          <p:spTgt spid="73"/>
                                        </p:tgtEl>
                                      </p:cBhvr>
                                    </p:animEffect>
                                  </p:childTnLst>
                                </p:cTn>
                              </p:par>
                              <p:par>
                                <p:cTn id="63" presetID="10" presetClass="entr" presetSubtype="0" repeatCount="indefinite" fill="hold" grpId="0" nodeType="withEffect">
                                  <p:stCondLst>
                                    <p:cond delay="1300"/>
                                  </p:stCondLst>
                                  <p:endCondLst>
                                    <p:cond evt="onNext" delay="0">
                                      <p:tgtEl>
                                        <p:sldTgt/>
                                      </p:tgtEl>
                                    </p:cond>
                                  </p:end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childTnLst>
                                </p:cTn>
                              </p:par>
                              <p:par>
                                <p:cTn id="66" presetID="10" presetClass="entr" presetSubtype="0" repeatCount="indefinite" fill="hold" grpId="0" nodeType="withEffect">
                                  <p:stCondLst>
                                    <p:cond delay="1800"/>
                                  </p:stCondLst>
                                  <p:endCondLst>
                                    <p:cond evt="onNext" delay="0">
                                      <p:tgtEl>
                                        <p:sldTgt/>
                                      </p:tgtEl>
                                    </p:cond>
                                  </p:endCondLst>
                                  <p:childTnLst>
                                    <p:set>
                                      <p:cBhvr>
                                        <p:cTn id="67" dur="1" fill="hold">
                                          <p:stCondLst>
                                            <p:cond delay="0"/>
                                          </p:stCondLst>
                                        </p:cTn>
                                        <p:tgtEl>
                                          <p:spTgt spid="66"/>
                                        </p:tgtEl>
                                        <p:attrNameLst>
                                          <p:attrName>style.visibility</p:attrName>
                                        </p:attrNameLst>
                                      </p:cBhvr>
                                      <p:to>
                                        <p:strVal val="visible"/>
                                      </p:to>
                                    </p:set>
                                    <p:animEffect transition="in" filter="fade">
                                      <p:cBhvr>
                                        <p:cTn id="68" dur="1000"/>
                                        <p:tgtEl>
                                          <p:spTgt spid="66"/>
                                        </p:tgtEl>
                                      </p:cBhvr>
                                    </p:animEffect>
                                  </p:childTnLst>
                                </p:cTn>
                              </p:par>
                              <p:par>
                                <p:cTn id="69" presetID="35" presetClass="path" presetSubtype="0" repeatCount="indefinite" autoRev="1" fill="hold" nodeType="withEffect">
                                  <p:stCondLst>
                                    <p:cond delay="0"/>
                                  </p:stCondLst>
                                  <p:childTnLst>
                                    <p:animMotion origin="layout" path="M -2.70833E-6 -3.7037E-7 L -0.06705 -3.7037E-7 " pathEditMode="relative" rAng="0" ptsTypes="AA">
                                      <p:cBhvr>
                                        <p:cTn id="70" dur="2000" fill="hold"/>
                                        <p:tgtEl>
                                          <p:spTgt spid="58"/>
                                        </p:tgtEl>
                                        <p:attrNameLst>
                                          <p:attrName>ppt_x</p:attrName>
                                          <p:attrName>ppt_y</p:attrName>
                                        </p:attrNameLst>
                                      </p:cBhvr>
                                      <p:rCtr x="-3359" y="0"/>
                                    </p:animMotion>
                                  </p:childTnLst>
                                </p:cTn>
                              </p:par>
                              <p:par>
                                <p:cTn id="71" presetID="63" presetClass="path" presetSubtype="0" repeatCount="indefinite" autoRev="1" fill="hold" nodeType="withEffect">
                                  <p:stCondLst>
                                    <p:cond delay="0"/>
                                  </p:stCondLst>
                                  <p:childTnLst>
                                    <p:animMotion origin="layout" path="M 4.58333E-6 -4.44444E-6 L 0.0496 -4.44444E-6 " pathEditMode="relative" rAng="0" ptsTypes="AA">
                                      <p:cBhvr>
                                        <p:cTn id="72" dur="2000" fill="hold"/>
                                        <p:tgtEl>
                                          <p:spTgt spid="57"/>
                                        </p:tgtEl>
                                        <p:attrNameLst>
                                          <p:attrName>ppt_x</p:attrName>
                                          <p:attrName>ppt_y</p:attrName>
                                        </p:attrNameLst>
                                      </p:cBhvr>
                                      <p:rCtr x="2474" y="0"/>
                                    </p:animMotion>
                                  </p:childTnLst>
                                </p:cTn>
                              </p:par>
                              <p:par>
                                <p:cTn id="73" presetID="22" presetClass="entr" presetSubtype="8" fill="hold" nodeType="withEffect">
                                  <p:stCondLst>
                                    <p:cond delay="2900"/>
                                  </p:stCondLst>
                                  <p:childTnLst>
                                    <p:set>
                                      <p:cBhvr>
                                        <p:cTn id="74" dur="1" fill="hold">
                                          <p:stCondLst>
                                            <p:cond delay="0"/>
                                          </p:stCondLst>
                                        </p:cTn>
                                        <p:tgtEl>
                                          <p:spTgt spid="75"/>
                                        </p:tgtEl>
                                        <p:attrNameLst>
                                          <p:attrName>style.visibility</p:attrName>
                                        </p:attrNameLst>
                                      </p:cBhvr>
                                      <p:to>
                                        <p:strVal val="visible"/>
                                      </p:to>
                                    </p:set>
                                    <p:animEffect transition="in" filter="wipe(left)">
                                      <p:cBhvr>
                                        <p:cTn id="75" dur="1100"/>
                                        <p:tgtEl>
                                          <p:spTgt spid="75"/>
                                        </p:tgtEl>
                                      </p:cBhvr>
                                    </p:animEffect>
                                  </p:childTnLst>
                                </p:cTn>
                              </p:par>
                              <p:par>
                                <p:cTn id="76" presetID="31" presetClass="entr" presetSubtype="0" fill="hold" nodeType="withEffect">
                                  <p:stCondLst>
                                    <p:cond delay="4000"/>
                                  </p:stCondLst>
                                  <p:childTnLst>
                                    <p:set>
                                      <p:cBhvr>
                                        <p:cTn id="77" dur="1" fill="hold">
                                          <p:stCondLst>
                                            <p:cond delay="0"/>
                                          </p:stCondLst>
                                        </p:cTn>
                                        <p:tgtEl>
                                          <p:spTgt spid="80"/>
                                        </p:tgtEl>
                                        <p:attrNameLst>
                                          <p:attrName>style.visibility</p:attrName>
                                        </p:attrNameLst>
                                      </p:cBhvr>
                                      <p:to>
                                        <p:strVal val="visible"/>
                                      </p:to>
                                    </p:set>
                                    <p:anim calcmode="lin" valueType="num">
                                      <p:cBhvr>
                                        <p:cTn id="78" dur="500" fill="hold"/>
                                        <p:tgtEl>
                                          <p:spTgt spid="80"/>
                                        </p:tgtEl>
                                        <p:attrNameLst>
                                          <p:attrName>ppt_w</p:attrName>
                                        </p:attrNameLst>
                                      </p:cBhvr>
                                      <p:tavLst>
                                        <p:tav tm="0">
                                          <p:val>
                                            <p:fltVal val="0"/>
                                          </p:val>
                                        </p:tav>
                                        <p:tav tm="100000">
                                          <p:val>
                                            <p:strVal val="#ppt_w"/>
                                          </p:val>
                                        </p:tav>
                                      </p:tavLst>
                                    </p:anim>
                                    <p:anim calcmode="lin" valueType="num">
                                      <p:cBhvr>
                                        <p:cTn id="79" dur="500" fill="hold"/>
                                        <p:tgtEl>
                                          <p:spTgt spid="80"/>
                                        </p:tgtEl>
                                        <p:attrNameLst>
                                          <p:attrName>ppt_h</p:attrName>
                                        </p:attrNameLst>
                                      </p:cBhvr>
                                      <p:tavLst>
                                        <p:tav tm="0">
                                          <p:val>
                                            <p:fltVal val="0"/>
                                          </p:val>
                                        </p:tav>
                                        <p:tav tm="100000">
                                          <p:val>
                                            <p:strVal val="#ppt_h"/>
                                          </p:val>
                                        </p:tav>
                                      </p:tavLst>
                                    </p:anim>
                                    <p:anim calcmode="lin" valueType="num">
                                      <p:cBhvr>
                                        <p:cTn id="80" dur="500" fill="hold"/>
                                        <p:tgtEl>
                                          <p:spTgt spid="80"/>
                                        </p:tgtEl>
                                        <p:attrNameLst>
                                          <p:attrName>style.rotation</p:attrName>
                                        </p:attrNameLst>
                                      </p:cBhvr>
                                      <p:tavLst>
                                        <p:tav tm="0">
                                          <p:val>
                                            <p:fltVal val="90"/>
                                          </p:val>
                                        </p:tav>
                                        <p:tav tm="100000">
                                          <p:val>
                                            <p:fltVal val="0"/>
                                          </p:val>
                                        </p:tav>
                                      </p:tavLst>
                                    </p:anim>
                                    <p:animEffect transition="in" filter="fade">
                                      <p:cBhvr>
                                        <p:cTn id="81" dur="500"/>
                                        <p:tgtEl>
                                          <p:spTgt spid="80"/>
                                        </p:tgtEl>
                                      </p:cBhvr>
                                    </p:animEffect>
                                  </p:childTnLst>
                                </p:cTn>
                              </p:par>
                              <p:par>
                                <p:cTn id="82" presetID="22" presetClass="entr" presetSubtype="4" fill="hold" nodeType="withEffect">
                                  <p:stCondLst>
                                    <p:cond delay="4500"/>
                                  </p:stCondLst>
                                  <p:childTnLst>
                                    <p:set>
                                      <p:cBhvr>
                                        <p:cTn id="83" dur="1" fill="hold">
                                          <p:stCondLst>
                                            <p:cond delay="0"/>
                                          </p:stCondLst>
                                        </p:cTn>
                                        <p:tgtEl>
                                          <p:spTgt spid="76"/>
                                        </p:tgtEl>
                                        <p:attrNameLst>
                                          <p:attrName>style.visibility</p:attrName>
                                        </p:attrNameLst>
                                      </p:cBhvr>
                                      <p:to>
                                        <p:strVal val="visible"/>
                                      </p:to>
                                    </p:set>
                                    <p:animEffect transition="in" filter="wipe(down)">
                                      <p:cBhvr>
                                        <p:cTn id="84" dur="750"/>
                                        <p:tgtEl>
                                          <p:spTgt spid="76"/>
                                        </p:tgtEl>
                                      </p:cBhvr>
                                    </p:animEffect>
                                  </p:childTnLst>
                                </p:cTn>
                              </p:par>
                              <p:par>
                                <p:cTn id="85" presetID="22" presetClass="entr" presetSubtype="8" fill="hold" nodeType="withEffect">
                                  <p:stCondLst>
                                    <p:cond delay="525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750"/>
                                        <p:tgtEl>
                                          <p:spTgt spid="77"/>
                                        </p:tgtEl>
                                      </p:cBhvr>
                                    </p:animEffect>
                                  </p:childTnLst>
                                </p:cTn>
                              </p:par>
                              <p:par>
                                <p:cTn id="88" presetID="22" presetClass="entr" presetSubtype="1" fill="hold" nodeType="withEffect">
                                  <p:stCondLst>
                                    <p:cond delay="6750"/>
                                  </p:stCondLst>
                                  <p:childTnLst>
                                    <p:set>
                                      <p:cBhvr>
                                        <p:cTn id="89" dur="1" fill="hold">
                                          <p:stCondLst>
                                            <p:cond delay="0"/>
                                          </p:stCondLst>
                                        </p:cTn>
                                        <p:tgtEl>
                                          <p:spTgt spid="78"/>
                                        </p:tgtEl>
                                        <p:attrNameLst>
                                          <p:attrName>style.visibility</p:attrName>
                                        </p:attrNameLst>
                                      </p:cBhvr>
                                      <p:to>
                                        <p:strVal val="visible"/>
                                      </p:to>
                                    </p:set>
                                    <p:animEffect transition="in" filter="wipe(up)">
                                      <p:cBhvr>
                                        <p:cTn id="90" dur="750"/>
                                        <p:tgtEl>
                                          <p:spTgt spid="78"/>
                                        </p:tgtEl>
                                      </p:cBhvr>
                                    </p:animEffect>
                                  </p:childTnLst>
                                </p:cTn>
                              </p:par>
                              <p:par>
                                <p:cTn id="91" presetID="22" presetClass="entr" presetSubtype="2" fill="hold" nodeType="withEffect">
                                  <p:stCondLst>
                                    <p:cond delay="7500"/>
                                  </p:stCondLst>
                                  <p:childTnLst>
                                    <p:set>
                                      <p:cBhvr>
                                        <p:cTn id="92" dur="1" fill="hold">
                                          <p:stCondLst>
                                            <p:cond delay="0"/>
                                          </p:stCondLst>
                                        </p:cTn>
                                        <p:tgtEl>
                                          <p:spTgt spid="79"/>
                                        </p:tgtEl>
                                        <p:attrNameLst>
                                          <p:attrName>style.visibility</p:attrName>
                                        </p:attrNameLst>
                                      </p:cBhvr>
                                      <p:to>
                                        <p:strVal val="visible"/>
                                      </p:to>
                                    </p:set>
                                    <p:animEffect transition="in" filter="wipe(right)">
                                      <p:cBhvr>
                                        <p:cTn id="93" dur="750"/>
                                        <p:tgtEl>
                                          <p:spTgt spid="79"/>
                                        </p:tgtEl>
                                      </p:cBhvr>
                                    </p:animEffect>
                                  </p:childTnLst>
                                </p:cTn>
                              </p:par>
                              <p:par>
                                <p:cTn id="94" presetID="8" presetClass="emph" presetSubtype="0" repeatCount="indefinite" fill="hold" nodeType="withEffect">
                                  <p:stCondLst>
                                    <p:cond delay="4000"/>
                                  </p:stCondLst>
                                  <p:childTnLst>
                                    <p:animRot by="21600000">
                                      <p:cBhvr>
                                        <p:cTn id="95" dur="5500" fill="hold"/>
                                        <p:tgtEl>
                                          <p:spTgt spid="8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8" grpId="0" animBg="1"/>
      <p:bldP spid="49" grpId="0" animBg="1"/>
      <p:bldP spid="50" grpId="0" animBg="1"/>
      <p:bldP spid="66" grpId="0" animBg="1"/>
      <p:bldP spid="72" grpId="0" animBg="1"/>
      <p:bldP spid="73" grpId="0" animBg="1"/>
      <p:bldP spid="74"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6" name="Group 25" hidden="1">
            <a:extLst>
              <a:ext uri="{FF2B5EF4-FFF2-40B4-BE49-F238E27FC236}">
                <a16:creationId xmlns:a16="http://schemas.microsoft.com/office/drawing/2014/main" id="{E765920E-4251-400C-A584-49820EF86DC0}"/>
              </a:ext>
            </a:extLst>
          </p:cNvPr>
          <p:cNvGrpSpPr/>
          <p:nvPr/>
        </p:nvGrpSpPr>
        <p:grpSpPr>
          <a:xfrm flipH="1">
            <a:off x="6458730" y="13716000"/>
            <a:ext cx="5588294" cy="474304"/>
            <a:chOff x="396540" y="859316"/>
            <a:chExt cx="5588294" cy="474304"/>
          </a:xfrm>
          <a:effectLst>
            <a:glow rad="50800">
              <a:srgbClr val="00B0F0">
                <a:alpha val="27000"/>
              </a:srgbClr>
            </a:glow>
          </a:effectLst>
        </p:grpSpPr>
        <p:cxnSp>
          <p:nvCxnSpPr>
            <p:cNvPr id="27" name="Straight Connector 26" hidden="1">
              <a:extLst>
                <a:ext uri="{FF2B5EF4-FFF2-40B4-BE49-F238E27FC236}">
                  <a16:creationId xmlns:a16="http://schemas.microsoft.com/office/drawing/2014/main" id="{72CA0E71-EA2B-4EE6-B075-B4F5944D580A}"/>
                </a:ext>
              </a:extLst>
            </p:cNvPr>
            <p:cNvCxnSpPr/>
            <p:nvPr/>
          </p:nvCxnSpPr>
          <p:spPr>
            <a:xfrm>
              <a:off x="396540" y="861141"/>
              <a:ext cx="164151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hidden="1">
              <a:extLst>
                <a:ext uri="{FF2B5EF4-FFF2-40B4-BE49-F238E27FC236}">
                  <a16:creationId xmlns:a16="http://schemas.microsoft.com/office/drawing/2014/main" id="{D0AF223A-F143-4D11-84E8-F6BDA7AF32EE}"/>
                </a:ext>
              </a:extLst>
            </p:cNvPr>
            <p:cNvCxnSpPr>
              <a:cxnSpLocks/>
            </p:cNvCxnSpPr>
            <p:nvPr/>
          </p:nvCxnSpPr>
          <p:spPr>
            <a:xfrm>
              <a:off x="2585044" y="1286166"/>
              <a:ext cx="25011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hidden="1">
              <a:extLst>
                <a:ext uri="{FF2B5EF4-FFF2-40B4-BE49-F238E27FC236}">
                  <a16:creationId xmlns:a16="http://schemas.microsoft.com/office/drawing/2014/main" id="{2EF6477C-B11A-42D9-BB6B-D7106D48D25D}"/>
                </a:ext>
              </a:extLst>
            </p:cNvPr>
            <p:cNvCxnSpPr>
              <a:cxnSpLocks/>
            </p:cNvCxnSpPr>
            <p:nvPr/>
          </p:nvCxnSpPr>
          <p:spPr>
            <a:xfrm>
              <a:off x="2027104" y="859316"/>
              <a:ext cx="567065" cy="4286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Oval 30" hidden="1">
              <a:extLst>
                <a:ext uri="{FF2B5EF4-FFF2-40B4-BE49-F238E27FC236}">
                  <a16:creationId xmlns:a16="http://schemas.microsoft.com/office/drawing/2014/main" id="{3C07EAA0-BE1F-4B53-9D34-F848CB7E1B04}"/>
                </a:ext>
              </a:extLst>
            </p:cNvPr>
            <p:cNvSpPr/>
            <p:nvPr/>
          </p:nvSpPr>
          <p:spPr>
            <a:xfrm flipV="1">
              <a:off x="5091675" y="1238712"/>
              <a:ext cx="94908" cy="9490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2" name="Straight Connector 31" hidden="1">
              <a:extLst>
                <a:ext uri="{FF2B5EF4-FFF2-40B4-BE49-F238E27FC236}">
                  <a16:creationId xmlns:a16="http://schemas.microsoft.com/office/drawing/2014/main" id="{EA954272-6C8A-484C-A5A7-E492F2850821}"/>
                </a:ext>
              </a:extLst>
            </p:cNvPr>
            <p:cNvCxnSpPr>
              <a:cxnSpLocks/>
            </p:cNvCxnSpPr>
            <p:nvPr/>
          </p:nvCxnSpPr>
          <p:spPr>
            <a:xfrm>
              <a:off x="5186583" y="1290248"/>
              <a:ext cx="79825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hidden="1">
            <a:extLst>
              <a:ext uri="{FF2B5EF4-FFF2-40B4-BE49-F238E27FC236}">
                <a16:creationId xmlns:a16="http://schemas.microsoft.com/office/drawing/2014/main" id="{A7CCFFAD-4E25-424C-B792-A9BD913BAB26}"/>
              </a:ext>
            </a:extLst>
          </p:cNvPr>
          <p:cNvCxnSpPr>
            <a:cxnSpLocks/>
          </p:cNvCxnSpPr>
          <p:nvPr/>
        </p:nvCxnSpPr>
        <p:spPr>
          <a:xfrm flipH="1">
            <a:off x="7780015" y="6485841"/>
            <a:ext cx="981559"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34" name="Straight Connector 33" hidden="1">
            <a:extLst>
              <a:ext uri="{FF2B5EF4-FFF2-40B4-BE49-F238E27FC236}">
                <a16:creationId xmlns:a16="http://schemas.microsoft.com/office/drawing/2014/main" id="{0CAAB2EC-FA25-4E94-8C51-301864441C88}"/>
              </a:ext>
            </a:extLst>
          </p:cNvPr>
          <p:cNvCxnSpPr>
            <a:cxnSpLocks/>
          </p:cNvCxnSpPr>
          <p:nvPr/>
        </p:nvCxnSpPr>
        <p:spPr>
          <a:xfrm flipH="1">
            <a:off x="7425130" y="6278113"/>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35" name="Group 34" hidden="1">
            <a:extLst>
              <a:ext uri="{FF2B5EF4-FFF2-40B4-BE49-F238E27FC236}">
                <a16:creationId xmlns:a16="http://schemas.microsoft.com/office/drawing/2014/main" id="{4B166ECB-B08B-4D7F-9D15-8644288D1285}"/>
              </a:ext>
            </a:extLst>
          </p:cNvPr>
          <p:cNvGrpSpPr/>
          <p:nvPr/>
        </p:nvGrpSpPr>
        <p:grpSpPr>
          <a:xfrm flipH="1">
            <a:off x="9479850" y="13716000"/>
            <a:ext cx="702507" cy="215359"/>
            <a:chOff x="2261207" y="1178878"/>
            <a:chExt cx="702507" cy="215359"/>
          </a:xfrm>
          <a:effectLst>
            <a:glow rad="50800">
              <a:srgbClr val="00B0F0">
                <a:alpha val="27000"/>
              </a:srgbClr>
            </a:glow>
          </a:effectLst>
        </p:grpSpPr>
        <p:cxnSp>
          <p:nvCxnSpPr>
            <p:cNvPr id="36" name="Straight Connector 35" hidden="1">
              <a:extLst>
                <a:ext uri="{FF2B5EF4-FFF2-40B4-BE49-F238E27FC236}">
                  <a16:creationId xmlns:a16="http://schemas.microsoft.com/office/drawing/2014/main" id="{977BB2FD-E807-49F4-A116-643881A38600}"/>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hidden="1">
              <a:extLst>
                <a:ext uri="{FF2B5EF4-FFF2-40B4-BE49-F238E27FC236}">
                  <a16:creationId xmlns:a16="http://schemas.microsoft.com/office/drawing/2014/main" id="{F784DD01-337E-48A2-B273-ADBEC8D05988}"/>
                </a:ext>
              </a:extLst>
            </p:cNvPr>
            <p:cNvCxnSpPr>
              <a:cxnSpLocks/>
            </p:cNvCxnSpPr>
            <p:nvPr/>
          </p:nvCxnSpPr>
          <p:spPr>
            <a:xfrm>
              <a:off x="2261207"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8" name="Group 37" hidden="1">
            <a:extLst>
              <a:ext uri="{FF2B5EF4-FFF2-40B4-BE49-F238E27FC236}">
                <a16:creationId xmlns:a16="http://schemas.microsoft.com/office/drawing/2014/main" id="{C45549C6-7225-4385-95DE-23A81523CCC1}"/>
              </a:ext>
            </a:extLst>
          </p:cNvPr>
          <p:cNvGrpSpPr/>
          <p:nvPr/>
        </p:nvGrpSpPr>
        <p:grpSpPr>
          <a:xfrm>
            <a:off x="218201" y="13716000"/>
            <a:ext cx="4336374" cy="428675"/>
            <a:chOff x="218201" y="6013788"/>
            <a:chExt cx="4336374" cy="428675"/>
          </a:xfrm>
        </p:grpSpPr>
        <p:cxnSp>
          <p:nvCxnSpPr>
            <p:cNvPr id="39" name="Straight Connector 38" hidden="1">
              <a:extLst>
                <a:ext uri="{FF2B5EF4-FFF2-40B4-BE49-F238E27FC236}">
                  <a16:creationId xmlns:a16="http://schemas.microsoft.com/office/drawing/2014/main" id="{E137A9F0-91D4-4FA1-80D1-F8187812927C}"/>
                </a:ext>
              </a:extLst>
            </p:cNvPr>
            <p:cNvCxnSpPr/>
            <p:nvPr/>
          </p:nvCxnSpPr>
          <p:spPr>
            <a:xfrm>
              <a:off x="218201" y="6015613"/>
              <a:ext cx="1641514"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0" name="Straight Connector 39" hidden="1">
              <a:extLst>
                <a:ext uri="{FF2B5EF4-FFF2-40B4-BE49-F238E27FC236}">
                  <a16:creationId xmlns:a16="http://schemas.microsoft.com/office/drawing/2014/main" id="{D73B7460-BC8E-4DBD-8225-9B68D1EC0578}"/>
                </a:ext>
              </a:extLst>
            </p:cNvPr>
            <p:cNvCxnSpPr>
              <a:cxnSpLocks/>
            </p:cNvCxnSpPr>
            <p:nvPr/>
          </p:nvCxnSpPr>
          <p:spPr>
            <a:xfrm>
              <a:off x="2406705" y="6440638"/>
              <a:ext cx="2147870"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1" name="Straight Connector 40" hidden="1">
              <a:extLst>
                <a:ext uri="{FF2B5EF4-FFF2-40B4-BE49-F238E27FC236}">
                  <a16:creationId xmlns:a16="http://schemas.microsoft.com/office/drawing/2014/main" id="{0BAB8909-F2DD-4284-B724-B4A3FA299D42}"/>
                </a:ext>
              </a:extLst>
            </p:cNvPr>
            <p:cNvCxnSpPr>
              <a:cxnSpLocks/>
            </p:cNvCxnSpPr>
            <p:nvPr/>
          </p:nvCxnSpPr>
          <p:spPr>
            <a:xfrm>
              <a:off x="1848765" y="6013788"/>
              <a:ext cx="567065" cy="428675"/>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sp>
        <p:nvSpPr>
          <p:cNvPr id="42" name="Oval 41" hidden="1">
            <a:extLst>
              <a:ext uri="{FF2B5EF4-FFF2-40B4-BE49-F238E27FC236}">
                <a16:creationId xmlns:a16="http://schemas.microsoft.com/office/drawing/2014/main" id="{6892A4C6-F8D0-4F75-BD23-F3B89934CC1D}"/>
              </a:ext>
            </a:extLst>
          </p:cNvPr>
          <p:cNvSpPr/>
          <p:nvPr/>
        </p:nvSpPr>
        <p:spPr>
          <a:xfrm flipV="1">
            <a:off x="6057834"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3" name="Straight Connector 42" hidden="1">
            <a:extLst>
              <a:ext uri="{FF2B5EF4-FFF2-40B4-BE49-F238E27FC236}">
                <a16:creationId xmlns:a16="http://schemas.microsoft.com/office/drawing/2014/main" id="{928A56D9-94A4-4098-BB3F-7D435159FFC6}"/>
              </a:ext>
            </a:extLst>
          </p:cNvPr>
          <p:cNvCxnSpPr>
            <a:cxnSpLocks/>
          </p:cNvCxnSpPr>
          <p:nvPr/>
        </p:nvCxnSpPr>
        <p:spPr>
          <a:xfrm>
            <a:off x="3024646" y="137160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4" name="Straight Connector 43" hidden="1">
            <a:extLst>
              <a:ext uri="{FF2B5EF4-FFF2-40B4-BE49-F238E27FC236}">
                <a16:creationId xmlns:a16="http://schemas.microsoft.com/office/drawing/2014/main" id="{24B084AE-9B86-4EB5-8E93-616C4D8C0B5F}"/>
              </a:ext>
            </a:extLst>
          </p:cNvPr>
          <p:cNvCxnSpPr>
            <a:cxnSpLocks/>
          </p:cNvCxnSpPr>
          <p:nvPr/>
        </p:nvCxnSpPr>
        <p:spPr>
          <a:xfrm>
            <a:off x="2600261" y="137160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45" name="Group 44" hidden="1">
            <a:extLst>
              <a:ext uri="{FF2B5EF4-FFF2-40B4-BE49-F238E27FC236}">
                <a16:creationId xmlns:a16="http://schemas.microsoft.com/office/drawing/2014/main" id="{FE2C666D-A570-43A4-9278-DFC2B5EAC846}"/>
              </a:ext>
            </a:extLst>
          </p:cNvPr>
          <p:cNvGrpSpPr/>
          <p:nvPr/>
        </p:nvGrpSpPr>
        <p:grpSpPr>
          <a:xfrm>
            <a:off x="2077919" y="13716000"/>
            <a:ext cx="690046" cy="215359"/>
            <a:chOff x="2273668" y="1178878"/>
            <a:chExt cx="690046" cy="215359"/>
          </a:xfrm>
          <a:effectLst>
            <a:glow rad="50800">
              <a:srgbClr val="00B0F0">
                <a:alpha val="27000"/>
              </a:srgbClr>
            </a:glow>
          </a:effectLst>
        </p:grpSpPr>
        <p:cxnSp>
          <p:nvCxnSpPr>
            <p:cNvPr id="46" name="Straight Connector 45" hidden="1">
              <a:extLst>
                <a:ext uri="{FF2B5EF4-FFF2-40B4-BE49-F238E27FC236}">
                  <a16:creationId xmlns:a16="http://schemas.microsoft.com/office/drawing/2014/main" id="{AF6B0937-4FE8-4BDC-8BCF-68C68C48ADA6}"/>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hidden="1">
              <a:extLst>
                <a:ext uri="{FF2B5EF4-FFF2-40B4-BE49-F238E27FC236}">
                  <a16:creationId xmlns:a16="http://schemas.microsoft.com/office/drawing/2014/main" id="{2B9119AE-9E3E-43A6-92D3-05F04992C6B7}"/>
                </a:ext>
              </a:extLst>
            </p:cNvPr>
            <p:cNvCxnSpPr>
              <a:cxnSpLocks/>
            </p:cNvCxnSpPr>
            <p:nvPr/>
          </p:nvCxnSpPr>
          <p:spPr>
            <a:xfrm>
              <a:off x="2273668"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8" name="Oval 47" hidden="1">
            <a:extLst>
              <a:ext uri="{FF2B5EF4-FFF2-40B4-BE49-F238E27FC236}">
                <a16:creationId xmlns:a16="http://schemas.microsoft.com/office/drawing/2014/main" id="{48B94A45-EC03-4EF7-89AC-B8B64CF0E0E8}"/>
              </a:ext>
            </a:extLst>
          </p:cNvPr>
          <p:cNvSpPr/>
          <p:nvPr/>
        </p:nvSpPr>
        <p:spPr>
          <a:xfrm flipV="1">
            <a:off x="5666998"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Oval 48" hidden="1">
            <a:extLst>
              <a:ext uri="{FF2B5EF4-FFF2-40B4-BE49-F238E27FC236}">
                <a16:creationId xmlns:a16="http://schemas.microsoft.com/office/drawing/2014/main" id="{9C7B9708-929F-4598-991B-AB0FC2EA1DE7}"/>
              </a:ext>
            </a:extLst>
          </p:cNvPr>
          <p:cNvSpPr/>
          <p:nvPr/>
        </p:nvSpPr>
        <p:spPr>
          <a:xfrm flipV="1">
            <a:off x="5276162"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Oval 49" hidden="1">
            <a:extLst>
              <a:ext uri="{FF2B5EF4-FFF2-40B4-BE49-F238E27FC236}">
                <a16:creationId xmlns:a16="http://schemas.microsoft.com/office/drawing/2014/main" id="{CE938702-8179-4188-BC0B-8E7C9C61F6FE}"/>
              </a:ext>
            </a:extLst>
          </p:cNvPr>
          <p:cNvSpPr/>
          <p:nvPr/>
        </p:nvSpPr>
        <p:spPr>
          <a:xfrm flipV="1">
            <a:off x="4897364"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hidden="1">
            <a:extLst>
              <a:ext uri="{FF2B5EF4-FFF2-40B4-BE49-F238E27FC236}">
                <a16:creationId xmlns:a16="http://schemas.microsoft.com/office/drawing/2014/main" id="{E2A2DAF5-AE77-42DC-B41A-7280D45056BD}"/>
              </a:ext>
            </a:extLst>
          </p:cNvPr>
          <p:cNvGrpSpPr/>
          <p:nvPr/>
        </p:nvGrpSpPr>
        <p:grpSpPr>
          <a:xfrm flipH="1" flipV="1">
            <a:off x="6611130" y="13716000"/>
            <a:ext cx="5588294" cy="474304"/>
            <a:chOff x="396540" y="859316"/>
            <a:chExt cx="5588294" cy="474304"/>
          </a:xfrm>
          <a:effectLst>
            <a:glow rad="50800">
              <a:srgbClr val="00B0F0">
                <a:alpha val="27000"/>
              </a:srgbClr>
            </a:glow>
          </a:effectLst>
        </p:grpSpPr>
        <p:cxnSp>
          <p:nvCxnSpPr>
            <p:cNvPr id="52" name="Straight Connector 51" hidden="1">
              <a:extLst>
                <a:ext uri="{FF2B5EF4-FFF2-40B4-BE49-F238E27FC236}">
                  <a16:creationId xmlns:a16="http://schemas.microsoft.com/office/drawing/2014/main" id="{74B45ED4-E250-4539-B789-A311C1B9FFEB}"/>
                </a:ext>
              </a:extLst>
            </p:cNvPr>
            <p:cNvCxnSpPr/>
            <p:nvPr/>
          </p:nvCxnSpPr>
          <p:spPr>
            <a:xfrm>
              <a:off x="396540" y="861141"/>
              <a:ext cx="164151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hidden="1">
              <a:extLst>
                <a:ext uri="{FF2B5EF4-FFF2-40B4-BE49-F238E27FC236}">
                  <a16:creationId xmlns:a16="http://schemas.microsoft.com/office/drawing/2014/main" id="{C219983D-C682-4719-A4FF-435C8C575F20}"/>
                </a:ext>
              </a:extLst>
            </p:cNvPr>
            <p:cNvCxnSpPr>
              <a:cxnSpLocks/>
            </p:cNvCxnSpPr>
            <p:nvPr/>
          </p:nvCxnSpPr>
          <p:spPr>
            <a:xfrm>
              <a:off x="2585044" y="1286166"/>
              <a:ext cx="25011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hidden="1">
              <a:extLst>
                <a:ext uri="{FF2B5EF4-FFF2-40B4-BE49-F238E27FC236}">
                  <a16:creationId xmlns:a16="http://schemas.microsoft.com/office/drawing/2014/main" id="{10195493-96B3-41B8-9BF2-D537C136E407}"/>
                </a:ext>
              </a:extLst>
            </p:cNvPr>
            <p:cNvCxnSpPr>
              <a:cxnSpLocks/>
            </p:cNvCxnSpPr>
            <p:nvPr/>
          </p:nvCxnSpPr>
          <p:spPr>
            <a:xfrm>
              <a:off x="2027104" y="859316"/>
              <a:ext cx="567065" cy="4286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Oval 54" hidden="1">
              <a:extLst>
                <a:ext uri="{FF2B5EF4-FFF2-40B4-BE49-F238E27FC236}">
                  <a16:creationId xmlns:a16="http://schemas.microsoft.com/office/drawing/2014/main" id="{E7F3E2A0-B9D5-42F7-BAB2-FA2A046093EA}"/>
                </a:ext>
              </a:extLst>
            </p:cNvPr>
            <p:cNvSpPr/>
            <p:nvPr/>
          </p:nvSpPr>
          <p:spPr>
            <a:xfrm flipV="1">
              <a:off x="5091675" y="1238712"/>
              <a:ext cx="94908" cy="9490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6" name="Straight Connector 55" hidden="1">
              <a:extLst>
                <a:ext uri="{FF2B5EF4-FFF2-40B4-BE49-F238E27FC236}">
                  <a16:creationId xmlns:a16="http://schemas.microsoft.com/office/drawing/2014/main" id="{6D5B989F-4477-493F-8C12-40A990B9B9D8}"/>
                </a:ext>
              </a:extLst>
            </p:cNvPr>
            <p:cNvCxnSpPr>
              <a:cxnSpLocks/>
            </p:cNvCxnSpPr>
            <p:nvPr/>
          </p:nvCxnSpPr>
          <p:spPr>
            <a:xfrm>
              <a:off x="5186583" y="1290248"/>
              <a:ext cx="79825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57" name="Straight Connector 56" hidden="1">
            <a:extLst>
              <a:ext uri="{FF2B5EF4-FFF2-40B4-BE49-F238E27FC236}">
                <a16:creationId xmlns:a16="http://schemas.microsoft.com/office/drawing/2014/main" id="{4130AA28-2375-4D57-9161-022E2995A8CF}"/>
              </a:ext>
            </a:extLst>
          </p:cNvPr>
          <p:cNvCxnSpPr>
            <a:cxnSpLocks/>
          </p:cNvCxnSpPr>
          <p:nvPr/>
        </p:nvCxnSpPr>
        <p:spPr>
          <a:xfrm flipH="1" flipV="1">
            <a:off x="7932415" y="732741"/>
            <a:ext cx="981559"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58" name="Straight Connector 57" hidden="1">
            <a:extLst>
              <a:ext uri="{FF2B5EF4-FFF2-40B4-BE49-F238E27FC236}">
                <a16:creationId xmlns:a16="http://schemas.microsoft.com/office/drawing/2014/main" id="{5D049B21-8397-4BA6-B4D5-AE00BA794B98}"/>
              </a:ext>
            </a:extLst>
          </p:cNvPr>
          <p:cNvCxnSpPr>
            <a:cxnSpLocks/>
          </p:cNvCxnSpPr>
          <p:nvPr/>
        </p:nvCxnSpPr>
        <p:spPr>
          <a:xfrm flipH="1" flipV="1">
            <a:off x="7577530" y="525013"/>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59" name="Group 58" hidden="1">
            <a:extLst>
              <a:ext uri="{FF2B5EF4-FFF2-40B4-BE49-F238E27FC236}">
                <a16:creationId xmlns:a16="http://schemas.microsoft.com/office/drawing/2014/main" id="{AAFA79DC-01FE-42A7-994E-00DA86DB8C57}"/>
              </a:ext>
            </a:extLst>
          </p:cNvPr>
          <p:cNvGrpSpPr/>
          <p:nvPr/>
        </p:nvGrpSpPr>
        <p:grpSpPr>
          <a:xfrm flipH="1" flipV="1">
            <a:off x="9632250" y="13716000"/>
            <a:ext cx="702507" cy="215359"/>
            <a:chOff x="2261207" y="1178878"/>
            <a:chExt cx="702507" cy="215359"/>
          </a:xfrm>
          <a:effectLst>
            <a:glow rad="50800">
              <a:srgbClr val="00B0F0">
                <a:alpha val="27000"/>
              </a:srgbClr>
            </a:glow>
          </a:effectLst>
        </p:grpSpPr>
        <p:cxnSp>
          <p:nvCxnSpPr>
            <p:cNvPr id="60" name="Straight Connector 59" hidden="1">
              <a:extLst>
                <a:ext uri="{FF2B5EF4-FFF2-40B4-BE49-F238E27FC236}">
                  <a16:creationId xmlns:a16="http://schemas.microsoft.com/office/drawing/2014/main" id="{16A45D2A-1C94-446F-B8CB-08C7E79D8408}"/>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hidden="1">
              <a:extLst>
                <a:ext uri="{FF2B5EF4-FFF2-40B4-BE49-F238E27FC236}">
                  <a16:creationId xmlns:a16="http://schemas.microsoft.com/office/drawing/2014/main" id="{B1B7D386-ED11-4A1E-B92D-999684202D20}"/>
                </a:ext>
              </a:extLst>
            </p:cNvPr>
            <p:cNvCxnSpPr>
              <a:cxnSpLocks/>
            </p:cNvCxnSpPr>
            <p:nvPr/>
          </p:nvCxnSpPr>
          <p:spPr>
            <a:xfrm>
              <a:off x="2261207"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hidden="1">
            <a:extLst>
              <a:ext uri="{FF2B5EF4-FFF2-40B4-BE49-F238E27FC236}">
                <a16:creationId xmlns:a16="http://schemas.microsoft.com/office/drawing/2014/main" id="{E305BCA7-0B5D-4196-A2C7-4ED330946C0B}"/>
              </a:ext>
            </a:extLst>
          </p:cNvPr>
          <p:cNvGrpSpPr/>
          <p:nvPr/>
        </p:nvGrpSpPr>
        <p:grpSpPr>
          <a:xfrm flipV="1">
            <a:off x="370601" y="13716000"/>
            <a:ext cx="4336374" cy="428675"/>
            <a:chOff x="218201" y="6013788"/>
            <a:chExt cx="4336374" cy="428675"/>
          </a:xfrm>
        </p:grpSpPr>
        <p:cxnSp>
          <p:nvCxnSpPr>
            <p:cNvPr id="63" name="Straight Connector 62" hidden="1">
              <a:extLst>
                <a:ext uri="{FF2B5EF4-FFF2-40B4-BE49-F238E27FC236}">
                  <a16:creationId xmlns:a16="http://schemas.microsoft.com/office/drawing/2014/main" id="{72B5B1A7-7F7C-4D4E-AF52-80E4023D1471}"/>
                </a:ext>
              </a:extLst>
            </p:cNvPr>
            <p:cNvCxnSpPr/>
            <p:nvPr/>
          </p:nvCxnSpPr>
          <p:spPr>
            <a:xfrm>
              <a:off x="218201" y="6015613"/>
              <a:ext cx="1641514"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4" name="Straight Connector 63" hidden="1">
              <a:extLst>
                <a:ext uri="{FF2B5EF4-FFF2-40B4-BE49-F238E27FC236}">
                  <a16:creationId xmlns:a16="http://schemas.microsoft.com/office/drawing/2014/main" id="{CDAD2B66-5E89-4657-8089-E2A0036DCE71}"/>
                </a:ext>
              </a:extLst>
            </p:cNvPr>
            <p:cNvCxnSpPr>
              <a:cxnSpLocks/>
            </p:cNvCxnSpPr>
            <p:nvPr/>
          </p:nvCxnSpPr>
          <p:spPr>
            <a:xfrm>
              <a:off x="2406705" y="6440638"/>
              <a:ext cx="2147870"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5" name="Straight Connector 64" hidden="1">
              <a:extLst>
                <a:ext uri="{FF2B5EF4-FFF2-40B4-BE49-F238E27FC236}">
                  <a16:creationId xmlns:a16="http://schemas.microsoft.com/office/drawing/2014/main" id="{5E8B0027-2451-4ED7-8B68-90C5DB72E581}"/>
                </a:ext>
              </a:extLst>
            </p:cNvPr>
            <p:cNvCxnSpPr>
              <a:cxnSpLocks/>
            </p:cNvCxnSpPr>
            <p:nvPr/>
          </p:nvCxnSpPr>
          <p:spPr>
            <a:xfrm>
              <a:off x="1848765" y="6013788"/>
              <a:ext cx="567065" cy="428675"/>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sp>
        <p:nvSpPr>
          <p:cNvPr id="66" name="Oval 65" hidden="1">
            <a:extLst>
              <a:ext uri="{FF2B5EF4-FFF2-40B4-BE49-F238E27FC236}">
                <a16:creationId xmlns:a16="http://schemas.microsoft.com/office/drawing/2014/main" id="{DE0FA6CC-8140-4548-A3E3-1EFBF074AC2B}"/>
              </a:ext>
            </a:extLst>
          </p:cNvPr>
          <p:cNvSpPr/>
          <p:nvPr/>
        </p:nvSpPr>
        <p:spPr>
          <a:xfrm>
            <a:off x="6210234"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7" name="Straight Connector 66" hidden="1">
            <a:extLst>
              <a:ext uri="{FF2B5EF4-FFF2-40B4-BE49-F238E27FC236}">
                <a16:creationId xmlns:a16="http://schemas.microsoft.com/office/drawing/2014/main" id="{6C5B0FE9-5436-40AA-AAE5-B989BEC2F995}"/>
              </a:ext>
            </a:extLst>
          </p:cNvPr>
          <p:cNvCxnSpPr>
            <a:cxnSpLocks/>
          </p:cNvCxnSpPr>
          <p:nvPr/>
        </p:nvCxnSpPr>
        <p:spPr>
          <a:xfrm flipV="1">
            <a:off x="3177046" y="137160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8" name="Straight Connector 67" hidden="1">
            <a:extLst>
              <a:ext uri="{FF2B5EF4-FFF2-40B4-BE49-F238E27FC236}">
                <a16:creationId xmlns:a16="http://schemas.microsoft.com/office/drawing/2014/main" id="{89A5A5CF-A1DB-4059-8336-E848EC08E48D}"/>
              </a:ext>
            </a:extLst>
          </p:cNvPr>
          <p:cNvCxnSpPr>
            <a:cxnSpLocks/>
          </p:cNvCxnSpPr>
          <p:nvPr/>
        </p:nvCxnSpPr>
        <p:spPr>
          <a:xfrm flipV="1">
            <a:off x="2752661" y="137160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69" name="Group 68" hidden="1">
            <a:extLst>
              <a:ext uri="{FF2B5EF4-FFF2-40B4-BE49-F238E27FC236}">
                <a16:creationId xmlns:a16="http://schemas.microsoft.com/office/drawing/2014/main" id="{4B49C063-8F4D-4717-9E4B-7696A6CDCE5E}"/>
              </a:ext>
            </a:extLst>
          </p:cNvPr>
          <p:cNvGrpSpPr/>
          <p:nvPr/>
        </p:nvGrpSpPr>
        <p:grpSpPr>
          <a:xfrm flipV="1">
            <a:off x="2230319" y="13716000"/>
            <a:ext cx="690046" cy="215359"/>
            <a:chOff x="2273668" y="1178878"/>
            <a:chExt cx="690046" cy="215359"/>
          </a:xfrm>
          <a:effectLst>
            <a:glow rad="50800">
              <a:srgbClr val="00B0F0">
                <a:alpha val="27000"/>
              </a:srgbClr>
            </a:glow>
          </a:effectLst>
        </p:grpSpPr>
        <p:cxnSp>
          <p:nvCxnSpPr>
            <p:cNvPr id="70" name="Straight Connector 69" hidden="1">
              <a:extLst>
                <a:ext uri="{FF2B5EF4-FFF2-40B4-BE49-F238E27FC236}">
                  <a16:creationId xmlns:a16="http://schemas.microsoft.com/office/drawing/2014/main" id="{D7F0E8B5-386F-4CA2-A480-A7929916B297}"/>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hidden="1">
              <a:extLst>
                <a:ext uri="{FF2B5EF4-FFF2-40B4-BE49-F238E27FC236}">
                  <a16:creationId xmlns:a16="http://schemas.microsoft.com/office/drawing/2014/main" id="{B19CF0AB-C344-45E3-95A4-A4117F580A63}"/>
                </a:ext>
              </a:extLst>
            </p:cNvPr>
            <p:cNvCxnSpPr>
              <a:cxnSpLocks/>
            </p:cNvCxnSpPr>
            <p:nvPr/>
          </p:nvCxnSpPr>
          <p:spPr>
            <a:xfrm>
              <a:off x="2273668"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2" name="Oval 71" hidden="1">
            <a:extLst>
              <a:ext uri="{FF2B5EF4-FFF2-40B4-BE49-F238E27FC236}">
                <a16:creationId xmlns:a16="http://schemas.microsoft.com/office/drawing/2014/main" id="{F8EC46BF-3AAE-4E02-AF3D-36EE7F18796C}"/>
              </a:ext>
            </a:extLst>
          </p:cNvPr>
          <p:cNvSpPr/>
          <p:nvPr/>
        </p:nvSpPr>
        <p:spPr>
          <a:xfrm>
            <a:off x="5819398"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Oval 72" hidden="1">
            <a:extLst>
              <a:ext uri="{FF2B5EF4-FFF2-40B4-BE49-F238E27FC236}">
                <a16:creationId xmlns:a16="http://schemas.microsoft.com/office/drawing/2014/main" id="{4653C1E5-38D2-44E7-83E7-566F4D2E76EA}"/>
              </a:ext>
            </a:extLst>
          </p:cNvPr>
          <p:cNvSpPr/>
          <p:nvPr/>
        </p:nvSpPr>
        <p:spPr>
          <a:xfrm>
            <a:off x="5428562"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Oval 73" hidden="1">
            <a:extLst>
              <a:ext uri="{FF2B5EF4-FFF2-40B4-BE49-F238E27FC236}">
                <a16:creationId xmlns:a16="http://schemas.microsoft.com/office/drawing/2014/main" id="{140D314A-35AD-41F9-9EAF-E26BF4B4F3EE}"/>
              </a:ext>
            </a:extLst>
          </p:cNvPr>
          <p:cNvSpPr/>
          <p:nvPr/>
        </p:nvSpPr>
        <p:spPr>
          <a:xfrm>
            <a:off x="5049764"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5" name="Straight Connector 74" hidden="1">
            <a:extLst>
              <a:ext uri="{FF2B5EF4-FFF2-40B4-BE49-F238E27FC236}">
                <a16:creationId xmlns:a16="http://schemas.microsoft.com/office/drawing/2014/main" id="{129735DD-92B2-4B75-9684-32ADA4B0AC78}"/>
              </a:ext>
            </a:extLst>
          </p:cNvPr>
          <p:cNvCxnSpPr>
            <a:cxnSpLocks/>
          </p:cNvCxnSpPr>
          <p:nvPr/>
        </p:nvCxnSpPr>
        <p:spPr>
          <a:xfrm>
            <a:off x="72999" y="13716000"/>
            <a:ext cx="754332"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6" name="Straight Connector 75" hidden="1">
            <a:extLst>
              <a:ext uri="{FF2B5EF4-FFF2-40B4-BE49-F238E27FC236}">
                <a16:creationId xmlns:a16="http://schemas.microsoft.com/office/drawing/2014/main" id="{3AE54D20-EDC4-4903-824C-0B1357BFB096}"/>
              </a:ext>
            </a:extLst>
          </p:cNvPr>
          <p:cNvCxnSpPr>
            <a:cxnSpLocks/>
          </p:cNvCxnSpPr>
          <p:nvPr/>
        </p:nvCxnSpPr>
        <p:spPr>
          <a:xfrm>
            <a:off x="1187119" y="13716000"/>
            <a:ext cx="0" cy="1848006"/>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7" name="Straight Connector 76" hidden="1">
            <a:extLst>
              <a:ext uri="{FF2B5EF4-FFF2-40B4-BE49-F238E27FC236}">
                <a16:creationId xmlns:a16="http://schemas.microsoft.com/office/drawing/2014/main" id="{6E716C95-D309-4843-B57B-70574BFCB2B4}"/>
              </a:ext>
            </a:extLst>
          </p:cNvPr>
          <p:cNvCxnSpPr>
            <a:cxnSpLocks/>
          </p:cNvCxnSpPr>
          <p:nvPr/>
        </p:nvCxnSpPr>
        <p:spPr>
          <a:xfrm>
            <a:off x="1187119" y="13716000"/>
            <a:ext cx="10085533"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8" name="Straight Connector 77" hidden="1">
            <a:extLst>
              <a:ext uri="{FF2B5EF4-FFF2-40B4-BE49-F238E27FC236}">
                <a16:creationId xmlns:a16="http://schemas.microsoft.com/office/drawing/2014/main" id="{8B8F3E26-5090-4DDC-9C10-10367D1E7760}"/>
              </a:ext>
            </a:extLst>
          </p:cNvPr>
          <p:cNvCxnSpPr>
            <a:cxnSpLocks/>
          </p:cNvCxnSpPr>
          <p:nvPr/>
        </p:nvCxnSpPr>
        <p:spPr>
          <a:xfrm>
            <a:off x="11272652" y="13716000"/>
            <a:ext cx="0" cy="2082062"/>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9" name="Straight Connector 78" hidden="1">
            <a:extLst>
              <a:ext uri="{FF2B5EF4-FFF2-40B4-BE49-F238E27FC236}">
                <a16:creationId xmlns:a16="http://schemas.microsoft.com/office/drawing/2014/main" id="{9CD4BD38-6C56-4DB8-9C0C-F4CB6192A0C2}"/>
              </a:ext>
            </a:extLst>
          </p:cNvPr>
          <p:cNvCxnSpPr>
            <a:cxnSpLocks/>
          </p:cNvCxnSpPr>
          <p:nvPr/>
        </p:nvCxnSpPr>
        <p:spPr>
          <a:xfrm>
            <a:off x="5301671" y="13716000"/>
            <a:ext cx="5970981"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grpSp>
        <p:nvGrpSpPr>
          <p:cNvPr id="80" name="Group 79" hidden="1">
            <a:extLst>
              <a:ext uri="{FF2B5EF4-FFF2-40B4-BE49-F238E27FC236}">
                <a16:creationId xmlns:a16="http://schemas.microsoft.com/office/drawing/2014/main" id="{6D9EF87B-E608-4C1C-B48D-57A1391C16EE}"/>
              </a:ext>
            </a:extLst>
          </p:cNvPr>
          <p:cNvGrpSpPr/>
          <p:nvPr/>
        </p:nvGrpSpPr>
        <p:grpSpPr>
          <a:xfrm rot="9345197">
            <a:off x="1092939" y="13716000"/>
            <a:ext cx="146206" cy="146206"/>
            <a:chOff x="4440936" y="1773936"/>
            <a:chExt cx="3310128" cy="3310128"/>
          </a:xfrm>
          <a:effectLst>
            <a:glow rad="38100">
              <a:schemeClr val="accent5">
                <a:satMod val="175000"/>
                <a:alpha val="28000"/>
              </a:schemeClr>
            </a:glow>
          </a:effectLst>
        </p:grpSpPr>
        <p:sp>
          <p:nvSpPr>
            <p:cNvPr id="81" name="Oval 80" hidden="1">
              <a:extLst>
                <a:ext uri="{FF2B5EF4-FFF2-40B4-BE49-F238E27FC236}">
                  <a16:creationId xmlns:a16="http://schemas.microsoft.com/office/drawing/2014/main" id="{7B94A7E5-7DD8-4CD1-BC5E-3810919EB197}"/>
                </a:ext>
              </a:extLst>
            </p:cNvPr>
            <p:cNvSpPr/>
            <p:nvPr/>
          </p:nvSpPr>
          <p:spPr>
            <a:xfrm>
              <a:off x="4441251" y="1774251"/>
              <a:ext cx="3309498" cy="3309498"/>
            </a:xfrm>
            <a:prstGeom prst="ellipse">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Arc 81" hidden="1">
              <a:extLst>
                <a:ext uri="{FF2B5EF4-FFF2-40B4-BE49-F238E27FC236}">
                  <a16:creationId xmlns:a16="http://schemas.microsoft.com/office/drawing/2014/main" id="{262EF9FA-4868-44EE-9CF1-12F5E9ECA823}"/>
                </a:ext>
              </a:extLst>
            </p:cNvPr>
            <p:cNvSpPr/>
            <p:nvPr/>
          </p:nvSpPr>
          <p:spPr>
            <a:xfrm>
              <a:off x="4440936" y="1773936"/>
              <a:ext cx="3310128" cy="3310128"/>
            </a:xfrm>
            <a:prstGeom prst="arc">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Arc 82" hidden="1">
              <a:extLst>
                <a:ext uri="{FF2B5EF4-FFF2-40B4-BE49-F238E27FC236}">
                  <a16:creationId xmlns:a16="http://schemas.microsoft.com/office/drawing/2014/main" id="{81A76E66-8979-40C5-A860-EDAB4D03B2E4}"/>
                </a:ext>
              </a:extLst>
            </p:cNvPr>
            <p:cNvSpPr/>
            <p:nvPr/>
          </p:nvSpPr>
          <p:spPr>
            <a:xfrm flipH="1">
              <a:off x="4440936" y="1773936"/>
              <a:ext cx="3310128" cy="3310128"/>
            </a:xfrm>
            <a:prstGeom prst="arc">
              <a:avLst>
                <a:gd name="adj1" fmla="val 6117151"/>
                <a:gd name="adj2" fmla="val 8372158"/>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Arc 83" hidden="1">
              <a:extLst>
                <a:ext uri="{FF2B5EF4-FFF2-40B4-BE49-F238E27FC236}">
                  <a16:creationId xmlns:a16="http://schemas.microsoft.com/office/drawing/2014/main" id="{95ED56DD-B762-48EF-A579-F8B33CAACE8C}"/>
                </a:ext>
              </a:extLst>
            </p:cNvPr>
            <p:cNvSpPr/>
            <p:nvPr/>
          </p:nvSpPr>
          <p:spPr>
            <a:xfrm flipH="1">
              <a:off x="4440936" y="1773936"/>
              <a:ext cx="3310128" cy="3310128"/>
            </a:xfrm>
            <a:prstGeom prst="arc">
              <a:avLst>
                <a:gd name="adj1" fmla="val 20256575"/>
                <a:gd name="adj2" fmla="val 3001779"/>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8" name="Picture 7">
            <a:extLst>
              <a:ext uri="{FF2B5EF4-FFF2-40B4-BE49-F238E27FC236}">
                <a16:creationId xmlns:a16="http://schemas.microsoft.com/office/drawing/2014/main" id="{F481A20E-A4E5-4F6F-A651-4AC8AE9FC42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80000" y="1624014"/>
            <a:ext cx="2852754" cy="4011685"/>
          </a:xfrm>
          <a:prstGeom prst="rect">
            <a:avLst/>
          </a:prstGeom>
        </p:spPr>
      </p:pic>
      <p:pic>
        <p:nvPicPr>
          <p:cNvPr id="12" name="Picture 11">
            <a:extLst>
              <a:ext uri="{FF2B5EF4-FFF2-40B4-BE49-F238E27FC236}">
                <a16:creationId xmlns:a16="http://schemas.microsoft.com/office/drawing/2014/main" id="{7CB22F67-3818-4166-B174-A1300E945B3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603255" y="1602199"/>
            <a:ext cx="1267891" cy="1769316"/>
          </a:xfrm>
          <a:prstGeom prst="rect">
            <a:avLst/>
          </a:prstGeom>
        </p:spPr>
      </p:pic>
      <p:pic>
        <p:nvPicPr>
          <p:cNvPr id="15" name="Picture 14">
            <a:extLst>
              <a:ext uri="{FF2B5EF4-FFF2-40B4-BE49-F238E27FC236}">
                <a16:creationId xmlns:a16="http://schemas.microsoft.com/office/drawing/2014/main" id="{F240D326-A41A-4AB6-915C-5A53D4C04B0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138924" y="1605600"/>
            <a:ext cx="1711652" cy="2402593"/>
          </a:xfrm>
          <a:prstGeom prst="rect">
            <a:avLst/>
          </a:prstGeom>
        </p:spPr>
      </p:pic>
      <p:pic>
        <p:nvPicPr>
          <p:cNvPr id="24" name="Picture 23">
            <a:extLst>
              <a:ext uri="{FF2B5EF4-FFF2-40B4-BE49-F238E27FC236}">
                <a16:creationId xmlns:a16="http://schemas.microsoft.com/office/drawing/2014/main" id="{40D042E9-F35A-41E2-8B78-41B9BB48354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8162178" y="1596935"/>
            <a:ext cx="1711653" cy="2419923"/>
          </a:xfrm>
          <a:prstGeom prst="rect">
            <a:avLst/>
          </a:prstGeom>
        </p:spPr>
      </p:pic>
      <p:pic>
        <p:nvPicPr>
          <p:cNvPr id="149" name="Picture 148">
            <a:extLst>
              <a:ext uri="{FF2B5EF4-FFF2-40B4-BE49-F238E27FC236}">
                <a16:creationId xmlns:a16="http://schemas.microsoft.com/office/drawing/2014/main" id="{FBC21351-307C-4F51-A8D9-5401AA063348}"/>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2616297" y="1572457"/>
            <a:ext cx="1289021" cy="1828800"/>
          </a:xfrm>
          <a:prstGeom prst="rect">
            <a:avLst/>
          </a:prstGeom>
        </p:spPr>
      </p:pic>
      <p:sp>
        <p:nvSpPr>
          <p:cNvPr id="329" name="TextBox 328">
            <a:extLst>
              <a:ext uri="{FF2B5EF4-FFF2-40B4-BE49-F238E27FC236}">
                <a16:creationId xmlns:a16="http://schemas.microsoft.com/office/drawing/2014/main" id="{5DE5197B-84A7-4628-8877-7402CF25C3AF}"/>
              </a:ext>
            </a:extLst>
          </p:cNvPr>
          <p:cNvSpPr txBox="1"/>
          <p:nvPr/>
        </p:nvSpPr>
        <p:spPr>
          <a:xfrm>
            <a:off x="1876736" y="532136"/>
            <a:ext cx="8438529"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spc="300">
                <a:solidFill>
                  <a:prstClr val="white"/>
                </a:solidFill>
                <a:latin typeface="Tahoma" panose="020B0604030504040204" pitchFamily="34" charset="0"/>
              </a:rPr>
              <a:t>Các chủ điểm của học kì 2</a:t>
            </a:r>
            <a:endParaRPr kumimoji="0" lang="en-US" sz="4400" b="1" i="0" u="none" strike="noStrike" kern="1200" cap="none" spc="300" normalizeH="0" baseline="0" noProof="0" dirty="0">
              <a:ln>
                <a:noFill/>
              </a:ln>
              <a:solidFill>
                <a:prstClr val="white"/>
              </a:solidFill>
              <a:effectLst/>
              <a:uLnTx/>
              <a:uFillTx/>
              <a:latin typeface="Tahoma" panose="020B0604030504040204" pitchFamily="34" charset="0"/>
            </a:endParaRPr>
          </a:p>
        </p:txBody>
      </p:sp>
    </p:spTree>
    <p:extLst>
      <p:ext uri="{BB962C8B-B14F-4D97-AF65-F5344CB8AC3E}">
        <p14:creationId xmlns:p14="http://schemas.microsoft.com/office/powerpoint/2010/main" val="9847684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repeatCount="indefinite"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3000"/>
                                        <p:tgtEl>
                                          <p:spTgt spid="38"/>
                                        </p:tgtEl>
                                      </p:cBhvr>
                                    </p:animEffect>
                                  </p:childTnLst>
                                </p:cTn>
                              </p:par>
                              <p:par>
                                <p:cTn id="8" presetID="22" presetClass="entr" presetSubtype="8" repeatCount="indefinite" fill="hold" nodeType="withEffect">
                                  <p:stCondLst>
                                    <p:cond delay="500"/>
                                  </p:stCondLst>
                                  <p:childTnLst>
                                    <p:set>
                                      <p:cBhvr>
                                        <p:cTn id="9" dur="1" fill="hold">
                                          <p:stCondLst>
                                            <p:cond delay="0"/>
                                          </p:stCondLst>
                                        </p:cTn>
                                        <p:tgtEl>
                                          <p:spTgt spid="45"/>
                                        </p:tgtEl>
                                        <p:attrNameLst>
                                          <p:attrName>style.visibility</p:attrName>
                                        </p:attrNameLst>
                                      </p:cBhvr>
                                      <p:to>
                                        <p:strVal val="visible"/>
                                      </p:to>
                                    </p:set>
                                    <p:animEffect transition="in" filter="wipe(left)">
                                      <p:cBhvr>
                                        <p:cTn id="10" dur="2000"/>
                                        <p:tgtEl>
                                          <p:spTgt spid="45"/>
                                        </p:tgtEl>
                                      </p:cBhvr>
                                    </p:animEffect>
                                  </p:childTnLst>
                                </p:cTn>
                              </p:par>
                              <p:par>
                                <p:cTn id="11" presetID="22" presetClass="entr" presetSubtype="8" repeatCount="indefinite" fill="hold" nodeType="withEffect">
                                  <p:stCondLst>
                                    <p:cond delay="900"/>
                                  </p:stCondLst>
                                  <p:childTnLst>
                                    <p:set>
                                      <p:cBhvr>
                                        <p:cTn id="12" dur="1" fill="hold">
                                          <p:stCondLst>
                                            <p:cond delay="0"/>
                                          </p:stCondLst>
                                        </p:cTn>
                                        <p:tgtEl>
                                          <p:spTgt spid="44"/>
                                        </p:tgtEl>
                                        <p:attrNameLst>
                                          <p:attrName>style.visibility</p:attrName>
                                        </p:attrNameLst>
                                      </p:cBhvr>
                                      <p:to>
                                        <p:strVal val="visible"/>
                                      </p:to>
                                    </p:set>
                                    <p:animEffect transition="in" filter="wipe(left)">
                                      <p:cBhvr>
                                        <p:cTn id="13" dur="2000"/>
                                        <p:tgtEl>
                                          <p:spTgt spid="44"/>
                                        </p:tgtEl>
                                      </p:cBhvr>
                                    </p:animEffect>
                                  </p:childTnLst>
                                </p:cTn>
                              </p:par>
                              <p:par>
                                <p:cTn id="14" presetID="22" presetClass="entr" presetSubtype="8" repeatCount="indefinite" fill="hold" nodeType="withEffect">
                                  <p:stCondLst>
                                    <p:cond delay="1400"/>
                                  </p:stCondLst>
                                  <p:childTnLst>
                                    <p:set>
                                      <p:cBhvr>
                                        <p:cTn id="15" dur="1" fill="hold">
                                          <p:stCondLst>
                                            <p:cond delay="0"/>
                                          </p:stCondLst>
                                        </p:cTn>
                                        <p:tgtEl>
                                          <p:spTgt spid="43"/>
                                        </p:tgtEl>
                                        <p:attrNameLst>
                                          <p:attrName>style.visibility</p:attrName>
                                        </p:attrNameLst>
                                      </p:cBhvr>
                                      <p:to>
                                        <p:strVal val="visible"/>
                                      </p:to>
                                    </p:set>
                                    <p:animEffect transition="in" filter="wipe(left)">
                                      <p:cBhvr>
                                        <p:cTn id="16" dur="2000"/>
                                        <p:tgtEl>
                                          <p:spTgt spid="43"/>
                                        </p:tgtEl>
                                      </p:cBhvr>
                                    </p:animEffect>
                                  </p:childTnLst>
                                </p:cTn>
                              </p:par>
                              <p:par>
                                <p:cTn id="17" presetID="22" presetClass="entr" presetSubtype="2" repeatCount="indefinite"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right)">
                                      <p:cBhvr>
                                        <p:cTn id="19" dur="3000"/>
                                        <p:tgtEl>
                                          <p:spTgt spid="26"/>
                                        </p:tgtEl>
                                      </p:cBhvr>
                                    </p:animEffect>
                                  </p:childTnLst>
                                </p:cTn>
                              </p:par>
                              <p:par>
                                <p:cTn id="20" presetID="22" presetClass="entr" presetSubtype="2" repeatCount="indefinite" fill="hold" nodeType="withEffect">
                                  <p:stCondLst>
                                    <p:cond delay="900"/>
                                  </p:stCondLst>
                                  <p:childTnLst>
                                    <p:set>
                                      <p:cBhvr>
                                        <p:cTn id="21" dur="1" fill="hold">
                                          <p:stCondLst>
                                            <p:cond delay="0"/>
                                          </p:stCondLst>
                                        </p:cTn>
                                        <p:tgtEl>
                                          <p:spTgt spid="35"/>
                                        </p:tgtEl>
                                        <p:attrNameLst>
                                          <p:attrName>style.visibility</p:attrName>
                                        </p:attrNameLst>
                                      </p:cBhvr>
                                      <p:to>
                                        <p:strVal val="visible"/>
                                      </p:to>
                                    </p:set>
                                    <p:animEffect transition="in" filter="wipe(right)">
                                      <p:cBhvr>
                                        <p:cTn id="22" dur="3000"/>
                                        <p:tgtEl>
                                          <p:spTgt spid="35"/>
                                        </p:tgtEl>
                                      </p:cBhvr>
                                    </p:animEffect>
                                  </p:childTnLst>
                                </p:cTn>
                              </p:par>
                              <p:par>
                                <p:cTn id="23" presetID="10" presetClass="entr" presetSubtype="0" repeatCount="indefinite" fill="hold" grpId="0" nodeType="withEffect">
                                  <p:stCondLst>
                                    <p:cond delay="0"/>
                                  </p:stCondLst>
                                  <p:endCondLst>
                                    <p:cond evt="onNext" delay="0">
                                      <p:tgtEl>
                                        <p:sldTgt/>
                                      </p:tgtEl>
                                    </p:cond>
                                  </p:endCondLst>
                                  <p:childTnLst>
                                    <p:set>
                                      <p:cBhvr>
                                        <p:cTn id="24" dur="1" fill="hold">
                                          <p:stCondLst>
                                            <p:cond delay="0"/>
                                          </p:stCondLst>
                                        </p:cTn>
                                        <p:tgtEl>
                                          <p:spTgt spid="50"/>
                                        </p:tgtEl>
                                        <p:attrNameLst>
                                          <p:attrName>style.visibility</p:attrName>
                                        </p:attrNameLst>
                                      </p:cBhvr>
                                      <p:to>
                                        <p:strVal val="visible"/>
                                      </p:to>
                                    </p:set>
                                    <p:animEffect transition="in" filter="fade">
                                      <p:cBhvr>
                                        <p:cTn id="25" dur="1000"/>
                                        <p:tgtEl>
                                          <p:spTgt spid="50"/>
                                        </p:tgtEl>
                                      </p:cBhvr>
                                    </p:animEffect>
                                  </p:childTnLst>
                                </p:cTn>
                              </p:par>
                              <p:par>
                                <p:cTn id="26" presetID="10" presetClass="entr" presetSubtype="0" repeatCount="indefinite" fill="hold" grpId="0" nodeType="withEffect">
                                  <p:stCondLst>
                                    <p:cond delay="600"/>
                                  </p:stCondLst>
                                  <p:endCondLst>
                                    <p:cond evt="onNext" delay="0">
                                      <p:tgtEl>
                                        <p:sldTgt/>
                                      </p:tgtEl>
                                    </p:cond>
                                  </p:endCondLst>
                                  <p:childTnLst>
                                    <p:set>
                                      <p:cBhvr>
                                        <p:cTn id="27" dur="1" fill="hold">
                                          <p:stCondLst>
                                            <p:cond delay="0"/>
                                          </p:stCondLst>
                                        </p:cTn>
                                        <p:tgtEl>
                                          <p:spTgt spid="49"/>
                                        </p:tgtEl>
                                        <p:attrNameLst>
                                          <p:attrName>style.visibility</p:attrName>
                                        </p:attrNameLst>
                                      </p:cBhvr>
                                      <p:to>
                                        <p:strVal val="visible"/>
                                      </p:to>
                                    </p:set>
                                    <p:animEffect transition="in" filter="fade">
                                      <p:cBhvr>
                                        <p:cTn id="28" dur="1000"/>
                                        <p:tgtEl>
                                          <p:spTgt spid="49"/>
                                        </p:tgtEl>
                                      </p:cBhvr>
                                    </p:animEffect>
                                  </p:childTnLst>
                                </p:cTn>
                              </p:par>
                              <p:par>
                                <p:cTn id="29" presetID="10" presetClass="entr" presetSubtype="0" repeatCount="indefinite" fill="hold" grpId="0" nodeType="withEffect">
                                  <p:stCondLst>
                                    <p:cond delay="1300"/>
                                  </p:stCondLst>
                                  <p:endCondLst>
                                    <p:cond evt="onNext" delay="0">
                                      <p:tgtEl>
                                        <p:sldTgt/>
                                      </p:tgtEl>
                                    </p:cond>
                                  </p:endCondLst>
                                  <p:childTnLst>
                                    <p:set>
                                      <p:cBhvr>
                                        <p:cTn id="30" dur="1" fill="hold">
                                          <p:stCondLst>
                                            <p:cond delay="0"/>
                                          </p:stCondLst>
                                        </p:cTn>
                                        <p:tgtEl>
                                          <p:spTgt spid="48"/>
                                        </p:tgtEl>
                                        <p:attrNameLst>
                                          <p:attrName>style.visibility</p:attrName>
                                        </p:attrNameLst>
                                      </p:cBhvr>
                                      <p:to>
                                        <p:strVal val="visible"/>
                                      </p:to>
                                    </p:set>
                                    <p:animEffect transition="in" filter="fade">
                                      <p:cBhvr>
                                        <p:cTn id="31" dur="1000"/>
                                        <p:tgtEl>
                                          <p:spTgt spid="48"/>
                                        </p:tgtEl>
                                      </p:cBhvr>
                                    </p:animEffect>
                                  </p:childTnLst>
                                </p:cTn>
                              </p:par>
                              <p:par>
                                <p:cTn id="32" presetID="10" presetClass="entr" presetSubtype="0" repeatCount="indefinite" fill="hold" grpId="0" nodeType="withEffect">
                                  <p:stCondLst>
                                    <p:cond delay="1800"/>
                                  </p:stCondLst>
                                  <p:endCondLst>
                                    <p:cond evt="onNext" delay="0">
                                      <p:tgtEl>
                                        <p:sldTgt/>
                                      </p:tgtEl>
                                    </p:cond>
                                  </p:endCondLst>
                                  <p:childTnLst>
                                    <p:set>
                                      <p:cBhvr>
                                        <p:cTn id="33" dur="1" fill="hold">
                                          <p:stCondLst>
                                            <p:cond delay="0"/>
                                          </p:stCondLst>
                                        </p:cTn>
                                        <p:tgtEl>
                                          <p:spTgt spid="42"/>
                                        </p:tgtEl>
                                        <p:attrNameLst>
                                          <p:attrName>style.visibility</p:attrName>
                                        </p:attrNameLst>
                                      </p:cBhvr>
                                      <p:to>
                                        <p:strVal val="visible"/>
                                      </p:to>
                                    </p:set>
                                    <p:animEffect transition="in" filter="fade">
                                      <p:cBhvr>
                                        <p:cTn id="34" dur="1000"/>
                                        <p:tgtEl>
                                          <p:spTgt spid="42"/>
                                        </p:tgtEl>
                                      </p:cBhvr>
                                    </p:animEffect>
                                  </p:childTnLst>
                                </p:cTn>
                              </p:par>
                              <p:par>
                                <p:cTn id="35" presetID="35" presetClass="path" presetSubtype="0" repeatCount="indefinite" autoRev="1" fill="hold" nodeType="withEffect">
                                  <p:stCondLst>
                                    <p:cond delay="0"/>
                                  </p:stCondLst>
                                  <p:childTnLst>
                                    <p:animMotion origin="layout" path="M -2.70833E-6 7.40741E-7 L -0.06705 7.40741E-7 " pathEditMode="relative" rAng="0" ptsTypes="AA">
                                      <p:cBhvr>
                                        <p:cTn id="36" dur="2000" fill="hold"/>
                                        <p:tgtEl>
                                          <p:spTgt spid="34"/>
                                        </p:tgtEl>
                                        <p:attrNameLst>
                                          <p:attrName>ppt_x</p:attrName>
                                          <p:attrName>ppt_y</p:attrName>
                                        </p:attrNameLst>
                                      </p:cBhvr>
                                      <p:rCtr x="-3359" y="0"/>
                                    </p:animMotion>
                                  </p:childTnLst>
                                </p:cTn>
                              </p:par>
                              <p:par>
                                <p:cTn id="37" presetID="63" presetClass="path" presetSubtype="0" repeatCount="indefinite" autoRev="1" fill="hold" nodeType="withEffect">
                                  <p:stCondLst>
                                    <p:cond delay="0"/>
                                  </p:stCondLst>
                                  <p:childTnLst>
                                    <p:animMotion origin="layout" path="M 4.58333E-6 -3.33333E-6 L 0.0496 -3.33333E-6 " pathEditMode="relative" rAng="0" ptsTypes="AA">
                                      <p:cBhvr>
                                        <p:cTn id="38" dur="2000" fill="hold"/>
                                        <p:tgtEl>
                                          <p:spTgt spid="33"/>
                                        </p:tgtEl>
                                        <p:attrNameLst>
                                          <p:attrName>ppt_x</p:attrName>
                                          <p:attrName>ppt_y</p:attrName>
                                        </p:attrNameLst>
                                      </p:cBhvr>
                                      <p:rCtr x="2474" y="0"/>
                                    </p:animMotion>
                                  </p:childTnLst>
                                </p:cTn>
                              </p:par>
                              <p:par>
                                <p:cTn id="39" presetID="22" presetClass="entr" presetSubtype="8" repeatCount="indefinite" fill="hold" nodeType="with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wipe(left)">
                                      <p:cBhvr>
                                        <p:cTn id="41" dur="3000"/>
                                        <p:tgtEl>
                                          <p:spTgt spid="62"/>
                                        </p:tgtEl>
                                      </p:cBhvr>
                                    </p:animEffect>
                                  </p:childTnLst>
                                </p:cTn>
                              </p:par>
                              <p:par>
                                <p:cTn id="42" presetID="22" presetClass="entr" presetSubtype="8" repeatCount="indefinite" fill="hold" nodeType="withEffect">
                                  <p:stCondLst>
                                    <p:cond delay="500"/>
                                  </p:stCondLst>
                                  <p:childTnLst>
                                    <p:set>
                                      <p:cBhvr>
                                        <p:cTn id="43" dur="1" fill="hold">
                                          <p:stCondLst>
                                            <p:cond delay="0"/>
                                          </p:stCondLst>
                                        </p:cTn>
                                        <p:tgtEl>
                                          <p:spTgt spid="69"/>
                                        </p:tgtEl>
                                        <p:attrNameLst>
                                          <p:attrName>style.visibility</p:attrName>
                                        </p:attrNameLst>
                                      </p:cBhvr>
                                      <p:to>
                                        <p:strVal val="visible"/>
                                      </p:to>
                                    </p:set>
                                    <p:animEffect transition="in" filter="wipe(left)">
                                      <p:cBhvr>
                                        <p:cTn id="44" dur="2000"/>
                                        <p:tgtEl>
                                          <p:spTgt spid="69"/>
                                        </p:tgtEl>
                                      </p:cBhvr>
                                    </p:animEffect>
                                  </p:childTnLst>
                                </p:cTn>
                              </p:par>
                              <p:par>
                                <p:cTn id="45" presetID="22" presetClass="entr" presetSubtype="8" repeatCount="indefinite" fill="hold" nodeType="withEffect">
                                  <p:stCondLst>
                                    <p:cond delay="900"/>
                                  </p:stCondLst>
                                  <p:childTnLst>
                                    <p:set>
                                      <p:cBhvr>
                                        <p:cTn id="46" dur="1" fill="hold">
                                          <p:stCondLst>
                                            <p:cond delay="0"/>
                                          </p:stCondLst>
                                        </p:cTn>
                                        <p:tgtEl>
                                          <p:spTgt spid="68"/>
                                        </p:tgtEl>
                                        <p:attrNameLst>
                                          <p:attrName>style.visibility</p:attrName>
                                        </p:attrNameLst>
                                      </p:cBhvr>
                                      <p:to>
                                        <p:strVal val="visible"/>
                                      </p:to>
                                    </p:set>
                                    <p:animEffect transition="in" filter="wipe(left)">
                                      <p:cBhvr>
                                        <p:cTn id="47" dur="2000"/>
                                        <p:tgtEl>
                                          <p:spTgt spid="68"/>
                                        </p:tgtEl>
                                      </p:cBhvr>
                                    </p:animEffect>
                                  </p:childTnLst>
                                </p:cTn>
                              </p:par>
                              <p:par>
                                <p:cTn id="48" presetID="22" presetClass="entr" presetSubtype="8" repeatCount="indefinite" fill="hold" nodeType="withEffect">
                                  <p:stCondLst>
                                    <p:cond delay="1400"/>
                                  </p:stCondLst>
                                  <p:childTnLst>
                                    <p:set>
                                      <p:cBhvr>
                                        <p:cTn id="49" dur="1" fill="hold">
                                          <p:stCondLst>
                                            <p:cond delay="0"/>
                                          </p:stCondLst>
                                        </p:cTn>
                                        <p:tgtEl>
                                          <p:spTgt spid="67"/>
                                        </p:tgtEl>
                                        <p:attrNameLst>
                                          <p:attrName>style.visibility</p:attrName>
                                        </p:attrNameLst>
                                      </p:cBhvr>
                                      <p:to>
                                        <p:strVal val="visible"/>
                                      </p:to>
                                    </p:set>
                                    <p:animEffect transition="in" filter="wipe(left)">
                                      <p:cBhvr>
                                        <p:cTn id="50" dur="2000"/>
                                        <p:tgtEl>
                                          <p:spTgt spid="67"/>
                                        </p:tgtEl>
                                      </p:cBhvr>
                                    </p:animEffect>
                                  </p:childTnLst>
                                </p:cTn>
                              </p:par>
                              <p:par>
                                <p:cTn id="51" presetID="22" presetClass="entr" presetSubtype="2" repeatCount="indefinite" fill="hold" nodeType="with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3000"/>
                                        <p:tgtEl>
                                          <p:spTgt spid="51"/>
                                        </p:tgtEl>
                                      </p:cBhvr>
                                    </p:animEffect>
                                  </p:childTnLst>
                                </p:cTn>
                              </p:par>
                              <p:par>
                                <p:cTn id="54" presetID="22" presetClass="entr" presetSubtype="2" repeatCount="indefinite" fill="hold" nodeType="withEffect">
                                  <p:stCondLst>
                                    <p:cond delay="900"/>
                                  </p:stCondLst>
                                  <p:childTnLst>
                                    <p:set>
                                      <p:cBhvr>
                                        <p:cTn id="55" dur="1" fill="hold">
                                          <p:stCondLst>
                                            <p:cond delay="0"/>
                                          </p:stCondLst>
                                        </p:cTn>
                                        <p:tgtEl>
                                          <p:spTgt spid="59"/>
                                        </p:tgtEl>
                                        <p:attrNameLst>
                                          <p:attrName>style.visibility</p:attrName>
                                        </p:attrNameLst>
                                      </p:cBhvr>
                                      <p:to>
                                        <p:strVal val="visible"/>
                                      </p:to>
                                    </p:set>
                                    <p:animEffect transition="in" filter="wipe(right)">
                                      <p:cBhvr>
                                        <p:cTn id="56" dur="3000"/>
                                        <p:tgtEl>
                                          <p:spTgt spid="59"/>
                                        </p:tgtEl>
                                      </p:cBhvr>
                                    </p:animEffect>
                                  </p:childTnLst>
                                </p:cTn>
                              </p:par>
                              <p:par>
                                <p:cTn id="57" presetID="10" presetClass="entr" presetSubtype="0" repeatCount="indefinite" fill="hold" grpId="0" nodeType="withEffect">
                                  <p:stCondLst>
                                    <p:cond delay="0"/>
                                  </p:stCondLst>
                                  <p:endCondLst>
                                    <p:cond evt="onNext" delay="0">
                                      <p:tgtEl>
                                        <p:sldTgt/>
                                      </p:tgtEl>
                                    </p:cond>
                                  </p:end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childTnLst>
                                </p:cTn>
                              </p:par>
                              <p:par>
                                <p:cTn id="60" presetID="10" presetClass="entr" presetSubtype="0" repeatCount="indefinite" fill="hold" grpId="0" nodeType="withEffect">
                                  <p:stCondLst>
                                    <p:cond delay="600"/>
                                  </p:stCondLst>
                                  <p:endCondLst>
                                    <p:cond evt="onNext" delay="0">
                                      <p:tgtEl>
                                        <p:sldTgt/>
                                      </p:tgtEl>
                                    </p:cond>
                                  </p:endCondLst>
                                  <p:childTnLst>
                                    <p:set>
                                      <p:cBhvr>
                                        <p:cTn id="61" dur="1" fill="hold">
                                          <p:stCondLst>
                                            <p:cond delay="0"/>
                                          </p:stCondLst>
                                        </p:cTn>
                                        <p:tgtEl>
                                          <p:spTgt spid="73"/>
                                        </p:tgtEl>
                                        <p:attrNameLst>
                                          <p:attrName>style.visibility</p:attrName>
                                        </p:attrNameLst>
                                      </p:cBhvr>
                                      <p:to>
                                        <p:strVal val="visible"/>
                                      </p:to>
                                    </p:set>
                                    <p:animEffect transition="in" filter="fade">
                                      <p:cBhvr>
                                        <p:cTn id="62" dur="1000"/>
                                        <p:tgtEl>
                                          <p:spTgt spid="73"/>
                                        </p:tgtEl>
                                      </p:cBhvr>
                                    </p:animEffect>
                                  </p:childTnLst>
                                </p:cTn>
                              </p:par>
                              <p:par>
                                <p:cTn id="63" presetID="10" presetClass="entr" presetSubtype="0" repeatCount="indefinite" fill="hold" grpId="0" nodeType="withEffect">
                                  <p:stCondLst>
                                    <p:cond delay="1300"/>
                                  </p:stCondLst>
                                  <p:endCondLst>
                                    <p:cond evt="onNext" delay="0">
                                      <p:tgtEl>
                                        <p:sldTgt/>
                                      </p:tgtEl>
                                    </p:cond>
                                  </p:end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childTnLst>
                                </p:cTn>
                              </p:par>
                              <p:par>
                                <p:cTn id="66" presetID="10" presetClass="entr" presetSubtype="0" repeatCount="indefinite" fill="hold" grpId="0" nodeType="withEffect">
                                  <p:stCondLst>
                                    <p:cond delay="1800"/>
                                  </p:stCondLst>
                                  <p:endCondLst>
                                    <p:cond evt="onNext" delay="0">
                                      <p:tgtEl>
                                        <p:sldTgt/>
                                      </p:tgtEl>
                                    </p:cond>
                                  </p:endCondLst>
                                  <p:childTnLst>
                                    <p:set>
                                      <p:cBhvr>
                                        <p:cTn id="67" dur="1" fill="hold">
                                          <p:stCondLst>
                                            <p:cond delay="0"/>
                                          </p:stCondLst>
                                        </p:cTn>
                                        <p:tgtEl>
                                          <p:spTgt spid="66"/>
                                        </p:tgtEl>
                                        <p:attrNameLst>
                                          <p:attrName>style.visibility</p:attrName>
                                        </p:attrNameLst>
                                      </p:cBhvr>
                                      <p:to>
                                        <p:strVal val="visible"/>
                                      </p:to>
                                    </p:set>
                                    <p:animEffect transition="in" filter="fade">
                                      <p:cBhvr>
                                        <p:cTn id="68" dur="1000"/>
                                        <p:tgtEl>
                                          <p:spTgt spid="66"/>
                                        </p:tgtEl>
                                      </p:cBhvr>
                                    </p:animEffect>
                                  </p:childTnLst>
                                </p:cTn>
                              </p:par>
                              <p:par>
                                <p:cTn id="69" presetID="35" presetClass="path" presetSubtype="0" repeatCount="indefinite" autoRev="1" fill="hold" nodeType="withEffect">
                                  <p:stCondLst>
                                    <p:cond delay="0"/>
                                  </p:stCondLst>
                                  <p:childTnLst>
                                    <p:animMotion origin="layout" path="M -2.70833E-6 -3.7037E-7 L -0.06705 -3.7037E-7 " pathEditMode="relative" rAng="0" ptsTypes="AA">
                                      <p:cBhvr>
                                        <p:cTn id="70" dur="2000" fill="hold"/>
                                        <p:tgtEl>
                                          <p:spTgt spid="58"/>
                                        </p:tgtEl>
                                        <p:attrNameLst>
                                          <p:attrName>ppt_x</p:attrName>
                                          <p:attrName>ppt_y</p:attrName>
                                        </p:attrNameLst>
                                      </p:cBhvr>
                                      <p:rCtr x="-3359" y="0"/>
                                    </p:animMotion>
                                  </p:childTnLst>
                                </p:cTn>
                              </p:par>
                              <p:par>
                                <p:cTn id="71" presetID="63" presetClass="path" presetSubtype="0" repeatCount="indefinite" autoRev="1" fill="hold" nodeType="withEffect">
                                  <p:stCondLst>
                                    <p:cond delay="0"/>
                                  </p:stCondLst>
                                  <p:childTnLst>
                                    <p:animMotion origin="layout" path="M 4.58333E-6 -4.44444E-6 L 0.0496 -4.44444E-6 " pathEditMode="relative" rAng="0" ptsTypes="AA">
                                      <p:cBhvr>
                                        <p:cTn id="72" dur="2000" fill="hold"/>
                                        <p:tgtEl>
                                          <p:spTgt spid="57"/>
                                        </p:tgtEl>
                                        <p:attrNameLst>
                                          <p:attrName>ppt_x</p:attrName>
                                          <p:attrName>ppt_y</p:attrName>
                                        </p:attrNameLst>
                                      </p:cBhvr>
                                      <p:rCtr x="2474" y="0"/>
                                    </p:animMotion>
                                  </p:childTnLst>
                                </p:cTn>
                              </p:par>
                              <p:par>
                                <p:cTn id="73" presetID="22" presetClass="entr" presetSubtype="8" fill="hold" nodeType="withEffect">
                                  <p:stCondLst>
                                    <p:cond delay="2900"/>
                                  </p:stCondLst>
                                  <p:childTnLst>
                                    <p:set>
                                      <p:cBhvr>
                                        <p:cTn id="74" dur="1" fill="hold">
                                          <p:stCondLst>
                                            <p:cond delay="0"/>
                                          </p:stCondLst>
                                        </p:cTn>
                                        <p:tgtEl>
                                          <p:spTgt spid="75"/>
                                        </p:tgtEl>
                                        <p:attrNameLst>
                                          <p:attrName>style.visibility</p:attrName>
                                        </p:attrNameLst>
                                      </p:cBhvr>
                                      <p:to>
                                        <p:strVal val="visible"/>
                                      </p:to>
                                    </p:set>
                                    <p:animEffect transition="in" filter="wipe(left)">
                                      <p:cBhvr>
                                        <p:cTn id="75" dur="1100"/>
                                        <p:tgtEl>
                                          <p:spTgt spid="75"/>
                                        </p:tgtEl>
                                      </p:cBhvr>
                                    </p:animEffect>
                                  </p:childTnLst>
                                </p:cTn>
                              </p:par>
                              <p:par>
                                <p:cTn id="76" presetID="31" presetClass="entr" presetSubtype="0" fill="hold" nodeType="withEffect">
                                  <p:stCondLst>
                                    <p:cond delay="4000"/>
                                  </p:stCondLst>
                                  <p:childTnLst>
                                    <p:set>
                                      <p:cBhvr>
                                        <p:cTn id="77" dur="1" fill="hold">
                                          <p:stCondLst>
                                            <p:cond delay="0"/>
                                          </p:stCondLst>
                                        </p:cTn>
                                        <p:tgtEl>
                                          <p:spTgt spid="80"/>
                                        </p:tgtEl>
                                        <p:attrNameLst>
                                          <p:attrName>style.visibility</p:attrName>
                                        </p:attrNameLst>
                                      </p:cBhvr>
                                      <p:to>
                                        <p:strVal val="visible"/>
                                      </p:to>
                                    </p:set>
                                    <p:anim calcmode="lin" valueType="num">
                                      <p:cBhvr>
                                        <p:cTn id="78" dur="500" fill="hold"/>
                                        <p:tgtEl>
                                          <p:spTgt spid="80"/>
                                        </p:tgtEl>
                                        <p:attrNameLst>
                                          <p:attrName>ppt_w</p:attrName>
                                        </p:attrNameLst>
                                      </p:cBhvr>
                                      <p:tavLst>
                                        <p:tav tm="0">
                                          <p:val>
                                            <p:fltVal val="0"/>
                                          </p:val>
                                        </p:tav>
                                        <p:tav tm="100000">
                                          <p:val>
                                            <p:strVal val="#ppt_w"/>
                                          </p:val>
                                        </p:tav>
                                      </p:tavLst>
                                    </p:anim>
                                    <p:anim calcmode="lin" valueType="num">
                                      <p:cBhvr>
                                        <p:cTn id="79" dur="500" fill="hold"/>
                                        <p:tgtEl>
                                          <p:spTgt spid="80"/>
                                        </p:tgtEl>
                                        <p:attrNameLst>
                                          <p:attrName>ppt_h</p:attrName>
                                        </p:attrNameLst>
                                      </p:cBhvr>
                                      <p:tavLst>
                                        <p:tav tm="0">
                                          <p:val>
                                            <p:fltVal val="0"/>
                                          </p:val>
                                        </p:tav>
                                        <p:tav tm="100000">
                                          <p:val>
                                            <p:strVal val="#ppt_h"/>
                                          </p:val>
                                        </p:tav>
                                      </p:tavLst>
                                    </p:anim>
                                    <p:anim calcmode="lin" valueType="num">
                                      <p:cBhvr>
                                        <p:cTn id="80" dur="500" fill="hold"/>
                                        <p:tgtEl>
                                          <p:spTgt spid="80"/>
                                        </p:tgtEl>
                                        <p:attrNameLst>
                                          <p:attrName>style.rotation</p:attrName>
                                        </p:attrNameLst>
                                      </p:cBhvr>
                                      <p:tavLst>
                                        <p:tav tm="0">
                                          <p:val>
                                            <p:fltVal val="90"/>
                                          </p:val>
                                        </p:tav>
                                        <p:tav tm="100000">
                                          <p:val>
                                            <p:fltVal val="0"/>
                                          </p:val>
                                        </p:tav>
                                      </p:tavLst>
                                    </p:anim>
                                    <p:animEffect transition="in" filter="fade">
                                      <p:cBhvr>
                                        <p:cTn id="81" dur="500"/>
                                        <p:tgtEl>
                                          <p:spTgt spid="80"/>
                                        </p:tgtEl>
                                      </p:cBhvr>
                                    </p:animEffect>
                                  </p:childTnLst>
                                </p:cTn>
                              </p:par>
                              <p:par>
                                <p:cTn id="82" presetID="22" presetClass="entr" presetSubtype="4" fill="hold" nodeType="withEffect">
                                  <p:stCondLst>
                                    <p:cond delay="4500"/>
                                  </p:stCondLst>
                                  <p:childTnLst>
                                    <p:set>
                                      <p:cBhvr>
                                        <p:cTn id="83" dur="1" fill="hold">
                                          <p:stCondLst>
                                            <p:cond delay="0"/>
                                          </p:stCondLst>
                                        </p:cTn>
                                        <p:tgtEl>
                                          <p:spTgt spid="76"/>
                                        </p:tgtEl>
                                        <p:attrNameLst>
                                          <p:attrName>style.visibility</p:attrName>
                                        </p:attrNameLst>
                                      </p:cBhvr>
                                      <p:to>
                                        <p:strVal val="visible"/>
                                      </p:to>
                                    </p:set>
                                    <p:animEffect transition="in" filter="wipe(down)">
                                      <p:cBhvr>
                                        <p:cTn id="84" dur="750"/>
                                        <p:tgtEl>
                                          <p:spTgt spid="76"/>
                                        </p:tgtEl>
                                      </p:cBhvr>
                                    </p:animEffect>
                                  </p:childTnLst>
                                </p:cTn>
                              </p:par>
                              <p:par>
                                <p:cTn id="85" presetID="22" presetClass="entr" presetSubtype="8" fill="hold" nodeType="withEffect">
                                  <p:stCondLst>
                                    <p:cond delay="525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750"/>
                                        <p:tgtEl>
                                          <p:spTgt spid="77"/>
                                        </p:tgtEl>
                                      </p:cBhvr>
                                    </p:animEffect>
                                  </p:childTnLst>
                                </p:cTn>
                              </p:par>
                              <p:par>
                                <p:cTn id="88" presetID="22" presetClass="entr" presetSubtype="1" fill="hold" nodeType="withEffect">
                                  <p:stCondLst>
                                    <p:cond delay="6750"/>
                                  </p:stCondLst>
                                  <p:childTnLst>
                                    <p:set>
                                      <p:cBhvr>
                                        <p:cTn id="89" dur="1" fill="hold">
                                          <p:stCondLst>
                                            <p:cond delay="0"/>
                                          </p:stCondLst>
                                        </p:cTn>
                                        <p:tgtEl>
                                          <p:spTgt spid="78"/>
                                        </p:tgtEl>
                                        <p:attrNameLst>
                                          <p:attrName>style.visibility</p:attrName>
                                        </p:attrNameLst>
                                      </p:cBhvr>
                                      <p:to>
                                        <p:strVal val="visible"/>
                                      </p:to>
                                    </p:set>
                                    <p:animEffect transition="in" filter="wipe(up)">
                                      <p:cBhvr>
                                        <p:cTn id="90" dur="750"/>
                                        <p:tgtEl>
                                          <p:spTgt spid="78"/>
                                        </p:tgtEl>
                                      </p:cBhvr>
                                    </p:animEffect>
                                  </p:childTnLst>
                                </p:cTn>
                              </p:par>
                              <p:par>
                                <p:cTn id="91" presetID="22" presetClass="entr" presetSubtype="2" fill="hold" nodeType="withEffect">
                                  <p:stCondLst>
                                    <p:cond delay="7500"/>
                                  </p:stCondLst>
                                  <p:childTnLst>
                                    <p:set>
                                      <p:cBhvr>
                                        <p:cTn id="92" dur="1" fill="hold">
                                          <p:stCondLst>
                                            <p:cond delay="0"/>
                                          </p:stCondLst>
                                        </p:cTn>
                                        <p:tgtEl>
                                          <p:spTgt spid="79"/>
                                        </p:tgtEl>
                                        <p:attrNameLst>
                                          <p:attrName>style.visibility</p:attrName>
                                        </p:attrNameLst>
                                      </p:cBhvr>
                                      <p:to>
                                        <p:strVal val="visible"/>
                                      </p:to>
                                    </p:set>
                                    <p:animEffect transition="in" filter="wipe(right)">
                                      <p:cBhvr>
                                        <p:cTn id="93" dur="750"/>
                                        <p:tgtEl>
                                          <p:spTgt spid="79"/>
                                        </p:tgtEl>
                                      </p:cBhvr>
                                    </p:animEffect>
                                  </p:childTnLst>
                                </p:cTn>
                              </p:par>
                              <p:par>
                                <p:cTn id="94" presetID="8" presetClass="emph" presetSubtype="0" repeatCount="indefinite" fill="hold" nodeType="withEffect">
                                  <p:stCondLst>
                                    <p:cond delay="4000"/>
                                  </p:stCondLst>
                                  <p:childTnLst>
                                    <p:animRot by="21600000">
                                      <p:cBhvr>
                                        <p:cTn id="95" dur="5500" fill="hold"/>
                                        <p:tgtEl>
                                          <p:spTgt spid="8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8" grpId="0" animBg="1"/>
      <p:bldP spid="49" grpId="0" animBg="1"/>
      <p:bldP spid="50" grpId="0" animBg="1"/>
      <p:bldP spid="66" grpId="0" animBg="1"/>
      <p:bldP spid="72" grpId="0" animBg="1"/>
      <p:bldP spid="73" grpId="0" animBg="1"/>
      <p:bldP spid="74"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6" name="Group 25" hidden="1">
            <a:extLst>
              <a:ext uri="{FF2B5EF4-FFF2-40B4-BE49-F238E27FC236}">
                <a16:creationId xmlns:a16="http://schemas.microsoft.com/office/drawing/2014/main" id="{E765920E-4251-400C-A584-49820EF86DC0}"/>
              </a:ext>
            </a:extLst>
          </p:cNvPr>
          <p:cNvGrpSpPr/>
          <p:nvPr/>
        </p:nvGrpSpPr>
        <p:grpSpPr>
          <a:xfrm flipH="1">
            <a:off x="6458730" y="5945863"/>
            <a:ext cx="5588294" cy="474304"/>
            <a:chOff x="396540" y="859316"/>
            <a:chExt cx="5588294" cy="474304"/>
          </a:xfrm>
          <a:effectLst>
            <a:glow rad="50800">
              <a:srgbClr val="00B0F0">
                <a:alpha val="27000"/>
              </a:srgbClr>
            </a:glow>
          </a:effectLst>
        </p:grpSpPr>
        <p:cxnSp>
          <p:nvCxnSpPr>
            <p:cNvPr id="27" name="Straight Connector 26" hidden="1">
              <a:extLst>
                <a:ext uri="{FF2B5EF4-FFF2-40B4-BE49-F238E27FC236}">
                  <a16:creationId xmlns:a16="http://schemas.microsoft.com/office/drawing/2014/main" id="{72CA0E71-EA2B-4EE6-B075-B4F5944D580A}"/>
                </a:ext>
              </a:extLst>
            </p:cNvPr>
            <p:cNvCxnSpPr/>
            <p:nvPr/>
          </p:nvCxnSpPr>
          <p:spPr>
            <a:xfrm>
              <a:off x="396540" y="861141"/>
              <a:ext cx="164151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hidden="1">
              <a:extLst>
                <a:ext uri="{FF2B5EF4-FFF2-40B4-BE49-F238E27FC236}">
                  <a16:creationId xmlns:a16="http://schemas.microsoft.com/office/drawing/2014/main" id="{D0AF223A-F143-4D11-84E8-F6BDA7AF32EE}"/>
                </a:ext>
              </a:extLst>
            </p:cNvPr>
            <p:cNvCxnSpPr>
              <a:cxnSpLocks/>
            </p:cNvCxnSpPr>
            <p:nvPr/>
          </p:nvCxnSpPr>
          <p:spPr>
            <a:xfrm>
              <a:off x="2585044" y="1286166"/>
              <a:ext cx="25011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hidden="1">
              <a:extLst>
                <a:ext uri="{FF2B5EF4-FFF2-40B4-BE49-F238E27FC236}">
                  <a16:creationId xmlns:a16="http://schemas.microsoft.com/office/drawing/2014/main" id="{2EF6477C-B11A-42D9-BB6B-D7106D48D25D}"/>
                </a:ext>
              </a:extLst>
            </p:cNvPr>
            <p:cNvCxnSpPr>
              <a:cxnSpLocks/>
            </p:cNvCxnSpPr>
            <p:nvPr/>
          </p:nvCxnSpPr>
          <p:spPr>
            <a:xfrm>
              <a:off x="2027104" y="859316"/>
              <a:ext cx="567065" cy="4286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Oval 30" hidden="1">
              <a:extLst>
                <a:ext uri="{FF2B5EF4-FFF2-40B4-BE49-F238E27FC236}">
                  <a16:creationId xmlns:a16="http://schemas.microsoft.com/office/drawing/2014/main" id="{3C07EAA0-BE1F-4B53-9D34-F848CB7E1B04}"/>
                </a:ext>
              </a:extLst>
            </p:cNvPr>
            <p:cNvSpPr/>
            <p:nvPr/>
          </p:nvSpPr>
          <p:spPr>
            <a:xfrm flipV="1">
              <a:off x="5091675" y="1238712"/>
              <a:ext cx="94908" cy="9490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2" name="Straight Connector 31" hidden="1">
              <a:extLst>
                <a:ext uri="{FF2B5EF4-FFF2-40B4-BE49-F238E27FC236}">
                  <a16:creationId xmlns:a16="http://schemas.microsoft.com/office/drawing/2014/main" id="{EA954272-6C8A-484C-A5A7-E492F2850821}"/>
                </a:ext>
              </a:extLst>
            </p:cNvPr>
            <p:cNvCxnSpPr>
              <a:cxnSpLocks/>
            </p:cNvCxnSpPr>
            <p:nvPr/>
          </p:nvCxnSpPr>
          <p:spPr>
            <a:xfrm>
              <a:off x="5186583" y="1290248"/>
              <a:ext cx="79825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hidden="1">
            <a:extLst>
              <a:ext uri="{FF2B5EF4-FFF2-40B4-BE49-F238E27FC236}">
                <a16:creationId xmlns:a16="http://schemas.microsoft.com/office/drawing/2014/main" id="{A7CCFFAD-4E25-424C-B792-A9BD913BAB26}"/>
              </a:ext>
            </a:extLst>
          </p:cNvPr>
          <p:cNvCxnSpPr>
            <a:cxnSpLocks/>
          </p:cNvCxnSpPr>
          <p:nvPr/>
        </p:nvCxnSpPr>
        <p:spPr>
          <a:xfrm flipH="1">
            <a:off x="7780015" y="6485841"/>
            <a:ext cx="981559"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34" name="Straight Connector 33" hidden="1">
            <a:extLst>
              <a:ext uri="{FF2B5EF4-FFF2-40B4-BE49-F238E27FC236}">
                <a16:creationId xmlns:a16="http://schemas.microsoft.com/office/drawing/2014/main" id="{0CAAB2EC-FA25-4E94-8C51-301864441C88}"/>
              </a:ext>
            </a:extLst>
          </p:cNvPr>
          <p:cNvCxnSpPr>
            <a:cxnSpLocks/>
          </p:cNvCxnSpPr>
          <p:nvPr/>
        </p:nvCxnSpPr>
        <p:spPr>
          <a:xfrm flipH="1">
            <a:off x="7425130" y="6278113"/>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35" name="Group 34" hidden="1">
            <a:extLst>
              <a:ext uri="{FF2B5EF4-FFF2-40B4-BE49-F238E27FC236}">
                <a16:creationId xmlns:a16="http://schemas.microsoft.com/office/drawing/2014/main" id="{4B166ECB-B08B-4D7F-9D15-8644288D1285}"/>
              </a:ext>
            </a:extLst>
          </p:cNvPr>
          <p:cNvGrpSpPr/>
          <p:nvPr/>
        </p:nvGrpSpPr>
        <p:grpSpPr>
          <a:xfrm flipH="1">
            <a:off x="9479850" y="6265425"/>
            <a:ext cx="702507" cy="215359"/>
            <a:chOff x="2261207" y="1178878"/>
            <a:chExt cx="702507" cy="215359"/>
          </a:xfrm>
          <a:effectLst>
            <a:glow rad="50800">
              <a:srgbClr val="00B0F0">
                <a:alpha val="27000"/>
              </a:srgbClr>
            </a:glow>
          </a:effectLst>
        </p:grpSpPr>
        <p:cxnSp>
          <p:nvCxnSpPr>
            <p:cNvPr id="36" name="Straight Connector 35" hidden="1">
              <a:extLst>
                <a:ext uri="{FF2B5EF4-FFF2-40B4-BE49-F238E27FC236}">
                  <a16:creationId xmlns:a16="http://schemas.microsoft.com/office/drawing/2014/main" id="{977BB2FD-E807-49F4-A116-643881A38600}"/>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hidden="1">
              <a:extLst>
                <a:ext uri="{FF2B5EF4-FFF2-40B4-BE49-F238E27FC236}">
                  <a16:creationId xmlns:a16="http://schemas.microsoft.com/office/drawing/2014/main" id="{F784DD01-337E-48A2-B273-ADBEC8D05988}"/>
                </a:ext>
              </a:extLst>
            </p:cNvPr>
            <p:cNvCxnSpPr>
              <a:cxnSpLocks/>
            </p:cNvCxnSpPr>
            <p:nvPr/>
          </p:nvCxnSpPr>
          <p:spPr>
            <a:xfrm>
              <a:off x="2261207"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8" name="Group 37" hidden="1">
            <a:extLst>
              <a:ext uri="{FF2B5EF4-FFF2-40B4-BE49-F238E27FC236}">
                <a16:creationId xmlns:a16="http://schemas.microsoft.com/office/drawing/2014/main" id="{C45549C6-7225-4385-95DE-23A81523CCC1}"/>
              </a:ext>
            </a:extLst>
          </p:cNvPr>
          <p:cNvGrpSpPr/>
          <p:nvPr/>
        </p:nvGrpSpPr>
        <p:grpSpPr>
          <a:xfrm>
            <a:off x="218201" y="5918538"/>
            <a:ext cx="4336374" cy="428675"/>
            <a:chOff x="218201" y="6013788"/>
            <a:chExt cx="4336374" cy="428675"/>
          </a:xfrm>
        </p:grpSpPr>
        <p:cxnSp>
          <p:nvCxnSpPr>
            <p:cNvPr id="39" name="Straight Connector 38" hidden="1">
              <a:extLst>
                <a:ext uri="{FF2B5EF4-FFF2-40B4-BE49-F238E27FC236}">
                  <a16:creationId xmlns:a16="http://schemas.microsoft.com/office/drawing/2014/main" id="{E137A9F0-91D4-4FA1-80D1-F8187812927C}"/>
                </a:ext>
              </a:extLst>
            </p:cNvPr>
            <p:cNvCxnSpPr/>
            <p:nvPr/>
          </p:nvCxnSpPr>
          <p:spPr>
            <a:xfrm>
              <a:off x="218201" y="6015613"/>
              <a:ext cx="1641514"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0" name="Straight Connector 39" hidden="1">
              <a:extLst>
                <a:ext uri="{FF2B5EF4-FFF2-40B4-BE49-F238E27FC236}">
                  <a16:creationId xmlns:a16="http://schemas.microsoft.com/office/drawing/2014/main" id="{D73B7460-BC8E-4DBD-8225-9B68D1EC0578}"/>
                </a:ext>
              </a:extLst>
            </p:cNvPr>
            <p:cNvCxnSpPr>
              <a:cxnSpLocks/>
            </p:cNvCxnSpPr>
            <p:nvPr/>
          </p:nvCxnSpPr>
          <p:spPr>
            <a:xfrm>
              <a:off x="2406705" y="6440638"/>
              <a:ext cx="2147870"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1" name="Straight Connector 40" hidden="1">
              <a:extLst>
                <a:ext uri="{FF2B5EF4-FFF2-40B4-BE49-F238E27FC236}">
                  <a16:creationId xmlns:a16="http://schemas.microsoft.com/office/drawing/2014/main" id="{0BAB8909-F2DD-4284-B724-B4A3FA299D42}"/>
                </a:ext>
              </a:extLst>
            </p:cNvPr>
            <p:cNvCxnSpPr>
              <a:cxnSpLocks/>
            </p:cNvCxnSpPr>
            <p:nvPr/>
          </p:nvCxnSpPr>
          <p:spPr>
            <a:xfrm>
              <a:off x="1848765" y="6013788"/>
              <a:ext cx="567065" cy="428675"/>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sp>
        <p:nvSpPr>
          <p:cNvPr id="42" name="Oval 41" hidden="1">
            <a:extLst>
              <a:ext uri="{FF2B5EF4-FFF2-40B4-BE49-F238E27FC236}">
                <a16:creationId xmlns:a16="http://schemas.microsoft.com/office/drawing/2014/main" id="{6892A4C6-F8D0-4F75-BD23-F3B89934CC1D}"/>
              </a:ext>
            </a:extLst>
          </p:cNvPr>
          <p:cNvSpPr/>
          <p:nvPr/>
        </p:nvSpPr>
        <p:spPr>
          <a:xfrm flipV="1">
            <a:off x="6057834" y="62876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3" name="Straight Connector 42" hidden="1">
            <a:extLst>
              <a:ext uri="{FF2B5EF4-FFF2-40B4-BE49-F238E27FC236}">
                <a16:creationId xmlns:a16="http://schemas.microsoft.com/office/drawing/2014/main" id="{928A56D9-94A4-4098-BB3F-7D435159FFC6}"/>
              </a:ext>
            </a:extLst>
          </p:cNvPr>
          <p:cNvCxnSpPr>
            <a:cxnSpLocks/>
          </p:cNvCxnSpPr>
          <p:nvPr/>
        </p:nvCxnSpPr>
        <p:spPr>
          <a:xfrm>
            <a:off x="3024646" y="6449571"/>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4" name="Straight Connector 43" hidden="1">
            <a:extLst>
              <a:ext uri="{FF2B5EF4-FFF2-40B4-BE49-F238E27FC236}">
                <a16:creationId xmlns:a16="http://schemas.microsoft.com/office/drawing/2014/main" id="{24B084AE-9B86-4EB5-8E93-616C4D8C0B5F}"/>
              </a:ext>
            </a:extLst>
          </p:cNvPr>
          <p:cNvCxnSpPr>
            <a:cxnSpLocks/>
          </p:cNvCxnSpPr>
          <p:nvPr/>
        </p:nvCxnSpPr>
        <p:spPr>
          <a:xfrm>
            <a:off x="2600261" y="62381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45" name="Group 44" hidden="1">
            <a:extLst>
              <a:ext uri="{FF2B5EF4-FFF2-40B4-BE49-F238E27FC236}">
                <a16:creationId xmlns:a16="http://schemas.microsoft.com/office/drawing/2014/main" id="{FE2C666D-A570-43A4-9278-DFC2B5EAC846}"/>
              </a:ext>
            </a:extLst>
          </p:cNvPr>
          <p:cNvGrpSpPr/>
          <p:nvPr/>
        </p:nvGrpSpPr>
        <p:grpSpPr>
          <a:xfrm>
            <a:off x="2077919" y="6238100"/>
            <a:ext cx="690046" cy="215359"/>
            <a:chOff x="2273668" y="1178878"/>
            <a:chExt cx="690046" cy="215359"/>
          </a:xfrm>
          <a:effectLst>
            <a:glow rad="50800">
              <a:srgbClr val="00B0F0">
                <a:alpha val="27000"/>
              </a:srgbClr>
            </a:glow>
          </a:effectLst>
        </p:grpSpPr>
        <p:cxnSp>
          <p:nvCxnSpPr>
            <p:cNvPr id="46" name="Straight Connector 45" hidden="1">
              <a:extLst>
                <a:ext uri="{FF2B5EF4-FFF2-40B4-BE49-F238E27FC236}">
                  <a16:creationId xmlns:a16="http://schemas.microsoft.com/office/drawing/2014/main" id="{AF6B0937-4FE8-4BDC-8BCF-68C68C48ADA6}"/>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hidden="1">
              <a:extLst>
                <a:ext uri="{FF2B5EF4-FFF2-40B4-BE49-F238E27FC236}">
                  <a16:creationId xmlns:a16="http://schemas.microsoft.com/office/drawing/2014/main" id="{2B9119AE-9E3E-43A6-92D3-05F04992C6B7}"/>
                </a:ext>
              </a:extLst>
            </p:cNvPr>
            <p:cNvCxnSpPr>
              <a:cxnSpLocks/>
            </p:cNvCxnSpPr>
            <p:nvPr/>
          </p:nvCxnSpPr>
          <p:spPr>
            <a:xfrm>
              <a:off x="2273668"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8" name="Oval 47" hidden="1">
            <a:extLst>
              <a:ext uri="{FF2B5EF4-FFF2-40B4-BE49-F238E27FC236}">
                <a16:creationId xmlns:a16="http://schemas.microsoft.com/office/drawing/2014/main" id="{48B94A45-EC03-4EF7-89AC-B8B64CF0E0E8}"/>
              </a:ext>
            </a:extLst>
          </p:cNvPr>
          <p:cNvSpPr/>
          <p:nvPr/>
        </p:nvSpPr>
        <p:spPr>
          <a:xfrm flipV="1">
            <a:off x="5666998" y="62876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Oval 48" hidden="1">
            <a:extLst>
              <a:ext uri="{FF2B5EF4-FFF2-40B4-BE49-F238E27FC236}">
                <a16:creationId xmlns:a16="http://schemas.microsoft.com/office/drawing/2014/main" id="{9C7B9708-929F-4598-991B-AB0FC2EA1DE7}"/>
              </a:ext>
            </a:extLst>
          </p:cNvPr>
          <p:cNvSpPr/>
          <p:nvPr/>
        </p:nvSpPr>
        <p:spPr>
          <a:xfrm flipV="1">
            <a:off x="5276162" y="6287657"/>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Oval 49" hidden="1">
            <a:extLst>
              <a:ext uri="{FF2B5EF4-FFF2-40B4-BE49-F238E27FC236}">
                <a16:creationId xmlns:a16="http://schemas.microsoft.com/office/drawing/2014/main" id="{CE938702-8179-4188-BC0B-8E7C9C61F6FE}"/>
              </a:ext>
            </a:extLst>
          </p:cNvPr>
          <p:cNvSpPr/>
          <p:nvPr/>
        </p:nvSpPr>
        <p:spPr>
          <a:xfrm flipV="1">
            <a:off x="4897364" y="6287656"/>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hidden="1">
            <a:extLst>
              <a:ext uri="{FF2B5EF4-FFF2-40B4-BE49-F238E27FC236}">
                <a16:creationId xmlns:a16="http://schemas.microsoft.com/office/drawing/2014/main" id="{E2A2DAF5-AE77-42DC-B41A-7280D45056BD}"/>
              </a:ext>
            </a:extLst>
          </p:cNvPr>
          <p:cNvGrpSpPr/>
          <p:nvPr/>
        </p:nvGrpSpPr>
        <p:grpSpPr>
          <a:xfrm flipH="1" flipV="1">
            <a:off x="6611130" y="192763"/>
            <a:ext cx="5588294" cy="474304"/>
            <a:chOff x="396540" y="859316"/>
            <a:chExt cx="5588294" cy="474304"/>
          </a:xfrm>
          <a:effectLst>
            <a:glow rad="50800">
              <a:srgbClr val="00B0F0">
                <a:alpha val="27000"/>
              </a:srgbClr>
            </a:glow>
          </a:effectLst>
        </p:grpSpPr>
        <p:cxnSp>
          <p:nvCxnSpPr>
            <p:cNvPr id="52" name="Straight Connector 51" hidden="1">
              <a:extLst>
                <a:ext uri="{FF2B5EF4-FFF2-40B4-BE49-F238E27FC236}">
                  <a16:creationId xmlns:a16="http://schemas.microsoft.com/office/drawing/2014/main" id="{74B45ED4-E250-4539-B789-A311C1B9FFEB}"/>
                </a:ext>
              </a:extLst>
            </p:cNvPr>
            <p:cNvCxnSpPr/>
            <p:nvPr/>
          </p:nvCxnSpPr>
          <p:spPr>
            <a:xfrm>
              <a:off x="396540" y="861141"/>
              <a:ext cx="164151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hidden="1">
              <a:extLst>
                <a:ext uri="{FF2B5EF4-FFF2-40B4-BE49-F238E27FC236}">
                  <a16:creationId xmlns:a16="http://schemas.microsoft.com/office/drawing/2014/main" id="{C219983D-C682-4719-A4FF-435C8C575F20}"/>
                </a:ext>
              </a:extLst>
            </p:cNvPr>
            <p:cNvCxnSpPr>
              <a:cxnSpLocks/>
            </p:cNvCxnSpPr>
            <p:nvPr/>
          </p:nvCxnSpPr>
          <p:spPr>
            <a:xfrm>
              <a:off x="2585044" y="1286166"/>
              <a:ext cx="25011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hidden="1">
              <a:extLst>
                <a:ext uri="{FF2B5EF4-FFF2-40B4-BE49-F238E27FC236}">
                  <a16:creationId xmlns:a16="http://schemas.microsoft.com/office/drawing/2014/main" id="{10195493-96B3-41B8-9BF2-D537C136E407}"/>
                </a:ext>
              </a:extLst>
            </p:cNvPr>
            <p:cNvCxnSpPr>
              <a:cxnSpLocks/>
            </p:cNvCxnSpPr>
            <p:nvPr/>
          </p:nvCxnSpPr>
          <p:spPr>
            <a:xfrm>
              <a:off x="2027104" y="859316"/>
              <a:ext cx="567065" cy="4286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Oval 54" hidden="1">
              <a:extLst>
                <a:ext uri="{FF2B5EF4-FFF2-40B4-BE49-F238E27FC236}">
                  <a16:creationId xmlns:a16="http://schemas.microsoft.com/office/drawing/2014/main" id="{E7F3E2A0-B9D5-42F7-BAB2-FA2A046093EA}"/>
                </a:ext>
              </a:extLst>
            </p:cNvPr>
            <p:cNvSpPr/>
            <p:nvPr/>
          </p:nvSpPr>
          <p:spPr>
            <a:xfrm flipV="1">
              <a:off x="5091675" y="1238712"/>
              <a:ext cx="94908" cy="9490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6" name="Straight Connector 55" hidden="1">
              <a:extLst>
                <a:ext uri="{FF2B5EF4-FFF2-40B4-BE49-F238E27FC236}">
                  <a16:creationId xmlns:a16="http://schemas.microsoft.com/office/drawing/2014/main" id="{6D5B989F-4477-493F-8C12-40A990B9B9D8}"/>
                </a:ext>
              </a:extLst>
            </p:cNvPr>
            <p:cNvCxnSpPr>
              <a:cxnSpLocks/>
            </p:cNvCxnSpPr>
            <p:nvPr/>
          </p:nvCxnSpPr>
          <p:spPr>
            <a:xfrm>
              <a:off x="5186583" y="1290248"/>
              <a:ext cx="79825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57" name="Straight Connector 56" hidden="1">
            <a:extLst>
              <a:ext uri="{FF2B5EF4-FFF2-40B4-BE49-F238E27FC236}">
                <a16:creationId xmlns:a16="http://schemas.microsoft.com/office/drawing/2014/main" id="{4130AA28-2375-4D57-9161-022E2995A8CF}"/>
              </a:ext>
            </a:extLst>
          </p:cNvPr>
          <p:cNvCxnSpPr>
            <a:cxnSpLocks/>
          </p:cNvCxnSpPr>
          <p:nvPr/>
        </p:nvCxnSpPr>
        <p:spPr>
          <a:xfrm flipH="1" flipV="1">
            <a:off x="7932415" y="732741"/>
            <a:ext cx="981559"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58" name="Straight Connector 57" hidden="1">
            <a:extLst>
              <a:ext uri="{FF2B5EF4-FFF2-40B4-BE49-F238E27FC236}">
                <a16:creationId xmlns:a16="http://schemas.microsoft.com/office/drawing/2014/main" id="{5D049B21-8397-4BA6-B4D5-AE00BA794B98}"/>
              </a:ext>
            </a:extLst>
          </p:cNvPr>
          <p:cNvCxnSpPr>
            <a:cxnSpLocks/>
          </p:cNvCxnSpPr>
          <p:nvPr/>
        </p:nvCxnSpPr>
        <p:spPr>
          <a:xfrm flipH="1" flipV="1">
            <a:off x="7577530" y="525013"/>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59" name="Group 58" hidden="1">
            <a:extLst>
              <a:ext uri="{FF2B5EF4-FFF2-40B4-BE49-F238E27FC236}">
                <a16:creationId xmlns:a16="http://schemas.microsoft.com/office/drawing/2014/main" id="{AAFA79DC-01FE-42A7-994E-00DA86DB8C57}"/>
              </a:ext>
            </a:extLst>
          </p:cNvPr>
          <p:cNvGrpSpPr/>
          <p:nvPr/>
        </p:nvGrpSpPr>
        <p:grpSpPr>
          <a:xfrm flipH="1" flipV="1">
            <a:off x="9632250" y="512325"/>
            <a:ext cx="702507" cy="215359"/>
            <a:chOff x="2261207" y="1178878"/>
            <a:chExt cx="702507" cy="215359"/>
          </a:xfrm>
          <a:effectLst>
            <a:glow rad="50800">
              <a:srgbClr val="00B0F0">
                <a:alpha val="27000"/>
              </a:srgbClr>
            </a:glow>
          </a:effectLst>
        </p:grpSpPr>
        <p:cxnSp>
          <p:nvCxnSpPr>
            <p:cNvPr id="60" name="Straight Connector 59" hidden="1">
              <a:extLst>
                <a:ext uri="{FF2B5EF4-FFF2-40B4-BE49-F238E27FC236}">
                  <a16:creationId xmlns:a16="http://schemas.microsoft.com/office/drawing/2014/main" id="{16A45D2A-1C94-446F-B8CB-08C7E79D8408}"/>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hidden="1">
              <a:extLst>
                <a:ext uri="{FF2B5EF4-FFF2-40B4-BE49-F238E27FC236}">
                  <a16:creationId xmlns:a16="http://schemas.microsoft.com/office/drawing/2014/main" id="{B1B7D386-ED11-4A1E-B92D-999684202D20}"/>
                </a:ext>
              </a:extLst>
            </p:cNvPr>
            <p:cNvCxnSpPr>
              <a:cxnSpLocks/>
            </p:cNvCxnSpPr>
            <p:nvPr/>
          </p:nvCxnSpPr>
          <p:spPr>
            <a:xfrm>
              <a:off x="2261207"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hidden="1">
            <a:extLst>
              <a:ext uri="{FF2B5EF4-FFF2-40B4-BE49-F238E27FC236}">
                <a16:creationId xmlns:a16="http://schemas.microsoft.com/office/drawing/2014/main" id="{E305BCA7-0B5D-4196-A2C7-4ED330946C0B}"/>
              </a:ext>
            </a:extLst>
          </p:cNvPr>
          <p:cNvGrpSpPr/>
          <p:nvPr/>
        </p:nvGrpSpPr>
        <p:grpSpPr>
          <a:xfrm flipV="1">
            <a:off x="370601" y="165438"/>
            <a:ext cx="4336374" cy="428675"/>
            <a:chOff x="218201" y="6013788"/>
            <a:chExt cx="4336374" cy="428675"/>
          </a:xfrm>
        </p:grpSpPr>
        <p:cxnSp>
          <p:nvCxnSpPr>
            <p:cNvPr id="63" name="Straight Connector 62" hidden="1">
              <a:extLst>
                <a:ext uri="{FF2B5EF4-FFF2-40B4-BE49-F238E27FC236}">
                  <a16:creationId xmlns:a16="http://schemas.microsoft.com/office/drawing/2014/main" id="{72B5B1A7-7F7C-4D4E-AF52-80E4023D1471}"/>
                </a:ext>
              </a:extLst>
            </p:cNvPr>
            <p:cNvCxnSpPr/>
            <p:nvPr/>
          </p:nvCxnSpPr>
          <p:spPr>
            <a:xfrm>
              <a:off x="218201" y="6015613"/>
              <a:ext cx="1641514"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4" name="Straight Connector 63" hidden="1">
              <a:extLst>
                <a:ext uri="{FF2B5EF4-FFF2-40B4-BE49-F238E27FC236}">
                  <a16:creationId xmlns:a16="http://schemas.microsoft.com/office/drawing/2014/main" id="{CDAD2B66-5E89-4657-8089-E2A0036DCE71}"/>
                </a:ext>
              </a:extLst>
            </p:cNvPr>
            <p:cNvCxnSpPr>
              <a:cxnSpLocks/>
            </p:cNvCxnSpPr>
            <p:nvPr/>
          </p:nvCxnSpPr>
          <p:spPr>
            <a:xfrm>
              <a:off x="2406705" y="6440638"/>
              <a:ext cx="2147870"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5" name="Straight Connector 64" hidden="1">
              <a:extLst>
                <a:ext uri="{FF2B5EF4-FFF2-40B4-BE49-F238E27FC236}">
                  <a16:creationId xmlns:a16="http://schemas.microsoft.com/office/drawing/2014/main" id="{5E8B0027-2451-4ED7-8B68-90C5DB72E581}"/>
                </a:ext>
              </a:extLst>
            </p:cNvPr>
            <p:cNvCxnSpPr>
              <a:cxnSpLocks/>
            </p:cNvCxnSpPr>
            <p:nvPr/>
          </p:nvCxnSpPr>
          <p:spPr>
            <a:xfrm>
              <a:off x="1848765" y="6013788"/>
              <a:ext cx="567065" cy="428675"/>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sp>
        <p:nvSpPr>
          <p:cNvPr id="66" name="Oval 65" hidden="1">
            <a:extLst>
              <a:ext uri="{FF2B5EF4-FFF2-40B4-BE49-F238E27FC236}">
                <a16:creationId xmlns:a16="http://schemas.microsoft.com/office/drawing/2014/main" id="{DE0FA6CC-8140-4548-A3E3-1EFBF074AC2B}"/>
              </a:ext>
            </a:extLst>
          </p:cNvPr>
          <p:cNvSpPr/>
          <p:nvPr/>
        </p:nvSpPr>
        <p:spPr>
          <a:xfrm>
            <a:off x="6210234" y="5345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7" name="Straight Connector 66" hidden="1">
            <a:extLst>
              <a:ext uri="{FF2B5EF4-FFF2-40B4-BE49-F238E27FC236}">
                <a16:creationId xmlns:a16="http://schemas.microsoft.com/office/drawing/2014/main" id="{6C5B0FE9-5436-40AA-AAE5-B989BEC2F995}"/>
              </a:ext>
            </a:extLst>
          </p:cNvPr>
          <p:cNvCxnSpPr>
            <a:cxnSpLocks/>
          </p:cNvCxnSpPr>
          <p:nvPr/>
        </p:nvCxnSpPr>
        <p:spPr>
          <a:xfrm flipV="1">
            <a:off x="3177046" y="696471"/>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8" name="Straight Connector 67" hidden="1">
            <a:extLst>
              <a:ext uri="{FF2B5EF4-FFF2-40B4-BE49-F238E27FC236}">
                <a16:creationId xmlns:a16="http://schemas.microsoft.com/office/drawing/2014/main" id="{89A5A5CF-A1DB-4059-8336-E848EC08E48D}"/>
              </a:ext>
            </a:extLst>
          </p:cNvPr>
          <p:cNvCxnSpPr>
            <a:cxnSpLocks/>
          </p:cNvCxnSpPr>
          <p:nvPr/>
        </p:nvCxnSpPr>
        <p:spPr>
          <a:xfrm flipV="1">
            <a:off x="2752661" y="4850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69" name="Group 68" hidden="1">
            <a:extLst>
              <a:ext uri="{FF2B5EF4-FFF2-40B4-BE49-F238E27FC236}">
                <a16:creationId xmlns:a16="http://schemas.microsoft.com/office/drawing/2014/main" id="{4B49C063-8F4D-4717-9E4B-7696A6CDCE5E}"/>
              </a:ext>
            </a:extLst>
          </p:cNvPr>
          <p:cNvGrpSpPr/>
          <p:nvPr/>
        </p:nvGrpSpPr>
        <p:grpSpPr>
          <a:xfrm flipV="1">
            <a:off x="2230319" y="485000"/>
            <a:ext cx="690046" cy="215359"/>
            <a:chOff x="2273668" y="1178878"/>
            <a:chExt cx="690046" cy="215359"/>
          </a:xfrm>
          <a:effectLst>
            <a:glow rad="50800">
              <a:srgbClr val="00B0F0">
                <a:alpha val="27000"/>
              </a:srgbClr>
            </a:glow>
          </a:effectLst>
        </p:grpSpPr>
        <p:cxnSp>
          <p:nvCxnSpPr>
            <p:cNvPr id="70" name="Straight Connector 69" hidden="1">
              <a:extLst>
                <a:ext uri="{FF2B5EF4-FFF2-40B4-BE49-F238E27FC236}">
                  <a16:creationId xmlns:a16="http://schemas.microsoft.com/office/drawing/2014/main" id="{D7F0E8B5-386F-4CA2-A480-A7929916B297}"/>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hidden="1">
              <a:extLst>
                <a:ext uri="{FF2B5EF4-FFF2-40B4-BE49-F238E27FC236}">
                  <a16:creationId xmlns:a16="http://schemas.microsoft.com/office/drawing/2014/main" id="{B19CF0AB-C344-45E3-95A4-A4117F580A63}"/>
                </a:ext>
              </a:extLst>
            </p:cNvPr>
            <p:cNvCxnSpPr>
              <a:cxnSpLocks/>
            </p:cNvCxnSpPr>
            <p:nvPr/>
          </p:nvCxnSpPr>
          <p:spPr>
            <a:xfrm>
              <a:off x="2273668"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2" name="Oval 71" hidden="1">
            <a:extLst>
              <a:ext uri="{FF2B5EF4-FFF2-40B4-BE49-F238E27FC236}">
                <a16:creationId xmlns:a16="http://schemas.microsoft.com/office/drawing/2014/main" id="{F8EC46BF-3AAE-4E02-AF3D-36EE7F18796C}"/>
              </a:ext>
            </a:extLst>
          </p:cNvPr>
          <p:cNvSpPr/>
          <p:nvPr/>
        </p:nvSpPr>
        <p:spPr>
          <a:xfrm>
            <a:off x="5819398" y="5345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Oval 72" hidden="1">
            <a:extLst>
              <a:ext uri="{FF2B5EF4-FFF2-40B4-BE49-F238E27FC236}">
                <a16:creationId xmlns:a16="http://schemas.microsoft.com/office/drawing/2014/main" id="{4653C1E5-38D2-44E7-83E7-566F4D2E76EA}"/>
              </a:ext>
            </a:extLst>
          </p:cNvPr>
          <p:cNvSpPr/>
          <p:nvPr/>
        </p:nvSpPr>
        <p:spPr>
          <a:xfrm>
            <a:off x="5428562" y="534557"/>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Oval 73" hidden="1">
            <a:extLst>
              <a:ext uri="{FF2B5EF4-FFF2-40B4-BE49-F238E27FC236}">
                <a16:creationId xmlns:a16="http://schemas.microsoft.com/office/drawing/2014/main" id="{140D314A-35AD-41F9-9EAF-E26BF4B4F3EE}"/>
              </a:ext>
            </a:extLst>
          </p:cNvPr>
          <p:cNvSpPr/>
          <p:nvPr/>
        </p:nvSpPr>
        <p:spPr>
          <a:xfrm>
            <a:off x="5049764" y="534556"/>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5" name="Straight Connector 74" hidden="1">
            <a:extLst>
              <a:ext uri="{FF2B5EF4-FFF2-40B4-BE49-F238E27FC236}">
                <a16:creationId xmlns:a16="http://schemas.microsoft.com/office/drawing/2014/main" id="{129735DD-92B2-4B75-9684-32ADA4B0AC78}"/>
              </a:ext>
            </a:extLst>
          </p:cNvPr>
          <p:cNvCxnSpPr>
            <a:cxnSpLocks/>
          </p:cNvCxnSpPr>
          <p:nvPr/>
        </p:nvCxnSpPr>
        <p:spPr>
          <a:xfrm>
            <a:off x="72999" y="4196267"/>
            <a:ext cx="754332"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6" name="Straight Connector 75" hidden="1">
            <a:extLst>
              <a:ext uri="{FF2B5EF4-FFF2-40B4-BE49-F238E27FC236}">
                <a16:creationId xmlns:a16="http://schemas.microsoft.com/office/drawing/2014/main" id="{3AE54D20-EDC4-4903-824C-0B1357BFB096}"/>
              </a:ext>
            </a:extLst>
          </p:cNvPr>
          <p:cNvCxnSpPr>
            <a:cxnSpLocks/>
          </p:cNvCxnSpPr>
          <p:nvPr/>
        </p:nvCxnSpPr>
        <p:spPr>
          <a:xfrm>
            <a:off x="1187119" y="2032306"/>
            <a:ext cx="0" cy="1848006"/>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7" name="Straight Connector 76" hidden="1">
            <a:extLst>
              <a:ext uri="{FF2B5EF4-FFF2-40B4-BE49-F238E27FC236}">
                <a16:creationId xmlns:a16="http://schemas.microsoft.com/office/drawing/2014/main" id="{6E716C95-D309-4843-B57B-70574BFCB2B4}"/>
              </a:ext>
            </a:extLst>
          </p:cNvPr>
          <p:cNvCxnSpPr>
            <a:cxnSpLocks/>
          </p:cNvCxnSpPr>
          <p:nvPr/>
        </p:nvCxnSpPr>
        <p:spPr>
          <a:xfrm>
            <a:off x="1187119" y="2032306"/>
            <a:ext cx="10085533"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8" name="Straight Connector 77" hidden="1">
            <a:extLst>
              <a:ext uri="{FF2B5EF4-FFF2-40B4-BE49-F238E27FC236}">
                <a16:creationId xmlns:a16="http://schemas.microsoft.com/office/drawing/2014/main" id="{8B8F3E26-5090-4DDC-9C10-10367D1E7760}"/>
              </a:ext>
            </a:extLst>
          </p:cNvPr>
          <p:cNvCxnSpPr>
            <a:cxnSpLocks/>
          </p:cNvCxnSpPr>
          <p:nvPr/>
        </p:nvCxnSpPr>
        <p:spPr>
          <a:xfrm>
            <a:off x="11272652" y="2032306"/>
            <a:ext cx="0" cy="2082062"/>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9" name="Straight Connector 78" hidden="1">
            <a:extLst>
              <a:ext uri="{FF2B5EF4-FFF2-40B4-BE49-F238E27FC236}">
                <a16:creationId xmlns:a16="http://schemas.microsoft.com/office/drawing/2014/main" id="{9CD4BD38-6C56-4DB8-9C0C-F4CB6192A0C2}"/>
              </a:ext>
            </a:extLst>
          </p:cNvPr>
          <p:cNvCxnSpPr>
            <a:cxnSpLocks/>
          </p:cNvCxnSpPr>
          <p:nvPr/>
        </p:nvCxnSpPr>
        <p:spPr>
          <a:xfrm>
            <a:off x="5301671" y="4077228"/>
            <a:ext cx="5970981"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grpSp>
        <p:nvGrpSpPr>
          <p:cNvPr id="80" name="Group 79" hidden="1">
            <a:extLst>
              <a:ext uri="{FF2B5EF4-FFF2-40B4-BE49-F238E27FC236}">
                <a16:creationId xmlns:a16="http://schemas.microsoft.com/office/drawing/2014/main" id="{6D9EF87B-E608-4C1C-B48D-57A1391C16EE}"/>
              </a:ext>
            </a:extLst>
          </p:cNvPr>
          <p:cNvGrpSpPr/>
          <p:nvPr/>
        </p:nvGrpSpPr>
        <p:grpSpPr>
          <a:xfrm rot="9345197">
            <a:off x="1092939" y="4137941"/>
            <a:ext cx="146206" cy="146206"/>
            <a:chOff x="4440936" y="1773936"/>
            <a:chExt cx="3310128" cy="3310128"/>
          </a:xfrm>
          <a:effectLst>
            <a:glow rad="38100">
              <a:schemeClr val="accent5">
                <a:satMod val="175000"/>
                <a:alpha val="28000"/>
              </a:schemeClr>
            </a:glow>
          </a:effectLst>
        </p:grpSpPr>
        <p:sp>
          <p:nvSpPr>
            <p:cNvPr id="81" name="Oval 80" hidden="1">
              <a:extLst>
                <a:ext uri="{FF2B5EF4-FFF2-40B4-BE49-F238E27FC236}">
                  <a16:creationId xmlns:a16="http://schemas.microsoft.com/office/drawing/2014/main" id="{7B94A7E5-7DD8-4CD1-BC5E-3810919EB197}"/>
                </a:ext>
              </a:extLst>
            </p:cNvPr>
            <p:cNvSpPr/>
            <p:nvPr/>
          </p:nvSpPr>
          <p:spPr>
            <a:xfrm>
              <a:off x="4441251" y="1774251"/>
              <a:ext cx="3309498" cy="3309498"/>
            </a:xfrm>
            <a:prstGeom prst="ellipse">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Arc 81" hidden="1">
              <a:extLst>
                <a:ext uri="{FF2B5EF4-FFF2-40B4-BE49-F238E27FC236}">
                  <a16:creationId xmlns:a16="http://schemas.microsoft.com/office/drawing/2014/main" id="{262EF9FA-4868-44EE-9CF1-12F5E9ECA823}"/>
                </a:ext>
              </a:extLst>
            </p:cNvPr>
            <p:cNvSpPr/>
            <p:nvPr/>
          </p:nvSpPr>
          <p:spPr>
            <a:xfrm>
              <a:off x="4440936" y="1773936"/>
              <a:ext cx="3310128" cy="3310128"/>
            </a:xfrm>
            <a:prstGeom prst="arc">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Arc 82" hidden="1">
              <a:extLst>
                <a:ext uri="{FF2B5EF4-FFF2-40B4-BE49-F238E27FC236}">
                  <a16:creationId xmlns:a16="http://schemas.microsoft.com/office/drawing/2014/main" id="{81A76E66-8979-40C5-A860-EDAB4D03B2E4}"/>
                </a:ext>
              </a:extLst>
            </p:cNvPr>
            <p:cNvSpPr/>
            <p:nvPr/>
          </p:nvSpPr>
          <p:spPr>
            <a:xfrm flipH="1">
              <a:off x="4440936" y="1773936"/>
              <a:ext cx="3310128" cy="3310128"/>
            </a:xfrm>
            <a:prstGeom prst="arc">
              <a:avLst>
                <a:gd name="adj1" fmla="val 6117151"/>
                <a:gd name="adj2" fmla="val 8372158"/>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Arc 83" hidden="1">
              <a:extLst>
                <a:ext uri="{FF2B5EF4-FFF2-40B4-BE49-F238E27FC236}">
                  <a16:creationId xmlns:a16="http://schemas.microsoft.com/office/drawing/2014/main" id="{95ED56DD-B762-48EF-A579-F8B33CAACE8C}"/>
                </a:ext>
              </a:extLst>
            </p:cNvPr>
            <p:cNvSpPr/>
            <p:nvPr/>
          </p:nvSpPr>
          <p:spPr>
            <a:xfrm flipH="1">
              <a:off x="4440936" y="1773936"/>
              <a:ext cx="3310128" cy="3310128"/>
            </a:xfrm>
            <a:prstGeom prst="arc">
              <a:avLst>
                <a:gd name="adj1" fmla="val 20256575"/>
                <a:gd name="adj2" fmla="val 3001779"/>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8" name="Picture 7">
            <a:extLst>
              <a:ext uri="{FF2B5EF4-FFF2-40B4-BE49-F238E27FC236}">
                <a16:creationId xmlns:a16="http://schemas.microsoft.com/office/drawing/2014/main" id="{F481A20E-A4E5-4F6F-A651-4AC8AE9FC42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80000" y="1624014"/>
            <a:ext cx="2852754" cy="4011685"/>
          </a:xfrm>
          <a:prstGeom prst="rect">
            <a:avLst/>
          </a:prstGeom>
        </p:spPr>
      </p:pic>
      <p:pic>
        <p:nvPicPr>
          <p:cNvPr id="12" name="Picture 11">
            <a:extLst>
              <a:ext uri="{FF2B5EF4-FFF2-40B4-BE49-F238E27FC236}">
                <a16:creationId xmlns:a16="http://schemas.microsoft.com/office/drawing/2014/main" id="{7CB22F67-3818-4166-B174-A1300E945B3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603255" y="1602199"/>
            <a:ext cx="1267891" cy="1769316"/>
          </a:xfrm>
          <a:prstGeom prst="rect">
            <a:avLst/>
          </a:prstGeom>
        </p:spPr>
      </p:pic>
      <p:pic>
        <p:nvPicPr>
          <p:cNvPr id="15" name="Picture 14">
            <a:extLst>
              <a:ext uri="{FF2B5EF4-FFF2-40B4-BE49-F238E27FC236}">
                <a16:creationId xmlns:a16="http://schemas.microsoft.com/office/drawing/2014/main" id="{F240D326-A41A-4AB6-915C-5A53D4C04B0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138924" y="1605600"/>
            <a:ext cx="1711652" cy="2402593"/>
          </a:xfrm>
          <a:prstGeom prst="rect">
            <a:avLst/>
          </a:prstGeom>
        </p:spPr>
      </p:pic>
      <p:pic>
        <p:nvPicPr>
          <p:cNvPr id="24" name="Picture 23">
            <a:extLst>
              <a:ext uri="{FF2B5EF4-FFF2-40B4-BE49-F238E27FC236}">
                <a16:creationId xmlns:a16="http://schemas.microsoft.com/office/drawing/2014/main" id="{40D042E9-F35A-41E2-8B78-41B9BB48354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8162178" y="1596935"/>
            <a:ext cx="1711653" cy="2419923"/>
          </a:xfrm>
          <a:prstGeom prst="rect">
            <a:avLst/>
          </a:prstGeom>
        </p:spPr>
      </p:pic>
      <p:pic>
        <p:nvPicPr>
          <p:cNvPr id="149" name="Picture 148">
            <a:extLst>
              <a:ext uri="{FF2B5EF4-FFF2-40B4-BE49-F238E27FC236}">
                <a16:creationId xmlns:a16="http://schemas.microsoft.com/office/drawing/2014/main" id="{FBC21351-307C-4F51-A8D9-5401AA063348}"/>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2616297" y="1572457"/>
            <a:ext cx="1289021" cy="1828800"/>
          </a:xfrm>
          <a:prstGeom prst="rect">
            <a:avLst/>
          </a:prstGeom>
        </p:spPr>
      </p:pic>
      <p:sp>
        <p:nvSpPr>
          <p:cNvPr id="329" name="TextBox 328">
            <a:extLst>
              <a:ext uri="{FF2B5EF4-FFF2-40B4-BE49-F238E27FC236}">
                <a16:creationId xmlns:a16="http://schemas.microsoft.com/office/drawing/2014/main" id="{5DE5197B-84A7-4628-8877-7402CF25C3AF}"/>
              </a:ext>
            </a:extLst>
          </p:cNvPr>
          <p:cNvSpPr txBox="1"/>
          <p:nvPr/>
        </p:nvSpPr>
        <p:spPr>
          <a:xfrm>
            <a:off x="1876736" y="532136"/>
            <a:ext cx="8438529"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spc="300">
                <a:solidFill>
                  <a:prstClr val="white"/>
                </a:solidFill>
                <a:latin typeface="Tahoma" panose="020B0604030504040204" pitchFamily="34" charset="0"/>
              </a:rPr>
              <a:t>Các chủ điểm của học kì 2</a:t>
            </a:r>
            <a:endParaRPr kumimoji="0" lang="en-US" sz="4400" b="1" i="0" u="none" strike="noStrike" kern="1200" cap="none" spc="300" normalizeH="0" baseline="0" noProof="0" dirty="0">
              <a:ln>
                <a:noFill/>
              </a:ln>
              <a:solidFill>
                <a:prstClr val="white"/>
              </a:solidFill>
              <a:effectLst/>
              <a:uLnTx/>
              <a:uFillTx/>
              <a:latin typeface="Tahoma" panose="020B0604030504040204" pitchFamily="34" charset="0"/>
            </a:endParaRPr>
          </a:p>
        </p:txBody>
      </p:sp>
    </p:spTree>
    <p:extLst>
      <p:ext uri="{BB962C8B-B14F-4D97-AF65-F5344CB8AC3E}">
        <p14:creationId xmlns:p14="http://schemas.microsoft.com/office/powerpoint/2010/main" val="6043206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repeatCount="indefinite"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3000"/>
                                        <p:tgtEl>
                                          <p:spTgt spid="38"/>
                                        </p:tgtEl>
                                      </p:cBhvr>
                                    </p:animEffect>
                                  </p:childTnLst>
                                </p:cTn>
                              </p:par>
                              <p:par>
                                <p:cTn id="8" presetID="22" presetClass="entr" presetSubtype="8" repeatCount="indefinite" fill="hold" nodeType="withEffect">
                                  <p:stCondLst>
                                    <p:cond delay="500"/>
                                  </p:stCondLst>
                                  <p:childTnLst>
                                    <p:set>
                                      <p:cBhvr>
                                        <p:cTn id="9" dur="1" fill="hold">
                                          <p:stCondLst>
                                            <p:cond delay="0"/>
                                          </p:stCondLst>
                                        </p:cTn>
                                        <p:tgtEl>
                                          <p:spTgt spid="45"/>
                                        </p:tgtEl>
                                        <p:attrNameLst>
                                          <p:attrName>style.visibility</p:attrName>
                                        </p:attrNameLst>
                                      </p:cBhvr>
                                      <p:to>
                                        <p:strVal val="visible"/>
                                      </p:to>
                                    </p:set>
                                    <p:animEffect transition="in" filter="wipe(left)">
                                      <p:cBhvr>
                                        <p:cTn id="10" dur="2000"/>
                                        <p:tgtEl>
                                          <p:spTgt spid="45"/>
                                        </p:tgtEl>
                                      </p:cBhvr>
                                    </p:animEffect>
                                  </p:childTnLst>
                                </p:cTn>
                              </p:par>
                              <p:par>
                                <p:cTn id="11" presetID="22" presetClass="entr" presetSubtype="8" repeatCount="indefinite" fill="hold" nodeType="withEffect">
                                  <p:stCondLst>
                                    <p:cond delay="900"/>
                                  </p:stCondLst>
                                  <p:childTnLst>
                                    <p:set>
                                      <p:cBhvr>
                                        <p:cTn id="12" dur="1" fill="hold">
                                          <p:stCondLst>
                                            <p:cond delay="0"/>
                                          </p:stCondLst>
                                        </p:cTn>
                                        <p:tgtEl>
                                          <p:spTgt spid="44"/>
                                        </p:tgtEl>
                                        <p:attrNameLst>
                                          <p:attrName>style.visibility</p:attrName>
                                        </p:attrNameLst>
                                      </p:cBhvr>
                                      <p:to>
                                        <p:strVal val="visible"/>
                                      </p:to>
                                    </p:set>
                                    <p:animEffect transition="in" filter="wipe(left)">
                                      <p:cBhvr>
                                        <p:cTn id="13" dur="2000"/>
                                        <p:tgtEl>
                                          <p:spTgt spid="44"/>
                                        </p:tgtEl>
                                      </p:cBhvr>
                                    </p:animEffect>
                                  </p:childTnLst>
                                </p:cTn>
                              </p:par>
                              <p:par>
                                <p:cTn id="14" presetID="22" presetClass="entr" presetSubtype="8" repeatCount="indefinite" fill="hold" nodeType="withEffect">
                                  <p:stCondLst>
                                    <p:cond delay="1400"/>
                                  </p:stCondLst>
                                  <p:childTnLst>
                                    <p:set>
                                      <p:cBhvr>
                                        <p:cTn id="15" dur="1" fill="hold">
                                          <p:stCondLst>
                                            <p:cond delay="0"/>
                                          </p:stCondLst>
                                        </p:cTn>
                                        <p:tgtEl>
                                          <p:spTgt spid="43"/>
                                        </p:tgtEl>
                                        <p:attrNameLst>
                                          <p:attrName>style.visibility</p:attrName>
                                        </p:attrNameLst>
                                      </p:cBhvr>
                                      <p:to>
                                        <p:strVal val="visible"/>
                                      </p:to>
                                    </p:set>
                                    <p:animEffect transition="in" filter="wipe(left)">
                                      <p:cBhvr>
                                        <p:cTn id="16" dur="2000"/>
                                        <p:tgtEl>
                                          <p:spTgt spid="43"/>
                                        </p:tgtEl>
                                      </p:cBhvr>
                                    </p:animEffect>
                                  </p:childTnLst>
                                </p:cTn>
                              </p:par>
                              <p:par>
                                <p:cTn id="17" presetID="22" presetClass="entr" presetSubtype="2" repeatCount="indefinite"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right)">
                                      <p:cBhvr>
                                        <p:cTn id="19" dur="3000"/>
                                        <p:tgtEl>
                                          <p:spTgt spid="26"/>
                                        </p:tgtEl>
                                      </p:cBhvr>
                                    </p:animEffect>
                                  </p:childTnLst>
                                </p:cTn>
                              </p:par>
                              <p:par>
                                <p:cTn id="20" presetID="22" presetClass="entr" presetSubtype="2" repeatCount="indefinite" fill="hold" nodeType="withEffect">
                                  <p:stCondLst>
                                    <p:cond delay="900"/>
                                  </p:stCondLst>
                                  <p:childTnLst>
                                    <p:set>
                                      <p:cBhvr>
                                        <p:cTn id="21" dur="1" fill="hold">
                                          <p:stCondLst>
                                            <p:cond delay="0"/>
                                          </p:stCondLst>
                                        </p:cTn>
                                        <p:tgtEl>
                                          <p:spTgt spid="35"/>
                                        </p:tgtEl>
                                        <p:attrNameLst>
                                          <p:attrName>style.visibility</p:attrName>
                                        </p:attrNameLst>
                                      </p:cBhvr>
                                      <p:to>
                                        <p:strVal val="visible"/>
                                      </p:to>
                                    </p:set>
                                    <p:animEffect transition="in" filter="wipe(right)">
                                      <p:cBhvr>
                                        <p:cTn id="22" dur="3000"/>
                                        <p:tgtEl>
                                          <p:spTgt spid="35"/>
                                        </p:tgtEl>
                                      </p:cBhvr>
                                    </p:animEffect>
                                  </p:childTnLst>
                                </p:cTn>
                              </p:par>
                              <p:par>
                                <p:cTn id="23" presetID="10" presetClass="entr" presetSubtype="0" repeatCount="indefinite" fill="hold" grpId="0" nodeType="withEffect">
                                  <p:stCondLst>
                                    <p:cond delay="0"/>
                                  </p:stCondLst>
                                  <p:endCondLst>
                                    <p:cond evt="onNext" delay="0">
                                      <p:tgtEl>
                                        <p:sldTgt/>
                                      </p:tgtEl>
                                    </p:cond>
                                  </p:endCondLst>
                                  <p:childTnLst>
                                    <p:set>
                                      <p:cBhvr>
                                        <p:cTn id="24" dur="1" fill="hold">
                                          <p:stCondLst>
                                            <p:cond delay="0"/>
                                          </p:stCondLst>
                                        </p:cTn>
                                        <p:tgtEl>
                                          <p:spTgt spid="50"/>
                                        </p:tgtEl>
                                        <p:attrNameLst>
                                          <p:attrName>style.visibility</p:attrName>
                                        </p:attrNameLst>
                                      </p:cBhvr>
                                      <p:to>
                                        <p:strVal val="visible"/>
                                      </p:to>
                                    </p:set>
                                    <p:animEffect transition="in" filter="fade">
                                      <p:cBhvr>
                                        <p:cTn id="25" dur="1000"/>
                                        <p:tgtEl>
                                          <p:spTgt spid="50"/>
                                        </p:tgtEl>
                                      </p:cBhvr>
                                    </p:animEffect>
                                  </p:childTnLst>
                                </p:cTn>
                              </p:par>
                              <p:par>
                                <p:cTn id="26" presetID="10" presetClass="entr" presetSubtype="0" repeatCount="indefinite" fill="hold" grpId="0" nodeType="withEffect">
                                  <p:stCondLst>
                                    <p:cond delay="600"/>
                                  </p:stCondLst>
                                  <p:endCondLst>
                                    <p:cond evt="onNext" delay="0">
                                      <p:tgtEl>
                                        <p:sldTgt/>
                                      </p:tgtEl>
                                    </p:cond>
                                  </p:endCondLst>
                                  <p:childTnLst>
                                    <p:set>
                                      <p:cBhvr>
                                        <p:cTn id="27" dur="1" fill="hold">
                                          <p:stCondLst>
                                            <p:cond delay="0"/>
                                          </p:stCondLst>
                                        </p:cTn>
                                        <p:tgtEl>
                                          <p:spTgt spid="49"/>
                                        </p:tgtEl>
                                        <p:attrNameLst>
                                          <p:attrName>style.visibility</p:attrName>
                                        </p:attrNameLst>
                                      </p:cBhvr>
                                      <p:to>
                                        <p:strVal val="visible"/>
                                      </p:to>
                                    </p:set>
                                    <p:animEffect transition="in" filter="fade">
                                      <p:cBhvr>
                                        <p:cTn id="28" dur="1000"/>
                                        <p:tgtEl>
                                          <p:spTgt spid="49"/>
                                        </p:tgtEl>
                                      </p:cBhvr>
                                    </p:animEffect>
                                  </p:childTnLst>
                                </p:cTn>
                              </p:par>
                              <p:par>
                                <p:cTn id="29" presetID="10" presetClass="entr" presetSubtype="0" repeatCount="indefinite" fill="hold" grpId="0" nodeType="withEffect">
                                  <p:stCondLst>
                                    <p:cond delay="1300"/>
                                  </p:stCondLst>
                                  <p:endCondLst>
                                    <p:cond evt="onNext" delay="0">
                                      <p:tgtEl>
                                        <p:sldTgt/>
                                      </p:tgtEl>
                                    </p:cond>
                                  </p:endCondLst>
                                  <p:childTnLst>
                                    <p:set>
                                      <p:cBhvr>
                                        <p:cTn id="30" dur="1" fill="hold">
                                          <p:stCondLst>
                                            <p:cond delay="0"/>
                                          </p:stCondLst>
                                        </p:cTn>
                                        <p:tgtEl>
                                          <p:spTgt spid="48"/>
                                        </p:tgtEl>
                                        <p:attrNameLst>
                                          <p:attrName>style.visibility</p:attrName>
                                        </p:attrNameLst>
                                      </p:cBhvr>
                                      <p:to>
                                        <p:strVal val="visible"/>
                                      </p:to>
                                    </p:set>
                                    <p:animEffect transition="in" filter="fade">
                                      <p:cBhvr>
                                        <p:cTn id="31" dur="1000"/>
                                        <p:tgtEl>
                                          <p:spTgt spid="48"/>
                                        </p:tgtEl>
                                      </p:cBhvr>
                                    </p:animEffect>
                                  </p:childTnLst>
                                </p:cTn>
                              </p:par>
                              <p:par>
                                <p:cTn id="32" presetID="10" presetClass="entr" presetSubtype="0" repeatCount="indefinite" fill="hold" grpId="0" nodeType="withEffect">
                                  <p:stCondLst>
                                    <p:cond delay="1800"/>
                                  </p:stCondLst>
                                  <p:endCondLst>
                                    <p:cond evt="onNext" delay="0">
                                      <p:tgtEl>
                                        <p:sldTgt/>
                                      </p:tgtEl>
                                    </p:cond>
                                  </p:endCondLst>
                                  <p:childTnLst>
                                    <p:set>
                                      <p:cBhvr>
                                        <p:cTn id="33" dur="1" fill="hold">
                                          <p:stCondLst>
                                            <p:cond delay="0"/>
                                          </p:stCondLst>
                                        </p:cTn>
                                        <p:tgtEl>
                                          <p:spTgt spid="42"/>
                                        </p:tgtEl>
                                        <p:attrNameLst>
                                          <p:attrName>style.visibility</p:attrName>
                                        </p:attrNameLst>
                                      </p:cBhvr>
                                      <p:to>
                                        <p:strVal val="visible"/>
                                      </p:to>
                                    </p:set>
                                    <p:animEffect transition="in" filter="fade">
                                      <p:cBhvr>
                                        <p:cTn id="34" dur="1000"/>
                                        <p:tgtEl>
                                          <p:spTgt spid="42"/>
                                        </p:tgtEl>
                                      </p:cBhvr>
                                    </p:animEffect>
                                  </p:childTnLst>
                                </p:cTn>
                              </p:par>
                              <p:par>
                                <p:cTn id="35" presetID="35" presetClass="path" presetSubtype="0" repeatCount="indefinite" autoRev="1" fill="hold" nodeType="withEffect">
                                  <p:stCondLst>
                                    <p:cond delay="0"/>
                                  </p:stCondLst>
                                  <p:childTnLst>
                                    <p:animMotion origin="layout" path="M -2.70833E-6 7.40741E-7 L -0.06705 7.40741E-7 " pathEditMode="relative" rAng="0" ptsTypes="AA">
                                      <p:cBhvr>
                                        <p:cTn id="36" dur="2000" fill="hold"/>
                                        <p:tgtEl>
                                          <p:spTgt spid="34"/>
                                        </p:tgtEl>
                                        <p:attrNameLst>
                                          <p:attrName>ppt_x</p:attrName>
                                          <p:attrName>ppt_y</p:attrName>
                                        </p:attrNameLst>
                                      </p:cBhvr>
                                      <p:rCtr x="-3359" y="0"/>
                                    </p:animMotion>
                                  </p:childTnLst>
                                </p:cTn>
                              </p:par>
                              <p:par>
                                <p:cTn id="37" presetID="63" presetClass="path" presetSubtype="0" repeatCount="indefinite" autoRev="1" fill="hold" nodeType="withEffect">
                                  <p:stCondLst>
                                    <p:cond delay="0"/>
                                  </p:stCondLst>
                                  <p:childTnLst>
                                    <p:animMotion origin="layout" path="M 4.58333E-6 -3.33333E-6 L 0.0496 -3.33333E-6 " pathEditMode="relative" rAng="0" ptsTypes="AA">
                                      <p:cBhvr>
                                        <p:cTn id="38" dur="2000" fill="hold"/>
                                        <p:tgtEl>
                                          <p:spTgt spid="33"/>
                                        </p:tgtEl>
                                        <p:attrNameLst>
                                          <p:attrName>ppt_x</p:attrName>
                                          <p:attrName>ppt_y</p:attrName>
                                        </p:attrNameLst>
                                      </p:cBhvr>
                                      <p:rCtr x="2474" y="0"/>
                                    </p:animMotion>
                                  </p:childTnLst>
                                </p:cTn>
                              </p:par>
                              <p:par>
                                <p:cTn id="39" presetID="22" presetClass="entr" presetSubtype="8" repeatCount="indefinite" fill="hold" nodeType="with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wipe(left)">
                                      <p:cBhvr>
                                        <p:cTn id="41" dur="3000"/>
                                        <p:tgtEl>
                                          <p:spTgt spid="62"/>
                                        </p:tgtEl>
                                      </p:cBhvr>
                                    </p:animEffect>
                                  </p:childTnLst>
                                </p:cTn>
                              </p:par>
                              <p:par>
                                <p:cTn id="42" presetID="22" presetClass="entr" presetSubtype="8" repeatCount="indefinite" fill="hold" nodeType="withEffect">
                                  <p:stCondLst>
                                    <p:cond delay="500"/>
                                  </p:stCondLst>
                                  <p:childTnLst>
                                    <p:set>
                                      <p:cBhvr>
                                        <p:cTn id="43" dur="1" fill="hold">
                                          <p:stCondLst>
                                            <p:cond delay="0"/>
                                          </p:stCondLst>
                                        </p:cTn>
                                        <p:tgtEl>
                                          <p:spTgt spid="69"/>
                                        </p:tgtEl>
                                        <p:attrNameLst>
                                          <p:attrName>style.visibility</p:attrName>
                                        </p:attrNameLst>
                                      </p:cBhvr>
                                      <p:to>
                                        <p:strVal val="visible"/>
                                      </p:to>
                                    </p:set>
                                    <p:animEffect transition="in" filter="wipe(left)">
                                      <p:cBhvr>
                                        <p:cTn id="44" dur="2000"/>
                                        <p:tgtEl>
                                          <p:spTgt spid="69"/>
                                        </p:tgtEl>
                                      </p:cBhvr>
                                    </p:animEffect>
                                  </p:childTnLst>
                                </p:cTn>
                              </p:par>
                              <p:par>
                                <p:cTn id="45" presetID="22" presetClass="entr" presetSubtype="8" repeatCount="indefinite" fill="hold" nodeType="withEffect">
                                  <p:stCondLst>
                                    <p:cond delay="900"/>
                                  </p:stCondLst>
                                  <p:childTnLst>
                                    <p:set>
                                      <p:cBhvr>
                                        <p:cTn id="46" dur="1" fill="hold">
                                          <p:stCondLst>
                                            <p:cond delay="0"/>
                                          </p:stCondLst>
                                        </p:cTn>
                                        <p:tgtEl>
                                          <p:spTgt spid="68"/>
                                        </p:tgtEl>
                                        <p:attrNameLst>
                                          <p:attrName>style.visibility</p:attrName>
                                        </p:attrNameLst>
                                      </p:cBhvr>
                                      <p:to>
                                        <p:strVal val="visible"/>
                                      </p:to>
                                    </p:set>
                                    <p:animEffect transition="in" filter="wipe(left)">
                                      <p:cBhvr>
                                        <p:cTn id="47" dur="2000"/>
                                        <p:tgtEl>
                                          <p:spTgt spid="68"/>
                                        </p:tgtEl>
                                      </p:cBhvr>
                                    </p:animEffect>
                                  </p:childTnLst>
                                </p:cTn>
                              </p:par>
                              <p:par>
                                <p:cTn id="48" presetID="22" presetClass="entr" presetSubtype="8" repeatCount="indefinite" fill="hold" nodeType="withEffect">
                                  <p:stCondLst>
                                    <p:cond delay="1400"/>
                                  </p:stCondLst>
                                  <p:childTnLst>
                                    <p:set>
                                      <p:cBhvr>
                                        <p:cTn id="49" dur="1" fill="hold">
                                          <p:stCondLst>
                                            <p:cond delay="0"/>
                                          </p:stCondLst>
                                        </p:cTn>
                                        <p:tgtEl>
                                          <p:spTgt spid="67"/>
                                        </p:tgtEl>
                                        <p:attrNameLst>
                                          <p:attrName>style.visibility</p:attrName>
                                        </p:attrNameLst>
                                      </p:cBhvr>
                                      <p:to>
                                        <p:strVal val="visible"/>
                                      </p:to>
                                    </p:set>
                                    <p:animEffect transition="in" filter="wipe(left)">
                                      <p:cBhvr>
                                        <p:cTn id="50" dur="2000"/>
                                        <p:tgtEl>
                                          <p:spTgt spid="67"/>
                                        </p:tgtEl>
                                      </p:cBhvr>
                                    </p:animEffect>
                                  </p:childTnLst>
                                </p:cTn>
                              </p:par>
                              <p:par>
                                <p:cTn id="51" presetID="22" presetClass="entr" presetSubtype="2" repeatCount="indefinite" fill="hold" nodeType="with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3000"/>
                                        <p:tgtEl>
                                          <p:spTgt spid="51"/>
                                        </p:tgtEl>
                                      </p:cBhvr>
                                    </p:animEffect>
                                  </p:childTnLst>
                                </p:cTn>
                              </p:par>
                              <p:par>
                                <p:cTn id="54" presetID="22" presetClass="entr" presetSubtype="2" repeatCount="indefinite" fill="hold" nodeType="withEffect">
                                  <p:stCondLst>
                                    <p:cond delay="900"/>
                                  </p:stCondLst>
                                  <p:childTnLst>
                                    <p:set>
                                      <p:cBhvr>
                                        <p:cTn id="55" dur="1" fill="hold">
                                          <p:stCondLst>
                                            <p:cond delay="0"/>
                                          </p:stCondLst>
                                        </p:cTn>
                                        <p:tgtEl>
                                          <p:spTgt spid="59"/>
                                        </p:tgtEl>
                                        <p:attrNameLst>
                                          <p:attrName>style.visibility</p:attrName>
                                        </p:attrNameLst>
                                      </p:cBhvr>
                                      <p:to>
                                        <p:strVal val="visible"/>
                                      </p:to>
                                    </p:set>
                                    <p:animEffect transition="in" filter="wipe(right)">
                                      <p:cBhvr>
                                        <p:cTn id="56" dur="3000"/>
                                        <p:tgtEl>
                                          <p:spTgt spid="59"/>
                                        </p:tgtEl>
                                      </p:cBhvr>
                                    </p:animEffect>
                                  </p:childTnLst>
                                </p:cTn>
                              </p:par>
                              <p:par>
                                <p:cTn id="57" presetID="10" presetClass="entr" presetSubtype="0" repeatCount="indefinite" fill="hold" grpId="0" nodeType="withEffect">
                                  <p:stCondLst>
                                    <p:cond delay="0"/>
                                  </p:stCondLst>
                                  <p:endCondLst>
                                    <p:cond evt="onNext" delay="0">
                                      <p:tgtEl>
                                        <p:sldTgt/>
                                      </p:tgtEl>
                                    </p:cond>
                                  </p:end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childTnLst>
                                </p:cTn>
                              </p:par>
                              <p:par>
                                <p:cTn id="60" presetID="10" presetClass="entr" presetSubtype="0" repeatCount="indefinite" fill="hold" grpId="0" nodeType="withEffect">
                                  <p:stCondLst>
                                    <p:cond delay="600"/>
                                  </p:stCondLst>
                                  <p:endCondLst>
                                    <p:cond evt="onNext" delay="0">
                                      <p:tgtEl>
                                        <p:sldTgt/>
                                      </p:tgtEl>
                                    </p:cond>
                                  </p:endCondLst>
                                  <p:childTnLst>
                                    <p:set>
                                      <p:cBhvr>
                                        <p:cTn id="61" dur="1" fill="hold">
                                          <p:stCondLst>
                                            <p:cond delay="0"/>
                                          </p:stCondLst>
                                        </p:cTn>
                                        <p:tgtEl>
                                          <p:spTgt spid="73"/>
                                        </p:tgtEl>
                                        <p:attrNameLst>
                                          <p:attrName>style.visibility</p:attrName>
                                        </p:attrNameLst>
                                      </p:cBhvr>
                                      <p:to>
                                        <p:strVal val="visible"/>
                                      </p:to>
                                    </p:set>
                                    <p:animEffect transition="in" filter="fade">
                                      <p:cBhvr>
                                        <p:cTn id="62" dur="1000"/>
                                        <p:tgtEl>
                                          <p:spTgt spid="73"/>
                                        </p:tgtEl>
                                      </p:cBhvr>
                                    </p:animEffect>
                                  </p:childTnLst>
                                </p:cTn>
                              </p:par>
                              <p:par>
                                <p:cTn id="63" presetID="10" presetClass="entr" presetSubtype="0" repeatCount="indefinite" fill="hold" grpId="0" nodeType="withEffect">
                                  <p:stCondLst>
                                    <p:cond delay="1300"/>
                                  </p:stCondLst>
                                  <p:endCondLst>
                                    <p:cond evt="onNext" delay="0">
                                      <p:tgtEl>
                                        <p:sldTgt/>
                                      </p:tgtEl>
                                    </p:cond>
                                  </p:end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childTnLst>
                                </p:cTn>
                              </p:par>
                              <p:par>
                                <p:cTn id="66" presetID="10" presetClass="entr" presetSubtype="0" repeatCount="indefinite" fill="hold" grpId="0" nodeType="withEffect">
                                  <p:stCondLst>
                                    <p:cond delay="1800"/>
                                  </p:stCondLst>
                                  <p:endCondLst>
                                    <p:cond evt="onNext" delay="0">
                                      <p:tgtEl>
                                        <p:sldTgt/>
                                      </p:tgtEl>
                                    </p:cond>
                                  </p:endCondLst>
                                  <p:childTnLst>
                                    <p:set>
                                      <p:cBhvr>
                                        <p:cTn id="67" dur="1" fill="hold">
                                          <p:stCondLst>
                                            <p:cond delay="0"/>
                                          </p:stCondLst>
                                        </p:cTn>
                                        <p:tgtEl>
                                          <p:spTgt spid="66"/>
                                        </p:tgtEl>
                                        <p:attrNameLst>
                                          <p:attrName>style.visibility</p:attrName>
                                        </p:attrNameLst>
                                      </p:cBhvr>
                                      <p:to>
                                        <p:strVal val="visible"/>
                                      </p:to>
                                    </p:set>
                                    <p:animEffect transition="in" filter="fade">
                                      <p:cBhvr>
                                        <p:cTn id="68" dur="1000"/>
                                        <p:tgtEl>
                                          <p:spTgt spid="66"/>
                                        </p:tgtEl>
                                      </p:cBhvr>
                                    </p:animEffect>
                                  </p:childTnLst>
                                </p:cTn>
                              </p:par>
                              <p:par>
                                <p:cTn id="69" presetID="35" presetClass="path" presetSubtype="0" repeatCount="indefinite" autoRev="1" fill="hold" nodeType="withEffect">
                                  <p:stCondLst>
                                    <p:cond delay="0"/>
                                  </p:stCondLst>
                                  <p:childTnLst>
                                    <p:animMotion origin="layout" path="M -2.70833E-6 -3.7037E-7 L -0.06705 -3.7037E-7 " pathEditMode="relative" rAng="0" ptsTypes="AA">
                                      <p:cBhvr>
                                        <p:cTn id="70" dur="2000" fill="hold"/>
                                        <p:tgtEl>
                                          <p:spTgt spid="58"/>
                                        </p:tgtEl>
                                        <p:attrNameLst>
                                          <p:attrName>ppt_x</p:attrName>
                                          <p:attrName>ppt_y</p:attrName>
                                        </p:attrNameLst>
                                      </p:cBhvr>
                                      <p:rCtr x="-3359" y="0"/>
                                    </p:animMotion>
                                  </p:childTnLst>
                                </p:cTn>
                              </p:par>
                              <p:par>
                                <p:cTn id="71" presetID="63" presetClass="path" presetSubtype="0" repeatCount="indefinite" autoRev="1" fill="hold" nodeType="withEffect">
                                  <p:stCondLst>
                                    <p:cond delay="0"/>
                                  </p:stCondLst>
                                  <p:childTnLst>
                                    <p:animMotion origin="layout" path="M 4.58333E-6 -4.44444E-6 L 0.0496 -4.44444E-6 " pathEditMode="relative" rAng="0" ptsTypes="AA">
                                      <p:cBhvr>
                                        <p:cTn id="72" dur="2000" fill="hold"/>
                                        <p:tgtEl>
                                          <p:spTgt spid="57"/>
                                        </p:tgtEl>
                                        <p:attrNameLst>
                                          <p:attrName>ppt_x</p:attrName>
                                          <p:attrName>ppt_y</p:attrName>
                                        </p:attrNameLst>
                                      </p:cBhvr>
                                      <p:rCtr x="2474" y="0"/>
                                    </p:animMotion>
                                  </p:childTnLst>
                                </p:cTn>
                              </p:par>
                              <p:par>
                                <p:cTn id="73" presetID="22" presetClass="entr" presetSubtype="8" fill="hold" nodeType="withEffect">
                                  <p:stCondLst>
                                    <p:cond delay="2900"/>
                                  </p:stCondLst>
                                  <p:childTnLst>
                                    <p:set>
                                      <p:cBhvr>
                                        <p:cTn id="74" dur="1" fill="hold">
                                          <p:stCondLst>
                                            <p:cond delay="0"/>
                                          </p:stCondLst>
                                        </p:cTn>
                                        <p:tgtEl>
                                          <p:spTgt spid="75"/>
                                        </p:tgtEl>
                                        <p:attrNameLst>
                                          <p:attrName>style.visibility</p:attrName>
                                        </p:attrNameLst>
                                      </p:cBhvr>
                                      <p:to>
                                        <p:strVal val="visible"/>
                                      </p:to>
                                    </p:set>
                                    <p:animEffect transition="in" filter="wipe(left)">
                                      <p:cBhvr>
                                        <p:cTn id="75" dur="1100"/>
                                        <p:tgtEl>
                                          <p:spTgt spid="75"/>
                                        </p:tgtEl>
                                      </p:cBhvr>
                                    </p:animEffect>
                                  </p:childTnLst>
                                </p:cTn>
                              </p:par>
                              <p:par>
                                <p:cTn id="76" presetID="31" presetClass="entr" presetSubtype="0" fill="hold" nodeType="withEffect">
                                  <p:stCondLst>
                                    <p:cond delay="4000"/>
                                  </p:stCondLst>
                                  <p:childTnLst>
                                    <p:set>
                                      <p:cBhvr>
                                        <p:cTn id="77" dur="1" fill="hold">
                                          <p:stCondLst>
                                            <p:cond delay="0"/>
                                          </p:stCondLst>
                                        </p:cTn>
                                        <p:tgtEl>
                                          <p:spTgt spid="80"/>
                                        </p:tgtEl>
                                        <p:attrNameLst>
                                          <p:attrName>style.visibility</p:attrName>
                                        </p:attrNameLst>
                                      </p:cBhvr>
                                      <p:to>
                                        <p:strVal val="visible"/>
                                      </p:to>
                                    </p:set>
                                    <p:anim calcmode="lin" valueType="num">
                                      <p:cBhvr>
                                        <p:cTn id="78" dur="500" fill="hold"/>
                                        <p:tgtEl>
                                          <p:spTgt spid="80"/>
                                        </p:tgtEl>
                                        <p:attrNameLst>
                                          <p:attrName>ppt_w</p:attrName>
                                        </p:attrNameLst>
                                      </p:cBhvr>
                                      <p:tavLst>
                                        <p:tav tm="0">
                                          <p:val>
                                            <p:fltVal val="0"/>
                                          </p:val>
                                        </p:tav>
                                        <p:tav tm="100000">
                                          <p:val>
                                            <p:strVal val="#ppt_w"/>
                                          </p:val>
                                        </p:tav>
                                      </p:tavLst>
                                    </p:anim>
                                    <p:anim calcmode="lin" valueType="num">
                                      <p:cBhvr>
                                        <p:cTn id="79" dur="500" fill="hold"/>
                                        <p:tgtEl>
                                          <p:spTgt spid="80"/>
                                        </p:tgtEl>
                                        <p:attrNameLst>
                                          <p:attrName>ppt_h</p:attrName>
                                        </p:attrNameLst>
                                      </p:cBhvr>
                                      <p:tavLst>
                                        <p:tav tm="0">
                                          <p:val>
                                            <p:fltVal val="0"/>
                                          </p:val>
                                        </p:tav>
                                        <p:tav tm="100000">
                                          <p:val>
                                            <p:strVal val="#ppt_h"/>
                                          </p:val>
                                        </p:tav>
                                      </p:tavLst>
                                    </p:anim>
                                    <p:anim calcmode="lin" valueType="num">
                                      <p:cBhvr>
                                        <p:cTn id="80" dur="500" fill="hold"/>
                                        <p:tgtEl>
                                          <p:spTgt spid="80"/>
                                        </p:tgtEl>
                                        <p:attrNameLst>
                                          <p:attrName>style.rotation</p:attrName>
                                        </p:attrNameLst>
                                      </p:cBhvr>
                                      <p:tavLst>
                                        <p:tav tm="0">
                                          <p:val>
                                            <p:fltVal val="90"/>
                                          </p:val>
                                        </p:tav>
                                        <p:tav tm="100000">
                                          <p:val>
                                            <p:fltVal val="0"/>
                                          </p:val>
                                        </p:tav>
                                      </p:tavLst>
                                    </p:anim>
                                    <p:animEffect transition="in" filter="fade">
                                      <p:cBhvr>
                                        <p:cTn id="81" dur="500"/>
                                        <p:tgtEl>
                                          <p:spTgt spid="80"/>
                                        </p:tgtEl>
                                      </p:cBhvr>
                                    </p:animEffect>
                                  </p:childTnLst>
                                </p:cTn>
                              </p:par>
                              <p:par>
                                <p:cTn id="82" presetID="22" presetClass="entr" presetSubtype="4" fill="hold" nodeType="withEffect">
                                  <p:stCondLst>
                                    <p:cond delay="4500"/>
                                  </p:stCondLst>
                                  <p:childTnLst>
                                    <p:set>
                                      <p:cBhvr>
                                        <p:cTn id="83" dur="1" fill="hold">
                                          <p:stCondLst>
                                            <p:cond delay="0"/>
                                          </p:stCondLst>
                                        </p:cTn>
                                        <p:tgtEl>
                                          <p:spTgt spid="76"/>
                                        </p:tgtEl>
                                        <p:attrNameLst>
                                          <p:attrName>style.visibility</p:attrName>
                                        </p:attrNameLst>
                                      </p:cBhvr>
                                      <p:to>
                                        <p:strVal val="visible"/>
                                      </p:to>
                                    </p:set>
                                    <p:animEffect transition="in" filter="wipe(down)">
                                      <p:cBhvr>
                                        <p:cTn id="84" dur="750"/>
                                        <p:tgtEl>
                                          <p:spTgt spid="76"/>
                                        </p:tgtEl>
                                      </p:cBhvr>
                                    </p:animEffect>
                                  </p:childTnLst>
                                </p:cTn>
                              </p:par>
                              <p:par>
                                <p:cTn id="85" presetID="22" presetClass="entr" presetSubtype="8" fill="hold" nodeType="withEffect">
                                  <p:stCondLst>
                                    <p:cond delay="525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750"/>
                                        <p:tgtEl>
                                          <p:spTgt spid="77"/>
                                        </p:tgtEl>
                                      </p:cBhvr>
                                    </p:animEffect>
                                  </p:childTnLst>
                                </p:cTn>
                              </p:par>
                              <p:par>
                                <p:cTn id="88" presetID="22" presetClass="entr" presetSubtype="1" fill="hold" nodeType="withEffect">
                                  <p:stCondLst>
                                    <p:cond delay="6750"/>
                                  </p:stCondLst>
                                  <p:childTnLst>
                                    <p:set>
                                      <p:cBhvr>
                                        <p:cTn id="89" dur="1" fill="hold">
                                          <p:stCondLst>
                                            <p:cond delay="0"/>
                                          </p:stCondLst>
                                        </p:cTn>
                                        <p:tgtEl>
                                          <p:spTgt spid="78"/>
                                        </p:tgtEl>
                                        <p:attrNameLst>
                                          <p:attrName>style.visibility</p:attrName>
                                        </p:attrNameLst>
                                      </p:cBhvr>
                                      <p:to>
                                        <p:strVal val="visible"/>
                                      </p:to>
                                    </p:set>
                                    <p:animEffect transition="in" filter="wipe(up)">
                                      <p:cBhvr>
                                        <p:cTn id="90" dur="750"/>
                                        <p:tgtEl>
                                          <p:spTgt spid="78"/>
                                        </p:tgtEl>
                                      </p:cBhvr>
                                    </p:animEffect>
                                  </p:childTnLst>
                                </p:cTn>
                              </p:par>
                              <p:par>
                                <p:cTn id="91" presetID="22" presetClass="entr" presetSubtype="2" fill="hold" nodeType="withEffect">
                                  <p:stCondLst>
                                    <p:cond delay="7500"/>
                                  </p:stCondLst>
                                  <p:childTnLst>
                                    <p:set>
                                      <p:cBhvr>
                                        <p:cTn id="92" dur="1" fill="hold">
                                          <p:stCondLst>
                                            <p:cond delay="0"/>
                                          </p:stCondLst>
                                        </p:cTn>
                                        <p:tgtEl>
                                          <p:spTgt spid="79"/>
                                        </p:tgtEl>
                                        <p:attrNameLst>
                                          <p:attrName>style.visibility</p:attrName>
                                        </p:attrNameLst>
                                      </p:cBhvr>
                                      <p:to>
                                        <p:strVal val="visible"/>
                                      </p:to>
                                    </p:set>
                                    <p:animEffect transition="in" filter="wipe(right)">
                                      <p:cBhvr>
                                        <p:cTn id="93" dur="750"/>
                                        <p:tgtEl>
                                          <p:spTgt spid="79"/>
                                        </p:tgtEl>
                                      </p:cBhvr>
                                    </p:animEffect>
                                  </p:childTnLst>
                                </p:cTn>
                              </p:par>
                              <p:par>
                                <p:cTn id="94" presetID="8" presetClass="emph" presetSubtype="0" repeatCount="indefinite" fill="hold" nodeType="withEffect">
                                  <p:stCondLst>
                                    <p:cond delay="4000"/>
                                  </p:stCondLst>
                                  <p:childTnLst>
                                    <p:animRot by="21600000">
                                      <p:cBhvr>
                                        <p:cTn id="95" dur="5500" fill="hold"/>
                                        <p:tgtEl>
                                          <p:spTgt spid="8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8" grpId="0" animBg="1"/>
      <p:bldP spid="49" grpId="0" animBg="1"/>
      <p:bldP spid="50" grpId="0" animBg="1"/>
      <p:bldP spid="66" grpId="0" animBg="1"/>
      <p:bldP spid="72" grpId="0" animBg="1"/>
      <p:bldP spid="73" grpId="0" animBg="1"/>
      <p:bldP spid="74"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6" name="Group 25" hidden="1">
            <a:extLst>
              <a:ext uri="{FF2B5EF4-FFF2-40B4-BE49-F238E27FC236}">
                <a16:creationId xmlns:a16="http://schemas.microsoft.com/office/drawing/2014/main" id="{E765920E-4251-400C-A584-49820EF86DC0}"/>
              </a:ext>
            </a:extLst>
          </p:cNvPr>
          <p:cNvGrpSpPr/>
          <p:nvPr/>
        </p:nvGrpSpPr>
        <p:grpSpPr>
          <a:xfrm flipH="1">
            <a:off x="6458730" y="13716000"/>
            <a:ext cx="5588294" cy="474304"/>
            <a:chOff x="396540" y="859316"/>
            <a:chExt cx="5588294" cy="474304"/>
          </a:xfrm>
          <a:effectLst>
            <a:glow rad="50800">
              <a:srgbClr val="00B0F0">
                <a:alpha val="27000"/>
              </a:srgbClr>
            </a:glow>
          </a:effectLst>
        </p:grpSpPr>
        <p:cxnSp>
          <p:nvCxnSpPr>
            <p:cNvPr id="27" name="Straight Connector 26" hidden="1">
              <a:extLst>
                <a:ext uri="{FF2B5EF4-FFF2-40B4-BE49-F238E27FC236}">
                  <a16:creationId xmlns:a16="http://schemas.microsoft.com/office/drawing/2014/main" id="{72CA0E71-EA2B-4EE6-B075-B4F5944D580A}"/>
                </a:ext>
              </a:extLst>
            </p:cNvPr>
            <p:cNvCxnSpPr/>
            <p:nvPr/>
          </p:nvCxnSpPr>
          <p:spPr>
            <a:xfrm>
              <a:off x="396540" y="861141"/>
              <a:ext cx="164151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hidden="1">
              <a:extLst>
                <a:ext uri="{FF2B5EF4-FFF2-40B4-BE49-F238E27FC236}">
                  <a16:creationId xmlns:a16="http://schemas.microsoft.com/office/drawing/2014/main" id="{D0AF223A-F143-4D11-84E8-F6BDA7AF32EE}"/>
                </a:ext>
              </a:extLst>
            </p:cNvPr>
            <p:cNvCxnSpPr>
              <a:cxnSpLocks/>
            </p:cNvCxnSpPr>
            <p:nvPr/>
          </p:nvCxnSpPr>
          <p:spPr>
            <a:xfrm>
              <a:off x="2585044" y="1286166"/>
              <a:ext cx="25011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hidden="1">
              <a:extLst>
                <a:ext uri="{FF2B5EF4-FFF2-40B4-BE49-F238E27FC236}">
                  <a16:creationId xmlns:a16="http://schemas.microsoft.com/office/drawing/2014/main" id="{2EF6477C-B11A-42D9-BB6B-D7106D48D25D}"/>
                </a:ext>
              </a:extLst>
            </p:cNvPr>
            <p:cNvCxnSpPr>
              <a:cxnSpLocks/>
            </p:cNvCxnSpPr>
            <p:nvPr/>
          </p:nvCxnSpPr>
          <p:spPr>
            <a:xfrm>
              <a:off x="2027104" y="859316"/>
              <a:ext cx="567065" cy="4286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Oval 30" hidden="1">
              <a:extLst>
                <a:ext uri="{FF2B5EF4-FFF2-40B4-BE49-F238E27FC236}">
                  <a16:creationId xmlns:a16="http://schemas.microsoft.com/office/drawing/2014/main" id="{3C07EAA0-BE1F-4B53-9D34-F848CB7E1B04}"/>
                </a:ext>
              </a:extLst>
            </p:cNvPr>
            <p:cNvSpPr/>
            <p:nvPr/>
          </p:nvSpPr>
          <p:spPr>
            <a:xfrm flipV="1">
              <a:off x="5091675" y="1238712"/>
              <a:ext cx="94908" cy="9490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2" name="Straight Connector 31" hidden="1">
              <a:extLst>
                <a:ext uri="{FF2B5EF4-FFF2-40B4-BE49-F238E27FC236}">
                  <a16:creationId xmlns:a16="http://schemas.microsoft.com/office/drawing/2014/main" id="{EA954272-6C8A-484C-A5A7-E492F2850821}"/>
                </a:ext>
              </a:extLst>
            </p:cNvPr>
            <p:cNvCxnSpPr>
              <a:cxnSpLocks/>
            </p:cNvCxnSpPr>
            <p:nvPr/>
          </p:nvCxnSpPr>
          <p:spPr>
            <a:xfrm>
              <a:off x="5186583" y="1290248"/>
              <a:ext cx="79825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hidden="1">
            <a:extLst>
              <a:ext uri="{FF2B5EF4-FFF2-40B4-BE49-F238E27FC236}">
                <a16:creationId xmlns:a16="http://schemas.microsoft.com/office/drawing/2014/main" id="{A7CCFFAD-4E25-424C-B792-A9BD913BAB26}"/>
              </a:ext>
            </a:extLst>
          </p:cNvPr>
          <p:cNvCxnSpPr>
            <a:cxnSpLocks/>
          </p:cNvCxnSpPr>
          <p:nvPr/>
        </p:nvCxnSpPr>
        <p:spPr>
          <a:xfrm flipH="1">
            <a:off x="7780015" y="6485841"/>
            <a:ext cx="981559"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34" name="Straight Connector 33" hidden="1">
            <a:extLst>
              <a:ext uri="{FF2B5EF4-FFF2-40B4-BE49-F238E27FC236}">
                <a16:creationId xmlns:a16="http://schemas.microsoft.com/office/drawing/2014/main" id="{0CAAB2EC-FA25-4E94-8C51-301864441C88}"/>
              </a:ext>
            </a:extLst>
          </p:cNvPr>
          <p:cNvCxnSpPr>
            <a:cxnSpLocks/>
          </p:cNvCxnSpPr>
          <p:nvPr/>
        </p:nvCxnSpPr>
        <p:spPr>
          <a:xfrm flipH="1">
            <a:off x="7425130" y="6278113"/>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35" name="Group 34" hidden="1">
            <a:extLst>
              <a:ext uri="{FF2B5EF4-FFF2-40B4-BE49-F238E27FC236}">
                <a16:creationId xmlns:a16="http://schemas.microsoft.com/office/drawing/2014/main" id="{4B166ECB-B08B-4D7F-9D15-8644288D1285}"/>
              </a:ext>
            </a:extLst>
          </p:cNvPr>
          <p:cNvGrpSpPr/>
          <p:nvPr/>
        </p:nvGrpSpPr>
        <p:grpSpPr>
          <a:xfrm flipH="1">
            <a:off x="9479850" y="13716000"/>
            <a:ext cx="702507" cy="215359"/>
            <a:chOff x="2261207" y="1178878"/>
            <a:chExt cx="702507" cy="215359"/>
          </a:xfrm>
          <a:effectLst>
            <a:glow rad="50800">
              <a:srgbClr val="00B0F0">
                <a:alpha val="27000"/>
              </a:srgbClr>
            </a:glow>
          </a:effectLst>
        </p:grpSpPr>
        <p:cxnSp>
          <p:nvCxnSpPr>
            <p:cNvPr id="36" name="Straight Connector 35" hidden="1">
              <a:extLst>
                <a:ext uri="{FF2B5EF4-FFF2-40B4-BE49-F238E27FC236}">
                  <a16:creationId xmlns:a16="http://schemas.microsoft.com/office/drawing/2014/main" id="{977BB2FD-E807-49F4-A116-643881A38600}"/>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hidden="1">
              <a:extLst>
                <a:ext uri="{FF2B5EF4-FFF2-40B4-BE49-F238E27FC236}">
                  <a16:creationId xmlns:a16="http://schemas.microsoft.com/office/drawing/2014/main" id="{F784DD01-337E-48A2-B273-ADBEC8D05988}"/>
                </a:ext>
              </a:extLst>
            </p:cNvPr>
            <p:cNvCxnSpPr>
              <a:cxnSpLocks/>
            </p:cNvCxnSpPr>
            <p:nvPr/>
          </p:nvCxnSpPr>
          <p:spPr>
            <a:xfrm>
              <a:off x="2261207"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8" name="Group 37" hidden="1">
            <a:extLst>
              <a:ext uri="{FF2B5EF4-FFF2-40B4-BE49-F238E27FC236}">
                <a16:creationId xmlns:a16="http://schemas.microsoft.com/office/drawing/2014/main" id="{C45549C6-7225-4385-95DE-23A81523CCC1}"/>
              </a:ext>
            </a:extLst>
          </p:cNvPr>
          <p:cNvGrpSpPr/>
          <p:nvPr/>
        </p:nvGrpSpPr>
        <p:grpSpPr>
          <a:xfrm>
            <a:off x="218201" y="13716000"/>
            <a:ext cx="4336374" cy="428675"/>
            <a:chOff x="218201" y="6013788"/>
            <a:chExt cx="4336374" cy="428675"/>
          </a:xfrm>
        </p:grpSpPr>
        <p:cxnSp>
          <p:nvCxnSpPr>
            <p:cNvPr id="39" name="Straight Connector 38" hidden="1">
              <a:extLst>
                <a:ext uri="{FF2B5EF4-FFF2-40B4-BE49-F238E27FC236}">
                  <a16:creationId xmlns:a16="http://schemas.microsoft.com/office/drawing/2014/main" id="{E137A9F0-91D4-4FA1-80D1-F8187812927C}"/>
                </a:ext>
              </a:extLst>
            </p:cNvPr>
            <p:cNvCxnSpPr/>
            <p:nvPr/>
          </p:nvCxnSpPr>
          <p:spPr>
            <a:xfrm>
              <a:off x="218201" y="6015613"/>
              <a:ext cx="1641514"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0" name="Straight Connector 39" hidden="1">
              <a:extLst>
                <a:ext uri="{FF2B5EF4-FFF2-40B4-BE49-F238E27FC236}">
                  <a16:creationId xmlns:a16="http://schemas.microsoft.com/office/drawing/2014/main" id="{D73B7460-BC8E-4DBD-8225-9B68D1EC0578}"/>
                </a:ext>
              </a:extLst>
            </p:cNvPr>
            <p:cNvCxnSpPr>
              <a:cxnSpLocks/>
            </p:cNvCxnSpPr>
            <p:nvPr/>
          </p:nvCxnSpPr>
          <p:spPr>
            <a:xfrm>
              <a:off x="2406705" y="6440638"/>
              <a:ext cx="2147870"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1" name="Straight Connector 40" hidden="1">
              <a:extLst>
                <a:ext uri="{FF2B5EF4-FFF2-40B4-BE49-F238E27FC236}">
                  <a16:creationId xmlns:a16="http://schemas.microsoft.com/office/drawing/2014/main" id="{0BAB8909-F2DD-4284-B724-B4A3FA299D42}"/>
                </a:ext>
              </a:extLst>
            </p:cNvPr>
            <p:cNvCxnSpPr>
              <a:cxnSpLocks/>
            </p:cNvCxnSpPr>
            <p:nvPr/>
          </p:nvCxnSpPr>
          <p:spPr>
            <a:xfrm>
              <a:off x="1848765" y="6013788"/>
              <a:ext cx="567065" cy="428675"/>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sp>
        <p:nvSpPr>
          <p:cNvPr id="42" name="Oval 41" hidden="1">
            <a:extLst>
              <a:ext uri="{FF2B5EF4-FFF2-40B4-BE49-F238E27FC236}">
                <a16:creationId xmlns:a16="http://schemas.microsoft.com/office/drawing/2014/main" id="{6892A4C6-F8D0-4F75-BD23-F3B89934CC1D}"/>
              </a:ext>
            </a:extLst>
          </p:cNvPr>
          <p:cNvSpPr/>
          <p:nvPr/>
        </p:nvSpPr>
        <p:spPr>
          <a:xfrm flipV="1">
            <a:off x="6057834"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3" name="Straight Connector 42" hidden="1">
            <a:extLst>
              <a:ext uri="{FF2B5EF4-FFF2-40B4-BE49-F238E27FC236}">
                <a16:creationId xmlns:a16="http://schemas.microsoft.com/office/drawing/2014/main" id="{928A56D9-94A4-4098-BB3F-7D435159FFC6}"/>
              </a:ext>
            </a:extLst>
          </p:cNvPr>
          <p:cNvCxnSpPr>
            <a:cxnSpLocks/>
          </p:cNvCxnSpPr>
          <p:nvPr/>
        </p:nvCxnSpPr>
        <p:spPr>
          <a:xfrm>
            <a:off x="3024646" y="137160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4" name="Straight Connector 43" hidden="1">
            <a:extLst>
              <a:ext uri="{FF2B5EF4-FFF2-40B4-BE49-F238E27FC236}">
                <a16:creationId xmlns:a16="http://schemas.microsoft.com/office/drawing/2014/main" id="{24B084AE-9B86-4EB5-8E93-616C4D8C0B5F}"/>
              </a:ext>
            </a:extLst>
          </p:cNvPr>
          <p:cNvCxnSpPr>
            <a:cxnSpLocks/>
          </p:cNvCxnSpPr>
          <p:nvPr/>
        </p:nvCxnSpPr>
        <p:spPr>
          <a:xfrm>
            <a:off x="2600261" y="137160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45" name="Group 44" hidden="1">
            <a:extLst>
              <a:ext uri="{FF2B5EF4-FFF2-40B4-BE49-F238E27FC236}">
                <a16:creationId xmlns:a16="http://schemas.microsoft.com/office/drawing/2014/main" id="{FE2C666D-A570-43A4-9278-DFC2B5EAC846}"/>
              </a:ext>
            </a:extLst>
          </p:cNvPr>
          <p:cNvGrpSpPr/>
          <p:nvPr/>
        </p:nvGrpSpPr>
        <p:grpSpPr>
          <a:xfrm>
            <a:off x="2077919" y="13716000"/>
            <a:ext cx="690046" cy="215359"/>
            <a:chOff x="2273668" y="1178878"/>
            <a:chExt cx="690046" cy="215359"/>
          </a:xfrm>
          <a:effectLst>
            <a:glow rad="50800">
              <a:srgbClr val="00B0F0">
                <a:alpha val="27000"/>
              </a:srgbClr>
            </a:glow>
          </a:effectLst>
        </p:grpSpPr>
        <p:cxnSp>
          <p:nvCxnSpPr>
            <p:cNvPr id="46" name="Straight Connector 45" hidden="1">
              <a:extLst>
                <a:ext uri="{FF2B5EF4-FFF2-40B4-BE49-F238E27FC236}">
                  <a16:creationId xmlns:a16="http://schemas.microsoft.com/office/drawing/2014/main" id="{AF6B0937-4FE8-4BDC-8BCF-68C68C48ADA6}"/>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hidden="1">
              <a:extLst>
                <a:ext uri="{FF2B5EF4-FFF2-40B4-BE49-F238E27FC236}">
                  <a16:creationId xmlns:a16="http://schemas.microsoft.com/office/drawing/2014/main" id="{2B9119AE-9E3E-43A6-92D3-05F04992C6B7}"/>
                </a:ext>
              </a:extLst>
            </p:cNvPr>
            <p:cNvCxnSpPr>
              <a:cxnSpLocks/>
            </p:cNvCxnSpPr>
            <p:nvPr/>
          </p:nvCxnSpPr>
          <p:spPr>
            <a:xfrm>
              <a:off x="2273668"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8" name="Oval 47" hidden="1">
            <a:extLst>
              <a:ext uri="{FF2B5EF4-FFF2-40B4-BE49-F238E27FC236}">
                <a16:creationId xmlns:a16="http://schemas.microsoft.com/office/drawing/2014/main" id="{48B94A45-EC03-4EF7-89AC-B8B64CF0E0E8}"/>
              </a:ext>
            </a:extLst>
          </p:cNvPr>
          <p:cNvSpPr/>
          <p:nvPr/>
        </p:nvSpPr>
        <p:spPr>
          <a:xfrm flipV="1">
            <a:off x="5666998"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Oval 48" hidden="1">
            <a:extLst>
              <a:ext uri="{FF2B5EF4-FFF2-40B4-BE49-F238E27FC236}">
                <a16:creationId xmlns:a16="http://schemas.microsoft.com/office/drawing/2014/main" id="{9C7B9708-929F-4598-991B-AB0FC2EA1DE7}"/>
              </a:ext>
            </a:extLst>
          </p:cNvPr>
          <p:cNvSpPr/>
          <p:nvPr/>
        </p:nvSpPr>
        <p:spPr>
          <a:xfrm flipV="1">
            <a:off x="5276162"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Oval 49" hidden="1">
            <a:extLst>
              <a:ext uri="{FF2B5EF4-FFF2-40B4-BE49-F238E27FC236}">
                <a16:creationId xmlns:a16="http://schemas.microsoft.com/office/drawing/2014/main" id="{CE938702-8179-4188-BC0B-8E7C9C61F6FE}"/>
              </a:ext>
            </a:extLst>
          </p:cNvPr>
          <p:cNvSpPr/>
          <p:nvPr/>
        </p:nvSpPr>
        <p:spPr>
          <a:xfrm flipV="1">
            <a:off x="4897364"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hidden="1">
            <a:extLst>
              <a:ext uri="{FF2B5EF4-FFF2-40B4-BE49-F238E27FC236}">
                <a16:creationId xmlns:a16="http://schemas.microsoft.com/office/drawing/2014/main" id="{E2A2DAF5-AE77-42DC-B41A-7280D45056BD}"/>
              </a:ext>
            </a:extLst>
          </p:cNvPr>
          <p:cNvGrpSpPr/>
          <p:nvPr/>
        </p:nvGrpSpPr>
        <p:grpSpPr>
          <a:xfrm flipH="1" flipV="1">
            <a:off x="6611130" y="13716000"/>
            <a:ext cx="5588294" cy="474304"/>
            <a:chOff x="396540" y="859316"/>
            <a:chExt cx="5588294" cy="474304"/>
          </a:xfrm>
          <a:effectLst>
            <a:glow rad="50800">
              <a:srgbClr val="00B0F0">
                <a:alpha val="27000"/>
              </a:srgbClr>
            </a:glow>
          </a:effectLst>
        </p:grpSpPr>
        <p:cxnSp>
          <p:nvCxnSpPr>
            <p:cNvPr id="52" name="Straight Connector 51" hidden="1">
              <a:extLst>
                <a:ext uri="{FF2B5EF4-FFF2-40B4-BE49-F238E27FC236}">
                  <a16:creationId xmlns:a16="http://schemas.microsoft.com/office/drawing/2014/main" id="{74B45ED4-E250-4539-B789-A311C1B9FFEB}"/>
                </a:ext>
              </a:extLst>
            </p:cNvPr>
            <p:cNvCxnSpPr/>
            <p:nvPr/>
          </p:nvCxnSpPr>
          <p:spPr>
            <a:xfrm>
              <a:off x="396540" y="861141"/>
              <a:ext cx="164151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hidden="1">
              <a:extLst>
                <a:ext uri="{FF2B5EF4-FFF2-40B4-BE49-F238E27FC236}">
                  <a16:creationId xmlns:a16="http://schemas.microsoft.com/office/drawing/2014/main" id="{C219983D-C682-4719-A4FF-435C8C575F20}"/>
                </a:ext>
              </a:extLst>
            </p:cNvPr>
            <p:cNvCxnSpPr>
              <a:cxnSpLocks/>
            </p:cNvCxnSpPr>
            <p:nvPr/>
          </p:nvCxnSpPr>
          <p:spPr>
            <a:xfrm>
              <a:off x="2585044" y="1286166"/>
              <a:ext cx="25011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hidden="1">
              <a:extLst>
                <a:ext uri="{FF2B5EF4-FFF2-40B4-BE49-F238E27FC236}">
                  <a16:creationId xmlns:a16="http://schemas.microsoft.com/office/drawing/2014/main" id="{10195493-96B3-41B8-9BF2-D537C136E407}"/>
                </a:ext>
              </a:extLst>
            </p:cNvPr>
            <p:cNvCxnSpPr>
              <a:cxnSpLocks/>
            </p:cNvCxnSpPr>
            <p:nvPr/>
          </p:nvCxnSpPr>
          <p:spPr>
            <a:xfrm>
              <a:off x="2027104" y="859316"/>
              <a:ext cx="567065" cy="4286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Oval 54" hidden="1">
              <a:extLst>
                <a:ext uri="{FF2B5EF4-FFF2-40B4-BE49-F238E27FC236}">
                  <a16:creationId xmlns:a16="http://schemas.microsoft.com/office/drawing/2014/main" id="{E7F3E2A0-B9D5-42F7-BAB2-FA2A046093EA}"/>
                </a:ext>
              </a:extLst>
            </p:cNvPr>
            <p:cNvSpPr/>
            <p:nvPr/>
          </p:nvSpPr>
          <p:spPr>
            <a:xfrm flipV="1">
              <a:off x="5091675" y="1238712"/>
              <a:ext cx="94908" cy="9490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6" name="Straight Connector 55" hidden="1">
              <a:extLst>
                <a:ext uri="{FF2B5EF4-FFF2-40B4-BE49-F238E27FC236}">
                  <a16:creationId xmlns:a16="http://schemas.microsoft.com/office/drawing/2014/main" id="{6D5B989F-4477-493F-8C12-40A990B9B9D8}"/>
                </a:ext>
              </a:extLst>
            </p:cNvPr>
            <p:cNvCxnSpPr>
              <a:cxnSpLocks/>
            </p:cNvCxnSpPr>
            <p:nvPr/>
          </p:nvCxnSpPr>
          <p:spPr>
            <a:xfrm>
              <a:off x="5186583" y="1290248"/>
              <a:ext cx="79825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57" name="Straight Connector 56" hidden="1">
            <a:extLst>
              <a:ext uri="{FF2B5EF4-FFF2-40B4-BE49-F238E27FC236}">
                <a16:creationId xmlns:a16="http://schemas.microsoft.com/office/drawing/2014/main" id="{4130AA28-2375-4D57-9161-022E2995A8CF}"/>
              </a:ext>
            </a:extLst>
          </p:cNvPr>
          <p:cNvCxnSpPr>
            <a:cxnSpLocks/>
          </p:cNvCxnSpPr>
          <p:nvPr/>
        </p:nvCxnSpPr>
        <p:spPr>
          <a:xfrm flipH="1" flipV="1">
            <a:off x="7932415" y="732741"/>
            <a:ext cx="981559"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58" name="Straight Connector 57" hidden="1">
            <a:extLst>
              <a:ext uri="{FF2B5EF4-FFF2-40B4-BE49-F238E27FC236}">
                <a16:creationId xmlns:a16="http://schemas.microsoft.com/office/drawing/2014/main" id="{5D049B21-8397-4BA6-B4D5-AE00BA794B98}"/>
              </a:ext>
            </a:extLst>
          </p:cNvPr>
          <p:cNvCxnSpPr>
            <a:cxnSpLocks/>
          </p:cNvCxnSpPr>
          <p:nvPr/>
        </p:nvCxnSpPr>
        <p:spPr>
          <a:xfrm flipH="1" flipV="1">
            <a:off x="7577530" y="525013"/>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59" name="Group 58" hidden="1">
            <a:extLst>
              <a:ext uri="{FF2B5EF4-FFF2-40B4-BE49-F238E27FC236}">
                <a16:creationId xmlns:a16="http://schemas.microsoft.com/office/drawing/2014/main" id="{AAFA79DC-01FE-42A7-994E-00DA86DB8C57}"/>
              </a:ext>
            </a:extLst>
          </p:cNvPr>
          <p:cNvGrpSpPr/>
          <p:nvPr/>
        </p:nvGrpSpPr>
        <p:grpSpPr>
          <a:xfrm flipH="1" flipV="1">
            <a:off x="9632250" y="13716000"/>
            <a:ext cx="702507" cy="215359"/>
            <a:chOff x="2261207" y="1178878"/>
            <a:chExt cx="702507" cy="215359"/>
          </a:xfrm>
          <a:effectLst>
            <a:glow rad="50800">
              <a:srgbClr val="00B0F0">
                <a:alpha val="27000"/>
              </a:srgbClr>
            </a:glow>
          </a:effectLst>
        </p:grpSpPr>
        <p:cxnSp>
          <p:nvCxnSpPr>
            <p:cNvPr id="60" name="Straight Connector 59" hidden="1">
              <a:extLst>
                <a:ext uri="{FF2B5EF4-FFF2-40B4-BE49-F238E27FC236}">
                  <a16:creationId xmlns:a16="http://schemas.microsoft.com/office/drawing/2014/main" id="{16A45D2A-1C94-446F-B8CB-08C7E79D8408}"/>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hidden="1">
              <a:extLst>
                <a:ext uri="{FF2B5EF4-FFF2-40B4-BE49-F238E27FC236}">
                  <a16:creationId xmlns:a16="http://schemas.microsoft.com/office/drawing/2014/main" id="{B1B7D386-ED11-4A1E-B92D-999684202D20}"/>
                </a:ext>
              </a:extLst>
            </p:cNvPr>
            <p:cNvCxnSpPr>
              <a:cxnSpLocks/>
            </p:cNvCxnSpPr>
            <p:nvPr/>
          </p:nvCxnSpPr>
          <p:spPr>
            <a:xfrm>
              <a:off x="2261207"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hidden="1">
            <a:extLst>
              <a:ext uri="{FF2B5EF4-FFF2-40B4-BE49-F238E27FC236}">
                <a16:creationId xmlns:a16="http://schemas.microsoft.com/office/drawing/2014/main" id="{E305BCA7-0B5D-4196-A2C7-4ED330946C0B}"/>
              </a:ext>
            </a:extLst>
          </p:cNvPr>
          <p:cNvGrpSpPr/>
          <p:nvPr/>
        </p:nvGrpSpPr>
        <p:grpSpPr>
          <a:xfrm flipV="1">
            <a:off x="370601" y="13716000"/>
            <a:ext cx="4336374" cy="428675"/>
            <a:chOff x="218201" y="6013788"/>
            <a:chExt cx="4336374" cy="428675"/>
          </a:xfrm>
        </p:grpSpPr>
        <p:cxnSp>
          <p:nvCxnSpPr>
            <p:cNvPr id="63" name="Straight Connector 62" hidden="1">
              <a:extLst>
                <a:ext uri="{FF2B5EF4-FFF2-40B4-BE49-F238E27FC236}">
                  <a16:creationId xmlns:a16="http://schemas.microsoft.com/office/drawing/2014/main" id="{72B5B1A7-7F7C-4D4E-AF52-80E4023D1471}"/>
                </a:ext>
              </a:extLst>
            </p:cNvPr>
            <p:cNvCxnSpPr/>
            <p:nvPr/>
          </p:nvCxnSpPr>
          <p:spPr>
            <a:xfrm>
              <a:off x="218201" y="6015613"/>
              <a:ext cx="1641514"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4" name="Straight Connector 63" hidden="1">
              <a:extLst>
                <a:ext uri="{FF2B5EF4-FFF2-40B4-BE49-F238E27FC236}">
                  <a16:creationId xmlns:a16="http://schemas.microsoft.com/office/drawing/2014/main" id="{CDAD2B66-5E89-4657-8089-E2A0036DCE71}"/>
                </a:ext>
              </a:extLst>
            </p:cNvPr>
            <p:cNvCxnSpPr>
              <a:cxnSpLocks/>
            </p:cNvCxnSpPr>
            <p:nvPr/>
          </p:nvCxnSpPr>
          <p:spPr>
            <a:xfrm>
              <a:off x="2406705" y="6440638"/>
              <a:ext cx="2147870"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5" name="Straight Connector 64" hidden="1">
              <a:extLst>
                <a:ext uri="{FF2B5EF4-FFF2-40B4-BE49-F238E27FC236}">
                  <a16:creationId xmlns:a16="http://schemas.microsoft.com/office/drawing/2014/main" id="{5E8B0027-2451-4ED7-8B68-90C5DB72E581}"/>
                </a:ext>
              </a:extLst>
            </p:cNvPr>
            <p:cNvCxnSpPr>
              <a:cxnSpLocks/>
            </p:cNvCxnSpPr>
            <p:nvPr/>
          </p:nvCxnSpPr>
          <p:spPr>
            <a:xfrm>
              <a:off x="1848765" y="6013788"/>
              <a:ext cx="567065" cy="428675"/>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sp>
        <p:nvSpPr>
          <p:cNvPr id="66" name="Oval 65" hidden="1">
            <a:extLst>
              <a:ext uri="{FF2B5EF4-FFF2-40B4-BE49-F238E27FC236}">
                <a16:creationId xmlns:a16="http://schemas.microsoft.com/office/drawing/2014/main" id="{DE0FA6CC-8140-4548-A3E3-1EFBF074AC2B}"/>
              </a:ext>
            </a:extLst>
          </p:cNvPr>
          <p:cNvSpPr/>
          <p:nvPr/>
        </p:nvSpPr>
        <p:spPr>
          <a:xfrm>
            <a:off x="6210234"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7" name="Straight Connector 66" hidden="1">
            <a:extLst>
              <a:ext uri="{FF2B5EF4-FFF2-40B4-BE49-F238E27FC236}">
                <a16:creationId xmlns:a16="http://schemas.microsoft.com/office/drawing/2014/main" id="{6C5B0FE9-5436-40AA-AAE5-B989BEC2F995}"/>
              </a:ext>
            </a:extLst>
          </p:cNvPr>
          <p:cNvCxnSpPr>
            <a:cxnSpLocks/>
          </p:cNvCxnSpPr>
          <p:nvPr/>
        </p:nvCxnSpPr>
        <p:spPr>
          <a:xfrm flipV="1">
            <a:off x="3177046" y="137160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8" name="Straight Connector 67" hidden="1">
            <a:extLst>
              <a:ext uri="{FF2B5EF4-FFF2-40B4-BE49-F238E27FC236}">
                <a16:creationId xmlns:a16="http://schemas.microsoft.com/office/drawing/2014/main" id="{89A5A5CF-A1DB-4059-8336-E848EC08E48D}"/>
              </a:ext>
            </a:extLst>
          </p:cNvPr>
          <p:cNvCxnSpPr>
            <a:cxnSpLocks/>
          </p:cNvCxnSpPr>
          <p:nvPr/>
        </p:nvCxnSpPr>
        <p:spPr>
          <a:xfrm flipV="1">
            <a:off x="2752661" y="137160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69" name="Group 68" hidden="1">
            <a:extLst>
              <a:ext uri="{FF2B5EF4-FFF2-40B4-BE49-F238E27FC236}">
                <a16:creationId xmlns:a16="http://schemas.microsoft.com/office/drawing/2014/main" id="{4B49C063-8F4D-4717-9E4B-7696A6CDCE5E}"/>
              </a:ext>
            </a:extLst>
          </p:cNvPr>
          <p:cNvGrpSpPr/>
          <p:nvPr/>
        </p:nvGrpSpPr>
        <p:grpSpPr>
          <a:xfrm flipV="1">
            <a:off x="2230319" y="13716000"/>
            <a:ext cx="690046" cy="215359"/>
            <a:chOff x="2273668" y="1178878"/>
            <a:chExt cx="690046" cy="215359"/>
          </a:xfrm>
          <a:effectLst>
            <a:glow rad="50800">
              <a:srgbClr val="00B0F0">
                <a:alpha val="27000"/>
              </a:srgbClr>
            </a:glow>
          </a:effectLst>
        </p:grpSpPr>
        <p:cxnSp>
          <p:nvCxnSpPr>
            <p:cNvPr id="70" name="Straight Connector 69" hidden="1">
              <a:extLst>
                <a:ext uri="{FF2B5EF4-FFF2-40B4-BE49-F238E27FC236}">
                  <a16:creationId xmlns:a16="http://schemas.microsoft.com/office/drawing/2014/main" id="{D7F0E8B5-386F-4CA2-A480-A7929916B297}"/>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hidden="1">
              <a:extLst>
                <a:ext uri="{FF2B5EF4-FFF2-40B4-BE49-F238E27FC236}">
                  <a16:creationId xmlns:a16="http://schemas.microsoft.com/office/drawing/2014/main" id="{B19CF0AB-C344-45E3-95A4-A4117F580A63}"/>
                </a:ext>
              </a:extLst>
            </p:cNvPr>
            <p:cNvCxnSpPr>
              <a:cxnSpLocks/>
            </p:cNvCxnSpPr>
            <p:nvPr/>
          </p:nvCxnSpPr>
          <p:spPr>
            <a:xfrm>
              <a:off x="2273668"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2" name="Oval 71" hidden="1">
            <a:extLst>
              <a:ext uri="{FF2B5EF4-FFF2-40B4-BE49-F238E27FC236}">
                <a16:creationId xmlns:a16="http://schemas.microsoft.com/office/drawing/2014/main" id="{F8EC46BF-3AAE-4E02-AF3D-36EE7F18796C}"/>
              </a:ext>
            </a:extLst>
          </p:cNvPr>
          <p:cNvSpPr/>
          <p:nvPr/>
        </p:nvSpPr>
        <p:spPr>
          <a:xfrm>
            <a:off x="5819398"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Oval 72" hidden="1">
            <a:extLst>
              <a:ext uri="{FF2B5EF4-FFF2-40B4-BE49-F238E27FC236}">
                <a16:creationId xmlns:a16="http://schemas.microsoft.com/office/drawing/2014/main" id="{4653C1E5-38D2-44E7-83E7-566F4D2E76EA}"/>
              </a:ext>
            </a:extLst>
          </p:cNvPr>
          <p:cNvSpPr/>
          <p:nvPr/>
        </p:nvSpPr>
        <p:spPr>
          <a:xfrm>
            <a:off x="5428562"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Oval 73" hidden="1">
            <a:extLst>
              <a:ext uri="{FF2B5EF4-FFF2-40B4-BE49-F238E27FC236}">
                <a16:creationId xmlns:a16="http://schemas.microsoft.com/office/drawing/2014/main" id="{140D314A-35AD-41F9-9EAF-E26BF4B4F3EE}"/>
              </a:ext>
            </a:extLst>
          </p:cNvPr>
          <p:cNvSpPr/>
          <p:nvPr/>
        </p:nvSpPr>
        <p:spPr>
          <a:xfrm>
            <a:off x="5049764"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5" name="Straight Connector 74" hidden="1">
            <a:extLst>
              <a:ext uri="{FF2B5EF4-FFF2-40B4-BE49-F238E27FC236}">
                <a16:creationId xmlns:a16="http://schemas.microsoft.com/office/drawing/2014/main" id="{129735DD-92B2-4B75-9684-32ADA4B0AC78}"/>
              </a:ext>
            </a:extLst>
          </p:cNvPr>
          <p:cNvCxnSpPr>
            <a:cxnSpLocks/>
          </p:cNvCxnSpPr>
          <p:nvPr/>
        </p:nvCxnSpPr>
        <p:spPr>
          <a:xfrm>
            <a:off x="72999" y="13716000"/>
            <a:ext cx="754332"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6" name="Straight Connector 75" hidden="1">
            <a:extLst>
              <a:ext uri="{FF2B5EF4-FFF2-40B4-BE49-F238E27FC236}">
                <a16:creationId xmlns:a16="http://schemas.microsoft.com/office/drawing/2014/main" id="{3AE54D20-EDC4-4903-824C-0B1357BFB096}"/>
              </a:ext>
            </a:extLst>
          </p:cNvPr>
          <p:cNvCxnSpPr>
            <a:cxnSpLocks/>
          </p:cNvCxnSpPr>
          <p:nvPr/>
        </p:nvCxnSpPr>
        <p:spPr>
          <a:xfrm>
            <a:off x="1187119" y="13716000"/>
            <a:ext cx="0" cy="1848006"/>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7" name="Straight Connector 76" hidden="1">
            <a:extLst>
              <a:ext uri="{FF2B5EF4-FFF2-40B4-BE49-F238E27FC236}">
                <a16:creationId xmlns:a16="http://schemas.microsoft.com/office/drawing/2014/main" id="{6E716C95-D309-4843-B57B-70574BFCB2B4}"/>
              </a:ext>
            </a:extLst>
          </p:cNvPr>
          <p:cNvCxnSpPr>
            <a:cxnSpLocks/>
          </p:cNvCxnSpPr>
          <p:nvPr/>
        </p:nvCxnSpPr>
        <p:spPr>
          <a:xfrm>
            <a:off x="1187119" y="13716000"/>
            <a:ext cx="10085533"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8" name="Straight Connector 77" hidden="1">
            <a:extLst>
              <a:ext uri="{FF2B5EF4-FFF2-40B4-BE49-F238E27FC236}">
                <a16:creationId xmlns:a16="http://schemas.microsoft.com/office/drawing/2014/main" id="{8B8F3E26-5090-4DDC-9C10-10367D1E7760}"/>
              </a:ext>
            </a:extLst>
          </p:cNvPr>
          <p:cNvCxnSpPr>
            <a:cxnSpLocks/>
          </p:cNvCxnSpPr>
          <p:nvPr/>
        </p:nvCxnSpPr>
        <p:spPr>
          <a:xfrm>
            <a:off x="11272652" y="13716000"/>
            <a:ext cx="0" cy="2082062"/>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9" name="Straight Connector 78" hidden="1">
            <a:extLst>
              <a:ext uri="{FF2B5EF4-FFF2-40B4-BE49-F238E27FC236}">
                <a16:creationId xmlns:a16="http://schemas.microsoft.com/office/drawing/2014/main" id="{9CD4BD38-6C56-4DB8-9C0C-F4CB6192A0C2}"/>
              </a:ext>
            </a:extLst>
          </p:cNvPr>
          <p:cNvCxnSpPr>
            <a:cxnSpLocks/>
          </p:cNvCxnSpPr>
          <p:nvPr/>
        </p:nvCxnSpPr>
        <p:spPr>
          <a:xfrm>
            <a:off x="5301671" y="13716000"/>
            <a:ext cx="5970981"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grpSp>
        <p:nvGrpSpPr>
          <p:cNvPr id="80" name="Group 79" hidden="1">
            <a:extLst>
              <a:ext uri="{FF2B5EF4-FFF2-40B4-BE49-F238E27FC236}">
                <a16:creationId xmlns:a16="http://schemas.microsoft.com/office/drawing/2014/main" id="{6D9EF87B-E608-4C1C-B48D-57A1391C16EE}"/>
              </a:ext>
            </a:extLst>
          </p:cNvPr>
          <p:cNvGrpSpPr/>
          <p:nvPr/>
        </p:nvGrpSpPr>
        <p:grpSpPr>
          <a:xfrm rot="9345197">
            <a:off x="1092939" y="13716000"/>
            <a:ext cx="146206" cy="146206"/>
            <a:chOff x="4440936" y="1773936"/>
            <a:chExt cx="3310128" cy="3310128"/>
          </a:xfrm>
          <a:effectLst>
            <a:glow rad="38100">
              <a:schemeClr val="accent5">
                <a:satMod val="175000"/>
                <a:alpha val="28000"/>
              </a:schemeClr>
            </a:glow>
          </a:effectLst>
        </p:grpSpPr>
        <p:sp>
          <p:nvSpPr>
            <p:cNvPr id="81" name="Oval 80" hidden="1">
              <a:extLst>
                <a:ext uri="{FF2B5EF4-FFF2-40B4-BE49-F238E27FC236}">
                  <a16:creationId xmlns:a16="http://schemas.microsoft.com/office/drawing/2014/main" id="{7B94A7E5-7DD8-4CD1-BC5E-3810919EB197}"/>
                </a:ext>
              </a:extLst>
            </p:cNvPr>
            <p:cNvSpPr/>
            <p:nvPr/>
          </p:nvSpPr>
          <p:spPr>
            <a:xfrm>
              <a:off x="4441251" y="1774251"/>
              <a:ext cx="3309498" cy="3309498"/>
            </a:xfrm>
            <a:prstGeom prst="ellipse">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Arc 81" hidden="1">
              <a:extLst>
                <a:ext uri="{FF2B5EF4-FFF2-40B4-BE49-F238E27FC236}">
                  <a16:creationId xmlns:a16="http://schemas.microsoft.com/office/drawing/2014/main" id="{262EF9FA-4868-44EE-9CF1-12F5E9ECA823}"/>
                </a:ext>
              </a:extLst>
            </p:cNvPr>
            <p:cNvSpPr/>
            <p:nvPr/>
          </p:nvSpPr>
          <p:spPr>
            <a:xfrm>
              <a:off x="4440936" y="1773936"/>
              <a:ext cx="3310128" cy="3310128"/>
            </a:xfrm>
            <a:prstGeom prst="arc">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Arc 82" hidden="1">
              <a:extLst>
                <a:ext uri="{FF2B5EF4-FFF2-40B4-BE49-F238E27FC236}">
                  <a16:creationId xmlns:a16="http://schemas.microsoft.com/office/drawing/2014/main" id="{81A76E66-8979-40C5-A860-EDAB4D03B2E4}"/>
                </a:ext>
              </a:extLst>
            </p:cNvPr>
            <p:cNvSpPr/>
            <p:nvPr/>
          </p:nvSpPr>
          <p:spPr>
            <a:xfrm flipH="1">
              <a:off x="4440936" y="1773936"/>
              <a:ext cx="3310128" cy="3310128"/>
            </a:xfrm>
            <a:prstGeom prst="arc">
              <a:avLst>
                <a:gd name="adj1" fmla="val 6117151"/>
                <a:gd name="adj2" fmla="val 8372158"/>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Arc 83" hidden="1">
              <a:extLst>
                <a:ext uri="{FF2B5EF4-FFF2-40B4-BE49-F238E27FC236}">
                  <a16:creationId xmlns:a16="http://schemas.microsoft.com/office/drawing/2014/main" id="{95ED56DD-B762-48EF-A579-F8B33CAACE8C}"/>
                </a:ext>
              </a:extLst>
            </p:cNvPr>
            <p:cNvSpPr/>
            <p:nvPr/>
          </p:nvSpPr>
          <p:spPr>
            <a:xfrm flipH="1">
              <a:off x="4440936" y="1773936"/>
              <a:ext cx="3310128" cy="3310128"/>
            </a:xfrm>
            <a:prstGeom prst="arc">
              <a:avLst>
                <a:gd name="adj1" fmla="val 20256575"/>
                <a:gd name="adj2" fmla="val 3001779"/>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8" name="Picture 7">
            <a:extLst>
              <a:ext uri="{FF2B5EF4-FFF2-40B4-BE49-F238E27FC236}">
                <a16:creationId xmlns:a16="http://schemas.microsoft.com/office/drawing/2014/main" id="{F481A20E-A4E5-4F6F-A651-4AC8AE9FC42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15466" y="1603392"/>
            <a:ext cx="1711652" cy="2407010"/>
          </a:xfrm>
          <a:prstGeom prst="rect">
            <a:avLst/>
          </a:prstGeom>
        </p:spPr>
      </p:pic>
      <p:pic>
        <p:nvPicPr>
          <p:cNvPr id="12" name="Picture 11">
            <a:extLst>
              <a:ext uri="{FF2B5EF4-FFF2-40B4-BE49-F238E27FC236}">
                <a16:creationId xmlns:a16="http://schemas.microsoft.com/office/drawing/2014/main" id="{7CB22F67-3818-4166-B174-A1300E945B3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140419" y="1612609"/>
            <a:ext cx="1711652" cy="2388576"/>
          </a:xfrm>
          <a:prstGeom prst="rect">
            <a:avLst/>
          </a:prstGeom>
        </p:spPr>
      </p:pic>
      <p:pic>
        <p:nvPicPr>
          <p:cNvPr id="15" name="Picture 14">
            <a:extLst>
              <a:ext uri="{FF2B5EF4-FFF2-40B4-BE49-F238E27FC236}">
                <a16:creationId xmlns:a16="http://schemas.microsoft.com/office/drawing/2014/main" id="{F240D326-A41A-4AB6-915C-5A53D4C04B0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7303" y="1597008"/>
            <a:ext cx="1267890" cy="1779698"/>
          </a:xfrm>
          <a:prstGeom prst="rect">
            <a:avLst/>
          </a:prstGeom>
        </p:spPr>
      </p:pic>
      <p:pic>
        <p:nvPicPr>
          <p:cNvPr id="24" name="Picture 23">
            <a:extLst>
              <a:ext uri="{FF2B5EF4-FFF2-40B4-BE49-F238E27FC236}">
                <a16:creationId xmlns:a16="http://schemas.microsoft.com/office/drawing/2014/main" id="{40D042E9-F35A-41E2-8B78-41B9BB48354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557391" y="1613254"/>
            <a:ext cx="2852755" cy="4033205"/>
          </a:xfrm>
          <a:prstGeom prst="rect">
            <a:avLst/>
          </a:prstGeom>
        </p:spPr>
      </p:pic>
      <p:pic>
        <p:nvPicPr>
          <p:cNvPr id="149" name="Picture 148">
            <a:extLst>
              <a:ext uri="{FF2B5EF4-FFF2-40B4-BE49-F238E27FC236}">
                <a16:creationId xmlns:a16="http://schemas.microsoft.com/office/drawing/2014/main" id="{FBC21351-307C-4F51-A8D9-5401AA063348}"/>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0598071" y="1572457"/>
            <a:ext cx="1289021" cy="1828800"/>
          </a:xfrm>
          <a:prstGeom prst="rect">
            <a:avLst/>
          </a:prstGeom>
        </p:spPr>
      </p:pic>
      <p:sp>
        <p:nvSpPr>
          <p:cNvPr id="329" name="TextBox 328">
            <a:extLst>
              <a:ext uri="{FF2B5EF4-FFF2-40B4-BE49-F238E27FC236}">
                <a16:creationId xmlns:a16="http://schemas.microsoft.com/office/drawing/2014/main" id="{B86A79D7-D61E-4020-A086-9D891110E695}"/>
              </a:ext>
            </a:extLst>
          </p:cNvPr>
          <p:cNvSpPr txBox="1"/>
          <p:nvPr/>
        </p:nvSpPr>
        <p:spPr>
          <a:xfrm>
            <a:off x="1876736" y="532136"/>
            <a:ext cx="8438529"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spc="300">
                <a:solidFill>
                  <a:prstClr val="white"/>
                </a:solidFill>
                <a:latin typeface="Tahoma" panose="020B0604030504040204" pitchFamily="34" charset="0"/>
              </a:rPr>
              <a:t>Các chủ điểm của học kì 2</a:t>
            </a:r>
            <a:endParaRPr kumimoji="0" lang="en-US" sz="4400" b="1" i="0" u="none" strike="noStrike" kern="1200" cap="none" spc="300" normalizeH="0" baseline="0" noProof="0" dirty="0">
              <a:ln>
                <a:noFill/>
              </a:ln>
              <a:solidFill>
                <a:prstClr val="white"/>
              </a:solidFill>
              <a:effectLst/>
              <a:uLnTx/>
              <a:uFillTx/>
              <a:latin typeface="Tahoma" panose="020B0604030504040204" pitchFamily="34" charset="0"/>
            </a:endParaRPr>
          </a:p>
        </p:txBody>
      </p:sp>
    </p:spTree>
    <p:extLst>
      <p:ext uri="{BB962C8B-B14F-4D97-AF65-F5344CB8AC3E}">
        <p14:creationId xmlns:p14="http://schemas.microsoft.com/office/powerpoint/2010/main" val="29797643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repeatCount="indefinite"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3000"/>
                                        <p:tgtEl>
                                          <p:spTgt spid="38"/>
                                        </p:tgtEl>
                                      </p:cBhvr>
                                    </p:animEffect>
                                  </p:childTnLst>
                                </p:cTn>
                              </p:par>
                              <p:par>
                                <p:cTn id="8" presetID="22" presetClass="entr" presetSubtype="8" repeatCount="indefinite" fill="hold" nodeType="withEffect">
                                  <p:stCondLst>
                                    <p:cond delay="500"/>
                                  </p:stCondLst>
                                  <p:childTnLst>
                                    <p:set>
                                      <p:cBhvr>
                                        <p:cTn id="9" dur="1" fill="hold">
                                          <p:stCondLst>
                                            <p:cond delay="0"/>
                                          </p:stCondLst>
                                        </p:cTn>
                                        <p:tgtEl>
                                          <p:spTgt spid="45"/>
                                        </p:tgtEl>
                                        <p:attrNameLst>
                                          <p:attrName>style.visibility</p:attrName>
                                        </p:attrNameLst>
                                      </p:cBhvr>
                                      <p:to>
                                        <p:strVal val="visible"/>
                                      </p:to>
                                    </p:set>
                                    <p:animEffect transition="in" filter="wipe(left)">
                                      <p:cBhvr>
                                        <p:cTn id="10" dur="2000"/>
                                        <p:tgtEl>
                                          <p:spTgt spid="45"/>
                                        </p:tgtEl>
                                      </p:cBhvr>
                                    </p:animEffect>
                                  </p:childTnLst>
                                </p:cTn>
                              </p:par>
                              <p:par>
                                <p:cTn id="11" presetID="22" presetClass="entr" presetSubtype="8" repeatCount="indefinite" fill="hold" nodeType="withEffect">
                                  <p:stCondLst>
                                    <p:cond delay="900"/>
                                  </p:stCondLst>
                                  <p:childTnLst>
                                    <p:set>
                                      <p:cBhvr>
                                        <p:cTn id="12" dur="1" fill="hold">
                                          <p:stCondLst>
                                            <p:cond delay="0"/>
                                          </p:stCondLst>
                                        </p:cTn>
                                        <p:tgtEl>
                                          <p:spTgt spid="44"/>
                                        </p:tgtEl>
                                        <p:attrNameLst>
                                          <p:attrName>style.visibility</p:attrName>
                                        </p:attrNameLst>
                                      </p:cBhvr>
                                      <p:to>
                                        <p:strVal val="visible"/>
                                      </p:to>
                                    </p:set>
                                    <p:animEffect transition="in" filter="wipe(left)">
                                      <p:cBhvr>
                                        <p:cTn id="13" dur="2000"/>
                                        <p:tgtEl>
                                          <p:spTgt spid="44"/>
                                        </p:tgtEl>
                                      </p:cBhvr>
                                    </p:animEffect>
                                  </p:childTnLst>
                                </p:cTn>
                              </p:par>
                              <p:par>
                                <p:cTn id="14" presetID="22" presetClass="entr" presetSubtype="8" repeatCount="indefinite" fill="hold" nodeType="withEffect">
                                  <p:stCondLst>
                                    <p:cond delay="1400"/>
                                  </p:stCondLst>
                                  <p:childTnLst>
                                    <p:set>
                                      <p:cBhvr>
                                        <p:cTn id="15" dur="1" fill="hold">
                                          <p:stCondLst>
                                            <p:cond delay="0"/>
                                          </p:stCondLst>
                                        </p:cTn>
                                        <p:tgtEl>
                                          <p:spTgt spid="43"/>
                                        </p:tgtEl>
                                        <p:attrNameLst>
                                          <p:attrName>style.visibility</p:attrName>
                                        </p:attrNameLst>
                                      </p:cBhvr>
                                      <p:to>
                                        <p:strVal val="visible"/>
                                      </p:to>
                                    </p:set>
                                    <p:animEffect transition="in" filter="wipe(left)">
                                      <p:cBhvr>
                                        <p:cTn id="16" dur="2000"/>
                                        <p:tgtEl>
                                          <p:spTgt spid="43"/>
                                        </p:tgtEl>
                                      </p:cBhvr>
                                    </p:animEffect>
                                  </p:childTnLst>
                                </p:cTn>
                              </p:par>
                              <p:par>
                                <p:cTn id="17" presetID="22" presetClass="entr" presetSubtype="2" repeatCount="indefinite"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right)">
                                      <p:cBhvr>
                                        <p:cTn id="19" dur="3000"/>
                                        <p:tgtEl>
                                          <p:spTgt spid="26"/>
                                        </p:tgtEl>
                                      </p:cBhvr>
                                    </p:animEffect>
                                  </p:childTnLst>
                                </p:cTn>
                              </p:par>
                              <p:par>
                                <p:cTn id="20" presetID="22" presetClass="entr" presetSubtype="2" repeatCount="indefinite" fill="hold" nodeType="withEffect">
                                  <p:stCondLst>
                                    <p:cond delay="900"/>
                                  </p:stCondLst>
                                  <p:childTnLst>
                                    <p:set>
                                      <p:cBhvr>
                                        <p:cTn id="21" dur="1" fill="hold">
                                          <p:stCondLst>
                                            <p:cond delay="0"/>
                                          </p:stCondLst>
                                        </p:cTn>
                                        <p:tgtEl>
                                          <p:spTgt spid="35"/>
                                        </p:tgtEl>
                                        <p:attrNameLst>
                                          <p:attrName>style.visibility</p:attrName>
                                        </p:attrNameLst>
                                      </p:cBhvr>
                                      <p:to>
                                        <p:strVal val="visible"/>
                                      </p:to>
                                    </p:set>
                                    <p:animEffect transition="in" filter="wipe(right)">
                                      <p:cBhvr>
                                        <p:cTn id="22" dur="3000"/>
                                        <p:tgtEl>
                                          <p:spTgt spid="35"/>
                                        </p:tgtEl>
                                      </p:cBhvr>
                                    </p:animEffect>
                                  </p:childTnLst>
                                </p:cTn>
                              </p:par>
                              <p:par>
                                <p:cTn id="23" presetID="10" presetClass="entr" presetSubtype="0" repeatCount="indefinite" fill="hold" grpId="0" nodeType="withEffect">
                                  <p:stCondLst>
                                    <p:cond delay="0"/>
                                  </p:stCondLst>
                                  <p:endCondLst>
                                    <p:cond evt="onNext" delay="0">
                                      <p:tgtEl>
                                        <p:sldTgt/>
                                      </p:tgtEl>
                                    </p:cond>
                                  </p:endCondLst>
                                  <p:childTnLst>
                                    <p:set>
                                      <p:cBhvr>
                                        <p:cTn id="24" dur="1" fill="hold">
                                          <p:stCondLst>
                                            <p:cond delay="0"/>
                                          </p:stCondLst>
                                        </p:cTn>
                                        <p:tgtEl>
                                          <p:spTgt spid="50"/>
                                        </p:tgtEl>
                                        <p:attrNameLst>
                                          <p:attrName>style.visibility</p:attrName>
                                        </p:attrNameLst>
                                      </p:cBhvr>
                                      <p:to>
                                        <p:strVal val="visible"/>
                                      </p:to>
                                    </p:set>
                                    <p:animEffect transition="in" filter="fade">
                                      <p:cBhvr>
                                        <p:cTn id="25" dur="1000"/>
                                        <p:tgtEl>
                                          <p:spTgt spid="50"/>
                                        </p:tgtEl>
                                      </p:cBhvr>
                                    </p:animEffect>
                                  </p:childTnLst>
                                </p:cTn>
                              </p:par>
                              <p:par>
                                <p:cTn id="26" presetID="10" presetClass="entr" presetSubtype="0" repeatCount="indefinite" fill="hold" grpId="0" nodeType="withEffect">
                                  <p:stCondLst>
                                    <p:cond delay="600"/>
                                  </p:stCondLst>
                                  <p:endCondLst>
                                    <p:cond evt="onNext" delay="0">
                                      <p:tgtEl>
                                        <p:sldTgt/>
                                      </p:tgtEl>
                                    </p:cond>
                                  </p:endCondLst>
                                  <p:childTnLst>
                                    <p:set>
                                      <p:cBhvr>
                                        <p:cTn id="27" dur="1" fill="hold">
                                          <p:stCondLst>
                                            <p:cond delay="0"/>
                                          </p:stCondLst>
                                        </p:cTn>
                                        <p:tgtEl>
                                          <p:spTgt spid="49"/>
                                        </p:tgtEl>
                                        <p:attrNameLst>
                                          <p:attrName>style.visibility</p:attrName>
                                        </p:attrNameLst>
                                      </p:cBhvr>
                                      <p:to>
                                        <p:strVal val="visible"/>
                                      </p:to>
                                    </p:set>
                                    <p:animEffect transition="in" filter="fade">
                                      <p:cBhvr>
                                        <p:cTn id="28" dur="1000"/>
                                        <p:tgtEl>
                                          <p:spTgt spid="49"/>
                                        </p:tgtEl>
                                      </p:cBhvr>
                                    </p:animEffect>
                                  </p:childTnLst>
                                </p:cTn>
                              </p:par>
                              <p:par>
                                <p:cTn id="29" presetID="10" presetClass="entr" presetSubtype="0" repeatCount="indefinite" fill="hold" grpId="0" nodeType="withEffect">
                                  <p:stCondLst>
                                    <p:cond delay="1300"/>
                                  </p:stCondLst>
                                  <p:endCondLst>
                                    <p:cond evt="onNext" delay="0">
                                      <p:tgtEl>
                                        <p:sldTgt/>
                                      </p:tgtEl>
                                    </p:cond>
                                  </p:endCondLst>
                                  <p:childTnLst>
                                    <p:set>
                                      <p:cBhvr>
                                        <p:cTn id="30" dur="1" fill="hold">
                                          <p:stCondLst>
                                            <p:cond delay="0"/>
                                          </p:stCondLst>
                                        </p:cTn>
                                        <p:tgtEl>
                                          <p:spTgt spid="48"/>
                                        </p:tgtEl>
                                        <p:attrNameLst>
                                          <p:attrName>style.visibility</p:attrName>
                                        </p:attrNameLst>
                                      </p:cBhvr>
                                      <p:to>
                                        <p:strVal val="visible"/>
                                      </p:to>
                                    </p:set>
                                    <p:animEffect transition="in" filter="fade">
                                      <p:cBhvr>
                                        <p:cTn id="31" dur="1000"/>
                                        <p:tgtEl>
                                          <p:spTgt spid="48"/>
                                        </p:tgtEl>
                                      </p:cBhvr>
                                    </p:animEffect>
                                  </p:childTnLst>
                                </p:cTn>
                              </p:par>
                              <p:par>
                                <p:cTn id="32" presetID="10" presetClass="entr" presetSubtype="0" repeatCount="indefinite" fill="hold" grpId="0" nodeType="withEffect">
                                  <p:stCondLst>
                                    <p:cond delay="1800"/>
                                  </p:stCondLst>
                                  <p:endCondLst>
                                    <p:cond evt="onNext" delay="0">
                                      <p:tgtEl>
                                        <p:sldTgt/>
                                      </p:tgtEl>
                                    </p:cond>
                                  </p:endCondLst>
                                  <p:childTnLst>
                                    <p:set>
                                      <p:cBhvr>
                                        <p:cTn id="33" dur="1" fill="hold">
                                          <p:stCondLst>
                                            <p:cond delay="0"/>
                                          </p:stCondLst>
                                        </p:cTn>
                                        <p:tgtEl>
                                          <p:spTgt spid="42"/>
                                        </p:tgtEl>
                                        <p:attrNameLst>
                                          <p:attrName>style.visibility</p:attrName>
                                        </p:attrNameLst>
                                      </p:cBhvr>
                                      <p:to>
                                        <p:strVal val="visible"/>
                                      </p:to>
                                    </p:set>
                                    <p:animEffect transition="in" filter="fade">
                                      <p:cBhvr>
                                        <p:cTn id="34" dur="1000"/>
                                        <p:tgtEl>
                                          <p:spTgt spid="42"/>
                                        </p:tgtEl>
                                      </p:cBhvr>
                                    </p:animEffect>
                                  </p:childTnLst>
                                </p:cTn>
                              </p:par>
                              <p:par>
                                <p:cTn id="35" presetID="35" presetClass="path" presetSubtype="0" repeatCount="indefinite" autoRev="1" fill="hold" nodeType="withEffect">
                                  <p:stCondLst>
                                    <p:cond delay="0"/>
                                  </p:stCondLst>
                                  <p:childTnLst>
                                    <p:animMotion origin="layout" path="M -2.70833E-6 7.40741E-7 L -0.06705 7.40741E-7 " pathEditMode="relative" rAng="0" ptsTypes="AA">
                                      <p:cBhvr>
                                        <p:cTn id="36" dur="2000" fill="hold"/>
                                        <p:tgtEl>
                                          <p:spTgt spid="34"/>
                                        </p:tgtEl>
                                        <p:attrNameLst>
                                          <p:attrName>ppt_x</p:attrName>
                                          <p:attrName>ppt_y</p:attrName>
                                        </p:attrNameLst>
                                      </p:cBhvr>
                                      <p:rCtr x="-3359" y="0"/>
                                    </p:animMotion>
                                  </p:childTnLst>
                                </p:cTn>
                              </p:par>
                              <p:par>
                                <p:cTn id="37" presetID="63" presetClass="path" presetSubtype="0" repeatCount="indefinite" autoRev="1" fill="hold" nodeType="withEffect">
                                  <p:stCondLst>
                                    <p:cond delay="0"/>
                                  </p:stCondLst>
                                  <p:childTnLst>
                                    <p:animMotion origin="layout" path="M 4.58333E-6 -3.33333E-6 L 0.0496 -3.33333E-6 " pathEditMode="relative" rAng="0" ptsTypes="AA">
                                      <p:cBhvr>
                                        <p:cTn id="38" dur="2000" fill="hold"/>
                                        <p:tgtEl>
                                          <p:spTgt spid="33"/>
                                        </p:tgtEl>
                                        <p:attrNameLst>
                                          <p:attrName>ppt_x</p:attrName>
                                          <p:attrName>ppt_y</p:attrName>
                                        </p:attrNameLst>
                                      </p:cBhvr>
                                      <p:rCtr x="2474" y="0"/>
                                    </p:animMotion>
                                  </p:childTnLst>
                                </p:cTn>
                              </p:par>
                              <p:par>
                                <p:cTn id="39" presetID="22" presetClass="entr" presetSubtype="8" repeatCount="indefinite" fill="hold" nodeType="with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wipe(left)">
                                      <p:cBhvr>
                                        <p:cTn id="41" dur="3000"/>
                                        <p:tgtEl>
                                          <p:spTgt spid="62"/>
                                        </p:tgtEl>
                                      </p:cBhvr>
                                    </p:animEffect>
                                  </p:childTnLst>
                                </p:cTn>
                              </p:par>
                              <p:par>
                                <p:cTn id="42" presetID="22" presetClass="entr" presetSubtype="8" repeatCount="indefinite" fill="hold" nodeType="withEffect">
                                  <p:stCondLst>
                                    <p:cond delay="500"/>
                                  </p:stCondLst>
                                  <p:childTnLst>
                                    <p:set>
                                      <p:cBhvr>
                                        <p:cTn id="43" dur="1" fill="hold">
                                          <p:stCondLst>
                                            <p:cond delay="0"/>
                                          </p:stCondLst>
                                        </p:cTn>
                                        <p:tgtEl>
                                          <p:spTgt spid="69"/>
                                        </p:tgtEl>
                                        <p:attrNameLst>
                                          <p:attrName>style.visibility</p:attrName>
                                        </p:attrNameLst>
                                      </p:cBhvr>
                                      <p:to>
                                        <p:strVal val="visible"/>
                                      </p:to>
                                    </p:set>
                                    <p:animEffect transition="in" filter="wipe(left)">
                                      <p:cBhvr>
                                        <p:cTn id="44" dur="2000"/>
                                        <p:tgtEl>
                                          <p:spTgt spid="69"/>
                                        </p:tgtEl>
                                      </p:cBhvr>
                                    </p:animEffect>
                                  </p:childTnLst>
                                </p:cTn>
                              </p:par>
                              <p:par>
                                <p:cTn id="45" presetID="22" presetClass="entr" presetSubtype="8" repeatCount="indefinite" fill="hold" nodeType="withEffect">
                                  <p:stCondLst>
                                    <p:cond delay="900"/>
                                  </p:stCondLst>
                                  <p:childTnLst>
                                    <p:set>
                                      <p:cBhvr>
                                        <p:cTn id="46" dur="1" fill="hold">
                                          <p:stCondLst>
                                            <p:cond delay="0"/>
                                          </p:stCondLst>
                                        </p:cTn>
                                        <p:tgtEl>
                                          <p:spTgt spid="68"/>
                                        </p:tgtEl>
                                        <p:attrNameLst>
                                          <p:attrName>style.visibility</p:attrName>
                                        </p:attrNameLst>
                                      </p:cBhvr>
                                      <p:to>
                                        <p:strVal val="visible"/>
                                      </p:to>
                                    </p:set>
                                    <p:animEffect transition="in" filter="wipe(left)">
                                      <p:cBhvr>
                                        <p:cTn id="47" dur="2000"/>
                                        <p:tgtEl>
                                          <p:spTgt spid="68"/>
                                        </p:tgtEl>
                                      </p:cBhvr>
                                    </p:animEffect>
                                  </p:childTnLst>
                                </p:cTn>
                              </p:par>
                              <p:par>
                                <p:cTn id="48" presetID="22" presetClass="entr" presetSubtype="8" repeatCount="indefinite" fill="hold" nodeType="withEffect">
                                  <p:stCondLst>
                                    <p:cond delay="1400"/>
                                  </p:stCondLst>
                                  <p:childTnLst>
                                    <p:set>
                                      <p:cBhvr>
                                        <p:cTn id="49" dur="1" fill="hold">
                                          <p:stCondLst>
                                            <p:cond delay="0"/>
                                          </p:stCondLst>
                                        </p:cTn>
                                        <p:tgtEl>
                                          <p:spTgt spid="67"/>
                                        </p:tgtEl>
                                        <p:attrNameLst>
                                          <p:attrName>style.visibility</p:attrName>
                                        </p:attrNameLst>
                                      </p:cBhvr>
                                      <p:to>
                                        <p:strVal val="visible"/>
                                      </p:to>
                                    </p:set>
                                    <p:animEffect transition="in" filter="wipe(left)">
                                      <p:cBhvr>
                                        <p:cTn id="50" dur="2000"/>
                                        <p:tgtEl>
                                          <p:spTgt spid="67"/>
                                        </p:tgtEl>
                                      </p:cBhvr>
                                    </p:animEffect>
                                  </p:childTnLst>
                                </p:cTn>
                              </p:par>
                              <p:par>
                                <p:cTn id="51" presetID="22" presetClass="entr" presetSubtype="2" repeatCount="indefinite" fill="hold" nodeType="with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3000"/>
                                        <p:tgtEl>
                                          <p:spTgt spid="51"/>
                                        </p:tgtEl>
                                      </p:cBhvr>
                                    </p:animEffect>
                                  </p:childTnLst>
                                </p:cTn>
                              </p:par>
                              <p:par>
                                <p:cTn id="54" presetID="22" presetClass="entr" presetSubtype="2" repeatCount="indefinite" fill="hold" nodeType="withEffect">
                                  <p:stCondLst>
                                    <p:cond delay="900"/>
                                  </p:stCondLst>
                                  <p:childTnLst>
                                    <p:set>
                                      <p:cBhvr>
                                        <p:cTn id="55" dur="1" fill="hold">
                                          <p:stCondLst>
                                            <p:cond delay="0"/>
                                          </p:stCondLst>
                                        </p:cTn>
                                        <p:tgtEl>
                                          <p:spTgt spid="59"/>
                                        </p:tgtEl>
                                        <p:attrNameLst>
                                          <p:attrName>style.visibility</p:attrName>
                                        </p:attrNameLst>
                                      </p:cBhvr>
                                      <p:to>
                                        <p:strVal val="visible"/>
                                      </p:to>
                                    </p:set>
                                    <p:animEffect transition="in" filter="wipe(right)">
                                      <p:cBhvr>
                                        <p:cTn id="56" dur="3000"/>
                                        <p:tgtEl>
                                          <p:spTgt spid="59"/>
                                        </p:tgtEl>
                                      </p:cBhvr>
                                    </p:animEffect>
                                  </p:childTnLst>
                                </p:cTn>
                              </p:par>
                              <p:par>
                                <p:cTn id="57" presetID="10" presetClass="entr" presetSubtype="0" repeatCount="indefinite" fill="hold" grpId="0" nodeType="withEffect">
                                  <p:stCondLst>
                                    <p:cond delay="0"/>
                                  </p:stCondLst>
                                  <p:endCondLst>
                                    <p:cond evt="onNext" delay="0">
                                      <p:tgtEl>
                                        <p:sldTgt/>
                                      </p:tgtEl>
                                    </p:cond>
                                  </p:end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childTnLst>
                                </p:cTn>
                              </p:par>
                              <p:par>
                                <p:cTn id="60" presetID="10" presetClass="entr" presetSubtype="0" repeatCount="indefinite" fill="hold" grpId="0" nodeType="withEffect">
                                  <p:stCondLst>
                                    <p:cond delay="600"/>
                                  </p:stCondLst>
                                  <p:endCondLst>
                                    <p:cond evt="onNext" delay="0">
                                      <p:tgtEl>
                                        <p:sldTgt/>
                                      </p:tgtEl>
                                    </p:cond>
                                  </p:endCondLst>
                                  <p:childTnLst>
                                    <p:set>
                                      <p:cBhvr>
                                        <p:cTn id="61" dur="1" fill="hold">
                                          <p:stCondLst>
                                            <p:cond delay="0"/>
                                          </p:stCondLst>
                                        </p:cTn>
                                        <p:tgtEl>
                                          <p:spTgt spid="73"/>
                                        </p:tgtEl>
                                        <p:attrNameLst>
                                          <p:attrName>style.visibility</p:attrName>
                                        </p:attrNameLst>
                                      </p:cBhvr>
                                      <p:to>
                                        <p:strVal val="visible"/>
                                      </p:to>
                                    </p:set>
                                    <p:animEffect transition="in" filter="fade">
                                      <p:cBhvr>
                                        <p:cTn id="62" dur="1000"/>
                                        <p:tgtEl>
                                          <p:spTgt spid="73"/>
                                        </p:tgtEl>
                                      </p:cBhvr>
                                    </p:animEffect>
                                  </p:childTnLst>
                                </p:cTn>
                              </p:par>
                              <p:par>
                                <p:cTn id="63" presetID="10" presetClass="entr" presetSubtype="0" repeatCount="indefinite" fill="hold" grpId="0" nodeType="withEffect">
                                  <p:stCondLst>
                                    <p:cond delay="1300"/>
                                  </p:stCondLst>
                                  <p:endCondLst>
                                    <p:cond evt="onNext" delay="0">
                                      <p:tgtEl>
                                        <p:sldTgt/>
                                      </p:tgtEl>
                                    </p:cond>
                                  </p:end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childTnLst>
                                </p:cTn>
                              </p:par>
                              <p:par>
                                <p:cTn id="66" presetID="10" presetClass="entr" presetSubtype="0" repeatCount="indefinite" fill="hold" grpId="0" nodeType="withEffect">
                                  <p:stCondLst>
                                    <p:cond delay="1800"/>
                                  </p:stCondLst>
                                  <p:endCondLst>
                                    <p:cond evt="onNext" delay="0">
                                      <p:tgtEl>
                                        <p:sldTgt/>
                                      </p:tgtEl>
                                    </p:cond>
                                  </p:endCondLst>
                                  <p:childTnLst>
                                    <p:set>
                                      <p:cBhvr>
                                        <p:cTn id="67" dur="1" fill="hold">
                                          <p:stCondLst>
                                            <p:cond delay="0"/>
                                          </p:stCondLst>
                                        </p:cTn>
                                        <p:tgtEl>
                                          <p:spTgt spid="66"/>
                                        </p:tgtEl>
                                        <p:attrNameLst>
                                          <p:attrName>style.visibility</p:attrName>
                                        </p:attrNameLst>
                                      </p:cBhvr>
                                      <p:to>
                                        <p:strVal val="visible"/>
                                      </p:to>
                                    </p:set>
                                    <p:animEffect transition="in" filter="fade">
                                      <p:cBhvr>
                                        <p:cTn id="68" dur="1000"/>
                                        <p:tgtEl>
                                          <p:spTgt spid="66"/>
                                        </p:tgtEl>
                                      </p:cBhvr>
                                    </p:animEffect>
                                  </p:childTnLst>
                                </p:cTn>
                              </p:par>
                              <p:par>
                                <p:cTn id="69" presetID="35" presetClass="path" presetSubtype="0" repeatCount="indefinite" autoRev="1" fill="hold" nodeType="withEffect">
                                  <p:stCondLst>
                                    <p:cond delay="0"/>
                                  </p:stCondLst>
                                  <p:childTnLst>
                                    <p:animMotion origin="layout" path="M -2.70833E-6 -3.7037E-7 L -0.06705 -3.7037E-7 " pathEditMode="relative" rAng="0" ptsTypes="AA">
                                      <p:cBhvr>
                                        <p:cTn id="70" dur="2000" fill="hold"/>
                                        <p:tgtEl>
                                          <p:spTgt spid="58"/>
                                        </p:tgtEl>
                                        <p:attrNameLst>
                                          <p:attrName>ppt_x</p:attrName>
                                          <p:attrName>ppt_y</p:attrName>
                                        </p:attrNameLst>
                                      </p:cBhvr>
                                      <p:rCtr x="-3359" y="0"/>
                                    </p:animMotion>
                                  </p:childTnLst>
                                </p:cTn>
                              </p:par>
                              <p:par>
                                <p:cTn id="71" presetID="63" presetClass="path" presetSubtype="0" repeatCount="indefinite" autoRev="1" fill="hold" nodeType="withEffect">
                                  <p:stCondLst>
                                    <p:cond delay="0"/>
                                  </p:stCondLst>
                                  <p:childTnLst>
                                    <p:animMotion origin="layout" path="M 4.58333E-6 -4.44444E-6 L 0.0496 -4.44444E-6 " pathEditMode="relative" rAng="0" ptsTypes="AA">
                                      <p:cBhvr>
                                        <p:cTn id="72" dur="2000" fill="hold"/>
                                        <p:tgtEl>
                                          <p:spTgt spid="57"/>
                                        </p:tgtEl>
                                        <p:attrNameLst>
                                          <p:attrName>ppt_x</p:attrName>
                                          <p:attrName>ppt_y</p:attrName>
                                        </p:attrNameLst>
                                      </p:cBhvr>
                                      <p:rCtr x="2474" y="0"/>
                                    </p:animMotion>
                                  </p:childTnLst>
                                </p:cTn>
                              </p:par>
                              <p:par>
                                <p:cTn id="73" presetID="22" presetClass="entr" presetSubtype="8" fill="hold" nodeType="withEffect">
                                  <p:stCondLst>
                                    <p:cond delay="2900"/>
                                  </p:stCondLst>
                                  <p:childTnLst>
                                    <p:set>
                                      <p:cBhvr>
                                        <p:cTn id="74" dur="1" fill="hold">
                                          <p:stCondLst>
                                            <p:cond delay="0"/>
                                          </p:stCondLst>
                                        </p:cTn>
                                        <p:tgtEl>
                                          <p:spTgt spid="75"/>
                                        </p:tgtEl>
                                        <p:attrNameLst>
                                          <p:attrName>style.visibility</p:attrName>
                                        </p:attrNameLst>
                                      </p:cBhvr>
                                      <p:to>
                                        <p:strVal val="visible"/>
                                      </p:to>
                                    </p:set>
                                    <p:animEffect transition="in" filter="wipe(left)">
                                      <p:cBhvr>
                                        <p:cTn id="75" dur="1100"/>
                                        <p:tgtEl>
                                          <p:spTgt spid="75"/>
                                        </p:tgtEl>
                                      </p:cBhvr>
                                    </p:animEffect>
                                  </p:childTnLst>
                                </p:cTn>
                              </p:par>
                              <p:par>
                                <p:cTn id="76" presetID="31" presetClass="entr" presetSubtype="0" fill="hold" nodeType="withEffect">
                                  <p:stCondLst>
                                    <p:cond delay="4000"/>
                                  </p:stCondLst>
                                  <p:childTnLst>
                                    <p:set>
                                      <p:cBhvr>
                                        <p:cTn id="77" dur="1" fill="hold">
                                          <p:stCondLst>
                                            <p:cond delay="0"/>
                                          </p:stCondLst>
                                        </p:cTn>
                                        <p:tgtEl>
                                          <p:spTgt spid="80"/>
                                        </p:tgtEl>
                                        <p:attrNameLst>
                                          <p:attrName>style.visibility</p:attrName>
                                        </p:attrNameLst>
                                      </p:cBhvr>
                                      <p:to>
                                        <p:strVal val="visible"/>
                                      </p:to>
                                    </p:set>
                                    <p:anim calcmode="lin" valueType="num">
                                      <p:cBhvr>
                                        <p:cTn id="78" dur="500" fill="hold"/>
                                        <p:tgtEl>
                                          <p:spTgt spid="80"/>
                                        </p:tgtEl>
                                        <p:attrNameLst>
                                          <p:attrName>ppt_w</p:attrName>
                                        </p:attrNameLst>
                                      </p:cBhvr>
                                      <p:tavLst>
                                        <p:tav tm="0">
                                          <p:val>
                                            <p:fltVal val="0"/>
                                          </p:val>
                                        </p:tav>
                                        <p:tav tm="100000">
                                          <p:val>
                                            <p:strVal val="#ppt_w"/>
                                          </p:val>
                                        </p:tav>
                                      </p:tavLst>
                                    </p:anim>
                                    <p:anim calcmode="lin" valueType="num">
                                      <p:cBhvr>
                                        <p:cTn id="79" dur="500" fill="hold"/>
                                        <p:tgtEl>
                                          <p:spTgt spid="80"/>
                                        </p:tgtEl>
                                        <p:attrNameLst>
                                          <p:attrName>ppt_h</p:attrName>
                                        </p:attrNameLst>
                                      </p:cBhvr>
                                      <p:tavLst>
                                        <p:tav tm="0">
                                          <p:val>
                                            <p:fltVal val="0"/>
                                          </p:val>
                                        </p:tav>
                                        <p:tav tm="100000">
                                          <p:val>
                                            <p:strVal val="#ppt_h"/>
                                          </p:val>
                                        </p:tav>
                                      </p:tavLst>
                                    </p:anim>
                                    <p:anim calcmode="lin" valueType="num">
                                      <p:cBhvr>
                                        <p:cTn id="80" dur="500" fill="hold"/>
                                        <p:tgtEl>
                                          <p:spTgt spid="80"/>
                                        </p:tgtEl>
                                        <p:attrNameLst>
                                          <p:attrName>style.rotation</p:attrName>
                                        </p:attrNameLst>
                                      </p:cBhvr>
                                      <p:tavLst>
                                        <p:tav tm="0">
                                          <p:val>
                                            <p:fltVal val="90"/>
                                          </p:val>
                                        </p:tav>
                                        <p:tav tm="100000">
                                          <p:val>
                                            <p:fltVal val="0"/>
                                          </p:val>
                                        </p:tav>
                                      </p:tavLst>
                                    </p:anim>
                                    <p:animEffect transition="in" filter="fade">
                                      <p:cBhvr>
                                        <p:cTn id="81" dur="500"/>
                                        <p:tgtEl>
                                          <p:spTgt spid="80"/>
                                        </p:tgtEl>
                                      </p:cBhvr>
                                    </p:animEffect>
                                  </p:childTnLst>
                                </p:cTn>
                              </p:par>
                              <p:par>
                                <p:cTn id="82" presetID="22" presetClass="entr" presetSubtype="4" fill="hold" nodeType="withEffect">
                                  <p:stCondLst>
                                    <p:cond delay="4500"/>
                                  </p:stCondLst>
                                  <p:childTnLst>
                                    <p:set>
                                      <p:cBhvr>
                                        <p:cTn id="83" dur="1" fill="hold">
                                          <p:stCondLst>
                                            <p:cond delay="0"/>
                                          </p:stCondLst>
                                        </p:cTn>
                                        <p:tgtEl>
                                          <p:spTgt spid="76"/>
                                        </p:tgtEl>
                                        <p:attrNameLst>
                                          <p:attrName>style.visibility</p:attrName>
                                        </p:attrNameLst>
                                      </p:cBhvr>
                                      <p:to>
                                        <p:strVal val="visible"/>
                                      </p:to>
                                    </p:set>
                                    <p:animEffect transition="in" filter="wipe(down)">
                                      <p:cBhvr>
                                        <p:cTn id="84" dur="750"/>
                                        <p:tgtEl>
                                          <p:spTgt spid="76"/>
                                        </p:tgtEl>
                                      </p:cBhvr>
                                    </p:animEffect>
                                  </p:childTnLst>
                                </p:cTn>
                              </p:par>
                              <p:par>
                                <p:cTn id="85" presetID="22" presetClass="entr" presetSubtype="8" fill="hold" nodeType="withEffect">
                                  <p:stCondLst>
                                    <p:cond delay="525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750"/>
                                        <p:tgtEl>
                                          <p:spTgt spid="77"/>
                                        </p:tgtEl>
                                      </p:cBhvr>
                                    </p:animEffect>
                                  </p:childTnLst>
                                </p:cTn>
                              </p:par>
                              <p:par>
                                <p:cTn id="88" presetID="22" presetClass="entr" presetSubtype="1" fill="hold" nodeType="withEffect">
                                  <p:stCondLst>
                                    <p:cond delay="6750"/>
                                  </p:stCondLst>
                                  <p:childTnLst>
                                    <p:set>
                                      <p:cBhvr>
                                        <p:cTn id="89" dur="1" fill="hold">
                                          <p:stCondLst>
                                            <p:cond delay="0"/>
                                          </p:stCondLst>
                                        </p:cTn>
                                        <p:tgtEl>
                                          <p:spTgt spid="78"/>
                                        </p:tgtEl>
                                        <p:attrNameLst>
                                          <p:attrName>style.visibility</p:attrName>
                                        </p:attrNameLst>
                                      </p:cBhvr>
                                      <p:to>
                                        <p:strVal val="visible"/>
                                      </p:to>
                                    </p:set>
                                    <p:animEffect transition="in" filter="wipe(up)">
                                      <p:cBhvr>
                                        <p:cTn id="90" dur="750"/>
                                        <p:tgtEl>
                                          <p:spTgt spid="78"/>
                                        </p:tgtEl>
                                      </p:cBhvr>
                                    </p:animEffect>
                                  </p:childTnLst>
                                </p:cTn>
                              </p:par>
                              <p:par>
                                <p:cTn id="91" presetID="22" presetClass="entr" presetSubtype="2" fill="hold" nodeType="withEffect">
                                  <p:stCondLst>
                                    <p:cond delay="7500"/>
                                  </p:stCondLst>
                                  <p:childTnLst>
                                    <p:set>
                                      <p:cBhvr>
                                        <p:cTn id="92" dur="1" fill="hold">
                                          <p:stCondLst>
                                            <p:cond delay="0"/>
                                          </p:stCondLst>
                                        </p:cTn>
                                        <p:tgtEl>
                                          <p:spTgt spid="79"/>
                                        </p:tgtEl>
                                        <p:attrNameLst>
                                          <p:attrName>style.visibility</p:attrName>
                                        </p:attrNameLst>
                                      </p:cBhvr>
                                      <p:to>
                                        <p:strVal val="visible"/>
                                      </p:to>
                                    </p:set>
                                    <p:animEffect transition="in" filter="wipe(right)">
                                      <p:cBhvr>
                                        <p:cTn id="93" dur="750"/>
                                        <p:tgtEl>
                                          <p:spTgt spid="79"/>
                                        </p:tgtEl>
                                      </p:cBhvr>
                                    </p:animEffect>
                                  </p:childTnLst>
                                </p:cTn>
                              </p:par>
                              <p:par>
                                <p:cTn id="94" presetID="8" presetClass="emph" presetSubtype="0" repeatCount="indefinite" fill="hold" nodeType="withEffect">
                                  <p:stCondLst>
                                    <p:cond delay="4000"/>
                                  </p:stCondLst>
                                  <p:childTnLst>
                                    <p:animRot by="21600000">
                                      <p:cBhvr>
                                        <p:cTn id="95" dur="5500" fill="hold"/>
                                        <p:tgtEl>
                                          <p:spTgt spid="8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8" grpId="0" animBg="1"/>
      <p:bldP spid="49" grpId="0" animBg="1"/>
      <p:bldP spid="50" grpId="0" animBg="1"/>
      <p:bldP spid="66" grpId="0" animBg="1"/>
      <p:bldP spid="72" grpId="0" animBg="1"/>
      <p:bldP spid="73" grpId="0" animBg="1"/>
      <p:bldP spid="74"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6" name="Group 25" hidden="1">
            <a:extLst>
              <a:ext uri="{FF2B5EF4-FFF2-40B4-BE49-F238E27FC236}">
                <a16:creationId xmlns:a16="http://schemas.microsoft.com/office/drawing/2014/main" id="{E765920E-4251-400C-A584-49820EF86DC0}"/>
              </a:ext>
            </a:extLst>
          </p:cNvPr>
          <p:cNvGrpSpPr/>
          <p:nvPr/>
        </p:nvGrpSpPr>
        <p:grpSpPr>
          <a:xfrm flipH="1">
            <a:off x="6458730" y="5945863"/>
            <a:ext cx="5588294" cy="474304"/>
            <a:chOff x="396540" y="859316"/>
            <a:chExt cx="5588294" cy="474304"/>
          </a:xfrm>
          <a:effectLst>
            <a:glow rad="50800">
              <a:srgbClr val="00B0F0">
                <a:alpha val="27000"/>
              </a:srgbClr>
            </a:glow>
          </a:effectLst>
        </p:grpSpPr>
        <p:cxnSp>
          <p:nvCxnSpPr>
            <p:cNvPr id="27" name="Straight Connector 26" hidden="1">
              <a:extLst>
                <a:ext uri="{FF2B5EF4-FFF2-40B4-BE49-F238E27FC236}">
                  <a16:creationId xmlns:a16="http://schemas.microsoft.com/office/drawing/2014/main" id="{72CA0E71-EA2B-4EE6-B075-B4F5944D580A}"/>
                </a:ext>
              </a:extLst>
            </p:cNvPr>
            <p:cNvCxnSpPr/>
            <p:nvPr/>
          </p:nvCxnSpPr>
          <p:spPr>
            <a:xfrm>
              <a:off x="396540" y="861141"/>
              <a:ext cx="164151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hidden="1">
              <a:extLst>
                <a:ext uri="{FF2B5EF4-FFF2-40B4-BE49-F238E27FC236}">
                  <a16:creationId xmlns:a16="http://schemas.microsoft.com/office/drawing/2014/main" id="{D0AF223A-F143-4D11-84E8-F6BDA7AF32EE}"/>
                </a:ext>
              </a:extLst>
            </p:cNvPr>
            <p:cNvCxnSpPr>
              <a:cxnSpLocks/>
            </p:cNvCxnSpPr>
            <p:nvPr/>
          </p:nvCxnSpPr>
          <p:spPr>
            <a:xfrm>
              <a:off x="2585044" y="1286166"/>
              <a:ext cx="25011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hidden="1">
              <a:extLst>
                <a:ext uri="{FF2B5EF4-FFF2-40B4-BE49-F238E27FC236}">
                  <a16:creationId xmlns:a16="http://schemas.microsoft.com/office/drawing/2014/main" id="{2EF6477C-B11A-42D9-BB6B-D7106D48D25D}"/>
                </a:ext>
              </a:extLst>
            </p:cNvPr>
            <p:cNvCxnSpPr>
              <a:cxnSpLocks/>
            </p:cNvCxnSpPr>
            <p:nvPr/>
          </p:nvCxnSpPr>
          <p:spPr>
            <a:xfrm>
              <a:off x="2027104" y="859316"/>
              <a:ext cx="567065" cy="4286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Oval 30" hidden="1">
              <a:extLst>
                <a:ext uri="{FF2B5EF4-FFF2-40B4-BE49-F238E27FC236}">
                  <a16:creationId xmlns:a16="http://schemas.microsoft.com/office/drawing/2014/main" id="{3C07EAA0-BE1F-4B53-9D34-F848CB7E1B04}"/>
                </a:ext>
              </a:extLst>
            </p:cNvPr>
            <p:cNvSpPr/>
            <p:nvPr/>
          </p:nvSpPr>
          <p:spPr>
            <a:xfrm flipV="1">
              <a:off x="5091675" y="1238712"/>
              <a:ext cx="94908" cy="9490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2" name="Straight Connector 31" hidden="1">
              <a:extLst>
                <a:ext uri="{FF2B5EF4-FFF2-40B4-BE49-F238E27FC236}">
                  <a16:creationId xmlns:a16="http://schemas.microsoft.com/office/drawing/2014/main" id="{EA954272-6C8A-484C-A5A7-E492F2850821}"/>
                </a:ext>
              </a:extLst>
            </p:cNvPr>
            <p:cNvCxnSpPr>
              <a:cxnSpLocks/>
            </p:cNvCxnSpPr>
            <p:nvPr/>
          </p:nvCxnSpPr>
          <p:spPr>
            <a:xfrm>
              <a:off x="5186583" y="1290248"/>
              <a:ext cx="79825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hidden="1">
            <a:extLst>
              <a:ext uri="{FF2B5EF4-FFF2-40B4-BE49-F238E27FC236}">
                <a16:creationId xmlns:a16="http://schemas.microsoft.com/office/drawing/2014/main" id="{A7CCFFAD-4E25-424C-B792-A9BD913BAB26}"/>
              </a:ext>
            </a:extLst>
          </p:cNvPr>
          <p:cNvCxnSpPr>
            <a:cxnSpLocks/>
          </p:cNvCxnSpPr>
          <p:nvPr/>
        </p:nvCxnSpPr>
        <p:spPr>
          <a:xfrm flipH="1">
            <a:off x="7780015" y="6485841"/>
            <a:ext cx="981559"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34" name="Straight Connector 33" hidden="1">
            <a:extLst>
              <a:ext uri="{FF2B5EF4-FFF2-40B4-BE49-F238E27FC236}">
                <a16:creationId xmlns:a16="http://schemas.microsoft.com/office/drawing/2014/main" id="{0CAAB2EC-FA25-4E94-8C51-301864441C88}"/>
              </a:ext>
            </a:extLst>
          </p:cNvPr>
          <p:cNvCxnSpPr>
            <a:cxnSpLocks/>
          </p:cNvCxnSpPr>
          <p:nvPr/>
        </p:nvCxnSpPr>
        <p:spPr>
          <a:xfrm flipH="1">
            <a:off x="7425130" y="6278113"/>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35" name="Group 34" hidden="1">
            <a:extLst>
              <a:ext uri="{FF2B5EF4-FFF2-40B4-BE49-F238E27FC236}">
                <a16:creationId xmlns:a16="http://schemas.microsoft.com/office/drawing/2014/main" id="{4B166ECB-B08B-4D7F-9D15-8644288D1285}"/>
              </a:ext>
            </a:extLst>
          </p:cNvPr>
          <p:cNvGrpSpPr/>
          <p:nvPr/>
        </p:nvGrpSpPr>
        <p:grpSpPr>
          <a:xfrm flipH="1">
            <a:off x="9479850" y="6265425"/>
            <a:ext cx="702507" cy="215359"/>
            <a:chOff x="2261207" y="1178878"/>
            <a:chExt cx="702507" cy="215359"/>
          </a:xfrm>
          <a:effectLst>
            <a:glow rad="50800">
              <a:srgbClr val="00B0F0">
                <a:alpha val="27000"/>
              </a:srgbClr>
            </a:glow>
          </a:effectLst>
        </p:grpSpPr>
        <p:cxnSp>
          <p:nvCxnSpPr>
            <p:cNvPr id="36" name="Straight Connector 35" hidden="1">
              <a:extLst>
                <a:ext uri="{FF2B5EF4-FFF2-40B4-BE49-F238E27FC236}">
                  <a16:creationId xmlns:a16="http://schemas.microsoft.com/office/drawing/2014/main" id="{977BB2FD-E807-49F4-A116-643881A38600}"/>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hidden="1">
              <a:extLst>
                <a:ext uri="{FF2B5EF4-FFF2-40B4-BE49-F238E27FC236}">
                  <a16:creationId xmlns:a16="http://schemas.microsoft.com/office/drawing/2014/main" id="{F784DD01-337E-48A2-B273-ADBEC8D05988}"/>
                </a:ext>
              </a:extLst>
            </p:cNvPr>
            <p:cNvCxnSpPr>
              <a:cxnSpLocks/>
            </p:cNvCxnSpPr>
            <p:nvPr/>
          </p:nvCxnSpPr>
          <p:spPr>
            <a:xfrm>
              <a:off x="2261207"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8" name="Group 37" hidden="1">
            <a:extLst>
              <a:ext uri="{FF2B5EF4-FFF2-40B4-BE49-F238E27FC236}">
                <a16:creationId xmlns:a16="http://schemas.microsoft.com/office/drawing/2014/main" id="{C45549C6-7225-4385-95DE-23A81523CCC1}"/>
              </a:ext>
            </a:extLst>
          </p:cNvPr>
          <p:cNvGrpSpPr/>
          <p:nvPr/>
        </p:nvGrpSpPr>
        <p:grpSpPr>
          <a:xfrm>
            <a:off x="218201" y="5918538"/>
            <a:ext cx="4336374" cy="428675"/>
            <a:chOff x="218201" y="6013788"/>
            <a:chExt cx="4336374" cy="428675"/>
          </a:xfrm>
        </p:grpSpPr>
        <p:cxnSp>
          <p:nvCxnSpPr>
            <p:cNvPr id="39" name="Straight Connector 38" hidden="1">
              <a:extLst>
                <a:ext uri="{FF2B5EF4-FFF2-40B4-BE49-F238E27FC236}">
                  <a16:creationId xmlns:a16="http://schemas.microsoft.com/office/drawing/2014/main" id="{E137A9F0-91D4-4FA1-80D1-F8187812927C}"/>
                </a:ext>
              </a:extLst>
            </p:cNvPr>
            <p:cNvCxnSpPr/>
            <p:nvPr/>
          </p:nvCxnSpPr>
          <p:spPr>
            <a:xfrm>
              <a:off x="218201" y="6015613"/>
              <a:ext cx="1641514"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0" name="Straight Connector 39" hidden="1">
              <a:extLst>
                <a:ext uri="{FF2B5EF4-FFF2-40B4-BE49-F238E27FC236}">
                  <a16:creationId xmlns:a16="http://schemas.microsoft.com/office/drawing/2014/main" id="{D73B7460-BC8E-4DBD-8225-9B68D1EC0578}"/>
                </a:ext>
              </a:extLst>
            </p:cNvPr>
            <p:cNvCxnSpPr>
              <a:cxnSpLocks/>
            </p:cNvCxnSpPr>
            <p:nvPr/>
          </p:nvCxnSpPr>
          <p:spPr>
            <a:xfrm>
              <a:off x="2406705" y="6440638"/>
              <a:ext cx="2147870"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1" name="Straight Connector 40" hidden="1">
              <a:extLst>
                <a:ext uri="{FF2B5EF4-FFF2-40B4-BE49-F238E27FC236}">
                  <a16:creationId xmlns:a16="http://schemas.microsoft.com/office/drawing/2014/main" id="{0BAB8909-F2DD-4284-B724-B4A3FA299D42}"/>
                </a:ext>
              </a:extLst>
            </p:cNvPr>
            <p:cNvCxnSpPr>
              <a:cxnSpLocks/>
            </p:cNvCxnSpPr>
            <p:nvPr/>
          </p:nvCxnSpPr>
          <p:spPr>
            <a:xfrm>
              <a:off x="1848765" y="6013788"/>
              <a:ext cx="567065" cy="428675"/>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sp>
        <p:nvSpPr>
          <p:cNvPr id="42" name="Oval 41" hidden="1">
            <a:extLst>
              <a:ext uri="{FF2B5EF4-FFF2-40B4-BE49-F238E27FC236}">
                <a16:creationId xmlns:a16="http://schemas.microsoft.com/office/drawing/2014/main" id="{6892A4C6-F8D0-4F75-BD23-F3B89934CC1D}"/>
              </a:ext>
            </a:extLst>
          </p:cNvPr>
          <p:cNvSpPr/>
          <p:nvPr/>
        </p:nvSpPr>
        <p:spPr>
          <a:xfrm flipV="1">
            <a:off x="6057834" y="62876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3" name="Straight Connector 42" hidden="1">
            <a:extLst>
              <a:ext uri="{FF2B5EF4-FFF2-40B4-BE49-F238E27FC236}">
                <a16:creationId xmlns:a16="http://schemas.microsoft.com/office/drawing/2014/main" id="{928A56D9-94A4-4098-BB3F-7D435159FFC6}"/>
              </a:ext>
            </a:extLst>
          </p:cNvPr>
          <p:cNvCxnSpPr>
            <a:cxnSpLocks/>
          </p:cNvCxnSpPr>
          <p:nvPr/>
        </p:nvCxnSpPr>
        <p:spPr>
          <a:xfrm>
            <a:off x="3024646" y="6449571"/>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4" name="Straight Connector 43" hidden="1">
            <a:extLst>
              <a:ext uri="{FF2B5EF4-FFF2-40B4-BE49-F238E27FC236}">
                <a16:creationId xmlns:a16="http://schemas.microsoft.com/office/drawing/2014/main" id="{24B084AE-9B86-4EB5-8E93-616C4D8C0B5F}"/>
              </a:ext>
            </a:extLst>
          </p:cNvPr>
          <p:cNvCxnSpPr>
            <a:cxnSpLocks/>
          </p:cNvCxnSpPr>
          <p:nvPr/>
        </p:nvCxnSpPr>
        <p:spPr>
          <a:xfrm>
            <a:off x="2600261" y="62381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45" name="Group 44" hidden="1">
            <a:extLst>
              <a:ext uri="{FF2B5EF4-FFF2-40B4-BE49-F238E27FC236}">
                <a16:creationId xmlns:a16="http://schemas.microsoft.com/office/drawing/2014/main" id="{FE2C666D-A570-43A4-9278-DFC2B5EAC846}"/>
              </a:ext>
            </a:extLst>
          </p:cNvPr>
          <p:cNvGrpSpPr/>
          <p:nvPr/>
        </p:nvGrpSpPr>
        <p:grpSpPr>
          <a:xfrm>
            <a:off x="2077919" y="6238100"/>
            <a:ext cx="690046" cy="215359"/>
            <a:chOff x="2273668" y="1178878"/>
            <a:chExt cx="690046" cy="215359"/>
          </a:xfrm>
          <a:effectLst>
            <a:glow rad="50800">
              <a:srgbClr val="00B0F0">
                <a:alpha val="27000"/>
              </a:srgbClr>
            </a:glow>
          </a:effectLst>
        </p:grpSpPr>
        <p:cxnSp>
          <p:nvCxnSpPr>
            <p:cNvPr id="46" name="Straight Connector 45" hidden="1">
              <a:extLst>
                <a:ext uri="{FF2B5EF4-FFF2-40B4-BE49-F238E27FC236}">
                  <a16:creationId xmlns:a16="http://schemas.microsoft.com/office/drawing/2014/main" id="{AF6B0937-4FE8-4BDC-8BCF-68C68C48ADA6}"/>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hidden="1">
              <a:extLst>
                <a:ext uri="{FF2B5EF4-FFF2-40B4-BE49-F238E27FC236}">
                  <a16:creationId xmlns:a16="http://schemas.microsoft.com/office/drawing/2014/main" id="{2B9119AE-9E3E-43A6-92D3-05F04992C6B7}"/>
                </a:ext>
              </a:extLst>
            </p:cNvPr>
            <p:cNvCxnSpPr>
              <a:cxnSpLocks/>
            </p:cNvCxnSpPr>
            <p:nvPr/>
          </p:nvCxnSpPr>
          <p:spPr>
            <a:xfrm>
              <a:off x="2273668"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8" name="Oval 47" hidden="1">
            <a:extLst>
              <a:ext uri="{FF2B5EF4-FFF2-40B4-BE49-F238E27FC236}">
                <a16:creationId xmlns:a16="http://schemas.microsoft.com/office/drawing/2014/main" id="{48B94A45-EC03-4EF7-89AC-B8B64CF0E0E8}"/>
              </a:ext>
            </a:extLst>
          </p:cNvPr>
          <p:cNvSpPr/>
          <p:nvPr/>
        </p:nvSpPr>
        <p:spPr>
          <a:xfrm flipV="1">
            <a:off x="5666998" y="62876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Oval 48" hidden="1">
            <a:extLst>
              <a:ext uri="{FF2B5EF4-FFF2-40B4-BE49-F238E27FC236}">
                <a16:creationId xmlns:a16="http://schemas.microsoft.com/office/drawing/2014/main" id="{9C7B9708-929F-4598-991B-AB0FC2EA1DE7}"/>
              </a:ext>
            </a:extLst>
          </p:cNvPr>
          <p:cNvSpPr/>
          <p:nvPr/>
        </p:nvSpPr>
        <p:spPr>
          <a:xfrm flipV="1">
            <a:off x="5276162" y="6287657"/>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Oval 49" hidden="1">
            <a:extLst>
              <a:ext uri="{FF2B5EF4-FFF2-40B4-BE49-F238E27FC236}">
                <a16:creationId xmlns:a16="http://schemas.microsoft.com/office/drawing/2014/main" id="{CE938702-8179-4188-BC0B-8E7C9C61F6FE}"/>
              </a:ext>
            </a:extLst>
          </p:cNvPr>
          <p:cNvSpPr/>
          <p:nvPr/>
        </p:nvSpPr>
        <p:spPr>
          <a:xfrm flipV="1">
            <a:off x="4897364" y="6287656"/>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hidden="1">
            <a:extLst>
              <a:ext uri="{FF2B5EF4-FFF2-40B4-BE49-F238E27FC236}">
                <a16:creationId xmlns:a16="http://schemas.microsoft.com/office/drawing/2014/main" id="{E2A2DAF5-AE77-42DC-B41A-7280D45056BD}"/>
              </a:ext>
            </a:extLst>
          </p:cNvPr>
          <p:cNvGrpSpPr/>
          <p:nvPr/>
        </p:nvGrpSpPr>
        <p:grpSpPr>
          <a:xfrm flipH="1" flipV="1">
            <a:off x="6611130" y="192763"/>
            <a:ext cx="5588294" cy="474304"/>
            <a:chOff x="396540" y="859316"/>
            <a:chExt cx="5588294" cy="474304"/>
          </a:xfrm>
          <a:effectLst>
            <a:glow rad="50800">
              <a:srgbClr val="00B0F0">
                <a:alpha val="27000"/>
              </a:srgbClr>
            </a:glow>
          </a:effectLst>
        </p:grpSpPr>
        <p:cxnSp>
          <p:nvCxnSpPr>
            <p:cNvPr id="52" name="Straight Connector 51" hidden="1">
              <a:extLst>
                <a:ext uri="{FF2B5EF4-FFF2-40B4-BE49-F238E27FC236}">
                  <a16:creationId xmlns:a16="http://schemas.microsoft.com/office/drawing/2014/main" id="{74B45ED4-E250-4539-B789-A311C1B9FFEB}"/>
                </a:ext>
              </a:extLst>
            </p:cNvPr>
            <p:cNvCxnSpPr/>
            <p:nvPr/>
          </p:nvCxnSpPr>
          <p:spPr>
            <a:xfrm>
              <a:off x="396540" y="861141"/>
              <a:ext cx="164151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hidden="1">
              <a:extLst>
                <a:ext uri="{FF2B5EF4-FFF2-40B4-BE49-F238E27FC236}">
                  <a16:creationId xmlns:a16="http://schemas.microsoft.com/office/drawing/2014/main" id="{C219983D-C682-4719-A4FF-435C8C575F20}"/>
                </a:ext>
              </a:extLst>
            </p:cNvPr>
            <p:cNvCxnSpPr>
              <a:cxnSpLocks/>
            </p:cNvCxnSpPr>
            <p:nvPr/>
          </p:nvCxnSpPr>
          <p:spPr>
            <a:xfrm>
              <a:off x="2585044" y="1286166"/>
              <a:ext cx="25011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hidden="1">
              <a:extLst>
                <a:ext uri="{FF2B5EF4-FFF2-40B4-BE49-F238E27FC236}">
                  <a16:creationId xmlns:a16="http://schemas.microsoft.com/office/drawing/2014/main" id="{10195493-96B3-41B8-9BF2-D537C136E407}"/>
                </a:ext>
              </a:extLst>
            </p:cNvPr>
            <p:cNvCxnSpPr>
              <a:cxnSpLocks/>
            </p:cNvCxnSpPr>
            <p:nvPr/>
          </p:nvCxnSpPr>
          <p:spPr>
            <a:xfrm>
              <a:off x="2027104" y="859316"/>
              <a:ext cx="567065" cy="4286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Oval 54" hidden="1">
              <a:extLst>
                <a:ext uri="{FF2B5EF4-FFF2-40B4-BE49-F238E27FC236}">
                  <a16:creationId xmlns:a16="http://schemas.microsoft.com/office/drawing/2014/main" id="{E7F3E2A0-B9D5-42F7-BAB2-FA2A046093EA}"/>
                </a:ext>
              </a:extLst>
            </p:cNvPr>
            <p:cNvSpPr/>
            <p:nvPr/>
          </p:nvSpPr>
          <p:spPr>
            <a:xfrm flipV="1">
              <a:off x="5091675" y="1238712"/>
              <a:ext cx="94908" cy="9490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6" name="Straight Connector 55" hidden="1">
              <a:extLst>
                <a:ext uri="{FF2B5EF4-FFF2-40B4-BE49-F238E27FC236}">
                  <a16:creationId xmlns:a16="http://schemas.microsoft.com/office/drawing/2014/main" id="{6D5B989F-4477-493F-8C12-40A990B9B9D8}"/>
                </a:ext>
              </a:extLst>
            </p:cNvPr>
            <p:cNvCxnSpPr>
              <a:cxnSpLocks/>
            </p:cNvCxnSpPr>
            <p:nvPr/>
          </p:nvCxnSpPr>
          <p:spPr>
            <a:xfrm>
              <a:off x="5186583" y="1290248"/>
              <a:ext cx="79825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57" name="Straight Connector 56" hidden="1">
            <a:extLst>
              <a:ext uri="{FF2B5EF4-FFF2-40B4-BE49-F238E27FC236}">
                <a16:creationId xmlns:a16="http://schemas.microsoft.com/office/drawing/2014/main" id="{4130AA28-2375-4D57-9161-022E2995A8CF}"/>
              </a:ext>
            </a:extLst>
          </p:cNvPr>
          <p:cNvCxnSpPr>
            <a:cxnSpLocks/>
          </p:cNvCxnSpPr>
          <p:nvPr/>
        </p:nvCxnSpPr>
        <p:spPr>
          <a:xfrm flipH="1" flipV="1">
            <a:off x="7932415" y="732741"/>
            <a:ext cx="981559"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58" name="Straight Connector 57" hidden="1">
            <a:extLst>
              <a:ext uri="{FF2B5EF4-FFF2-40B4-BE49-F238E27FC236}">
                <a16:creationId xmlns:a16="http://schemas.microsoft.com/office/drawing/2014/main" id="{5D049B21-8397-4BA6-B4D5-AE00BA794B98}"/>
              </a:ext>
            </a:extLst>
          </p:cNvPr>
          <p:cNvCxnSpPr>
            <a:cxnSpLocks/>
          </p:cNvCxnSpPr>
          <p:nvPr/>
        </p:nvCxnSpPr>
        <p:spPr>
          <a:xfrm flipH="1" flipV="1">
            <a:off x="7577530" y="525013"/>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59" name="Group 58" hidden="1">
            <a:extLst>
              <a:ext uri="{FF2B5EF4-FFF2-40B4-BE49-F238E27FC236}">
                <a16:creationId xmlns:a16="http://schemas.microsoft.com/office/drawing/2014/main" id="{AAFA79DC-01FE-42A7-994E-00DA86DB8C57}"/>
              </a:ext>
            </a:extLst>
          </p:cNvPr>
          <p:cNvGrpSpPr/>
          <p:nvPr/>
        </p:nvGrpSpPr>
        <p:grpSpPr>
          <a:xfrm flipH="1" flipV="1">
            <a:off x="9632250" y="512325"/>
            <a:ext cx="702507" cy="215359"/>
            <a:chOff x="2261207" y="1178878"/>
            <a:chExt cx="702507" cy="215359"/>
          </a:xfrm>
          <a:effectLst>
            <a:glow rad="50800">
              <a:srgbClr val="00B0F0">
                <a:alpha val="27000"/>
              </a:srgbClr>
            </a:glow>
          </a:effectLst>
        </p:grpSpPr>
        <p:cxnSp>
          <p:nvCxnSpPr>
            <p:cNvPr id="60" name="Straight Connector 59" hidden="1">
              <a:extLst>
                <a:ext uri="{FF2B5EF4-FFF2-40B4-BE49-F238E27FC236}">
                  <a16:creationId xmlns:a16="http://schemas.microsoft.com/office/drawing/2014/main" id="{16A45D2A-1C94-446F-B8CB-08C7E79D8408}"/>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hidden="1">
              <a:extLst>
                <a:ext uri="{FF2B5EF4-FFF2-40B4-BE49-F238E27FC236}">
                  <a16:creationId xmlns:a16="http://schemas.microsoft.com/office/drawing/2014/main" id="{B1B7D386-ED11-4A1E-B92D-999684202D20}"/>
                </a:ext>
              </a:extLst>
            </p:cNvPr>
            <p:cNvCxnSpPr>
              <a:cxnSpLocks/>
            </p:cNvCxnSpPr>
            <p:nvPr/>
          </p:nvCxnSpPr>
          <p:spPr>
            <a:xfrm>
              <a:off x="2261207"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hidden="1">
            <a:extLst>
              <a:ext uri="{FF2B5EF4-FFF2-40B4-BE49-F238E27FC236}">
                <a16:creationId xmlns:a16="http://schemas.microsoft.com/office/drawing/2014/main" id="{E305BCA7-0B5D-4196-A2C7-4ED330946C0B}"/>
              </a:ext>
            </a:extLst>
          </p:cNvPr>
          <p:cNvGrpSpPr/>
          <p:nvPr/>
        </p:nvGrpSpPr>
        <p:grpSpPr>
          <a:xfrm flipV="1">
            <a:off x="370601" y="165438"/>
            <a:ext cx="4336374" cy="428675"/>
            <a:chOff x="218201" y="6013788"/>
            <a:chExt cx="4336374" cy="428675"/>
          </a:xfrm>
        </p:grpSpPr>
        <p:cxnSp>
          <p:nvCxnSpPr>
            <p:cNvPr id="63" name="Straight Connector 62" hidden="1">
              <a:extLst>
                <a:ext uri="{FF2B5EF4-FFF2-40B4-BE49-F238E27FC236}">
                  <a16:creationId xmlns:a16="http://schemas.microsoft.com/office/drawing/2014/main" id="{72B5B1A7-7F7C-4D4E-AF52-80E4023D1471}"/>
                </a:ext>
              </a:extLst>
            </p:cNvPr>
            <p:cNvCxnSpPr/>
            <p:nvPr/>
          </p:nvCxnSpPr>
          <p:spPr>
            <a:xfrm>
              <a:off x="218201" y="6015613"/>
              <a:ext cx="1641514"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4" name="Straight Connector 63" hidden="1">
              <a:extLst>
                <a:ext uri="{FF2B5EF4-FFF2-40B4-BE49-F238E27FC236}">
                  <a16:creationId xmlns:a16="http://schemas.microsoft.com/office/drawing/2014/main" id="{CDAD2B66-5E89-4657-8089-E2A0036DCE71}"/>
                </a:ext>
              </a:extLst>
            </p:cNvPr>
            <p:cNvCxnSpPr>
              <a:cxnSpLocks/>
            </p:cNvCxnSpPr>
            <p:nvPr/>
          </p:nvCxnSpPr>
          <p:spPr>
            <a:xfrm>
              <a:off x="2406705" y="6440638"/>
              <a:ext cx="2147870"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5" name="Straight Connector 64" hidden="1">
              <a:extLst>
                <a:ext uri="{FF2B5EF4-FFF2-40B4-BE49-F238E27FC236}">
                  <a16:creationId xmlns:a16="http://schemas.microsoft.com/office/drawing/2014/main" id="{5E8B0027-2451-4ED7-8B68-90C5DB72E581}"/>
                </a:ext>
              </a:extLst>
            </p:cNvPr>
            <p:cNvCxnSpPr>
              <a:cxnSpLocks/>
            </p:cNvCxnSpPr>
            <p:nvPr/>
          </p:nvCxnSpPr>
          <p:spPr>
            <a:xfrm>
              <a:off x="1848765" y="6013788"/>
              <a:ext cx="567065" cy="428675"/>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sp>
        <p:nvSpPr>
          <p:cNvPr id="66" name="Oval 65" hidden="1">
            <a:extLst>
              <a:ext uri="{FF2B5EF4-FFF2-40B4-BE49-F238E27FC236}">
                <a16:creationId xmlns:a16="http://schemas.microsoft.com/office/drawing/2014/main" id="{DE0FA6CC-8140-4548-A3E3-1EFBF074AC2B}"/>
              </a:ext>
            </a:extLst>
          </p:cNvPr>
          <p:cNvSpPr/>
          <p:nvPr/>
        </p:nvSpPr>
        <p:spPr>
          <a:xfrm>
            <a:off x="6210234" y="5345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7" name="Straight Connector 66" hidden="1">
            <a:extLst>
              <a:ext uri="{FF2B5EF4-FFF2-40B4-BE49-F238E27FC236}">
                <a16:creationId xmlns:a16="http://schemas.microsoft.com/office/drawing/2014/main" id="{6C5B0FE9-5436-40AA-AAE5-B989BEC2F995}"/>
              </a:ext>
            </a:extLst>
          </p:cNvPr>
          <p:cNvCxnSpPr>
            <a:cxnSpLocks/>
          </p:cNvCxnSpPr>
          <p:nvPr/>
        </p:nvCxnSpPr>
        <p:spPr>
          <a:xfrm flipV="1">
            <a:off x="3177046" y="696471"/>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8" name="Straight Connector 67" hidden="1">
            <a:extLst>
              <a:ext uri="{FF2B5EF4-FFF2-40B4-BE49-F238E27FC236}">
                <a16:creationId xmlns:a16="http://schemas.microsoft.com/office/drawing/2014/main" id="{89A5A5CF-A1DB-4059-8336-E848EC08E48D}"/>
              </a:ext>
            </a:extLst>
          </p:cNvPr>
          <p:cNvCxnSpPr>
            <a:cxnSpLocks/>
          </p:cNvCxnSpPr>
          <p:nvPr/>
        </p:nvCxnSpPr>
        <p:spPr>
          <a:xfrm flipV="1">
            <a:off x="2752661" y="4850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69" name="Group 68" hidden="1">
            <a:extLst>
              <a:ext uri="{FF2B5EF4-FFF2-40B4-BE49-F238E27FC236}">
                <a16:creationId xmlns:a16="http://schemas.microsoft.com/office/drawing/2014/main" id="{4B49C063-8F4D-4717-9E4B-7696A6CDCE5E}"/>
              </a:ext>
            </a:extLst>
          </p:cNvPr>
          <p:cNvGrpSpPr/>
          <p:nvPr/>
        </p:nvGrpSpPr>
        <p:grpSpPr>
          <a:xfrm flipV="1">
            <a:off x="2230319" y="485000"/>
            <a:ext cx="690046" cy="215359"/>
            <a:chOff x="2273668" y="1178878"/>
            <a:chExt cx="690046" cy="215359"/>
          </a:xfrm>
          <a:effectLst>
            <a:glow rad="50800">
              <a:srgbClr val="00B0F0">
                <a:alpha val="27000"/>
              </a:srgbClr>
            </a:glow>
          </a:effectLst>
        </p:grpSpPr>
        <p:cxnSp>
          <p:nvCxnSpPr>
            <p:cNvPr id="70" name="Straight Connector 69" hidden="1">
              <a:extLst>
                <a:ext uri="{FF2B5EF4-FFF2-40B4-BE49-F238E27FC236}">
                  <a16:creationId xmlns:a16="http://schemas.microsoft.com/office/drawing/2014/main" id="{D7F0E8B5-386F-4CA2-A480-A7929916B297}"/>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hidden="1">
              <a:extLst>
                <a:ext uri="{FF2B5EF4-FFF2-40B4-BE49-F238E27FC236}">
                  <a16:creationId xmlns:a16="http://schemas.microsoft.com/office/drawing/2014/main" id="{B19CF0AB-C344-45E3-95A4-A4117F580A63}"/>
                </a:ext>
              </a:extLst>
            </p:cNvPr>
            <p:cNvCxnSpPr>
              <a:cxnSpLocks/>
            </p:cNvCxnSpPr>
            <p:nvPr/>
          </p:nvCxnSpPr>
          <p:spPr>
            <a:xfrm>
              <a:off x="2273668"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2" name="Oval 71" hidden="1">
            <a:extLst>
              <a:ext uri="{FF2B5EF4-FFF2-40B4-BE49-F238E27FC236}">
                <a16:creationId xmlns:a16="http://schemas.microsoft.com/office/drawing/2014/main" id="{F8EC46BF-3AAE-4E02-AF3D-36EE7F18796C}"/>
              </a:ext>
            </a:extLst>
          </p:cNvPr>
          <p:cNvSpPr/>
          <p:nvPr/>
        </p:nvSpPr>
        <p:spPr>
          <a:xfrm>
            <a:off x="5819398" y="5345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Oval 72" hidden="1">
            <a:extLst>
              <a:ext uri="{FF2B5EF4-FFF2-40B4-BE49-F238E27FC236}">
                <a16:creationId xmlns:a16="http://schemas.microsoft.com/office/drawing/2014/main" id="{4653C1E5-38D2-44E7-83E7-566F4D2E76EA}"/>
              </a:ext>
            </a:extLst>
          </p:cNvPr>
          <p:cNvSpPr/>
          <p:nvPr/>
        </p:nvSpPr>
        <p:spPr>
          <a:xfrm>
            <a:off x="5428562" y="534557"/>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Oval 73" hidden="1">
            <a:extLst>
              <a:ext uri="{FF2B5EF4-FFF2-40B4-BE49-F238E27FC236}">
                <a16:creationId xmlns:a16="http://schemas.microsoft.com/office/drawing/2014/main" id="{140D314A-35AD-41F9-9EAF-E26BF4B4F3EE}"/>
              </a:ext>
            </a:extLst>
          </p:cNvPr>
          <p:cNvSpPr/>
          <p:nvPr/>
        </p:nvSpPr>
        <p:spPr>
          <a:xfrm>
            <a:off x="5049764" y="534556"/>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5" name="Straight Connector 74" hidden="1">
            <a:extLst>
              <a:ext uri="{FF2B5EF4-FFF2-40B4-BE49-F238E27FC236}">
                <a16:creationId xmlns:a16="http://schemas.microsoft.com/office/drawing/2014/main" id="{129735DD-92B2-4B75-9684-32ADA4B0AC78}"/>
              </a:ext>
            </a:extLst>
          </p:cNvPr>
          <p:cNvCxnSpPr>
            <a:cxnSpLocks/>
          </p:cNvCxnSpPr>
          <p:nvPr/>
        </p:nvCxnSpPr>
        <p:spPr>
          <a:xfrm>
            <a:off x="72999" y="4196267"/>
            <a:ext cx="754332"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6" name="Straight Connector 75" hidden="1">
            <a:extLst>
              <a:ext uri="{FF2B5EF4-FFF2-40B4-BE49-F238E27FC236}">
                <a16:creationId xmlns:a16="http://schemas.microsoft.com/office/drawing/2014/main" id="{3AE54D20-EDC4-4903-824C-0B1357BFB096}"/>
              </a:ext>
            </a:extLst>
          </p:cNvPr>
          <p:cNvCxnSpPr>
            <a:cxnSpLocks/>
          </p:cNvCxnSpPr>
          <p:nvPr/>
        </p:nvCxnSpPr>
        <p:spPr>
          <a:xfrm>
            <a:off x="1187119" y="2032306"/>
            <a:ext cx="0" cy="1848006"/>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7" name="Straight Connector 76" hidden="1">
            <a:extLst>
              <a:ext uri="{FF2B5EF4-FFF2-40B4-BE49-F238E27FC236}">
                <a16:creationId xmlns:a16="http://schemas.microsoft.com/office/drawing/2014/main" id="{6E716C95-D309-4843-B57B-70574BFCB2B4}"/>
              </a:ext>
            </a:extLst>
          </p:cNvPr>
          <p:cNvCxnSpPr>
            <a:cxnSpLocks/>
          </p:cNvCxnSpPr>
          <p:nvPr/>
        </p:nvCxnSpPr>
        <p:spPr>
          <a:xfrm>
            <a:off x="1187119" y="2032306"/>
            <a:ext cx="10085533"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8" name="Straight Connector 77" hidden="1">
            <a:extLst>
              <a:ext uri="{FF2B5EF4-FFF2-40B4-BE49-F238E27FC236}">
                <a16:creationId xmlns:a16="http://schemas.microsoft.com/office/drawing/2014/main" id="{8B8F3E26-5090-4DDC-9C10-10367D1E7760}"/>
              </a:ext>
            </a:extLst>
          </p:cNvPr>
          <p:cNvCxnSpPr>
            <a:cxnSpLocks/>
          </p:cNvCxnSpPr>
          <p:nvPr/>
        </p:nvCxnSpPr>
        <p:spPr>
          <a:xfrm>
            <a:off x="11272652" y="2032306"/>
            <a:ext cx="0" cy="2082062"/>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9" name="Straight Connector 78" hidden="1">
            <a:extLst>
              <a:ext uri="{FF2B5EF4-FFF2-40B4-BE49-F238E27FC236}">
                <a16:creationId xmlns:a16="http://schemas.microsoft.com/office/drawing/2014/main" id="{9CD4BD38-6C56-4DB8-9C0C-F4CB6192A0C2}"/>
              </a:ext>
            </a:extLst>
          </p:cNvPr>
          <p:cNvCxnSpPr>
            <a:cxnSpLocks/>
          </p:cNvCxnSpPr>
          <p:nvPr/>
        </p:nvCxnSpPr>
        <p:spPr>
          <a:xfrm>
            <a:off x="5301671" y="4077228"/>
            <a:ext cx="5970981"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grpSp>
        <p:nvGrpSpPr>
          <p:cNvPr id="80" name="Group 79" hidden="1">
            <a:extLst>
              <a:ext uri="{FF2B5EF4-FFF2-40B4-BE49-F238E27FC236}">
                <a16:creationId xmlns:a16="http://schemas.microsoft.com/office/drawing/2014/main" id="{6D9EF87B-E608-4C1C-B48D-57A1391C16EE}"/>
              </a:ext>
            </a:extLst>
          </p:cNvPr>
          <p:cNvGrpSpPr/>
          <p:nvPr/>
        </p:nvGrpSpPr>
        <p:grpSpPr>
          <a:xfrm rot="9345197">
            <a:off x="1092939" y="4137941"/>
            <a:ext cx="146206" cy="146206"/>
            <a:chOff x="4440936" y="1773936"/>
            <a:chExt cx="3310128" cy="3310128"/>
          </a:xfrm>
          <a:effectLst>
            <a:glow rad="38100">
              <a:schemeClr val="accent5">
                <a:satMod val="175000"/>
                <a:alpha val="28000"/>
              </a:schemeClr>
            </a:glow>
          </a:effectLst>
        </p:grpSpPr>
        <p:sp>
          <p:nvSpPr>
            <p:cNvPr id="81" name="Oval 80" hidden="1">
              <a:extLst>
                <a:ext uri="{FF2B5EF4-FFF2-40B4-BE49-F238E27FC236}">
                  <a16:creationId xmlns:a16="http://schemas.microsoft.com/office/drawing/2014/main" id="{7B94A7E5-7DD8-4CD1-BC5E-3810919EB197}"/>
                </a:ext>
              </a:extLst>
            </p:cNvPr>
            <p:cNvSpPr/>
            <p:nvPr/>
          </p:nvSpPr>
          <p:spPr>
            <a:xfrm>
              <a:off x="4441251" y="1774251"/>
              <a:ext cx="3309498" cy="3309498"/>
            </a:xfrm>
            <a:prstGeom prst="ellipse">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Arc 81" hidden="1">
              <a:extLst>
                <a:ext uri="{FF2B5EF4-FFF2-40B4-BE49-F238E27FC236}">
                  <a16:creationId xmlns:a16="http://schemas.microsoft.com/office/drawing/2014/main" id="{262EF9FA-4868-44EE-9CF1-12F5E9ECA823}"/>
                </a:ext>
              </a:extLst>
            </p:cNvPr>
            <p:cNvSpPr/>
            <p:nvPr/>
          </p:nvSpPr>
          <p:spPr>
            <a:xfrm>
              <a:off x="4440936" y="1773936"/>
              <a:ext cx="3310128" cy="3310128"/>
            </a:xfrm>
            <a:prstGeom prst="arc">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Arc 82" hidden="1">
              <a:extLst>
                <a:ext uri="{FF2B5EF4-FFF2-40B4-BE49-F238E27FC236}">
                  <a16:creationId xmlns:a16="http://schemas.microsoft.com/office/drawing/2014/main" id="{81A76E66-8979-40C5-A860-EDAB4D03B2E4}"/>
                </a:ext>
              </a:extLst>
            </p:cNvPr>
            <p:cNvSpPr/>
            <p:nvPr/>
          </p:nvSpPr>
          <p:spPr>
            <a:xfrm flipH="1">
              <a:off x="4440936" y="1773936"/>
              <a:ext cx="3310128" cy="3310128"/>
            </a:xfrm>
            <a:prstGeom prst="arc">
              <a:avLst>
                <a:gd name="adj1" fmla="val 6117151"/>
                <a:gd name="adj2" fmla="val 8372158"/>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Arc 83" hidden="1">
              <a:extLst>
                <a:ext uri="{FF2B5EF4-FFF2-40B4-BE49-F238E27FC236}">
                  <a16:creationId xmlns:a16="http://schemas.microsoft.com/office/drawing/2014/main" id="{95ED56DD-B762-48EF-A579-F8B33CAACE8C}"/>
                </a:ext>
              </a:extLst>
            </p:cNvPr>
            <p:cNvSpPr/>
            <p:nvPr/>
          </p:nvSpPr>
          <p:spPr>
            <a:xfrm flipH="1">
              <a:off x="4440936" y="1773936"/>
              <a:ext cx="3310128" cy="3310128"/>
            </a:xfrm>
            <a:prstGeom prst="arc">
              <a:avLst>
                <a:gd name="adj1" fmla="val 20256575"/>
                <a:gd name="adj2" fmla="val 3001779"/>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8" name="Picture 7">
            <a:extLst>
              <a:ext uri="{FF2B5EF4-FFF2-40B4-BE49-F238E27FC236}">
                <a16:creationId xmlns:a16="http://schemas.microsoft.com/office/drawing/2014/main" id="{F481A20E-A4E5-4F6F-A651-4AC8AE9FC42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15466" y="1603392"/>
            <a:ext cx="1711652" cy="2407010"/>
          </a:xfrm>
          <a:prstGeom prst="rect">
            <a:avLst/>
          </a:prstGeom>
        </p:spPr>
      </p:pic>
      <p:pic>
        <p:nvPicPr>
          <p:cNvPr id="12" name="Picture 11">
            <a:extLst>
              <a:ext uri="{FF2B5EF4-FFF2-40B4-BE49-F238E27FC236}">
                <a16:creationId xmlns:a16="http://schemas.microsoft.com/office/drawing/2014/main" id="{7CB22F67-3818-4166-B174-A1300E945B3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140419" y="1612609"/>
            <a:ext cx="1711652" cy="2388576"/>
          </a:xfrm>
          <a:prstGeom prst="rect">
            <a:avLst/>
          </a:prstGeom>
        </p:spPr>
      </p:pic>
      <p:pic>
        <p:nvPicPr>
          <p:cNvPr id="15" name="Picture 14">
            <a:extLst>
              <a:ext uri="{FF2B5EF4-FFF2-40B4-BE49-F238E27FC236}">
                <a16:creationId xmlns:a16="http://schemas.microsoft.com/office/drawing/2014/main" id="{F240D326-A41A-4AB6-915C-5A53D4C04B0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7303" y="1597008"/>
            <a:ext cx="1267890" cy="1779698"/>
          </a:xfrm>
          <a:prstGeom prst="rect">
            <a:avLst/>
          </a:prstGeom>
        </p:spPr>
      </p:pic>
      <p:pic>
        <p:nvPicPr>
          <p:cNvPr id="24" name="Picture 23">
            <a:extLst>
              <a:ext uri="{FF2B5EF4-FFF2-40B4-BE49-F238E27FC236}">
                <a16:creationId xmlns:a16="http://schemas.microsoft.com/office/drawing/2014/main" id="{40D042E9-F35A-41E2-8B78-41B9BB48354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557391" y="1613254"/>
            <a:ext cx="2852755" cy="4033205"/>
          </a:xfrm>
          <a:prstGeom prst="rect">
            <a:avLst/>
          </a:prstGeom>
        </p:spPr>
      </p:pic>
      <p:pic>
        <p:nvPicPr>
          <p:cNvPr id="149" name="Picture 148">
            <a:extLst>
              <a:ext uri="{FF2B5EF4-FFF2-40B4-BE49-F238E27FC236}">
                <a16:creationId xmlns:a16="http://schemas.microsoft.com/office/drawing/2014/main" id="{FBC21351-307C-4F51-A8D9-5401AA063348}"/>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0598071" y="1572457"/>
            <a:ext cx="1289021" cy="1828800"/>
          </a:xfrm>
          <a:prstGeom prst="rect">
            <a:avLst/>
          </a:prstGeom>
        </p:spPr>
      </p:pic>
      <p:sp>
        <p:nvSpPr>
          <p:cNvPr id="329" name="TextBox 328">
            <a:extLst>
              <a:ext uri="{FF2B5EF4-FFF2-40B4-BE49-F238E27FC236}">
                <a16:creationId xmlns:a16="http://schemas.microsoft.com/office/drawing/2014/main" id="{B86A79D7-D61E-4020-A086-9D891110E695}"/>
              </a:ext>
            </a:extLst>
          </p:cNvPr>
          <p:cNvSpPr txBox="1"/>
          <p:nvPr/>
        </p:nvSpPr>
        <p:spPr>
          <a:xfrm>
            <a:off x="1876736" y="532136"/>
            <a:ext cx="8438529"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spc="300">
                <a:solidFill>
                  <a:prstClr val="white"/>
                </a:solidFill>
                <a:latin typeface="Tahoma" panose="020B0604030504040204" pitchFamily="34" charset="0"/>
              </a:rPr>
              <a:t>Các chủ điểm của học kì 2</a:t>
            </a:r>
            <a:endParaRPr kumimoji="0" lang="en-US" sz="4400" b="1" i="0" u="none" strike="noStrike" kern="1200" cap="none" spc="300" normalizeH="0" baseline="0" noProof="0" dirty="0">
              <a:ln>
                <a:noFill/>
              </a:ln>
              <a:solidFill>
                <a:prstClr val="white"/>
              </a:solidFill>
              <a:effectLst/>
              <a:uLnTx/>
              <a:uFillTx/>
              <a:latin typeface="Tahoma" panose="020B0604030504040204" pitchFamily="34" charset="0"/>
            </a:endParaRPr>
          </a:p>
        </p:txBody>
      </p:sp>
    </p:spTree>
    <p:extLst>
      <p:ext uri="{BB962C8B-B14F-4D97-AF65-F5344CB8AC3E}">
        <p14:creationId xmlns:p14="http://schemas.microsoft.com/office/powerpoint/2010/main" val="7396962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repeatCount="indefinite"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3000"/>
                                        <p:tgtEl>
                                          <p:spTgt spid="38"/>
                                        </p:tgtEl>
                                      </p:cBhvr>
                                    </p:animEffect>
                                  </p:childTnLst>
                                </p:cTn>
                              </p:par>
                              <p:par>
                                <p:cTn id="8" presetID="22" presetClass="entr" presetSubtype="8" repeatCount="indefinite" fill="hold" nodeType="withEffect">
                                  <p:stCondLst>
                                    <p:cond delay="500"/>
                                  </p:stCondLst>
                                  <p:childTnLst>
                                    <p:set>
                                      <p:cBhvr>
                                        <p:cTn id="9" dur="1" fill="hold">
                                          <p:stCondLst>
                                            <p:cond delay="0"/>
                                          </p:stCondLst>
                                        </p:cTn>
                                        <p:tgtEl>
                                          <p:spTgt spid="45"/>
                                        </p:tgtEl>
                                        <p:attrNameLst>
                                          <p:attrName>style.visibility</p:attrName>
                                        </p:attrNameLst>
                                      </p:cBhvr>
                                      <p:to>
                                        <p:strVal val="visible"/>
                                      </p:to>
                                    </p:set>
                                    <p:animEffect transition="in" filter="wipe(left)">
                                      <p:cBhvr>
                                        <p:cTn id="10" dur="2000"/>
                                        <p:tgtEl>
                                          <p:spTgt spid="45"/>
                                        </p:tgtEl>
                                      </p:cBhvr>
                                    </p:animEffect>
                                  </p:childTnLst>
                                </p:cTn>
                              </p:par>
                              <p:par>
                                <p:cTn id="11" presetID="22" presetClass="entr" presetSubtype="8" repeatCount="indefinite" fill="hold" nodeType="withEffect">
                                  <p:stCondLst>
                                    <p:cond delay="900"/>
                                  </p:stCondLst>
                                  <p:childTnLst>
                                    <p:set>
                                      <p:cBhvr>
                                        <p:cTn id="12" dur="1" fill="hold">
                                          <p:stCondLst>
                                            <p:cond delay="0"/>
                                          </p:stCondLst>
                                        </p:cTn>
                                        <p:tgtEl>
                                          <p:spTgt spid="44"/>
                                        </p:tgtEl>
                                        <p:attrNameLst>
                                          <p:attrName>style.visibility</p:attrName>
                                        </p:attrNameLst>
                                      </p:cBhvr>
                                      <p:to>
                                        <p:strVal val="visible"/>
                                      </p:to>
                                    </p:set>
                                    <p:animEffect transition="in" filter="wipe(left)">
                                      <p:cBhvr>
                                        <p:cTn id="13" dur="2000"/>
                                        <p:tgtEl>
                                          <p:spTgt spid="44"/>
                                        </p:tgtEl>
                                      </p:cBhvr>
                                    </p:animEffect>
                                  </p:childTnLst>
                                </p:cTn>
                              </p:par>
                              <p:par>
                                <p:cTn id="14" presetID="22" presetClass="entr" presetSubtype="8" repeatCount="indefinite" fill="hold" nodeType="withEffect">
                                  <p:stCondLst>
                                    <p:cond delay="1400"/>
                                  </p:stCondLst>
                                  <p:childTnLst>
                                    <p:set>
                                      <p:cBhvr>
                                        <p:cTn id="15" dur="1" fill="hold">
                                          <p:stCondLst>
                                            <p:cond delay="0"/>
                                          </p:stCondLst>
                                        </p:cTn>
                                        <p:tgtEl>
                                          <p:spTgt spid="43"/>
                                        </p:tgtEl>
                                        <p:attrNameLst>
                                          <p:attrName>style.visibility</p:attrName>
                                        </p:attrNameLst>
                                      </p:cBhvr>
                                      <p:to>
                                        <p:strVal val="visible"/>
                                      </p:to>
                                    </p:set>
                                    <p:animEffect transition="in" filter="wipe(left)">
                                      <p:cBhvr>
                                        <p:cTn id="16" dur="2000"/>
                                        <p:tgtEl>
                                          <p:spTgt spid="43"/>
                                        </p:tgtEl>
                                      </p:cBhvr>
                                    </p:animEffect>
                                  </p:childTnLst>
                                </p:cTn>
                              </p:par>
                              <p:par>
                                <p:cTn id="17" presetID="22" presetClass="entr" presetSubtype="2" repeatCount="indefinite"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right)">
                                      <p:cBhvr>
                                        <p:cTn id="19" dur="3000"/>
                                        <p:tgtEl>
                                          <p:spTgt spid="26"/>
                                        </p:tgtEl>
                                      </p:cBhvr>
                                    </p:animEffect>
                                  </p:childTnLst>
                                </p:cTn>
                              </p:par>
                              <p:par>
                                <p:cTn id="20" presetID="22" presetClass="entr" presetSubtype="2" repeatCount="indefinite" fill="hold" nodeType="withEffect">
                                  <p:stCondLst>
                                    <p:cond delay="900"/>
                                  </p:stCondLst>
                                  <p:childTnLst>
                                    <p:set>
                                      <p:cBhvr>
                                        <p:cTn id="21" dur="1" fill="hold">
                                          <p:stCondLst>
                                            <p:cond delay="0"/>
                                          </p:stCondLst>
                                        </p:cTn>
                                        <p:tgtEl>
                                          <p:spTgt spid="35"/>
                                        </p:tgtEl>
                                        <p:attrNameLst>
                                          <p:attrName>style.visibility</p:attrName>
                                        </p:attrNameLst>
                                      </p:cBhvr>
                                      <p:to>
                                        <p:strVal val="visible"/>
                                      </p:to>
                                    </p:set>
                                    <p:animEffect transition="in" filter="wipe(right)">
                                      <p:cBhvr>
                                        <p:cTn id="22" dur="3000"/>
                                        <p:tgtEl>
                                          <p:spTgt spid="35"/>
                                        </p:tgtEl>
                                      </p:cBhvr>
                                    </p:animEffect>
                                  </p:childTnLst>
                                </p:cTn>
                              </p:par>
                              <p:par>
                                <p:cTn id="23" presetID="10" presetClass="entr" presetSubtype="0" repeatCount="indefinite" fill="hold" grpId="0" nodeType="withEffect">
                                  <p:stCondLst>
                                    <p:cond delay="0"/>
                                  </p:stCondLst>
                                  <p:endCondLst>
                                    <p:cond evt="onNext" delay="0">
                                      <p:tgtEl>
                                        <p:sldTgt/>
                                      </p:tgtEl>
                                    </p:cond>
                                  </p:endCondLst>
                                  <p:childTnLst>
                                    <p:set>
                                      <p:cBhvr>
                                        <p:cTn id="24" dur="1" fill="hold">
                                          <p:stCondLst>
                                            <p:cond delay="0"/>
                                          </p:stCondLst>
                                        </p:cTn>
                                        <p:tgtEl>
                                          <p:spTgt spid="50"/>
                                        </p:tgtEl>
                                        <p:attrNameLst>
                                          <p:attrName>style.visibility</p:attrName>
                                        </p:attrNameLst>
                                      </p:cBhvr>
                                      <p:to>
                                        <p:strVal val="visible"/>
                                      </p:to>
                                    </p:set>
                                    <p:animEffect transition="in" filter="fade">
                                      <p:cBhvr>
                                        <p:cTn id="25" dur="1000"/>
                                        <p:tgtEl>
                                          <p:spTgt spid="50"/>
                                        </p:tgtEl>
                                      </p:cBhvr>
                                    </p:animEffect>
                                  </p:childTnLst>
                                </p:cTn>
                              </p:par>
                              <p:par>
                                <p:cTn id="26" presetID="10" presetClass="entr" presetSubtype="0" repeatCount="indefinite" fill="hold" grpId="0" nodeType="withEffect">
                                  <p:stCondLst>
                                    <p:cond delay="600"/>
                                  </p:stCondLst>
                                  <p:endCondLst>
                                    <p:cond evt="onNext" delay="0">
                                      <p:tgtEl>
                                        <p:sldTgt/>
                                      </p:tgtEl>
                                    </p:cond>
                                  </p:endCondLst>
                                  <p:childTnLst>
                                    <p:set>
                                      <p:cBhvr>
                                        <p:cTn id="27" dur="1" fill="hold">
                                          <p:stCondLst>
                                            <p:cond delay="0"/>
                                          </p:stCondLst>
                                        </p:cTn>
                                        <p:tgtEl>
                                          <p:spTgt spid="49"/>
                                        </p:tgtEl>
                                        <p:attrNameLst>
                                          <p:attrName>style.visibility</p:attrName>
                                        </p:attrNameLst>
                                      </p:cBhvr>
                                      <p:to>
                                        <p:strVal val="visible"/>
                                      </p:to>
                                    </p:set>
                                    <p:animEffect transition="in" filter="fade">
                                      <p:cBhvr>
                                        <p:cTn id="28" dur="1000"/>
                                        <p:tgtEl>
                                          <p:spTgt spid="49"/>
                                        </p:tgtEl>
                                      </p:cBhvr>
                                    </p:animEffect>
                                  </p:childTnLst>
                                </p:cTn>
                              </p:par>
                              <p:par>
                                <p:cTn id="29" presetID="10" presetClass="entr" presetSubtype="0" repeatCount="indefinite" fill="hold" grpId="0" nodeType="withEffect">
                                  <p:stCondLst>
                                    <p:cond delay="1300"/>
                                  </p:stCondLst>
                                  <p:endCondLst>
                                    <p:cond evt="onNext" delay="0">
                                      <p:tgtEl>
                                        <p:sldTgt/>
                                      </p:tgtEl>
                                    </p:cond>
                                  </p:endCondLst>
                                  <p:childTnLst>
                                    <p:set>
                                      <p:cBhvr>
                                        <p:cTn id="30" dur="1" fill="hold">
                                          <p:stCondLst>
                                            <p:cond delay="0"/>
                                          </p:stCondLst>
                                        </p:cTn>
                                        <p:tgtEl>
                                          <p:spTgt spid="48"/>
                                        </p:tgtEl>
                                        <p:attrNameLst>
                                          <p:attrName>style.visibility</p:attrName>
                                        </p:attrNameLst>
                                      </p:cBhvr>
                                      <p:to>
                                        <p:strVal val="visible"/>
                                      </p:to>
                                    </p:set>
                                    <p:animEffect transition="in" filter="fade">
                                      <p:cBhvr>
                                        <p:cTn id="31" dur="1000"/>
                                        <p:tgtEl>
                                          <p:spTgt spid="48"/>
                                        </p:tgtEl>
                                      </p:cBhvr>
                                    </p:animEffect>
                                  </p:childTnLst>
                                </p:cTn>
                              </p:par>
                              <p:par>
                                <p:cTn id="32" presetID="10" presetClass="entr" presetSubtype="0" repeatCount="indefinite" fill="hold" grpId="0" nodeType="withEffect">
                                  <p:stCondLst>
                                    <p:cond delay="1800"/>
                                  </p:stCondLst>
                                  <p:endCondLst>
                                    <p:cond evt="onNext" delay="0">
                                      <p:tgtEl>
                                        <p:sldTgt/>
                                      </p:tgtEl>
                                    </p:cond>
                                  </p:endCondLst>
                                  <p:childTnLst>
                                    <p:set>
                                      <p:cBhvr>
                                        <p:cTn id="33" dur="1" fill="hold">
                                          <p:stCondLst>
                                            <p:cond delay="0"/>
                                          </p:stCondLst>
                                        </p:cTn>
                                        <p:tgtEl>
                                          <p:spTgt spid="42"/>
                                        </p:tgtEl>
                                        <p:attrNameLst>
                                          <p:attrName>style.visibility</p:attrName>
                                        </p:attrNameLst>
                                      </p:cBhvr>
                                      <p:to>
                                        <p:strVal val="visible"/>
                                      </p:to>
                                    </p:set>
                                    <p:animEffect transition="in" filter="fade">
                                      <p:cBhvr>
                                        <p:cTn id="34" dur="1000"/>
                                        <p:tgtEl>
                                          <p:spTgt spid="42"/>
                                        </p:tgtEl>
                                      </p:cBhvr>
                                    </p:animEffect>
                                  </p:childTnLst>
                                </p:cTn>
                              </p:par>
                              <p:par>
                                <p:cTn id="35" presetID="35" presetClass="path" presetSubtype="0" repeatCount="indefinite" autoRev="1" fill="hold" nodeType="withEffect">
                                  <p:stCondLst>
                                    <p:cond delay="0"/>
                                  </p:stCondLst>
                                  <p:childTnLst>
                                    <p:animMotion origin="layout" path="M -2.70833E-6 7.40741E-7 L -0.06705 7.40741E-7 " pathEditMode="relative" rAng="0" ptsTypes="AA">
                                      <p:cBhvr>
                                        <p:cTn id="36" dur="2000" fill="hold"/>
                                        <p:tgtEl>
                                          <p:spTgt spid="34"/>
                                        </p:tgtEl>
                                        <p:attrNameLst>
                                          <p:attrName>ppt_x</p:attrName>
                                          <p:attrName>ppt_y</p:attrName>
                                        </p:attrNameLst>
                                      </p:cBhvr>
                                      <p:rCtr x="-3359" y="0"/>
                                    </p:animMotion>
                                  </p:childTnLst>
                                </p:cTn>
                              </p:par>
                              <p:par>
                                <p:cTn id="37" presetID="63" presetClass="path" presetSubtype="0" repeatCount="indefinite" autoRev="1" fill="hold" nodeType="withEffect">
                                  <p:stCondLst>
                                    <p:cond delay="0"/>
                                  </p:stCondLst>
                                  <p:childTnLst>
                                    <p:animMotion origin="layout" path="M 4.58333E-6 -3.33333E-6 L 0.0496 -3.33333E-6 " pathEditMode="relative" rAng="0" ptsTypes="AA">
                                      <p:cBhvr>
                                        <p:cTn id="38" dur="2000" fill="hold"/>
                                        <p:tgtEl>
                                          <p:spTgt spid="33"/>
                                        </p:tgtEl>
                                        <p:attrNameLst>
                                          <p:attrName>ppt_x</p:attrName>
                                          <p:attrName>ppt_y</p:attrName>
                                        </p:attrNameLst>
                                      </p:cBhvr>
                                      <p:rCtr x="2474" y="0"/>
                                    </p:animMotion>
                                  </p:childTnLst>
                                </p:cTn>
                              </p:par>
                              <p:par>
                                <p:cTn id="39" presetID="22" presetClass="entr" presetSubtype="8" repeatCount="indefinite" fill="hold" nodeType="with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wipe(left)">
                                      <p:cBhvr>
                                        <p:cTn id="41" dur="3000"/>
                                        <p:tgtEl>
                                          <p:spTgt spid="62"/>
                                        </p:tgtEl>
                                      </p:cBhvr>
                                    </p:animEffect>
                                  </p:childTnLst>
                                </p:cTn>
                              </p:par>
                              <p:par>
                                <p:cTn id="42" presetID="22" presetClass="entr" presetSubtype="8" repeatCount="indefinite" fill="hold" nodeType="withEffect">
                                  <p:stCondLst>
                                    <p:cond delay="500"/>
                                  </p:stCondLst>
                                  <p:childTnLst>
                                    <p:set>
                                      <p:cBhvr>
                                        <p:cTn id="43" dur="1" fill="hold">
                                          <p:stCondLst>
                                            <p:cond delay="0"/>
                                          </p:stCondLst>
                                        </p:cTn>
                                        <p:tgtEl>
                                          <p:spTgt spid="69"/>
                                        </p:tgtEl>
                                        <p:attrNameLst>
                                          <p:attrName>style.visibility</p:attrName>
                                        </p:attrNameLst>
                                      </p:cBhvr>
                                      <p:to>
                                        <p:strVal val="visible"/>
                                      </p:to>
                                    </p:set>
                                    <p:animEffect transition="in" filter="wipe(left)">
                                      <p:cBhvr>
                                        <p:cTn id="44" dur="2000"/>
                                        <p:tgtEl>
                                          <p:spTgt spid="69"/>
                                        </p:tgtEl>
                                      </p:cBhvr>
                                    </p:animEffect>
                                  </p:childTnLst>
                                </p:cTn>
                              </p:par>
                              <p:par>
                                <p:cTn id="45" presetID="22" presetClass="entr" presetSubtype="8" repeatCount="indefinite" fill="hold" nodeType="withEffect">
                                  <p:stCondLst>
                                    <p:cond delay="900"/>
                                  </p:stCondLst>
                                  <p:childTnLst>
                                    <p:set>
                                      <p:cBhvr>
                                        <p:cTn id="46" dur="1" fill="hold">
                                          <p:stCondLst>
                                            <p:cond delay="0"/>
                                          </p:stCondLst>
                                        </p:cTn>
                                        <p:tgtEl>
                                          <p:spTgt spid="68"/>
                                        </p:tgtEl>
                                        <p:attrNameLst>
                                          <p:attrName>style.visibility</p:attrName>
                                        </p:attrNameLst>
                                      </p:cBhvr>
                                      <p:to>
                                        <p:strVal val="visible"/>
                                      </p:to>
                                    </p:set>
                                    <p:animEffect transition="in" filter="wipe(left)">
                                      <p:cBhvr>
                                        <p:cTn id="47" dur="2000"/>
                                        <p:tgtEl>
                                          <p:spTgt spid="68"/>
                                        </p:tgtEl>
                                      </p:cBhvr>
                                    </p:animEffect>
                                  </p:childTnLst>
                                </p:cTn>
                              </p:par>
                              <p:par>
                                <p:cTn id="48" presetID="22" presetClass="entr" presetSubtype="8" repeatCount="indefinite" fill="hold" nodeType="withEffect">
                                  <p:stCondLst>
                                    <p:cond delay="1400"/>
                                  </p:stCondLst>
                                  <p:childTnLst>
                                    <p:set>
                                      <p:cBhvr>
                                        <p:cTn id="49" dur="1" fill="hold">
                                          <p:stCondLst>
                                            <p:cond delay="0"/>
                                          </p:stCondLst>
                                        </p:cTn>
                                        <p:tgtEl>
                                          <p:spTgt spid="67"/>
                                        </p:tgtEl>
                                        <p:attrNameLst>
                                          <p:attrName>style.visibility</p:attrName>
                                        </p:attrNameLst>
                                      </p:cBhvr>
                                      <p:to>
                                        <p:strVal val="visible"/>
                                      </p:to>
                                    </p:set>
                                    <p:animEffect transition="in" filter="wipe(left)">
                                      <p:cBhvr>
                                        <p:cTn id="50" dur="2000"/>
                                        <p:tgtEl>
                                          <p:spTgt spid="67"/>
                                        </p:tgtEl>
                                      </p:cBhvr>
                                    </p:animEffect>
                                  </p:childTnLst>
                                </p:cTn>
                              </p:par>
                              <p:par>
                                <p:cTn id="51" presetID="22" presetClass="entr" presetSubtype="2" repeatCount="indefinite" fill="hold" nodeType="with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3000"/>
                                        <p:tgtEl>
                                          <p:spTgt spid="51"/>
                                        </p:tgtEl>
                                      </p:cBhvr>
                                    </p:animEffect>
                                  </p:childTnLst>
                                </p:cTn>
                              </p:par>
                              <p:par>
                                <p:cTn id="54" presetID="22" presetClass="entr" presetSubtype="2" repeatCount="indefinite" fill="hold" nodeType="withEffect">
                                  <p:stCondLst>
                                    <p:cond delay="900"/>
                                  </p:stCondLst>
                                  <p:childTnLst>
                                    <p:set>
                                      <p:cBhvr>
                                        <p:cTn id="55" dur="1" fill="hold">
                                          <p:stCondLst>
                                            <p:cond delay="0"/>
                                          </p:stCondLst>
                                        </p:cTn>
                                        <p:tgtEl>
                                          <p:spTgt spid="59"/>
                                        </p:tgtEl>
                                        <p:attrNameLst>
                                          <p:attrName>style.visibility</p:attrName>
                                        </p:attrNameLst>
                                      </p:cBhvr>
                                      <p:to>
                                        <p:strVal val="visible"/>
                                      </p:to>
                                    </p:set>
                                    <p:animEffect transition="in" filter="wipe(right)">
                                      <p:cBhvr>
                                        <p:cTn id="56" dur="3000"/>
                                        <p:tgtEl>
                                          <p:spTgt spid="59"/>
                                        </p:tgtEl>
                                      </p:cBhvr>
                                    </p:animEffect>
                                  </p:childTnLst>
                                </p:cTn>
                              </p:par>
                              <p:par>
                                <p:cTn id="57" presetID="10" presetClass="entr" presetSubtype="0" repeatCount="indefinite" fill="hold" grpId="0" nodeType="withEffect">
                                  <p:stCondLst>
                                    <p:cond delay="0"/>
                                  </p:stCondLst>
                                  <p:endCondLst>
                                    <p:cond evt="onNext" delay="0">
                                      <p:tgtEl>
                                        <p:sldTgt/>
                                      </p:tgtEl>
                                    </p:cond>
                                  </p:end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childTnLst>
                                </p:cTn>
                              </p:par>
                              <p:par>
                                <p:cTn id="60" presetID="10" presetClass="entr" presetSubtype="0" repeatCount="indefinite" fill="hold" grpId="0" nodeType="withEffect">
                                  <p:stCondLst>
                                    <p:cond delay="600"/>
                                  </p:stCondLst>
                                  <p:endCondLst>
                                    <p:cond evt="onNext" delay="0">
                                      <p:tgtEl>
                                        <p:sldTgt/>
                                      </p:tgtEl>
                                    </p:cond>
                                  </p:endCondLst>
                                  <p:childTnLst>
                                    <p:set>
                                      <p:cBhvr>
                                        <p:cTn id="61" dur="1" fill="hold">
                                          <p:stCondLst>
                                            <p:cond delay="0"/>
                                          </p:stCondLst>
                                        </p:cTn>
                                        <p:tgtEl>
                                          <p:spTgt spid="73"/>
                                        </p:tgtEl>
                                        <p:attrNameLst>
                                          <p:attrName>style.visibility</p:attrName>
                                        </p:attrNameLst>
                                      </p:cBhvr>
                                      <p:to>
                                        <p:strVal val="visible"/>
                                      </p:to>
                                    </p:set>
                                    <p:animEffect transition="in" filter="fade">
                                      <p:cBhvr>
                                        <p:cTn id="62" dur="1000"/>
                                        <p:tgtEl>
                                          <p:spTgt spid="73"/>
                                        </p:tgtEl>
                                      </p:cBhvr>
                                    </p:animEffect>
                                  </p:childTnLst>
                                </p:cTn>
                              </p:par>
                              <p:par>
                                <p:cTn id="63" presetID="10" presetClass="entr" presetSubtype="0" repeatCount="indefinite" fill="hold" grpId="0" nodeType="withEffect">
                                  <p:stCondLst>
                                    <p:cond delay="1300"/>
                                  </p:stCondLst>
                                  <p:endCondLst>
                                    <p:cond evt="onNext" delay="0">
                                      <p:tgtEl>
                                        <p:sldTgt/>
                                      </p:tgtEl>
                                    </p:cond>
                                  </p:end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childTnLst>
                                </p:cTn>
                              </p:par>
                              <p:par>
                                <p:cTn id="66" presetID="10" presetClass="entr" presetSubtype="0" repeatCount="indefinite" fill="hold" grpId="0" nodeType="withEffect">
                                  <p:stCondLst>
                                    <p:cond delay="1800"/>
                                  </p:stCondLst>
                                  <p:endCondLst>
                                    <p:cond evt="onNext" delay="0">
                                      <p:tgtEl>
                                        <p:sldTgt/>
                                      </p:tgtEl>
                                    </p:cond>
                                  </p:endCondLst>
                                  <p:childTnLst>
                                    <p:set>
                                      <p:cBhvr>
                                        <p:cTn id="67" dur="1" fill="hold">
                                          <p:stCondLst>
                                            <p:cond delay="0"/>
                                          </p:stCondLst>
                                        </p:cTn>
                                        <p:tgtEl>
                                          <p:spTgt spid="66"/>
                                        </p:tgtEl>
                                        <p:attrNameLst>
                                          <p:attrName>style.visibility</p:attrName>
                                        </p:attrNameLst>
                                      </p:cBhvr>
                                      <p:to>
                                        <p:strVal val="visible"/>
                                      </p:to>
                                    </p:set>
                                    <p:animEffect transition="in" filter="fade">
                                      <p:cBhvr>
                                        <p:cTn id="68" dur="1000"/>
                                        <p:tgtEl>
                                          <p:spTgt spid="66"/>
                                        </p:tgtEl>
                                      </p:cBhvr>
                                    </p:animEffect>
                                  </p:childTnLst>
                                </p:cTn>
                              </p:par>
                              <p:par>
                                <p:cTn id="69" presetID="35" presetClass="path" presetSubtype="0" repeatCount="indefinite" autoRev="1" fill="hold" nodeType="withEffect">
                                  <p:stCondLst>
                                    <p:cond delay="0"/>
                                  </p:stCondLst>
                                  <p:childTnLst>
                                    <p:animMotion origin="layout" path="M -2.70833E-6 -3.7037E-7 L -0.06705 -3.7037E-7 " pathEditMode="relative" rAng="0" ptsTypes="AA">
                                      <p:cBhvr>
                                        <p:cTn id="70" dur="2000" fill="hold"/>
                                        <p:tgtEl>
                                          <p:spTgt spid="58"/>
                                        </p:tgtEl>
                                        <p:attrNameLst>
                                          <p:attrName>ppt_x</p:attrName>
                                          <p:attrName>ppt_y</p:attrName>
                                        </p:attrNameLst>
                                      </p:cBhvr>
                                      <p:rCtr x="-3359" y="0"/>
                                    </p:animMotion>
                                  </p:childTnLst>
                                </p:cTn>
                              </p:par>
                              <p:par>
                                <p:cTn id="71" presetID="63" presetClass="path" presetSubtype="0" repeatCount="indefinite" autoRev="1" fill="hold" nodeType="withEffect">
                                  <p:stCondLst>
                                    <p:cond delay="0"/>
                                  </p:stCondLst>
                                  <p:childTnLst>
                                    <p:animMotion origin="layout" path="M 4.58333E-6 -4.44444E-6 L 0.0496 -4.44444E-6 " pathEditMode="relative" rAng="0" ptsTypes="AA">
                                      <p:cBhvr>
                                        <p:cTn id="72" dur="2000" fill="hold"/>
                                        <p:tgtEl>
                                          <p:spTgt spid="57"/>
                                        </p:tgtEl>
                                        <p:attrNameLst>
                                          <p:attrName>ppt_x</p:attrName>
                                          <p:attrName>ppt_y</p:attrName>
                                        </p:attrNameLst>
                                      </p:cBhvr>
                                      <p:rCtr x="2474" y="0"/>
                                    </p:animMotion>
                                  </p:childTnLst>
                                </p:cTn>
                              </p:par>
                              <p:par>
                                <p:cTn id="73" presetID="22" presetClass="entr" presetSubtype="8" fill="hold" nodeType="withEffect">
                                  <p:stCondLst>
                                    <p:cond delay="2900"/>
                                  </p:stCondLst>
                                  <p:childTnLst>
                                    <p:set>
                                      <p:cBhvr>
                                        <p:cTn id="74" dur="1" fill="hold">
                                          <p:stCondLst>
                                            <p:cond delay="0"/>
                                          </p:stCondLst>
                                        </p:cTn>
                                        <p:tgtEl>
                                          <p:spTgt spid="75"/>
                                        </p:tgtEl>
                                        <p:attrNameLst>
                                          <p:attrName>style.visibility</p:attrName>
                                        </p:attrNameLst>
                                      </p:cBhvr>
                                      <p:to>
                                        <p:strVal val="visible"/>
                                      </p:to>
                                    </p:set>
                                    <p:animEffect transition="in" filter="wipe(left)">
                                      <p:cBhvr>
                                        <p:cTn id="75" dur="1100"/>
                                        <p:tgtEl>
                                          <p:spTgt spid="75"/>
                                        </p:tgtEl>
                                      </p:cBhvr>
                                    </p:animEffect>
                                  </p:childTnLst>
                                </p:cTn>
                              </p:par>
                              <p:par>
                                <p:cTn id="76" presetID="31" presetClass="entr" presetSubtype="0" fill="hold" nodeType="withEffect">
                                  <p:stCondLst>
                                    <p:cond delay="4000"/>
                                  </p:stCondLst>
                                  <p:childTnLst>
                                    <p:set>
                                      <p:cBhvr>
                                        <p:cTn id="77" dur="1" fill="hold">
                                          <p:stCondLst>
                                            <p:cond delay="0"/>
                                          </p:stCondLst>
                                        </p:cTn>
                                        <p:tgtEl>
                                          <p:spTgt spid="80"/>
                                        </p:tgtEl>
                                        <p:attrNameLst>
                                          <p:attrName>style.visibility</p:attrName>
                                        </p:attrNameLst>
                                      </p:cBhvr>
                                      <p:to>
                                        <p:strVal val="visible"/>
                                      </p:to>
                                    </p:set>
                                    <p:anim calcmode="lin" valueType="num">
                                      <p:cBhvr>
                                        <p:cTn id="78" dur="500" fill="hold"/>
                                        <p:tgtEl>
                                          <p:spTgt spid="80"/>
                                        </p:tgtEl>
                                        <p:attrNameLst>
                                          <p:attrName>ppt_w</p:attrName>
                                        </p:attrNameLst>
                                      </p:cBhvr>
                                      <p:tavLst>
                                        <p:tav tm="0">
                                          <p:val>
                                            <p:fltVal val="0"/>
                                          </p:val>
                                        </p:tav>
                                        <p:tav tm="100000">
                                          <p:val>
                                            <p:strVal val="#ppt_w"/>
                                          </p:val>
                                        </p:tav>
                                      </p:tavLst>
                                    </p:anim>
                                    <p:anim calcmode="lin" valueType="num">
                                      <p:cBhvr>
                                        <p:cTn id="79" dur="500" fill="hold"/>
                                        <p:tgtEl>
                                          <p:spTgt spid="80"/>
                                        </p:tgtEl>
                                        <p:attrNameLst>
                                          <p:attrName>ppt_h</p:attrName>
                                        </p:attrNameLst>
                                      </p:cBhvr>
                                      <p:tavLst>
                                        <p:tav tm="0">
                                          <p:val>
                                            <p:fltVal val="0"/>
                                          </p:val>
                                        </p:tav>
                                        <p:tav tm="100000">
                                          <p:val>
                                            <p:strVal val="#ppt_h"/>
                                          </p:val>
                                        </p:tav>
                                      </p:tavLst>
                                    </p:anim>
                                    <p:anim calcmode="lin" valueType="num">
                                      <p:cBhvr>
                                        <p:cTn id="80" dur="500" fill="hold"/>
                                        <p:tgtEl>
                                          <p:spTgt spid="80"/>
                                        </p:tgtEl>
                                        <p:attrNameLst>
                                          <p:attrName>style.rotation</p:attrName>
                                        </p:attrNameLst>
                                      </p:cBhvr>
                                      <p:tavLst>
                                        <p:tav tm="0">
                                          <p:val>
                                            <p:fltVal val="90"/>
                                          </p:val>
                                        </p:tav>
                                        <p:tav tm="100000">
                                          <p:val>
                                            <p:fltVal val="0"/>
                                          </p:val>
                                        </p:tav>
                                      </p:tavLst>
                                    </p:anim>
                                    <p:animEffect transition="in" filter="fade">
                                      <p:cBhvr>
                                        <p:cTn id="81" dur="500"/>
                                        <p:tgtEl>
                                          <p:spTgt spid="80"/>
                                        </p:tgtEl>
                                      </p:cBhvr>
                                    </p:animEffect>
                                  </p:childTnLst>
                                </p:cTn>
                              </p:par>
                              <p:par>
                                <p:cTn id="82" presetID="22" presetClass="entr" presetSubtype="4" fill="hold" nodeType="withEffect">
                                  <p:stCondLst>
                                    <p:cond delay="4500"/>
                                  </p:stCondLst>
                                  <p:childTnLst>
                                    <p:set>
                                      <p:cBhvr>
                                        <p:cTn id="83" dur="1" fill="hold">
                                          <p:stCondLst>
                                            <p:cond delay="0"/>
                                          </p:stCondLst>
                                        </p:cTn>
                                        <p:tgtEl>
                                          <p:spTgt spid="76"/>
                                        </p:tgtEl>
                                        <p:attrNameLst>
                                          <p:attrName>style.visibility</p:attrName>
                                        </p:attrNameLst>
                                      </p:cBhvr>
                                      <p:to>
                                        <p:strVal val="visible"/>
                                      </p:to>
                                    </p:set>
                                    <p:animEffect transition="in" filter="wipe(down)">
                                      <p:cBhvr>
                                        <p:cTn id="84" dur="750"/>
                                        <p:tgtEl>
                                          <p:spTgt spid="76"/>
                                        </p:tgtEl>
                                      </p:cBhvr>
                                    </p:animEffect>
                                  </p:childTnLst>
                                </p:cTn>
                              </p:par>
                              <p:par>
                                <p:cTn id="85" presetID="22" presetClass="entr" presetSubtype="8" fill="hold" nodeType="withEffect">
                                  <p:stCondLst>
                                    <p:cond delay="525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750"/>
                                        <p:tgtEl>
                                          <p:spTgt spid="77"/>
                                        </p:tgtEl>
                                      </p:cBhvr>
                                    </p:animEffect>
                                  </p:childTnLst>
                                </p:cTn>
                              </p:par>
                              <p:par>
                                <p:cTn id="88" presetID="22" presetClass="entr" presetSubtype="1" fill="hold" nodeType="withEffect">
                                  <p:stCondLst>
                                    <p:cond delay="6750"/>
                                  </p:stCondLst>
                                  <p:childTnLst>
                                    <p:set>
                                      <p:cBhvr>
                                        <p:cTn id="89" dur="1" fill="hold">
                                          <p:stCondLst>
                                            <p:cond delay="0"/>
                                          </p:stCondLst>
                                        </p:cTn>
                                        <p:tgtEl>
                                          <p:spTgt spid="78"/>
                                        </p:tgtEl>
                                        <p:attrNameLst>
                                          <p:attrName>style.visibility</p:attrName>
                                        </p:attrNameLst>
                                      </p:cBhvr>
                                      <p:to>
                                        <p:strVal val="visible"/>
                                      </p:to>
                                    </p:set>
                                    <p:animEffect transition="in" filter="wipe(up)">
                                      <p:cBhvr>
                                        <p:cTn id="90" dur="750"/>
                                        <p:tgtEl>
                                          <p:spTgt spid="78"/>
                                        </p:tgtEl>
                                      </p:cBhvr>
                                    </p:animEffect>
                                  </p:childTnLst>
                                </p:cTn>
                              </p:par>
                              <p:par>
                                <p:cTn id="91" presetID="22" presetClass="entr" presetSubtype="2" fill="hold" nodeType="withEffect">
                                  <p:stCondLst>
                                    <p:cond delay="7500"/>
                                  </p:stCondLst>
                                  <p:childTnLst>
                                    <p:set>
                                      <p:cBhvr>
                                        <p:cTn id="92" dur="1" fill="hold">
                                          <p:stCondLst>
                                            <p:cond delay="0"/>
                                          </p:stCondLst>
                                        </p:cTn>
                                        <p:tgtEl>
                                          <p:spTgt spid="79"/>
                                        </p:tgtEl>
                                        <p:attrNameLst>
                                          <p:attrName>style.visibility</p:attrName>
                                        </p:attrNameLst>
                                      </p:cBhvr>
                                      <p:to>
                                        <p:strVal val="visible"/>
                                      </p:to>
                                    </p:set>
                                    <p:animEffect transition="in" filter="wipe(right)">
                                      <p:cBhvr>
                                        <p:cTn id="93" dur="750"/>
                                        <p:tgtEl>
                                          <p:spTgt spid="79"/>
                                        </p:tgtEl>
                                      </p:cBhvr>
                                    </p:animEffect>
                                  </p:childTnLst>
                                </p:cTn>
                              </p:par>
                              <p:par>
                                <p:cTn id="94" presetID="8" presetClass="emph" presetSubtype="0" repeatCount="indefinite" fill="hold" nodeType="withEffect">
                                  <p:stCondLst>
                                    <p:cond delay="4000"/>
                                  </p:stCondLst>
                                  <p:childTnLst>
                                    <p:animRot by="21600000">
                                      <p:cBhvr>
                                        <p:cTn id="95" dur="5500" fill="hold"/>
                                        <p:tgtEl>
                                          <p:spTgt spid="8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8" grpId="0" animBg="1"/>
      <p:bldP spid="49" grpId="0" animBg="1"/>
      <p:bldP spid="50" grpId="0" animBg="1"/>
      <p:bldP spid="66" grpId="0" animBg="1"/>
      <p:bldP spid="72" grpId="0" animBg="1"/>
      <p:bldP spid="73" grpId="0" animBg="1"/>
      <p:bldP spid="74"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6" name="Group 25" hidden="1">
            <a:extLst>
              <a:ext uri="{FF2B5EF4-FFF2-40B4-BE49-F238E27FC236}">
                <a16:creationId xmlns:a16="http://schemas.microsoft.com/office/drawing/2014/main" id="{E765920E-4251-400C-A584-49820EF86DC0}"/>
              </a:ext>
            </a:extLst>
          </p:cNvPr>
          <p:cNvGrpSpPr/>
          <p:nvPr/>
        </p:nvGrpSpPr>
        <p:grpSpPr>
          <a:xfrm flipH="1">
            <a:off x="6458730" y="13716000"/>
            <a:ext cx="5588294" cy="474304"/>
            <a:chOff x="396540" y="859316"/>
            <a:chExt cx="5588294" cy="474304"/>
          </a:xfrm>
          <a:effectLst>
            <a:glow rad="50800">
              <a:srgbClr val="00B0F0">
                <a:alpha val="27000"/>
              </a:srgbClr>
            </a:glow>
          </a:effectLst>
        </p:grpSpPr>
        <p:cxnSp>
          <p:nvCxnSpPr>
            <p:cNvPr id="27" name="Straight Connector 26" hidden="1">
              <a:extLst>
                <a:ext uri="{FF2B5EF4-FFF2-40B4-BE49-F238E27FC236}">
                  <a16:creationId xmlns:a16="http://schemas.microsoft.com/office/drawing/2014/main" id="{72CA0E71-EA2B-4EE6-B075-B4F5944D580A}"/>
                </a:ext>
              </a:extLst>
            </p:cNvPr>
            <p:cNvCxnSpPr/>
            <p:nvPr/>
          </p:nvCxnSpPr>
          <p:spPr>
            <a:xfrm>
              <a:off x="396540" y="861141"/>
              <a:ext cx="164151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hidden="1">
              <a:extLst>
                <a:ext uri="{FF2B5EF4-FFF2-40B4-BE49-F238E27FC236}">
                  <a16:creationId xmlns:a16="http://schemas.microsoft.com/office/drawing/2014/main" id="{D0AF223A-F143-4D11-84E8-F6BDA7AF32EE}"/>
                </a:ext>
              </a:extLst>
            </p:cNvPr>
            <p:cNvCxnSpPr>
              <a:cxnSpLocks/>
            </p:cNvCxnSpPr>
            <p:nvPr/>
          </p:nvCxnSpPr>
          <p:spPr>
            <a:xfrm>
              <a:off x="2585044" y="1286166"/>
              <a:ext cx="25011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hidden="1">
              <a:extLst>
                <a:ext uri="{FF2B5EF4-FFF2-40B4-BE49-F238E27FC236}">
                  <a16:creationId xmlns:a16="http://schemas.microsoft.com/office/drawing/2014/main" id="{2EF6477C-B11A-42D9-BB6B-D7106D48D25D}"/>
                </a:ext>
              </a:extLst>
            </p:cNvPr>
            <p:cNvCxnSpPr>
              <a:cxnSpLocks/>
            </p:cNvCxnSpPr>
            <p:nvPr/>
          </p:nvCxnSpPr>
          <p:spPr>
            <a:xfrm>
              <a:off x="2027104" y="859316"/>
              <a:ext cx="567065" cy="4286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Oval 30" hidden="1">
              <a:extLst>
                <a:ext uri="{FF2B5EF4-FFF2-40B4-BE49-F238E27FC236}">
                  <a16:creationId xmlns:a16="http://schemas.microsoft.com/office/drawing/2014/main" id="{3C07EAA0-BE1F-4B53-9D34-F848CB7E1B04}"/>
                </a:ext>
              </a:extLst>
            </p:cNvPr>
            <p:cNvSpPr/>
            <p:nvPr/>
          </p:nvSpPr>
          <p:spPr>
            <a:xfrm flipV="1">
              <a:off x="5091675" y="1238712"/>
              <a:ext cx="94908" cy="9490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2" name="Straight Connector 31" hidden="1">
              <a:extLst>
                <a:ext uri="{FF2B5EF4-FFF2-40B4-BE49-F238E27FC236}">
                  <a16:creationId xmlns:a16="http://schemas.microsoft.com/office/drawing/2014/main" id="{EA954272-6C8A-484C-A5A7-E492F2850821}"/>
                </a:ext>
              </a:extLst>
            </p:cNvPr>
            <p:cNvCxnSpPr>
              <a:cxnSpLocks/>
            </p:cNvCxnSpPr>
            <p:nvPr/>
          </p:nvCxnSpPr>
          <p:spPr>
            <a:xfrm>
              <a:off x="5186583" y="1290248"/>
              <a:ext cx="79825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hidden="1">
            <a:extLst>
              <a:ext uri="{FF2B5EF4-FFF2-40B4-BE49-F238E27FC236}">
                <a16:creationId xmlns:a16="http://schemas.microsoft.com/office/drawing/2014/main" id="{A7CCFFAD-4E25-424C-B792-A9BD913BAB26}"/>
              </a:ext>
            </a:extLst>
          </p:cNvPr>
          <p:cNvCxnSpPr>
            <a:cxnSpLocks/>
          </p:cNvCxnSpPr>
          <p:nvPr/>
        </p:nvCxnSpPr>
        <p:spPr>
          <a:xfrm flipH="1">
            <a:off x="7780015" y="6485841"/>
            <a:ext cx="981559"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34" name="Straight Connector 33" hidden="1">
            <a:extLst>
              <a:ext uri="{FF2B5EF4-FFF2-40B4-BE49-F238E27FC236}">
                <a16:creationId xmlns:a16="http://schemas.microsoft.com/office/drawing/2014/main" id="{0CAAB2EC-FA25-4E94-8C51-301864441C88}"/>
              </a:ext>
            </a:extLst>
          </p:cNvPr>
          <p:cNvCxnSpPr>
            <a:cxnSpLocks/>
          </p:cNvCxnSpPr>
          <p:nvPr/>
        </p:nvCxnSpPr>
        <p:spPr>
          <a:xfrm flipH="1">
            <a:off x="7425130" y="6278113"/>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35" name="Group 34" hidden="1">
            <a:extLst>
              <a:ext uri="{FF2B5EF4-FFF2-40B4-BE49-F238E27FC236}">
                <a16:creationId xmlns:a16="http://schemas.microsoft.com/office/drawing/2014/main" id="{4B166ECB-B08B-4D7F-9D15-8644288D1285}"/>
              </a:ext>
            </a:extLst>
          </p:cNvPr>
          <p:cNvGrpSpPr/>
          <p:nvPr/>
        </p:nvGrpSpPr>
        <p:grpSpPr>
          <a:xfrm flipH="1">
            <a:off x="9479850" y="13716000"/>
            <a:ext cx="702507" cy="215359"/>
            <a:chOff x="2261207" y="1178878"/>
            <a:chExt cx="702507" cy="215359"/>
          </a:xfrm>
          <a:effectLst>
            <a:glow rad="50800">
              <a:srgbClr val="00B0F0">
                <a:alpha val="27000"/>
              </a:srgbClr>
            </a:glow>
          </a:effectLst>
        </p:grpSpPr>
        <p:cxnSp>
          <p:nvCxnSpPr>
            <p:cNvPr id="36" name="Straight Connector 35" hidden="1">
              <a:extLst>
                <a:ext uri="{FF2B5EF4-FFF2-40B4-BE49-F238E27FC236}">
                  <a16:creationId xmlns:a16="http://schemas.microsoft.com/office/drawing/2014/main" id="{977BB2FD-E807-49F4-A116-643881A38600}"/>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hidden="1">
              <a:extLst>
                <a:ext uri="{FF2B5EF4-FFF2-40B4-BE49-F238E27FC236}">
                  <a16:creationId xmlns:a16="http://schemas.microsoft.com/office/drawing/2014/main" id="{F784DD01-337E-48A2-B273-ADBEC8D05988}"/>
                </a:ext>
              </a:extLst>
            </p:cNvPr>
            <p:cNvCxnSpPr>
              <a:cxnSpLocks/>
            </p:cNvCxnSpPr>
            <p:nvPr/>
          </p:nvCxnSpPr>
          <p:spPr>
            <a:xfrm>
              <a:off x="2261207"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8" name="Group 37" hidden="1">
            <a:extLst>
              <a:ext uri="{FF2B5EF4-FFF2-40B4-BE49-F238E27FC236}">
                <a16:creationId xmlns:a16="http://schemas.microsoft.com/office/drawing/2014/main" id="{C45549C6-7225-4385-95DE-23A81523CCC1}"/>
              </a:ext>
            </a:extLst>
          </p:cNvPr>
          <p:cNvGrpSpPr/>
          <p:nvPr/>
        </p:nvGrpSpPr>
        <p:grpSpPr>
          <a:xfrm>
            <a:off x="218201" y="13716000"/>
            <a:ext cx="4336374" cy="428675"/>
            <a:chOff x="218201" y="6013788"/>
            <a:chExt cx="4336374" cy="428675"/>
          </a:xfrm>
        </p:grpSpPr>
        <p:cxnSp>
          <p:nvCxnSpPr>
            <p:cNvPr id="39" name="Straight Connector 38" hidden="1">
              <a:extLst>
                <a:ext uri="{FF2B5EF4-FFF2-40B4-BE49-F238E27FC236}">
                  <a16:creationId xmlns:a16="http://schemas.microsoft.com/office/drawing/2014/main" id="{E137A9F0-91D4-4FA1-80D1-F8187812927C}"/>
                </a:ext>
              </a:extLst>
            </p:cNvPr>
            <p:cNvCxnSpPr/>
            <p:nvPr/>
          </p:nvCxnSpPr>
          <p:spPr>
            <a:xfrm>
              <a:off x="218201" y="6015613"/>
              <a:ext cx="1641514"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0" name="Straight Connector 39" hidden="1">
              <a:extLst>
                <a:ext uri="{FF2B5EF4-FFF2-40B4-BE49-F238E27FC236}">
                  <a16:creationId xmlns:a16="http://schemas.microsoft.com/office/drawing/2014/main" id="{D73B7460-BC8E-4DBD-8225-9B68D1EC0578}"/>
                </a:ext>
              </a:extLst>
            </p:cNvPr>
            <p:cNvCxnSpPr>
              <a:cxnSpLocks/>
            </p:cNvCxnSpPr>
            <p:nvPr/>
          </p:nvCxnSpPr>
          <p:spPr>
            <a:xfrm>
              <a:off x="2406705" y="6440638"/>
              <a:ext cx="2147870"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1" name="Straight Connector 40" hidden="1">
              <a:extLst>
                <a:ext uri="{FF2B5EF4-FFF2-40B4-BE49-F238E27FC236}">
                  <a16:creationId xmlns:a16="http://schemas.microsoft.com/office/drawing/2014/main" id="{0BAB8909-F2DD-4284-B724-B4A3FA299D42}"/>
                </a:ext>
              </a:extLst>
            </p:cNvPr>
            <p:cNvCxnSpPr>
              <a:cxnSpLocks/>
            </p:cNvCxnSpPr>
            <p:nvPr/>
          </p:nvCxnSpPr>
          <p:spPr>
            <a:xfrm>
              <a:off x="1848765" y="6013788"/>
              <a:ext cx="567065" cy="428675"/>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sp>
        <p:nvSpPr>
          <p:cNvPr id="42" name="Oval 41" hidden="1">
            <a:extLst>
              <a:ext uri="{FF2B5EF4-FFF2-40B4-BE49-F238E27FC236}">
                <a16:creationId xmlns:a16="http://schemas.microsoft.com/office/drawing/2014/main" id="{6892A4C6-F8D0-4F75-BD23-F3B89934CC1D}"/>
              </a:ext>
            </a:extLst>
          </p:cNvPr>
          <p:cNvSpPr/>
          <p:nvPr/>
        </p:nvSpPr>
        <p:spPr>
          <a:xfrm flipV="1">
            <a:off x="6057834"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3" name="Straight Connector 42" hidden="1">
            <a:extLst>
              <a:ext uri="{FF2B5EF4-FFF2-40B4-BE49-F238E27FC236}">
                <a16:creationId xmlns:a16="http://schemas.microsoft.com/office/drawing/2014/main" id="{928A56D9-94A4-4098-BB3F-7D435159FFC6}"/>
              </a:ext>
            </a:extLst>
          </p:cNvPr>
          <p:cNvCxnSpPr>
            <a:cxnSpLocks/>
          </p:cNvCxnSpPr>
          <p:nvPr/>
        </p:nvCxnSpPr>
        <p:spPr>
          <a:xfrm>
            <a:off x="3024646" y="137160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4" name="Straight Connector 43" hidden="1">
            <a:extLst>
              <a:ext uri="{FF2B5EF4-FFF2-40B4-BE49-F238E27FC236}">
                <a16:creationId xmlns:a16="http://schemas.microsoft.com/office/drawing/2014/main" id="{24B084AE-9B86-4EB5-8E93-616C4D8C0B5F}"/>
              </a:ext>
            </a:extLst>
          </p:cNvPr>
          <p:cNvCxnSpPr>
            <a:cxnSpLocks/>
          </p:cNvCxnSpPr>
          <p:nvPr/>
        </p:nvCxnSpPr>
        <p:spPr>
          <a:xfrm>
            <a:off x="2600261" y="137160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45" name="Group 44" hidden="1">
            <a:extLst>
              <a:ext uri="{FF2B5EF4-FFF2-40B4-BE49-F238E27FC236}">
                <a16:creationId xmlns:a16="http://schemas.microsoft.com/office/drawing/2014/main" id="{FE2C666D-A570-43A4-9278-DFC2B5EAC846}"/>
              </a:ext>
            </a:extLst>
          </p:cNvPr>
          <p:cNvGrpSpPr/>
          <p:nvPr/>
        </p:nvGrpSpPr>
        <p:grpSpPr>
          <a:xfrm>
            <a:off x="2077919" y="13716000"/>
            <a:ext cx="690046" cy="215359"/>
            <a:chOff x="2273668" y="1178878"/>
            <a:chExt cx="690046" cy="215359"/>
          </a:xfrm>
          <a:effectLst>
            <a:glow rad="50800">
              <a:srgbClr val="00B0F0">
                <a:alpha val="27000"/>
              </a:srgbClr>
            </a:glow>
          </a:effectLst>
        </p:grpSpPr>
        <p:cxnSp>
          <p:nvCxnSpPr>
            <p:cNvPr id="46" name="Straight Connector 45" hidden="1">
              <a:extLst>
                <a:ext uri="{FF2B5EF4-FFF2-40B4-BE49-F238E27FC236}">
                  <a16:creationId xmlns:a16="http://schemas.microsoft.com/office/drawing/2014/main" id="{AF6B0937-4FE8-4BDC-8BCF-68C68C48ADA6}"/>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hidden="1">
              <a:extLst>
                <a:ext uri="{FF2B5EF4-FFF2-40B4-BE49-F238E27FC236}">
                  <a16:creationId xmlns:a16="http://schemas.microsoft.com/office/drawing/2014/main" id="{2B9119AE-9E3E-43A6-92D3-05F04992C6B7}"/>
                </a:ext>
              </a:extLst>
            </p:cNvPr>
            <p:cNvCxnSpPr>
              <a:cxnSpLocks/>
            </p:cNvCxnSpPr>
            <p:nvPr/>
          </p:nvCxnSpPr>
          <p:spPr>
            <a:xfrm>
              <a:off x="2273668"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8" name="Oval 47" hidden="1">
            <a:extLst>
              <a:ext uri="{FF2B5EF4-FFF2-40B4-BE49-F238E27FC236}">
                <a16:creationId xmlns:a16="http://schemas.microsoft.com/office/drawing/2014/main" id="{48B94A45-EC03-4EF7-89AC-B8B64CF0E0E8}"/>
              </a:ext>
            </a:extLst>
          </p:cNvPr>
          <p:cNvSpPr/>
          <p:nvPr/>
        </p:nvSpPr>
        <p:spPr>
          <a:xfrm flipV="1">
            <a:off x="5666998"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Oval 48" hidden="1">
            <a:extLst>
              <a:ext uri="{FF2B5EF4-FFF2-40B4-BE49-F238E27FC236}">
                <a16:creationId xmlns:a16="http://schemas.microsoft.com/office/drawing/2014/main" id="{9C7B9708-929F-4598-991B-AB0FC2EA1DE7}"/>
              </a:ext>
            </a:extLst>
          </p:cNvPr>
          <p:cNvSpPr/>
          <p:nvPr/>
        </p:nvSpPr>
        <p:spPr>
          <a:xfrm flipV="1">
            <a:off x="5276162"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Oval 49" hidden="1">
            <a:extLst>
              <a:ext uri="{FF2B5EF4-FFF2-40B4-BE49-F238E27FC236}">
                <a16:creationId xmlns:a16="http://schemas.microsoft.com/office/drawing/2014/main" id="{CE938702-8179-4188-BC0B-8E7C9C61F6FE}"/>
              </a:ext>
            </a:extLst>
          </p:cNvPr>
          <p:cNvSpPr/>
          <p:nvPr/>
        </p:nvSpPr>
        <p:spPr>
          <a:xfrm flipV="1">
            <a:off x="4897364"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hidden="1">
            <a:extLst>
              <a:ext uri="{FF2B5EF4-FFF2-40B4-BE49-F238E27FC236}">
                <a16:creationId xmlns:a16="http://schemas.microsoft.com/office/drawing/2014/main" id="{E2A2DAF5-AE77-42DC-B41A-7280D45056BD}"/>
              </a:ext>
            </a:extLst>
          </p:cNvPr>
          <p:cNvGrpSpPr/>
          <p:nvPr/>
        </p:nvGrpSpPr>
        <p:grpSpPr>
          <a:xfrm flipH="1" flipV="1">
            <a:off x="6611130" y="13716000"/>
            <a:ext cx="5588294" cy="474304"/>
            <a:chOff x="396540" y="859316"/>
            <a:chExt cx="5588294" cy="474304"/>
          </a:xfrm>
          <a:effectLst>
            <a:glow rad="50800">
              <a:srgbClr val="00B0F0">
                <a:alpha val="27000"/>
              </a:srgbClr>
            </a:glow>
          </a:effectLst>
        </p:grpSpPr>
        <p:cxnSp>
          <p:nvCxnSpPr>
            <p:cNvPr id="52" name="Straight Connector 51" hidden="1">
              <a:extLst>
                <a:ext uri="{FF2B5EF4-FFF2-40B4-BE49-F238E27FC236}">
                  <a16:creationId xmlns:a16="http://schemas.microsoft.com/office/drawing/2014/main" id="{74B45ED4-E250-4539-B789-A311C1B9FFEB}"/>
                </a:ext>
              </a:extLst>
            </p:cNvPr>
            <p:cNvCxnSpPr/>
            <p:nvPr/>
          </p:nvCxnSpPr>
          <p:spPr>
            <a:xfrm>
              <a:off x="396540" y="861141"/>
              <a:ext cx="164151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hidden="1">
              <a:extLst>
                <a:ext uri="{FF2B5EF4-FFF2-40B4-BE49-F238E27FC236}">
                  <a16:creationId xmlns:a16="http://schemas.microsoft.com/office/drawing/2014/main" id="{C219983D-C682-4719-A4FF-435C8C575F20}"/>
                </a:ext>
              </a:extLst>
            </p:cNvPr>
            <p:cNvCxnSpPr>
              <a:cxnSpLocks/>
            </p:cNvCxnSpPr>
            <p:nvPr/>
          </p:nvCxnSpPr>
          <p:spPr>
            <a:xfrm>
              <a:off x="2585044" y="1286166"/>
              <a:ext cx="25011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hidden="1">
              <a:extLst>
                <a:ext uri="{FF2B5EF4-FFF2-40B4-BE49-F238E27FC236}">
                  <a16:creationId xmlns:a16="http://schemas.microsoft.com/office/drawing/2014/main" id="{10195493-96B3-41B8-9BF2-D537C136E407}"/>
                </a:ext>
              </a:extLst>
            </p:cNvPr>
            <p:cNvCxnSpPr>
              <a:cxnSpLocks/>
            </p:cNvCxnSpPr>
            <p:nvPr/>
          </p:nvCxnSpPr>
          <p:spPr>
            <a:xfrm>
              <a:off x="2027104" y="859316"/>
              <a:ext cx="567065" cy="4286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Oval 54" hidden="1">
              <a:extLst>
                <a:ext uri="{FF2B5EF4-FFF2-40B4-BE49-F238E27FC236}">
                  <a16:creationId xmlns:a16="http://schemas.microsoft.com/office/drawing/2014/main" id="{E7F3E2A0-B9D5-42F7-BAB2-FA2A046093EA}"/>
                </a:ext>
              </a:extLst>
            </p:cNvPr>
            <p:cNvSpPr/>
            <p:nvPr/>
          </p:nvSpPr>
          <p:spPr>
            <a:xfrm flipV="1">
              <a:off x="5091675" y="1238712"/>
              <a:ext cx="94908" cy="9490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6" name="Straight Connector 55" hidden="1">
              <a:extLst>
                <a:ext uri="{FF2B5EF4-FFF2-40B4-BE49-F238E27FC236}">
                  <a16:creationId xmlns:a16="http://schemas.microsoft.com/office/drawing/2014/main" id="{6D5B989F-4477-493F-8C12-40A990B9B9D8}"/>
                </a:ext>
              </a:extLst>
            </p:cNvPr>
            <p:cNvCxnSpPr>
              <a:cxnSpLocks/>
            </p:cNvCxnSpPr>
            <p:nvPr/>
          </p:nvCxnSpPr>
          <p:spPr>
            <a:xfrm>
              <a:off x="5186583" y="1290248"/>
              <a:ext cx="79825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57" name="Straight Connector 56" hidden="1">
            <a:extLst>
              <a:ext uri="{FF2B5EF4-FFF2-40B4-BE49-F238E27FC236}">
                <a16:creationId xmlns:a16="http://schemas.microsoft.com/office/drawing/2014/main" id="{4130AA28-2375-4D57-9161-022E2995A8CF}"/>
              </a:ext>
            </a:extLst>
          </p:cNvPr>
          <p:cNvCxnSpPr>
            <a:cxnSpLocks/>
          </p:cNvCxnSpPr>
          <p:nvPr/>
        </p:nvCxnSpPr>
        <p:spPr>
          <a:xfrm flipH="1" flipV="1">
            <a:off x="7932415" y="732741"/>
            <a:ext cx="981559"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58" name="Straight Connector 57" hidden="1">
            <a:extLst>
              <a:ext uri="{FF2B5EF4-FFF2-40B4-BE49-F238E27FC236}">
                <a16:creationId xmlns:a16="http://schemas.microsoft.com/office/drawing/2014/main" id="{5D049B21-8397-4BA6-B4D5-AE00BA794B98}"/>
              </a:ext>
            </a:extLst>
          </p:cNvPr>
          <p:cNvCxnSpPr>
            <a:cxnSpLocks/>
          </p:cNvCxnSpPr>
          <p:nvPr/>
        </p:nvCxnSpPr>
        <p:spPr>
          <a:xfrm flipH="1" flipV="1">
            <a:off x="7577530" y="525013"/>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59" name="Group 58" hidden="1">
            <a:extLst>
              <a:ext uri="{FF2B5EF4-FFF2-40B4-BE49-F238E27FC236}">
                <a16:creationId xmlns:a16="http://schemas.microsoft.com/office/drawing/2014/main" id="{AAFA79DC-01FE-42A7-994E-00DA86DB8C57}"/>
              </a:ext>
            </a:extLst>
          </p:cNvPr>
          <p:cNvGrpSpPr/>
          <p:nvPr/>
        </p:nvGrpSpPr>
        <p:grpSpPr>
          <a:xfrm flipH="1" flipV="1">
            <a:off x="9632250" y="13716000"/>
            <a:ext cx="702507" cy="215359"/>
            <a:chOff x="2261207" y="1178878"/>
            <a:chExt cx="702507" cy="215359"/>
          </a:xfrm>
          <a:effectLst>
            <a:glow rad="50800">
              <a:srgbClr val="00B0F0">
                <a:alpha val="27000"/>
              </a:srgbClr>
            </a:glow>
          </a:effectLst>
        </p:grpSpPr>
        <p:cxnSp>
          <p:nvCxnSpPr>
            <p:cNvPr id="60" name="Straight Connector 59" hidden="1">
              <a:extLst>
                <a:ext uri="{FF2B5EF4-FFF2-40B4-BE49-F238E27FC236}">
                  <a16:creationId xmlns:a16="http://schemas.microsoft.com/office/drawing/2014/main" id="{16A45D2A-1C94-446F-B8CB-08C7E79D8408}"/>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hidden="1">
              <a:extLst>
                <a:ext uri="{FF2B5EF4-FFF2-40B4-BE49-F238E27FC236}">
                  <a16:creationId xmlns:a16="http://schemas.microsoft.com/office/drawing/2014/main" id="{B1B7D386-ED11-4A1E-B92D-999684202D20}"/>
                </a:ext>
              </a:extLst>
            </p:cNvPr>
            <p:cNvCxnSpPr>
              <a:cxnSpLocks/>
            </p:cNvCxnSpPr>
            <p:nvPr/>
          </p:nvCxnSpPr>
          <p:spPr>
            <a:xfrm>
              <a:off x="2261207"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hidden="1">
            <a:extLst>
              <a:ext uri="{FF2B5EF4-FFF2-40B4-BE49-F238E27FC236}">
                <a16:creationId xmlns:a16="http://schemas.microsoft.com/office/drawing/2014/main" id="{E305BCA7-0B5D-4196-A2C7-4ED330946C0B}"/>
              </a:ext>
            </a:extLst>
          </p:cNvPr>
          <p:cNvGrpSpPr/>
          <p:nvPr/>
        </p:nvGrpSpPr>
        <p:grpSpPr>
          <a:xfrm flipV="1">
            <a:off x="370601" y="13716000"/>
            <a:ext cx="4336374" cy="428675"/>
            <a:chOff x="218201" y="6013788"/>
            <a:chExt cx="4336374" cy="428675"/>
          </a:xfrm>
        </p:grpSpPr>
        <p:cxnSp>
          <p:nvCxnSpPr>
            <p:cNvPr id="63" name="Straight Connector 62" hidden="1">
              <a:extLst>
                <a:ext uri="{FF2B5EF4-FFF2-40B4-BE49-F238E27FC236}">
                  <a16:creationId xmlns:a16="http://schemas.microsoft.com/office/drawing/2014/main" id="{72B5B1A7-7F7C-4D4E-AF52-80E4023D1471}"/>
                </a:ext>
              </a:extLst>
            </p:cNvPr>
            <p:cNvCxnSpPr/>
            <p:nvPr/>
          </p:nvCxnSpPr>
          <p:spPr>
            <a:xfrm>
              <a:off x="218201" y="6015613"/>
              <a:ext cx="1641514"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4" name="Straight Connector 63" hidden="1">
              <a:extLst>
                <a:ext uri="{FF2B5EF4-FFF2-40B4-BE49-F238E27FC236}">
                  <a16:creationId xmlns:a16="http://schemas.microsoft.com/office/drawing/2014/main" id="{CDAD2B66-5E89-4657-8089-E2A0036DCE71}"/>
                </a:ext>
              </a:extLst>
            </p:cNvPr>
            <p:cNvCxnSpPr>
              <a:cxnSpLocks/>
            </p:cNvCxnSpPr>
            <p:nvPr/>
          </p:nvCxnSpPr>
          <p:spPr>
            <a:xfrm>
              <a:off x="2406705" y="6440638"/>
              <a:ext cx="2147870"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5" name="Straight Connector 64" hidden="1">
              <a:extLst>
                <a:ext uri="{FF2B5EF4-FFF2-40B4-BE49-F238E27FC236}">
                  <a16:creationId xmlns:a16="http://schemas.microsoft.com/office/drawing/2014/main" id="{5E8B0027-2451-4ED7-8B68-90C5DB72E581}"/>
                </a:ext>
              </a:extLst>
            </p:cNvPr>
            <p:cNvCxnSpPr>
              <a:cxnSpLocks/>
            </p:cNvCxnSpPr>
            <p:nvPr/>
          </p:nvCxnSpPr>
          <p:spPr>
            <a:xfrm>
              <a:off x="1848765" y="6013788"/>
              <a:ext cx="567065" cy="428675"/>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sp>
        <p:nvSpPr>
          <p:cNvPr id="66" name="Oval 65" hidden="1">
            <a:extLst>
              <a:ext uri="{FF2B5EF4-FFF2-40B4-BE49-F238E27FC236}">
                <a16:creationId xmlns:a16="http://schemas.microsoft.com/office/drawing/2014/main" id="{DE0FA6CC-8140-4548-A3E3-1EFBF074AC2B}"/>
              </a:ext>
            </a:extLst>
          </p:cNvPr>
          <p:cNvSpPr/>
          <p:nvPr/>
        </p:nvSpPr>
        <p:spPr>
          <a:xfrm>
            <a:off x="6210234"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7" name="Straight Connector 66" hidden="1">
            <a:extLst>
              <a:ext uri="{FF2B5EF4-FFF2-40B4-BE49-F238E27FC236}">
                <a16:creationId xmlns:a16="http://schemas.microsoft.com/office/drawing/2014/main" id="{6C5B0FE9-5436-40AA-AAE5-B989BEC2F995}"/>
              </a:ext>
            </a:extLst>
          </p:cNvPr>
          <p:cNvCxnSpPr>
            <a:cxnSpLocks/>
          </p:cNvCxnSpPr>
          <p:nvPr/>
        </p:nvCxnSpPr>
        <p:spPr>
          <a:xfrm flipV="1">
            <a:off x="3177046" y="137160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8" name="Straight Connector 67" hidden="1">
            <a:extLst>
              <a:ext uri="{FF2B5EF4-FFF2-40B4-BE49-F238E27FC236}">
                <a16:creationId xmlns:a16="http://schemas.microsoft.com/office/drawing/2014/main" id="{89A5A5CF-A1DB-4059-8336-E848EC08E48D}"/>
              </a:ext>
            </a:extLst>
          </p:cNvPr>
          <p:cNvCxnSpPr>
            <a:cxnSpLocks/>
          </p:cNvCxnSpPr>
          <p:nvPr/>
        </p:nvCxnSpPr>
        <p:spPr>
          <a:xfrm flipV="1">
            <a:off x="2752661" y="137160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69" name="Group 68" hidden="1">
            <a:extLst>
              <a:ext uri="{FF2B5EF4-FFF2-40B4-BE49-F238E27FC236}">
                <a16:creationId xmlns:a16="http://schemas.microsoft.com/office/drawing/2014/main" id="{4B49C063-8F4D-4717-9E4B-7696A6CDCE5E}"/>
              </a:ext>
            </a:extLst>
          </p:cNvPr>
          <p:cNvGrpSpPr/>
          <p:nvPr/>
        </p:nvGrpSpPr>
        <p:grpSpPr>
          <a:xfrm flipV="1">
            <a:off x="2230319" y="13716000"/>
            <a:ext cx="690046" cy="215359"/>
            <a:chOff x="2273668" y="1178878"/>
            <a:chExt cx="690046" cy="215359"/>
          </a:xfrm>
          <a:effectLst>
            <a:glow rad="50800">
              <a:srgbClr val="00B0F0">
                <a:alpha val="27000"/>
              </a:srgbClr>
            </a:glow>
          </a:effectLst>
        </p:grpSpPr>
        <p:cxnSp>
          <p:nvCxnSpPr>
            <p:cNvPr id="70" name="Straight Connector 69" hidden="1">
              <a:extLst>
                <a:ext uri="{FF2B5EF4-FFF2-40B4-BE49-F238E27FC236}">
                  <a16:creationId xmlns:a16="http://schemas.microsoft.com/office/drawing/2014/main" id="{D7F0E8B5-386F-4CA2-A480-A7929916B297}"/>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hidden="1">
              <a:extLst>
                <a:ext uri="{FF2B5EF4-FFF2-40B4-BE49-F238E27FC236}">
                  <a16:creationId xmlns:a16="http://schemas.microsoft.com/office/drawing/2014/main" id="{B19CF0AB-C344-45E3-95A4-A4117F580A63}"/>
                </a:ext>
              </a:extLst>
            </p:cNvPr>
            <p:cNvCxnSpPr>
              <a:cxnSpLocks/>
            </p:cNvCxnSpPr>
            <p:nvPr/>
          </p:nvCxnSpPr>
          <p:spPr>
            <a:xfrm>
              <a:off x="2273668"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2" name="Oval 71" hidden="1">
            <a:extLst>
              <a:ext uri="{FF2B5EF4-FFF2-40B4-BE49-F238E27FC236}">
                <a16:creationId xmlns:a16="http://schemas.microsoft.com/office/drawing/2014/main" id="{F8EC46BF-3AAE-4E02-AF3D-36EE7F18796C}"/>
              </a:ext>
            </a:extLst>
          </p:cNvPr>
          <p:cNvSpPr/>
          <p:nvPr/>
        </p:nvSpPr>
        <p:spPr>
          <a:xfrm>
            <a:off x="5819398"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Oval 72" hidden="1">
            <a:extLst>
              <a:ext uri="{FF2B5EF4-FFF2-40B4-BE49-F238E27FC236}">
                <a16:creationId xmlns:a16="http://schemas.microsoft.com/office/drawing/2014/main" id="{4653C1E5-38D2-44E7-83E7-566F4D2E76EA}"/>
              </a:ext>
            </a:extLst>
          </p:cNvPr>
          <p:cNvSpPr/>
          <p:nvPr/>
        </p:nvSpPr>
        <p:spPr>
          <a:xfrm>
            <a:off x="5428562"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Oval 73" hidden="1">
            <a:extLst>
              <a:ext uri="{FF2B5EF4-FFF2-40B4-BE49-F238E27FC236}">
                <a16:creationId xmlns:a16="http://schemas.microsoft.com/office/drawing/2014/main" id="{140D314A-35AD-41F9-9EAF-E26BF4B4F3EE}"/>
              </a:ext>
            </a:extLst>
          </p:cNvPr>
          <p:cNvSpPr/>
          <p:nvPr/>
        </p:nvSpPr>
        <p:spPr>
          <a:xfrm>
            <a:off x="5049764"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5" name="Straight Connector 74" hidden="1">
            <a:extLst>
              <a:ext uri="{FF2B5EF4-FFF2-40B4-BE49-F238E27FC236}">
                <a16:creationId xmlns:a16="http://schemas.microsoft.com/office/drawing/2014/main" id="{129735DD-92B2-4B75-9684-32ADA4B0AC78}"/>
              </a:ext>
            </a:extLst>
          </p:cNvPr>
          <p:cNvCxnSpPr>
            <a:cxnSpLocks/>
          </p:cNvCxnSpPr>
          <p:nvPr/>
        </p:nvCxnSpPr>
        <p:spPr>
          <a:xfrm>
            <a:off x="72999" y="13716000"/>
            <a:ext cx="754332"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6" name="Straight Connector 75" hidden="1">
            <a:extLst>
              <a:ext uri="{FF2B5EF4-FFF2-40B4-BE49-F238E27FC236}">
                <a16:creationId xmlns:a16="http://schemas.microsoft.com/office/drawing/2014/main" id="{3AE54D20-EDC4-4903-824C-0B1357BFB096}"/>
              </a:ext>
            </a:extLst>
          </p:cNvPr>
          <p:cNvCxnSpPr>
            <a:cxnSpLocks/>
          </p:cNvCxnSpPr>
          <p:nvPr/>
        </p:nvCxnSpPr>
        <p:spPr>
          <a:xfrm>
            <a:off x="1187119" y="13716000"/>
            <a:ext cx="0" cy="1848006"/>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7" name="Straight Connector 76" hidden="1">
            <a:extLst>
              <a:ext uri="{FF2B5EF4-FFF2-40B4-BE49-F238E27FC236}">
                <a16:creationId xmlns:a16="http://schemas.microsoft.com/office/drawing/2014/main" id="{6E716C95-D309-4843-B57B-70574BFCB2B4}"/>
              </a:ext>
            </a:extLst>
          </p:cNvPr>
          <p:cNvCxnSpPr>
            <a:cxnSpLocks/>
          </p:cNvCxnSpPr>
          <p:nvPr/>
        </p:nvCxnSpPr>
        <p:spPr>
          <a:xfrm>
            <a:off x="1187119" y="13716000"/>
            <a:ext cx="10085533"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8" name="Straight Connector 77" hidden="1">
            <a:extLst>
              <a:ext uri="{FF2B5EF4-FFF2-40B4-BE49-F238E27FC236}">
                <a16:creationId xmlns:a16="http://schemas.microsoft.com/office/drawing/2014/main" id="{8B8F3E26-5090-4DDC-9C10-10367D1E7760}"/>
              </a:ext>
            </a:extLst>
          </p:cNvPr>
          <p:cNvCxnSpPr>
            <a:cxnSpLocks/>
          </p:cNvCxnSpPr>
          <p:nvPr/>
        </p:nvCxnSpPr>
        <p:spPr>
          <a:xfrm>
            <a:off x="11272652" y="13716000"/>
            <a:ext cx="0" cy="2082062"/>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9" name="Straight Connector 78" hidden="1">
            <a:extLst>
              <a:ext uri="{FF2B5EF4-FFF2-40B4-BE49-F238E27FC236}">
                <a16:creationId xmlns:a16="http://schemas.microsoft.com/office/drawing/2014/main" id="{9CD4BD38-6C56-4DB8-9C0C-F4CB6192A0C2}"/>
              </a:ext>
            </a:extLst>
          </p:cNvPr>
          <p:cNvCxnSpPr>
            <a:cxnSpLocks/>
          </p:cNvCxnSpPr>
          <p:nvPr/>
        </p:nvCxnSpPr>
        <p:spPr>
          <a:xfrm>
            <a:off x="5301671" y="13716000"/>
            <a:ext cx="5970981"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grpSp>
        <p:nvGrpSpPr>
          <p:cNvPr id="80" name="Group 79" hidden="1">
            <a:extLst>
              <a:ext uri="{FF2B5EF4-FFF2-40B4-BE49-F238E27FC236}">
                <a16:creationId xmlns:a16="http://schemas.microsoft.com/office/drawing/2014/main" id="{6D9EF87B-E608-4C1C-B48D-57A1391C16EE}"/>
              </a:ext>
            </a:extLst>
          </p:cNvPr>
          <p:cNvGrpSpPr/>
          <p:nvPr/>
        </p:nvGrpSpPr>
        <p:grpSpPr>
          <a:xfrm rot="9345197">
            <a:off x="1092939" y="13716000"/>
            <a:ext cx="146206" cy="146206"/>
            <a:chOff x="4440936" y="1773936"/>
            <a:chExt cx="3310128" cy="3310128"/>
          </a:xfrm>
          <a:effectLst>
            <a:glow rad="38100">
              <a:schemeClr val="accent5">
                <a:satMod val="175000"/>
                <a:alpha val="28000"/>
              </a:schemeClr>
            </a:glow>
          </a:effectLst>
        </p:grpSpPr>
        <p:sp>
          <p:nvSpPr>
            <p:cNvPr id="81" name="Oval 80" hidden="1">
              <a:extLst>
                <a:ext uri="{FF2B5EF4-FFF2-40B4-BE49-F238E27FC236}">
                  <a16:creationId xmlns:a16="http://schemas.microsoft.com/office/drawing/2014/main" id="{7B94A7E5-7DD8-4CD1-BC5E-3810919EB197}"/>
                </a:ext>
              </a:extLst>
            </p:cNvPr>
            <p:cNvSpPr/>
            <p:nvPr/>
          </p:nvSpPr>
          <p:spPr>
            <a:xfrm>
              <a:off x="4441251" y="1774251"/>
              <a:ext cx="3309498" cy="3309498"/>
            </a:xfrm>
            <a:prstGeom prst="ellipse">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Arc 81" hidden="1">
              <a:extLst>
                <a:ext uri="{FF2B5EF4-FFF2-40B4-BE49-F238E27FC236}">
                  <a16:creationId xmlns:a16="http://schemas.microsoft.com/office/drawing/2014/main" id="{262EF9FA-4868-44EE-9CF1-12F5E9ECA823}"/>
                </a:ext>
              </a:extLst>
            </p:cNvPr>
            <p:cNvSpPr/>
            <p:nvPr/>
          </p:nvSpPr>
          <p:spPr>
            <a:xfrm>
              <a:off x="4440936" y="1773936"/>
              <a:ext cx="3310128" cy="3310128"/>
            </a:xfrm>
            <a:prstGeom prst="arc">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Arc 82" hidden="1">
              <a:extLst>
                <a:ext uri="{FF2B5EF4-FFF2-40B4-BE49-F238E27FC236}">
                  <a16:creationId xmlns:a16="http://schemas.microsoft.com/office/drawing/2014/main" id="{81A76E66-8979-40C5-A860-EDAB4D03B2E4}"/>
                </a:ext>
              </a:extLst>
            </p:cNvPr>
            <p:cNvSpPr/>
            <p:nvPr/>
          </p:nvSpPr>
          <p:spPr>
            <a:xfrm flipH="1">
              <a:off x="4440936" y="1773936"/>
              <a:ext cx="3310128" cy="3310128"/>
            </a:xfrm>
            <a:prstGeom prst="arc">
              <a:avLst>
                <a:gd name="adj1" fmla="val 6117151"/>
                <a:gd name="adj2" fmla="val 8372158"/>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Arc 83" hidden="1">
              <a:extLst>
                <a:ext uri="{FF2B5EF4-FFF2-40B4-BE49-F238E27FC236}">
                  <a16:creationId xmlns:a16="http://schemas.microsoft.com/office/drawing/2014/main" id="{95ED56DD-B762-48EF-A579-F8B33CAACE8C}"/>
                </a:ext>
              </a:extLst>
            </p:cNvPr>
            <p:cNvSpPr/>
            <p:nvPr/>
          </p:nvSpPr>
          <p:spPr>
            <a:xfrm flipH="1">
              <a:off x="4440936" y="1773936"/>
              <a:ext cx="3310128" cy="3310128"/>
            </a:xfrm>
            <a:prstGeom prst="arc">
              <a:avLst>
                <a:gd name="adj1" fmla="val 20256575"/>
                <a:gd name="adj2" fmla="val 3001779"/>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8" name="Picture 7">
            <a:extLst>
              <a:ext uri="{FF2B5EF4-FFF2-40B4-BE49-F238E27FC236}">
                <a16:creationId xmlns:a16="http://schemas.microsoft.com/office/drawing/2014/main" id="{F481A20E-A4E5-4F6F-A651-4AC8AE9FC42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6449" y="1595372"/>
            <a:ext cx="1267890" cy="1782970"/>
          </a:xfrm>
          <a:prstGeom prst="rect">
            <a:avLst/>
          </a:prstGeom>
        </p:spPr>
      </p:pic>
      <p:pic>
        <p:nvPicPr>
          <p:cNvPr id="12" name="Picture 11">
            <a:extLst>
              <a:ext uri="{FF2B5EF4-FFF2-40B4-BE49-F238E27FC236}">
                <a16:creationId xmlns:a16="http://schemas.microsoft.com/office/drawing/2014/main" id="{7CB22F67-3818-4166-B174-A1300E945B3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542678" y="1639377"/>
            <a:ext cx="2852753" cy="3980960"/>
          </a:xfrm>
          <a:prstGeom prst="rect">
            <a:avLst/>
          </a:prstGeom>
        </p:spPr>
      </p:pic>
      <p:pic>
        <p:nvPicPr>
          <p:cNvPr id="15" name="Picture 14">
            <a:extLst>
              <a:ext uri="{FF2B5EF4-FFF2-40B4-BE49-F238E27FC236}">
                <a16:creationId xmlns:a16="http://schemas.microsoft.com/office/drawing/2014/main" id="{F240D326-A41A-4AB6-915C-5A53D4C04B0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799784" y="1597008"/>
            <a:ext cx="1267890" cy="1779698"/>
          </a:xfrm>
          <a:prstGeom prst="rect">
            <a:avLst/>
          </a:prstGeom>
        </p:spPr>
      </p:pic>
      <p:pic>
        <p:nvPicPr>
          <p:cNvPr id="24" name="Picture 23">
            <a:extLst>
              <a:ext uri="{FF2B5EF4-FFF2-40B4-BE49-F238E27FC236}">
                <a16:creationId xmlns:a16="http://schemas.microsoft.com/office/drawing/2014/main" id="{40D042E9-F35A-41E2-8B78-41B9BB48354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132682" y="1596935"/>
            <a:ext cx="1711653" cy="2419923"/>
          </a:xfrm>
          <a:prstGeom prst="rect">
            <a:avLst/>
          </a:prstGeom>
        </p:spPr>
      </p:pic>
      <p:sp>
        <p:nvSpPr>
          <p:cNvPr id="329" name="TextBox 328">
            <a:extLst>
              <a:ext uri="{FF2B5EF4-FFF2-40B4-BE49-F238E27FC236}">
                <a16:creationId xmlns:a16="http://schemas.microsoft.com/office/drawing/2014/main" id="{DEA0063F-F7B0-4AF2-AE13-FE3CA51C698B}"/>
              </a:ext>
            </a:extLst>
          </p:cNvPr>
          <p:cNvSpPr txBox="1"/>
          <p:nvPr/>
        </p:nvSpPr>
        <p:spPr>
          <a:xfrm>
            <a:off x="1876736" y="532136"/>
            <a:ext cx="8438529"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spc="300">
                <a:solidFill>
                  <a:prstClr val="white"/>
                </a:solidFill>
                <a:latin typeface="Tahoma" panose="020B0604030504040204" pitchFamily="34" charset="0"/>
              </a:rPr>
              <a:t>Các chủ điểm của học kì 2</a:t>
            </a:r>
            <a:endParaRPr kumimoji="0" lang="en-US" sz="4400" b="1" i="0" u="none" strike="noStrike" kern="1200" cap="none" spc="300" normalizeH="0" baseline="0" noProof="0" dirty="0">
              <a:ln>
                <a:noFill/>
              </a:ln>
              <a:solidFill>
                <a:prstClr val="white"/>
              </a:solidFill>
              <a:effectLst/>
              <a:uLnTx/>
              <a:uFillTx/>
              <a:latin typeface="Tahoma" panose="020B0604030504040204" pitchFamily="34" charset="0"/>
            </a:endParaRPr>
          </a:p>
        </p:txBody>
      </p:sp>
      <p:pic>
        <p:nvPicPr>
          <p:cNvPr id="330" name="Picture 329">
            <a:extLst>
              <a:ext uri="{FF2B5EF4-FFF2-40B4-BE49-F238E27FC236}">
                <a16:creationId xmlns:a16="http://schemas.microsoft.com/office/drawing/2014/main" id="{22ADD64B-3D3F-40B7-961B-7A0426C77E78}"/>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7973234" y="1600200"/>
            <a:ext cx="1740179" cy="2468880"/>
          </a:xfrm>
          <a:prstGeom prst="rect">
            <a:avLst/>
          </a:prstGeom>
        </p:spPr>
      </p:pic>
    </p:spTree>
    <p:extLst>
      <p:ext uri="{BB962C8B-B14F-4D97-AF65-F5344CB8AC3E}">
        <p14:creationId xmlns:p14="http://schemas.microsoft.com/office/powerpoint/2010/main" val="28193761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repeatCount="indefinite"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3000"/>
                                        <p:tgtEl>
                                          <p:spTgt spid="38"/>
                                        </p:tgtEl>
                                      </p:cBhvr>
                                    </p:animEffect>
                                  </p:childTnLst>
                                </p:cTn>
                              </p:par>
                              <p:par>
                                <p:cTn id="8" presetID="22" presetClass="entr" presetSubtype="8" repeatCount="indefinite" fill="hold" nodeType="withEffect">
                                  <p:stCondLst>
                                    <p:cond delay="500"/>
                                  </p:stCondLst>
                                  <p:childTnLst>
                                    <p:set>
                                      <p:cBhvr>
                                        <p:cTn id="9" dur="1" fill="hold">
                                          <p:stCondLst>
                                            <p:cond delay="0"/>
                                          </p:stCondLst>
                                        </p:cTn>
                                        <p:tgtEl>
                                          <p:spTgt spid="45"/>
                                        </p:tgtEl>
                                        <p:attrNameLst>
                                          <p:attrName>style.visibility</p:attrName>
                                        </p:attrNameLst>
                                      </p:cBhvr>
                                      <p:to>
                                        <p:strVal val="visible"/>
                                      </p:to>
                                    </p:set>
                                    <p:animEffect transition="in" filter="wipe(left)">
                                      <p:cBhvr>
                                        <p:cTn id="10" dur="2000"/>
                                        <p:tgtEl>
                                          <p:spTgt spid="45"/>
                                        </p:tgtEl>
                                      </p:cBhvr>
                                    </p:animEffect>
                                  </p:childTnLst>
                                </p:cTn>
                              </p:par>
                              <p:par>
                                <p:cTn id="11" presetID="22" presetClass="entr" presetSubtype="8" repeatCount="indefinite" fill="hold" nodeType="withEffect">
                                  <p:stCondLst>
                                    <p:cond delay="900"/>
                                  </p:stCondLst>
                                  <p:childTnLst>
                                    <p:set>
                                      <p:cBhvr>
                                        <p:cTn id="12" dur="1" fill="hold">
                                          <p:stCondLst>
                                            <p:cond delay="0"/>
                                          </p:stCondLst>
                                        </p:cTn>
                                        <p:tgtEl>
                                          <p:spTgt spid="44"/>
                                        </p:tgtEl>
                                        <p:attrNameLst>
                                          <p:attrName>style.visibility</p:attrName>
                                        </p:attrNameLst>
                                      </p:cBhvr>
                                      <p:to>
                                        <p:strVal val="visible"/>
                                      </p:to>
                                    </p:set>
                                    <p:animEffect transition="in" filter="wipe(left)">
                                      <p:cBhvr>
                                        <p:cTn id="13" dur="2000"/>
                                        <p:tgtEl>
                                          <p:spTgt spid="44"/>
                                        </p:tgtEl>
                                      </p:cBhvr>
                                    </p:animEffect>
                                  </p:childTnLst>
                                </p:cTn>
                              </p:par>
                              <p:par>
                                <p:cTn id="14" presetID="22" presetClass="entr" presetSubtype="8" repeatCount="indefinite" fill="hold" nodeType="withEffect">
                                  <p:stCondLst>
                                    <p:cond delay="1400"/>
                                  </p:stCondLst>
                                  <p:childTnLst>
                                    <p:set>
                                      <p:cBhvr>
                                        <p:cTn id="15" dur="1" fill="hold">
                                          <p:stCondLst>
                                            <p:cond delay="0"/>
                                          </p:stCondLst>
                                        </p:cTn>
                                        <p:tgtEl>
                                          <p:spTgt spid="43"/>
                                        </p:tgtEl>
                                        <p:attrNameLst>
                                          <p:attrName>style.visibility</p:attrName>
                                        </p:attrNameLst>
                                      </p:cBhvr>
                                      <p:to>
                                        <p:strVal val="visible"/>
                                      </p:to>
                                    </p:set>
                                    <p:animEffect transition="in" filter="wipe(left)">
                                      <p:cBhvr>
                                        <p:cTn id="16" dur="2000"/>
                                        <p:tgtEl>
                                          <p:spTgt spid="43"/>
                                        </p:tgtEl>
                                      </p:cBhvr>
                                    </p:animEffect>
                                  </p:childTnLst>
                                </p:cTn>
                              </p:par>
                              <p:par>
                                <p:cTn id="17" presetID="22" presetClass="entr" presetSubtype="2" repeatCount="indefinite"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right)">
                                      <p:cBhvr>
                                        <p:cTn id="19" dur="3000"/>
                                        <p:tgtEl>
                                          <p:spTgt spid="26"/>
                                        </p:tgtEl>
                                      </p:cBhvr>
                                    </p:animEffect>
                                  </p:childTnLst>
                                </p:cTn>
                              </p:par>
                              <p:par>
                                <p:cTn id="20" presetID="22" presetClass="entr" presetSubtype="2" repeatCount="indefinite" fill="hold" nodeType="withEffect">
                                  <p:stCondLst>
                                    <p:cond delay="900"/>
                                  </p:stCondLst>
                                  <p:childTnLst>
                                    <p:set>
                                      <p:cBhvr>
                                        <p:cTn id="21" dur="1" fill="hold">
                                          <p:stCondLst>
                                            <p:cond delay="0"/>
                                          </p:stCondLst>
                                        </p:cTn>
                                        <p:tgtEl>
                                          <p:spTgt spid="35"/>
                                        </p:tgtEl>
                                        <p:attrNameLst>
                                          <p:attrName>style.visibility</p:attrName>
                                        </p:attrNameLst>
                                      </p:cBhvr>
                                      <p:to>
                                        <p:strVal val="visible"/>
                                      </p:to>
                                    </p:set>
                                    <p:animEffect transition="in" filter="wipe(right)">
                                      <p:cBhvr>
                                        <p:cTn id="22" dur="3000"/>
                                        <p:tgtEl>
                                          <p:spTgt spid="35"/>
                                        </p:tgtEl>
                                      </p:cBhvr>
                                    </p:animEffect>
                                  </p:childTnLst>
                                </p:cTn>
                              </p:par>
                              <p:par>
                                <p:cTn id="23" presetID="10" presetClass="entr" presetSubtype="0" repeatCount="indefinite" fill="hold" grpId="0" nodeType="withEffect">
                                  <p:stCondLst>
                                    <p:cond delay="0"/>
                                  </p:stCondLst>
                                  <p:endCondLst>
                                    <p:cond evt="onNext" delay="0">
                                      <p:tgtEl>
                                        <p:sldTgt/>
                                      </p:tgtEl>
                                    </p:cond>
                                  </p:endCondLst>
                                  <p:childTnLst>
                                    <p:set>
                                      <p:cBhvr>
                                        <p:cTn id="24" dur="1" fill="hold">
                                          <p:stCondLst>
                                            <p:cond delay="0"/>
                                          </p:stCondLst>
                                        </p:cTn>
                                        <p:tgtEl>
                                          <p:spTgt spid="50"/>
                                        </p:tgtEl>
                                        <p:attrNameLst>
                                          <p:attrName>style.visibility</p:attrName>
                                        </p:attrNameLst>
                                      </p:cBhvr>
                                      <p:to>
                                        <p:strVal val="visible"/>
                                      </p:to>
                                    </p:set>
                                    <p:animEffect transition="in" filter="fade">
                                      <p:cBhvr>
                                        <p:cTn id="25" dur="1000"/>
                                        <p:tgtEl>
                                          <p:spTgt spid="50"/>
                                        </p:tgtEl>
                                      </p:cBhvr>
                                    </p:animEffect>
                                  </p:childTnLst>
                                </p:cTn>
                              </p:par>
                              <p:par>
                                <p:cTn id="26" presetID="10" presetClass="entr" presetSubtype="0" repeatCount="indefinite" fill="hold" grpId="0" nodeType="withEffect">
                                  <p:stCondLst>
                                    <p:cond delay="600"/>
                                  </p:stCondLst>
                                  <p:endCondLst>
                                    <p:cond evt="onNext" delay="0">
                                      <p:tgtEl>
                                        <p:sldTgt/>
                                      </p:tgtEl>
                                    </p:cond>
                                  </p:endCondLst>
                                  <p:childTnLst>
                                    <p:set>
                                      <p:cBhvr>
                                        <p:cTn id="27" dur="1" fill="hold">
                                          <p:stCondLst>
                                            <p:cond delay="0"/>
                                          </p:stCondLst>
                                        </p:cTn>
                                        <p:tgtEl>
                                          <p:spTgt spid="49"/>
                                        </p:tgtEl>
                                        <p:attrNameLst>
                                          <p:attrName>style.visibility</p:attrName>
                                        </p:attrNameLst>
                                      </p:cBhvr>
                                      <p:to>
                                        <p:strVal val="visible"/>
                                      </p:to>
                                    </p:set>
                                    <p:animEffect transition="in" filter="fade">
                                      <p:cBhvr>
                                        <p:cTn id="28" dur="1000"/>
                                        <p:tgtEl>
                                          <p:spTgt spid="49"/>
                                        </p:tgtEl>
                                      </p:cBhvr>
                                    </p:animEffect>
                                  </p:childTnLst>
                                </p:cTn>
                              </p:par>
                              <p:par>
                                <p:cTn id="29" presetID="10" presetClass="entr" presetSubtype="0" repeatCount="indefinite" fill="hold" grpId="0" nodeType="withEffect">
                                  <p:stCondLst>
                                    <p:cond delay="1300"/>
                                  </p:stCondLst>
                                  <p:endCondLst>
                                    <p:cond evt="onNext" delay="0">
                                      <p:tgtEl>
                                        <p:sldTgt/>
                                      </p:tgtEl>
                                    </p:cond>
                                  </p:endCondLst>
                                  <p:childTnLst>
                                    <p:set>
                                      <p:cBhvr>
                                        <p:cTn id="30" dur="1" fill="hold">
                                          <p:stCondLst>
                                            <p:cond delay="0"/>
                                          </p:stCondLst>
                                        </p:cTn>
                                        <p:tgtEl>
                                          <p:spTgt spid="48"/>
                                        </p:tgtEl>
                                        <p:attrNameLst>
                                          <p:attrName>style.visibility</p:attrName>
                                        </p:attrNameLst>
                                      </p:cBhvr>
                                      <p:to>
                                        <p:strVal val="visible"/>
                                      </p:to>
                                    </p:set>
                                    <p:animEffect transition="in" filter="fade">
                                      <p:cBhvr>
                                        <p:cTn id="31" dur="1000"/>
                                        <p:tgtEl>
                                          <p:spTgt spid="48"/>
                                        </p:tgtEl>
                                      </p:cBhvr>
                                    </p:animEffect>
                                  </p:childTnLst>
                                </p:cTn>
                              </p:par>
                              <p:par>
                                <p:cTn id="32" presetID="10" presetClass="entr" presetSubtype="0" repeatCount="indefinite" fill="hold" grpId="0" nodeType="withEffect">
                                  <p:stCondLst>
                                    <p:cond delay="1800"/>
                                  </p:stCondLst>
                                  <p:endCondLst>
                                    <p:cond evt="onNext" delay="0">
                                      <p:tgtEl>
                                        <p:sldTgt/>
                                      </p:tgtEl>
                                    </p:cond>
                                  </p:endCondLst>
                                  <p:childTnLst>
                                    <p:set>
                                      <p:cBhvr>
                                        <p:cTn id="33" dur="1" fill="hold">
                                          <p:stCondLst>
                                            <p:cond delay="0"/>
                                          </p:stCondLst>
                                        </p:cTn>
                                        <p:tgtEl>
                                          <p:spTgt spid="42"/>
                                        </p:tgtEl>
                                        <p:attrNameLst>
                                          <p:attrName>style.visibility</p:attrName>
                                        </p:attrNameLst>
                                      </p:cBhvr>
                                      <p:to>
                                        <p:strVal val="visible"/>
                                      </p:to>
                                    </p:set>
                                    <p:animEffect transition="in" filter="fade">
                                      <p:cBhvr>
                                        <p:cTn id="34" dur="1000"/>
                                        <p:tgtEl>
                                          <p:spTgt spid="42"/>
                                        </p:tgtEl>
                                      </p:cBhvr>
                                    </p:animEffect>
                                  </p:childTnLst>
                                </p:cTn>
                              </p:par>
                              <p:par>
                                <p:cTn id="35" presetID="35" presetClass="path" presetSubtype="0" repeatCount="indefinite" autoRev="1" fill="hold" nodeType="withEffect">
                                  <p:stCondLst>
                                    <p:cond delay="0"/>
                                  </p:stCondLst>
                                  <p:childTnLst>
                                    <p:animMotion origin="layout" path="M -2.70833E-6 7.40741E-7 L -0.06705 7.40741E-7 " pathEditMode="relative" rAng="0" ptsTypes="AA">
                                      <p:cBhvr>
                                        <p:cTn id="36" dur="2000" fill="hold"/>
                                        <p:tgtEl>
                                          <p:spTgt spid="34"/>
                                        </p:tgtEl>
                                        <p:attrNameLst>
                                          <p:attrName>ppt_x</p:attrName>
                                          <p:attrName>ppt_y</p:attrName>
                                        </p:attrNameLst>
                                      </p:cBhvr>
                                      <p:rCtr x="-3359" y="0"/>
                                    </p:animMotion>
                                  </p:childTnLst>
                                </p:cTn>
                              </p:par>
                              <p:par>
                                <p:cTn id="37" presetID="63" presetClass="path" presetSubtype="0" repeatCount="indefinite" autoRev="1" fill="hold" nodeType="withEffect">
                                  <p:stCondLst>
                                    <p:cond delay="0"/>
                                  </p:stCondLst>
                                  <p:childTnLst>
                                    <p:animMotion origin="layout" path="M 4.58333E-6 -3.33333E-6 L 0.0496 -3.33333E-6 " pathEditMode="relative" rAng="0" ptsTypes="AA">
                                      <p:cBhvr>
                                        <p:cTn id="38" dur="2000" fill="hold"/>
                                        <p:tgtEl>
                                          <p:spTgt spid="33"/>
                                        </p:tgtEl>
                                        <p:attrNameLst>
                                          <p:attrName>ppt_x</p:attrName>
                                          <p:attrName>ppt_y</p:attrName>
                                        </p:attrNameLst>
                                      </p:cBhvr>
                                      <p:rCtr x="2474" y="0"/>
                                    </p:animMotion>
                                  </p:childTnLst>
                                </p:cTn>
                              </p:par>
                              <p:par>
                                <p:cTn id="39" presetID="22" presetClass="entr" presetSubtype="8" repeatCount="indefinite" fill="hold" nodeType="with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wipe(left)">
                                      <p:cBhvr>
                                        <p:cTn id="41" dur="3000"/>
                                        <p:tgtEl>
                                          <p:spTgt spid="62"/>
                                        </p:tgtEl>
                                      </p:cBhvr>
                                    </p:animEffect>
                                  </p:childTnLst>
                                </p:cTn>
                              </p:par>
                              <p:par>
                                <p:cTn id="42" presetID="22" presetClass="entr" presetSubtype="8" repeatCount="indefinite" fill="hold" nodeType="withEffect">
                                  <p:stCondLst>
                                    <p:cond delay="500"/>
                                  </p:stCondLst>
                                  <p:childTnLst>
                                    <p:set>
                                      <p:cBhvr>
                                        <p:cTn id="43" dur="1" fill="hold">
                                          <p:stCondLst>
                                            <p:cond delay="0"/>
                                          </p:stCondLst>
                                        </p:cTn>
                                        <p:tgtEl>
                                          <p:spTgt spid="69"/>
                                        </p:tgtEl>
                                        <p:attrNameLst>
                                          <p:attrName>style.visibility</p:attrName>
                                        </p:attrNameLst>
                                      </p:cBhvr>
                                      <p:to>
                                        <p:strVal val="visible"/>
                                      </p:to>
                                    </p:set>
                                    <p:animEffect transition="in" filter="wipe(left)">
                                      <p:cBhvr>
                                        <p:cTn id="44" dur="2000"/>
                                        <p:tgtEl>
                                          <p:spTgt spid="69"/>
                                        </p:tgtEl>
                                      </p:cBhvr>
                                    </p:animEffect>
                                  </p:childTnLst>
                                </p:cTn>
                              </p:par>
                              <p:par>
                                <p:cTn id="45" presetID="22" presetClass="entr" presetSubtype="8" repeatCount="indefinite" fill="hold" nodeType="withEffect">
                                  <p:stCondLst>
                                    <p:cond delay="900"/>
                                  </p:stCondLst>
                                  <p:childTnLst>
                                    <p:set>
                                      <p:cBhvr>
                                        <p:cTn id="46" dur="1" fill="hold">
                                          <p:stCondLst>
                                            <p:cond delay="0"/>
                                          </p:stCondLst>
                                        </p:cTn>
                                        <p:tgtEl>
                                          <p:spTgt spid="68"/>
                                        </p:tgtEl>
                                        <p:attrNameLst>
                                          <p:attrName>style.visibility</p:attrName>
                                        </p:attrNameLst>
                                      </p:cBhvr>
                                      <p:to>
                                        <p:strVal val="visible"/>
                                      </p:to>
                                    </p:set>
                                    <p:animEffect transition="in" filter="wipe(left)">
                                      <p:cBhvr>
                                        <p:cTn id="47" dur="2000"/>
                                        <p:tgtEl>
                                          <p:spTgt spid="68"/>
                                        </p:tgtEl>
                                      </p:cBhvr>
                                    </p:animEffect>
                                  </p:childTnLst>
                                </p:cTn>
                              </p:par>
                              <p:par>
                                <p:cTn id="48" presetID="22" presetClass="entr" presetSubtype="8" repeatCount="indefinite" fill="hold" nodeType="withEffect">
                                  <p:stCondLst>
                                    <p:cond delay="1400"/>
                                  </p:stCondLst>
                                  <p:childTnLst>
                                    <p:set>
                                      <p:cBhvr>
                                        <p:cTn id="49" dur="1" fill="hold">
                                          <p:stCondLst>
                                            <p:cond delay="0"/>
                                          </p:stCondLst>
                                        </p:cTn>
                                        <p:tgtEl>
                                          <p:spTgt spid="67"/>
                                        </p:tgtEl>
                                        <p:attrNameLst>
                                          <p:attrName>style.visibility</p:attrName>
                                        </p:attrNameLst>
                                      </p:cBhvr>
                                      <p:to>
                                        <p:strVal val="visible"/>
                                      </p:to>
                                    </p:set>
                                    <p:animEffect transition="in" filter="wipe(left)">
                                      <p:cBhvr>
                                        <p:cTn id="50" dur="2000"/>
                                        <p:tgtEl>
                                          <p:spTgt spid="67"/>
                                        </p:tgtEl>
                                      </p:cBhvr>
                                    </p:animEffect>
                                  </p:childTnLst>
                                </p:cTn>
                              </p:par>
                              <p:par>
                                <p:cTn id="51" presetID="22" presetClass="entr" presetSubtype="2" repeatCount="indefinite" fill="hold" nodeType="with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3000"/>
                                        <p:tgtEl>
                                          <p:spTgt spid="51"/>
                                        </p:tgtEl>
                                      </p:cBhvr>
                                    </p:animEffect>
                                  </p:childTnLst>
                                </p:cTn>
                              </p:par>
                              <p:par>
                                <p:cTn id="54" presetID="22" presetClass="entr" presetSubtype="2" repeatCount="indefinite" fill="hold" nodeType="withEffect">
                                  <p:stCondLst>
                                    <p:cond delay="900"/>
                                  </p:stCondLst>
                                  <p:childTnLst>
                                    <p:set>
                                      <p:cBhvr>
                                        <p:cTn id="55" dur="1" fill="hold">
                                          <p:stCondLst>
                                            <p:cond delay="0"/>
                                          </p:stCondLst>
                                        </p:cTn>
                                        <p:tgtEl>
                                          <p:spTgt spid="59"/>
                                        </p:tgtEl>
                                        <p:attrNameLst>
                                          <p:attrName>style.visibility</p:attrName>
                                        </p:attrNameLst>
                                      </p:cBhvr>
                                      <p:to>
                                        <p:strVal val="visible"/>
                                      </p:to>
                                    </p:set>
                                    <p:animEffect transition="in" filter="wipe(right)">
                                      <p:cBhvr>
                                        <p:cTn id="56" dur="3000"/>
                                        <p:tgtEl>
                                          <p:spTgt spid="59"/>
                                        </p:tgtEl>
                                      </p:cBhvr>
                                    </p:animEffect>
                                  </p:childTnLst>
                                </p:cTn>
                              </p:par>
                              <p:par>
                                <p:cTn id="57" presetID="10" presetClass="entr" presetSubtype="0" repeatCount="indefinite" fill="hold" grpId="0" nodeType="withEffect">
                                  <p:stCondLst>
                                    <p:cond delay="0"/>
                                  </p:stCondLst>
                                  <p:endCondLst>
                                    <p:cond evt="onNext" delay="0">
                                      <p:tgtEl>
                                        <p:sldTgt/>
                                      </p:tgtEl>
                                    </p:cond>
                                  </p:end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childTnLst>
                                </p:cTn>
                              </p:par>
                              <p:par>
                                <p:cTn id="60" presetID="10" presetClass="entr" presetSubtype="0" repeatCount="indefinite" fill="hold" grpId="0" nodeType="withEffect">
                                  <p:stCondLst>
                                    <p:cond delay="600"/>
                                  </p:stCondLst>
                                  <p:endCondLst>
                                    <p:cond evt="onNext" delay="0">
                                      <p:tgtEl>
                                        <p:sldTgt/>
                                      </p:tgtEl>
                                    </p:cond>
                                  </p:endCondLst>
                                  <p:childTnLst>
                                    <p:set>
                                      <p:cBhvr>
                                        <p:cTn id="61" dur="1" fill="hold">
                                          <p:stCondLst>
                                            <p:cond delay="0"/>
                                          </p:stCondLst>
                                        </p:cTn>
                                        <p:tgtEl>
                                          <p:spTgt spid="73"/>
                                        </p:tgtEl>
                                        <p:attrNameLst>
                                          <p:attrName>style.visibility</p:attrName>
                                        </p:attrNameLst>
                                      </p:cBhvr>
                                      <p:to>
                                        <p:strVal val="visible"/>
                                      </p:to>
                                    </p:set>
                                    <p:animEffect transition="in" filter="fade">
                                      <p:cBhvr>
                                        <p:cTn id="62" dur="1000"/>
                                        <p:tgtEl>
                                          <p:spTgt spid="73"/>
                                        </p:tgtEl>
                                      </p:cBhvr>
                                    </p:animEffect>
                                  </p:childTnLst>
                                </p:cTn>
                              </p:par>
                              <p:par>
                                <p:cTn id="63" presetID="10" presetClass="entr" presetSubtype="0" repeatCount="indefinite" fill="hold" grpId="0" nodeType="withEffect">
                                  <p:stCondLst>
                                    <p:cond delay="1300"/>
                                  </p:stCondLst>
                                  <p:endCondLst>
                                    <p:cond evt="onNext" delay="0">
                                      <p:tgtEl>
                                        <p:sldTgt/>
                                      </p:tgtEl>
                                    </p:cond>
                                  </p:end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childTnLst>
                                </p:cTn>
                              </p:par>
                              <p:par>
                                <p:cTn id="66" presetID="10" presetClass="entr" presetSubtype="0" repeatCount="indefinite" fill="hold" grpId="0" nodeType="withEffect">
                                  <p:stCondLst>
                                    <p:cond delay="1800"/>
                                  </p:stCondLst>
                                  <p:endCondLst>
                                    <p:cond evt="onNext" delay="0">
                                      <p:tgtEl>
                                        <p:sldTgt/>
                                      </p:tgtEl>
                                    </p:cond>
                                  </p:endCondLst>
                                  <p:childTnLst>
                                    <p:set>
                                      <p:cBhvr>
                                        <p:cTn id="67" dur="1" fill="hold">
                                          <p:stCondLst>
                                            <p:cond delay="0"/>
                                          </p:stCondLst>
                                        </p:cTn>
                                        <p:tgtEl>
                                          <p:spTgt spid="66"/>
                                        </p:tgtEl>
                                        <p:attrNameLst>
                                          <p:attrName>style.visibility</p:attrName>
                                        </p:attrNameLst>
                                      </p:cBhvr>
                                      <p:to>
                                        <p:strVal val="visible"/>
                                      </p:to>
                                    </p:set>
                                    <p:animEffect transition="in" filter="fade">
                                      <p:cBhvr>
                                        <p:cTn id="68" dur="1000"/>
                                        <p:tgtEl>
                                          <p:spTgt spid="66"/>
                                        </p:tgtEl>
                                      </p:cBhvr>
                                    </p:animEffect>
                                  </p:childTnLst>
                                </p:cTn>
                              </p:par>
                              <p:par>
                                <p:cTn id="69" presetID="35" presetClass="path" presetSubtype="0" repeatCount="indefinite" autoRev="1" fill="hold" nodeType="withEffect">
                                  <p:stCondLst>
                                    <p:cond delay="0"/>
                                  </p:stCondLst>
                                  <p:childTnLst>
                                    <p:animMotion origin="layout" path="M -2.70833E-6 -3.7037E-7 L -0.06705 -3.7037E-7 " pathEditMode="relative" rAng="0" ptsTypes="AA">
                                      <p:cBhvr>
                                        <p:cTn id="70" dur="2000" fill="hold"/>
                                        <p:tgtEl>
                                          <p:spTgt spid="58"/>
                                        </p:tgtEl>
                                        <p:attrNameLst>
                                          <p:attrName>ppt_x</p:attrName>
                                          <p:attrName>ppt_y</p:attrName>
                                        </p:attrNameLst>
                                      </p:cBhvr>
                                      <p:rCtr x="-3359" y="0"/>
                                    </p:animMotion>
                                  </p:childTnLst>
                                </p:cTn>
                              </p:par>
                              <p:par>
                                <p:cTn id="71" presetID="63" presetClass="path" presetSubtype="0" repeatCount="indefinite" autoRev="1" fill="hold" nodeType="withEffect">
                                  <p:stCondLst>
                                    <p:cond delay="0"/>
                                  </p:stCondLst>
                                  <p:childTnLst>
                                    <p:animMotion origin="layout" path="M 4.58333E-6 -4.44444E-6 L 0.0496 -4.44444E-6 " pathEditMode="relative" rAng="0" ptsTypes="AA">
                                      <p:cBhvr>
                                        <p:cTn id="72" dur="2000" fill="hold"/>
                                        <p:tgtEl>
                                          <p:spTgt spid="57"/>
                                        </p:tgtEl>
                                        <p:attrNameLst>
                                          <p:attrName>ppt_x</p:attrName>
                                          <p:attrName>ppt_y</p:attrName>
                                        </p:attrNameLst>
                                      </p:cBhvr>
                                      <p:rCtr x="2474" y="0"/>
                                    </p:animMotion>
                                  </p:childTnLst>
                                </p:cTn>
                              </p:par>
                              <p:par>
                                <p:cTn id="73" presetID="22" presetClass="entr" presetSubtype="8" fill="hold" nodeType="withEffect">
                                  <p:stCondLst>
                                    <p:cond delay="2900"/>
                                  </p:stCondLst>
                                  <p:childTnLst>
                                    <p:set>
                                      <p:cBhvr>
                                        <p:cTn id="74" dur="1" fill="hold">
                                          <p:stCondLst>
                                            <p:cond delay="0"/>
                                          </p:stCondLst>
                                        </p:cTn>
                                        <p:tgtEl>
                                          <p:spTgt spid="75"/>
                                        </p:tgtEl>
                                        <p:attrNameLst>
                                          <p:attrName>style.visibility</p:attrName>
                                        </p:attrNameLst>
                                      </p:cBhvr>
                                      <p:to>
                                        <p:strVal val="visible"/>
                                      </p:to>
                                    </p:set>
                                    <p:animEffect transition="in" filter="wipe(left)">
                                      <p:cBhvr>
                                        <p:cTn id="75" dur="1100"/>
                                        <p:tgtEl>
                                          <p:spTgt spid="75"/>
                                        </p:tgtEl>
                                      </p:cBhvr>
                                    </p:animEffect>
                                  </p:childTnLst>
                                </p:cTn>
                              </p:par>
                              <p:par>
                                <p:cTn id="76" presetID="31" presetClass="entr" presetSubtype="0" fill="hold" nodeType="withEffect">
                                  <p:stCondLst>
                                    <p:cond delay="4000"/>
                                  </p:stCondLst>
                                  <p:childTnLst>
                                    <p:set>
                                      <p:cBhvr>
                                        <p:cTn id="77" dur="1" fill="hold">
                                          <p:stCondLst>
                                            <p:cond delay="0"/>
                                          </p:stCondLst>
                                        </p:cTn>
                                        <p:tgtEl>
                                          <p:spTgt spid="80"/>
                                        </p:tgtEl>
                                        <p:attrNameLst>
                                          <p:attrName>style.visibility</p:attrName>
                                        </p:attrNameLst>
                                      </p:cBhvr>
                                      <p:to>
                                        <p:strVal val="visible"/>
                                      </p:to>
                                    </p:set>
                                    <p:anim calcmode="lin" valueType="num">
                                      <p:cBhvr>
                                        <p:cTn id="78" dur="500" fill="hold"/>
                                        <p:tgtEl>
                                          <p:spTgt spid="80"/>
                                        </p:tgtEl>
                                        <p:attrNameLst>
                                          <p:attrName>ppt_w</p:attrName>
                                        </p:attrNameLst>
                                      </p:cBhvr>
                                      <p:tavLst>
                                        <p:tav tm="0">
                                          <p:val>
                                            <p:fltVal val="0"/>
                                          </p:val>
                                        </p:tav>
                                        <p:tav tm="100000">
                                          <p:val>
                                            <p:strVal val="#ppt_w"/>
                                          </p:val>
                                        </p:tav>
                                      </p:tavLst>
                                    </p:anim>
                                    <p:anim calcmode="lin" valueType="num">
                                      <p:cBhvr>
                                        <p:cTn id="79" dur="500" fill="hold"/>
                                        <p:tgtEl>
                                          <p:spTgt spid="80"/>
                                        </p:tgtEl>
                                        <p:attrNameLst>
                                          <p:attrName>ppt_h</p:attrName>
                                        </p:attrNameLst>
                                      </p:cBhvr>
                                      <p:tavLst>
                                        <p:tav tm="0">
                                          <p:val>
                                            <p:fltVal val="0"/>
                                          </p:val>
                                        </p:tav>
                                        <p:tav tm="100000">
                                          <p:val>
                                            <p:strVal val="#ppt_h"/>
                                          </p:val>
                                        </p:tav>
                                      </p:tavLst>
                                    </p:anim>
                                    <p:anim calcmode="lin" valueType="num">
                                      <p:cBhvr>
                                        <p:cTn id="80" dur="500" fill="hold"/>
                                        <p:tgtEl>
                                          <p:spTgt spid="80"/>
                                        </p:tgtEl>
                                        <p:attrNameLst>
                                          <p:attrName>style.rotation</p:attrName>
                                        </p:attrNameLst>
                                      </p:cBhvr>
                                      <p:tavLst>
                                        <p:tav tm="0">
                                          <p:val>
                                            <p:fltVal val="90"/>
                                          </p:val>
                                        </p:tav>
                                        <p:tav tm="100000">
                                          <p:val>
                                            <p:fltVal val="0"/>
                                          </p:val>
                                        </p:tav>
                                      </p:tavLst>
                                    </p:anim>
                                    <p:animEffect transition="in" filter="fade">
                                      <p:cBhvr>
                                        <p:cTn id="81" dur="500"/>
                                        <p:tgtEl>
                                          <p:spTgt spid="80"/>
                                        </p:tgtEl>
                                      </p:cBhvr>
                                    </p:animEffect>
                                  </p:childTnLst>
                                </p:cTn>
                              </p:par>
                              <p:par>
                                <p:cTn id="82" presetID="22" presetClass="entr" presetSubtype="4" fill="hold" nodeType="withEffect">
                                  <p:stCondLst>
                                    <p:cond delay="4500"/>
                                  </p:stCondLst>
                                  <p:childTnLst>
                                    <p:set>
                                      <p:cBhvr>
                                        <p:cTn id="83" dur="1" fill="hold">
                                          <p:stCondLst>
                                            <p:cond delay="0"/>
                                          </p:stCondLst>
                                        </p:cTn>
                                        <p:tgtEl>
                                          <p:spTgt spid="76"/>
                                        </p:tgtEl>
                                        <p:attrNameLst>
                                          <p:attrName>style.visibility</p:attrName>
                                        </p:attrNameLst>
                                      </p:cBhvr>
                                      <p:to>
                                        <p:strVal val="visible"/>
                                      </p:to>
                                    </p:set>
                                    <p:animEffect transition="in" filter="wipe(down)">
                                      <p:cBhvr>
                                        <p:cTn id="84" dur="750"/>
                                        <p:tgtEl>
                                          <p:spTgt spid="76"/>
                                        </p:tgtEl>
                                      </p:cBhvr>
                                    </p:animEffect>
                                  </p:childTnLst>
                                </p:cTn>
                              </p:par>
                              <p:par>
                                <p:cTn id="85" presetID="22" presetClass="entr" presetSubtype="8" fill="hold" nodeType="withEffect">
                                  <p:stCondLst>
                                    <p:cond delay="525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750"/>
                                        <p:tgtEl>
                                          <p:spTgt spid="77"/>
                                        </p:tgtEl>
                                      </p:cBhvr>
                                    </p:animEffect>
                                  </p:childTnLst>
                                </p:cTn>
                              </p:par>
                              <p:par>
                                <p:cTn id="88" presetID="22" presetClass="entr" presetSubtype="1" fill="hold" nodeType="withEffect">
                                  <p:stCondLst>
                                    <p:cond delay="6750"/>
                                  </p:stCondLst>
                                  <p:childTnLst>
                                    <p:set>
                                      <p:cBhvr>
                                        <p:cTn id="89" dur="1" fill="hold">
                                          <p:stCondLst>
                                            <p:cond delay="0"/>
                                          </p:stCondLst>
                                        </p:cTn>
                                        <p:tgtEl>
                                          <p:spTgt spid="78"/>
                                        </p:tgtEl>
                                        <p:attrNameLst>
                                          <p:attrName>style.visibility</p:attrName>
                                        </p:attrNameLst>
                                      </p:cBhvr>
                                      <p:to>
                                        <p:strVal val="visible"/>
                                      </p:to>
                                    </p:set>
                                    <p:animEffect transition="in" filter="wipe(up)">
                                      <p:cBhvr>
                                        <p:cTn id="90" dur="750"/>
                                        <p:tgtEl>
                                          <p:spTgt spid="78"/>
                                        </p:tgtEl>
                                      </p:cBhvr>
                                    </p:animEffect>
                                  </p:childTnLst>
                                </p:cTn>
                              </p:par>
                              <p:par>
                                <p:cTn id="91" presetID="22" presetClass="entr" presetSubtype="2" fill="hold" nodeType="withEffect">
                                  <p:stCondLst>
                                    <p:cond delay="7500"/>
                                  </p:stCondLst>
                                  <p:childTnLst>
                                    <p:set>
                                      <p:cBhvr>
                                        <p:cTn id="92" dur="1" fill="hold">
                                          <p:stCondLst>
                                            <p:cond delay="0"/>
                                          </p:stCondLst>
                                        </p:cTn>
                                        <p:tgtEl>
                                          <p:spTgt spid="79"/>
                                        </p:tgtEl>
                                        <p:attrNameLst>
                                          <p:attrName>style.visibility</p:attrName>
                                        </p:attrNameLst>
                                      </p:cBhvr>
                                      <p:to>
                                        <p:strVal val="visible"/>
                                      </p:to>
                                    </p:set>
                                    <p:animEffect transition="in" filter="wipe(right)">
                                      <p:cBhvr>
                                        <p:cTn id="93" dur="750"/>
                                        <p:tgtEl>
                                          <p:spTgt spid="79"/>
                                        </p:tgtEl>
                                      </p:cBhvr>
                                    </p:animEffect>
                                  </p:childTnLst>
                                </p:cTn>
                              </p:par>
                              <p:par>
                                <p:cTn id="94" presetID="8" presetClass="emph" presetSubtype="0" repeatCount="indefinite" fill="hold" nodeType="withEffect">
                                  <p:stCondLst>
                                    <p:cond delay="4000"/>
                                  </p:stCondLst>
                                  <p:childTnLst>
                                    <p:animRot by="21600000">
                                      <p:cBhvr>
                                        <p:cTn id="95" dur="5500" fill="hold"/>
                                        <p:tgtEl>
                                          <p:spTgt spid="8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8" grpId="0" animBg="1"/>
      <p:bldP spid="49" grpId="0" animBg="1"/>
      <p:bldP spid="50" grpId="0" animBg="1"/>
      <p:bldP spid="66" grpId="0" animBg="1"/>
      <p:bldP spid="72" grpId="0" animBg="1"/>
      <p:bldP spid="73" grpId="0" animBg="1"/>
      <p:bldP spid="74"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6" name="Group 25" hidden="1">
            <a:extLst>
              <a:ext uri="{FF2B5EF4-FFF2-40B4-BE49-F238E27FC236}">
                <a16:creationId xmlns:a16="http://schemas.microsoft.com/office/drawing/2014/main" id="{E765920E-4251-400C-A584-49820EF86DC0}"/>
              </a:ext>
            </a:extLst>
          </p:cNvPr>
          <p:cNvGrpSpPr/>
          <p:nvPr/>
        </p:nvGrpSpPr>
        <p:grpSpPr>
          <a:xfrm flipH="1">
            <a:off x="6458730" y="5945863"/>
            <a:ext cx="5588294" cy="474304"/>
            <a:chOff x="396540" y="859316"/>
            <a:chExt cx="5588294" cy="474304"/>
          </a:xfrm>
          <a:effectLst>
            <a:glow rad="50800">
              <a:srgbClr val="00B0F0">
                <a:alpha val="27000"/>
              </a:srgbClr>
            </a:glow>
          </a:effectLst>
        </p:grpSpPr>
        <p:cxnSp>
          <p:nvCxnSpPr>
            <p:cNvPr id="27" name="Straight Connector 26" hidden="1">
              <a:extLst>
                <a:ext uri="{FF2B5EF4-FFF2-40B4-BE49-F238E27FC236}">
                  <a16:creationId xmlns:a16="http://schemas.microsoft.com/office/drawing/2014/main" id="{72CA0E71-EA2B-4EE6-B075-B4F5944D580A}"/>
                </a:ext>
              </a:extLst>
            </p:cNvPr>
            <p:cNvCxnSpPr/>
            <p:nvPr/>
          </p:nvCxnSpPr>
          <p:spPr>
            <a:xfrm>
              <a:off x="396540" y="861141"/>
              <a:ext cx="164151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hidden="1">
              <a:extLst>
                <a:ext uri="{FF2B5EF4-FFF2-40B4-BE49-F238E27FC236}">
                  <a16:creationId xmlns:a16="http://schemas.microsoft.com/office/drawing/2014/main" id="{D0AF223A-F143-4D11-84E8-F6BDA7AF32EE}"/>
                </a:ext>
              </a:extLst>
            </p:cNvPr>
            <p:cNvCxnSpPr>
              <a:cxnSpLocks/>
            </p:cNvCxnSpPr>
            <p:nvPr/>
          </p:nvCxnSpPr>
          <p:spPr>
            <a:xfrm>
              <a:off x="2585044" y="1286166"/>
              <a:ext cx="25011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hidden="1">
              <a:extLst>
                <a:ext uri="{FF2B5EF4-FFF2-40B4-BE49-F238E27FC236}">
                  <a16:creationId xmlns:a16="http://schemas.microsoft.com/office/drawing/2014/main" id="{2EF6477C-B11A-42D9-BB6B-D7106D48D25D}"/>
                </a:ext>
              </a:extLst>
            </p:cNvPr>
            <p:cNvCxnSpPr>
              <a:cxnSpLocks/>
            </p:cNvCxnSpPr>
            <p:nvPr/>
          </p:nvCxnSpPr>
          <p:spPr>
            <a:xfrm>
              <a:off x="2027104" y="859316"/>
              <a:ext cx="567065" cy="4286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Oval 30" hidden="1">
              <a:extLst>
                <a:ext uri="{FF2B5EF4-FFF2-40B4-BE49-F238E27FC236}">
                  <a16:creationId xmlns:a16="http://schemas.microsoft.com/office/drawing/2014/main" id="{3C07EAA0-BE1F-4B53-9D34-F848CB7E1B04}"/>
                </a:ext>
              </a:extLst>
            </p:cNvPr>
            <p:cNvSpPr/>
            <p:nvPr/>
          </p:nvSpPr>
          <p:spPr>
            <a:xfrm flipV="1">
              <a:off x="5091675" y="1238712"/>
              <a:ext cx="94908" cy="9490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2" name="Straight Connector 31" hidden="1">
              <a:extLst>
                <a:ext uri="{FF2B5EF4-FFF2-40B4-BE49-F238E27FC236}">
                  <a16:creationId xmlns:a16="http://schemas.microsoft.com/office/drawing/2014/main" id="{EA954272-6C8A-484C-A5A7-E492F2850821}"/>
                </a:ext>
              </a:extLst>
            </p:cNvPr>
            <p:cNvCxnSpPr>
              <a:cxnSpLocks/>
            </p:cNvCxnSpPr>
            <p:nvPr/>
          </p:nvCxnSpPr>
          <p:spPr>
            <a:xfrm>
              <a:off x="5186583" y="1290248"/>
              <a:ext cx="79825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hidden="1">
            <a:extLst>
              <a:ext uri="{FF2B5EF4-FFF2-40B4-BE49-F238E27FC236}">
                <a16:creationId xmlns:a16="http://schemas.microsoft.com/office/drawing/2014/main" id="{A7CCFFAD-4E25-424C-B792-A9BD913BAB26}"/>
              </a:ext>
            </a:extLst>
          </p:cNvPr>
          <p:cNvCxnSpPr>
            <a:cxnSpLocks/>
          </p:cNvCxnSpPr>
          <p:nvPr/>
        </p:nvCxnSpPr>
        <p:spPr>
          <a:xfrm flipH="1">
            <a:off x="7780015" y="6485841"/>
            <a:ext cx="981559"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34" name="Straight Connector 33" hidden="1">
            <a:extLst>
              <a:ext uri="{FF2B5EF4-FFF2-40B4-BE49-F238E27FC236}">
                <a16:creationId xmlns:a16="http://schemas.microsoft.com/office/drawing/2014/main" id="{0CAAB2EC-FA25-4E94-8C51-301864441C88}"/>
              </a:ext>
            </a:extLst>
          </p:cNvPr>
          <p:cNvCxnSpPr>
            <a:cxnSpLocks/>
          </p:cNvCxnSpPr>
          <p:nvPr/>
        </p:nvCxnSpPr>
        <p:spPr>
          <a:xfrm flipH="1">
            <a:off x="7425130" y="6278113"/>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35" name="Group 34" hidden="1">
            <a:extLst>
              <a:ext uri="{FF2B5EF4-FFF2-40B4-BE49-F238E27FC236}">
                <a16:creationId xmlns:a16="http://schemas.microsoft.com/office/drawing/2014/main" id="{4B166ECB-B08B-4D7F-9D15-8644288D1285}"/>
              </a:ext>
            </a:extLst>
          </p:cNvPr>
          <p:cNvGrpSpPr/>
          <p:nvPr/>
        </p:nvGrpSpPr>
        <p:grpSpPr>
          <a:xfrm flipH="1">
            <a:off x="9479850" y="6265425"/>
            <a:ext cx="702507" cy="215359"/>
            <a:chOff x="2261207" y="1178878"/>
            <a:chExt cx="702507" cy="215359"/>
          </a:xfrm>
          <a:effectLst>
            <a:glow rad="50800">
              <a:srgbClr val="00B0F0">
                <a:alpha val="27000"/>
              </a:srgbClr>
            </a:glow>
          </a:effectLst>
        </p:grpSpPr>
        <p:cxnSp>
          <p:nvCxnSpPr>
            <p:cNvPr id="36" name="Straight Connector 35" hidden="1">
              <a:extLst>
                <a:ext uri="{FF2B5EF4-FFF2-40B4-BE49-F238E27FC236}">
                  <a16:creationId xmlns:a16="http://schemas.microsoft.com/office/drawing/2014/main" id="{977BB2FD-E807-49F4-A116-643881A38600}"/>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hidden="1">
              <a:extLst>
                <a:ext uri="{FF2B5EF4-FFF2-40B4-BE49-F238E27FC236}">
                  <a16:creationId xmlns:a16="http://schemas.microsoft.com/office/drawing/2014/main" id="{F784DD01-337E-48A2-B273-ADBEC8D05988}"/>
                </a:ext>
              </a:extLst>
            </p:cNvPr>
            <p:cNvCxnSpPr>
              <a:cxnSpLocks/>
            </p:cNvCxnSpPr>
            <p:nvPr/>
          </p:nvCxnSpPr>
          <p:spPr>
            <a:xfrm>
              <a:off x="2261207"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8" name="Group 37" hidden="1">
            <a:extLst>
              <a:ext uri="{FF2B5EF4-FFF2-40B4-BE49-F238E27FC236}">
                <a16:creationId xmlns:a16="http://schemas.microsoft.com/office/drawing/2014/main" id="{C45549C6-7225-4385-95DE-23A81523CCC1}"/>
              </a:ext>
            </a:extLst>
          </p:cNvPr>
          <p:cNvGrpSpPr/>
          <p:nvPr/>
        </p:nvGrpSpPr>
        <p:grpSpPr>
          <a:xfrm>
            <a:off x="218201" y="5918538"/>
            <a:ext cx="4336374" cy="428675"/>
            <a:chOff x="218201" y="6013788"/>
            <a:chExt cx="4336374" cy="428675"/>
          </a:xfrm>
        </p:grpSpPr>
        <p:cxnSp>
          <p:nvCxnSpPr>
            <p:cNvPr id="39" name="Straight Connector 38" hidden="1">
              <a:extLst>
                <a:ext uri="{FF2B5EF4-FFF2-40B4-BE49-F238E27FC236}">
                  <a16:creationId xmlns:a16="http://schemas.microsoft.com/office/drawing/2014/main" id="{E137A9F0-91D4-4FA1-80D1-F8187812927C}"/>
                </a:ext>
              </a:extLst>
            </p:cNvPr>
            <p:cNvCxnSpPr/>
            <p:nvPr/>
          </p:nvCxnSpPr>
          <p:spPr>
            <a:xfrm>
              <a:off x="218201" y="6015613"/>
              <a:ext cx="1641514"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0" name="Straight Connector 39" hidden="1">
              <a:extLst>
                <a:ext uri="{FF2B5EF4-FFF2-40B4-BE49-F238E27FC236}">
                  <a16:creationId xmlns:a16="http://schemas.microsoft.com/office/drawing/2014/main" id="{D73B7460-BC8E-4DBD-8225-9B68D1EC0578}"/>
                </a:ext>
              </a:extLst>
            </p:cNvPr>
            <p:cNvCxnSpPr>
              <a:cxnSpLocks/>
            </p:cNvCxnSpPr>
            <p:nvPr/>
          </p:nvCxnSpPr>
          <p:spPr>
            <a:xfrm>
              <a:off x="2406705" y="6440638"/>
              <a:ext cx="2147870"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1" name="Straight Connector 40" hidden="1">
              <a:extLst>
                <a:ext uri="{FF2B5EF4-FFF2-40B4-BE49-F238E27FC236}">
                  <a16:creationId xmlns:a16="http://schemas.microsoft.com/office/drawing/2014/main" id="{0BAB8909-F2DD-4284-B724-B4A3FA299D42}"/>
                </a:ext>
              </a:extLst>
            </p:cNvPr>
            <p:cNvCxnSpPr>
              <a:cxnSpLocks/>
            </p:cNvCxnSpPr>
            <p:nvPr/>
          </p:nvCxnSpPr>
          <p:spPr>
            <a:xfrm>
              <a:off x="1848765" y="6013788"/>
              <a:ext cx="567065" cy="428675"/>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sp>
        <p:nvSpPr>
          <p:cNvPr id="42" name="Oval 41" hidden="1">
            <a:extLst>
              <a:ext uri="{FF2B5EF4-FFF2-40B4-BE49-F238E27FC236}">
                <a16:creationId xmlns:a16="http://schemas.microsoft.com/office/drawing/2014/main" id="{6892A4C6-F8D0-4F75-BD23-F3B89934CC1D}"/>
              </a:ext>
            </a:extLst>
          </p:cNvPr>
          <p:cNvSpPr/>
          <p:nvPr/>
        </p:nvSpPr>
        <p:spPr>
          <a:xfrm flipV="1">
            <a:off x="6057834" y="62876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3" name="Straight Connector 42" hidden="1">
            <a:extLst>
              <a:ext uri="{FF2B5EF4-FFF2-40B4-BE49-F238E27FC236}">
                <a16:creationId xmlns:a16="http://schemas.microsoft.com/office/drawing/2014/main" id="{928A56D9-94A4-4098-BB3F-7D435159FFC6}"/>
              </a:ext>
            </a:extLst>
          </p:cNvPr>
          <p:cNvCxnSpPr>
            <a:cxnSpLocks/>
          </p:cNvCxnSpPr>
          <p:nvPr/>
        </p:nvCxnSpPr>
        <p:spPr>
          <a:xfrm>
            <a:off x="3024646" y="6449571"/>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4" name="Straight Connector 43" hidden="1">
            <a:extLst>
              <a:ext uri="{FF2B5EF4-FFF2-40B4-BE49-F238E27FC236}">
                <a16:creationId xmlns:a16="http://schemas.microsoft.com/office/drawing/2014/main" id="{24B084AE-9B86-4EB5-8E93-616C4D8C0B5F}"/>
              </a:ext>
            </a:extLst>
          </p:cNvPr>
          <p:cNvCxnSpPr>
            <a:cxnSpLocks/>
          </p:cNvCxnSpPr>
          <p:nvPr/>
        </p:nvCxnSpPr>
        <p:spPr>
          <a:xfrm>
            <a:off x="2600261" y="62381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45" name="Group 44" hidden="1">
            <a:extLst>
              <a:ext uri="{FF2B5EF4-FFF2-40B4-BE49-F238E27FC236}">
                <a16:creationId xmlns:a16="http://schemas.microsoft.com/office/drawing/2014/main" id="{FE2C666D-A570-43A4-9278-DFC2B5EAC846}"/>
              </a:ext>
            </a:extLst>
          </p:cNvPr>
          <p:cNvGrpSpPr/>
          <p:nvPr/>
        </p:nvGrpSpPr>
        <p:grpSpPr>
          <a:xfrm>
            <a:off x="2077919" y="6238100"/>
            <a:ext cx="690046" cy="215359"/>
            <a:chOff x="2273668" y="1178878"/>
            <a:chExt cx="690046" cy="215359"/>
          </a:xfrm>
          <a:effectLst>
            <a:glow rad="50800">
              <a:srgbClr val="00B0F0">
                <a:alpha val="27000"/>
              </a:srgbClr>
            </a:glow>
          </a:effectLst>
        </p:grpSpPr>
        <p:cxnSp>
          <p:nvCxnSpPr>
            <p:cNvPr id="46" name="Straight Connector 45" hidden="1">
              <a:extLst>
                <a:ext uri="{FF2B5EF4-FFF2-40B4-BE49-F238E27FC236}">
                  <a16:creationId xmlns:a16="http://schemas.microsoft.com/office/drawing/2014/main" id="{AF6B0937-4FE8-4BDC-8BCF-68C68C48ADA6}"/>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hidden="1">
              <a:extLst>
                <a:ext uri="{FF2B5EF4-FFF2-40B4-BE49-F238E27FC236}">
                  <a16:creationId xmlns:a16="http://schemas.microsoft.com/office/drawing/2014/main" id="{2B9119AE-9E3E-43A6-92D3-05F04992C6B7}"/>
                </a:ext>
              </a:extLst>
            </p:cNvPr>
            <p:cNvCxnSpPr>
              <a:cxnSpLocks/>
            </p:cNvCxnSpPr>
            <p:nvPr/>
          </p:nvCxnSpPr>
          <p:spPr>
            <a:xfrm>
              <a:off x="2273668"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8" name="Oval 47" hidden="1">
            <a:extLst>
              <a:ext uri="{FF2B5EF4-FFF2-40B4-BE49-F238E27FC236}">
                <a16:creationId xmlns:a16="http://schemas.microsoft.com/office/drawing/2014/main" id="{48B94A45-EC03-4EF7-89AC-B8B64CF0E0E8}"/>
              </a:ext>
            </a:extLst>
          </p:cNvPr>
          <p:cNvSpPr/>
          <p:nvPr/>
        </p:nvSpPr>
        <p:spPr>
          <a:xfrm flipV="1">
            <a:off x="5666998" y="62876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Oval 48" hidden="1">
            <a:extLst>
              <a:ext uri="{FF2B5EF4-FFF2-40B4-BE49-F238E27FC236}">
                <a16:creationId xmlns:a16="http://schemas.microsoft.com/office/drawing/2014/main" id="{9C7B9708-929F-4598-991B-AB0FC2EA1DE7}"/>
              </a:ext>
            </a:extLst>
          </p:cNvPr>
          <p:cNvSpPr/>
          <p:nvPr/>
        </p:nvSpPr>
        <p:spPr>
          <a:xfrm flipV="1">
            <a:off x="5276162" y="6287657"/>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Oval 49" hidden="1">
            <a:extLst>
              <a:ext uri="{FF2B5EF4-FFF2-40B4-BE49-F238E27FC236}">
                <a16:creationId xmlns:a16="http://schemas.microsoft.com/office/drawing/2014/main" id="{CE938702-8179-4188-BC0B-8E7C9C61F6FE}"/>
              </a:ext>
            </a:extLst>
          </p:cNvPr>
          <p:cNvSpPr/>
          <p:nvPr/>
        </p:nvSpPr>
        <p:spPr>
          <a:xfrm flipV="1">
            <a:off x="4897364" y="6287656"/>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hidden="1">
            <a:extLst>
              <a:ext uri="{FF2B5EF4-FFF2-40B4-BE49-F238E27FC236}">
                <a16:creationId xmlns:a16="http://schemas.microsoft.com/office/drawing/2014/main" id="{E2A2DAF5-AE77-42DC-B41A-7280D45056BD}"/>
              </a:ext>
            </a:extLst>
          </p:cNvPr>
          <p:cNvGrpSpPr/>
          <p:nvPr/>
        </p:nvGrpSpPr>
        <p:grpSpPr>
          <a:xfrm flipH="1" flipV="1">
            <a:off x="6611130" y="192763"/>
            <a:ext cx="5588294" cy="474304"/>
            <a:chOff x="396540" y="859316"/>
            <a:chExt cx="5588294" cy="474304"/>
          </a:xfrm>
          <a:effectLst>
            <a:glow rad="50800">
              <a:srgbClr val="00B0F0">
                <a:alpha val="27000"/>
              </a:srgbClr>
            </a:glow>
          </a:effectLst>
        </p:grpSpPr>
        <p:cxnSp>
          <p:nvCxnSpPr>
            <p:cNvPr id="52" name="Straight Connector 51" hidden="1">
              <a:extLst>
                <a:ext uri="{FF2B5EF4-FFF2-40B4-BE49-F238E27FC236}">
                  <a16:creationId xmlns:a16="http://schemas.microsoft.com/office/drawing/2014/main" id="{74B45ED4-E250-4539-B789-A311C1B9FFEB}"/>
                </a:ext>
              </a:extLst>
            </p:cNvPr>
            <p:cNvCxnSpPr/>
            <p:nvPr/>
          </p:nvCxnSpPr>
          <p:spPr>
            <a:xfrm>
              <a:off x="396540" y="861141"/>
              <a:ext cx="164151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hidden="1">
              <a:extLst>
                <a:ext uri="{FF2B5EF4-FFF2-40B4-BE49-F238E27FC236}">
                  <a16:creationId xmlns:a16="http://schemas.microsoft.com/office/drawing/2014/main" id="{C219983D-C682-4719-A4FF-435C8C575F20}"/>
                </a:ext>
              </a:extLst>
            </p:cNvPr>
            <p:cNvCxnSpPr>
              <a:cxnSpLocks/>
            </p:cNvCxnSpPr>
            <p:nvPr/>
          </p:nvCxnSpPr>
          <p:spPr>
            <a:xfrm>
              <a:off x="2585044" y="1286166"/>
              <a:ext cx="25011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hidden="1">
              <a:extLst>
                <a:ext uri="{FF2B5EF4-FFF2-40B4-BE49-F238E27FC236}">
                  <a16:creationId xmlns:a16="http://schemas.microsoft.com/office/drawing/2014/main" id="{10195493-96B3-41B8-9BF2-D537C136E407}"/>
                </a:ext>
              </a:extLst>
            </p:cNvPr>
            <p:cNvCxnSpPr>
              <a:cxnSpLocks/>
            </p:cNvCxnSpPr>
            <p:nvPr/>
          </p:nvCxnSpPr>
          <p:spPr>
            <a:xfrm>
              <a:off x="2027104" y="859316"/>
              <a:ext cx="567065" cy="4286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Oval 54" hidden="1">
              <a:extLst>
                <a:ext uri="{FF2B5EF4-FFF2-40B4-BE49-F238E27FC236}">
                  <a16:creationId xmlns:a16="http://schemas.microsoft.com/office/drawing/2014/main" id="{E7F3E2A0-B9D5-42F7-BAB2-FA2A046093EA}"/>
                </a:ext>
              </a:extLst>
            </p:cNvPr>
            <p:cNvSpPr/>
            <p:nvPr/>
          </p:nvSpPr>
          <p:spPr>
            <a:xfrm flipV="1">
              <a:off x="5091675" y="1238712"/>
              <a:ext cx="94908" cy="9490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6" name="Straight Connector 55" hidden="1">
              <a:extLst>
                <a:ext uri="{FF2B5EF4-FFF2-40B4-BE49-F238E27FC236}">
                  <a16:creationId xmlns:a16="http://schemas.microsoft.com/office/drawing/2014/main" id="{6D5B989F-4477-493F-8C12-40A990B9B9D8}"/>
                </a:ext>
              </a:extLst>
            </p:cNvPr>
            <p:cNvCxnSpPr>
              <a:cxnSpLocks/>
            </p:cNvCxnSpPr>
            <p:nvPr/>
          </p:nvCxnSpPr>
          <p:spPr>
            <a:xfrm>
              <a:off x="5186583" y="1290248"/>
              <a:ext cx="79825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57" name="Straight Connector 56" hidden="1">
            <a:extLst>
              <a:ext uri="{FF2B5EF4-FFF2-40B4-BE49-F238E27FC236}">
                <a16:creationId xmlns:a16="http://schemas.microsoft.com/office/drawing/2014/main" id="{4130AA28-2375-4D57-9161-022E2995A8CF}"/>
              </a:ext>
            </a:extLst>
          </p:cNvPr>
          <p:cNvCxnSpPr>
            <a:cxnSpLocks/>
          </p:cNvCxnSpPr>
          <p:nvPr/>
        </p:nvCxnSpPr>
        <p:spPr>
          <a:xfrm flipH="1" flipV="1">
            <a:off x="7932415" y="732741"/>
            <a:ext cx="981559"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58" name="Straight Connector 57" hidden="1">
            <a:extLst>
              <a:ext uri="{FF2B5EF4-FFF2-40B4-BE49-F238E27FC236}">
                <a16:creationId xmlns:a16="http://schemas.microsoft.com/office/drawing/2014/main" id="{5D049B21-8397-4BA6-B4D5-AE00BA794B98}"/>
              </a:ext>
            </a:extLst>
          </p:cNvPr>
          <p:cNvCxnSpPr>
            <a:cxnSpLocks/>
          </p:cNvCxnSpPr>
          <p:nvPr/>
        </p:nvCxnSpPr>
        <p:spPr>
          <a:xfrm flipH="1" flipV="1">
            <a:off x="7577530" y="525013"/>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59" name="Group 58" hidden="1">
            <a:extLst>
              <a:ext uri="{FF2B5EF4-FFF2-40B4-BE49-F238E27FC236}">
                <a16:creationId xmlns:a16="http://schemas.microsoft.com/office/drawing/2014/main" id="{AAFA79DC-01FE-42A7-994E-00DA86DB8C57}"/>
              </a:ext>
            </a:extLst>
          </p:cNvPr>
          <p:cNvGrpSpPr/>
          <p:nvPr/>
        </p:nvGrpSpPr>
        <p:grpSpPr>
          <a:xfrm flipH="1" flipV="1">
            <a:off x="9632250" y="512325"/>
            <a:ext cx="702507" cy="215359"/>
            <a:chOff x="2261207" y="1178878"/>
            <a:chExt cx="702507" cy="215359"/>
          </a:xfrm>
          <a:effectLst>
            <a:glow rad="50800">
              <a:srgbClr val="00B0F0">
                <a:alpha val="27000"/>
              </a:srgbClr>
            </a:glow>
          </a:effectLst>
        </p:grpSpPr>
        <p:cxnSp>
          <p:nvCxnSpPr>
            <p:cNvPr id="60" name="Straight Connector 59" hidden="1">
              <a:extLst>
                <a:ext uri="{FF2B5EF4-FFF2-40B4-BE49-F238E27FC236}">
                  <a16:creationId xmlns:a16="http://schemas.microsoft.com/office/drawing/2014/main" id="{16A45D2A-1C94-446F-B8CB-08C7E79D8408}"/>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hidden="1">
              <a:extLst>
                <a:ext uri="{FF2B5EF4-FFF2-40B4-BE49-F238E27FC236}">
                  <a16:creationId xmlns:a16="http://schemas.microsoft.com/office/drawing/2014/main" id="{B1B7D386-ED11-4A1E-B92D-999684202D20}"/>
                </a:ext>
              </a:extLst>
            </p:cNvPr>
            <p:cNvCxnSpPr>
              <a:cxnSpLocks/>
            </p:cNvCxnSpPr>
            <p:nvPr/>
          </p:nvCxnSpPr>
          <p:spPr>
            <a:xfrm>
              <a:off x="2261207"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hidden="1">
            <a:extLst>
              <a:ext uri="{FF2B5EF4-FFF2-40B4-BE49-F238E27FC236}">
                <a16:creationId xmlns:a16="http://schemas.microsoft.com/office/drawing/2014/main" id="{E305BCA7-0B5D-4196-A2C7-4ED330946C0B}"/>
              </a:ext>
            </a:extLst>
          </p:cNvPr>
          <p:cNvGrpSpPr/>
          <p:nvPr/>
        </p:nvGrpSpPr>
        <p:grpSpPr>
          <a:xfrm flipV="1">
            <a:off x="370601" y="165438"/>
            <a:ext cx="4336374" cy="428675"/>
            <a:chOff x="218201" y="6013788"/>
            <a:chExt cx="4336374" cy="428675"/>
          </a:xfrm>
        </p:grpSpPr>
        <p:cxnSp>
          <p:nvCxnSpPr>
            <p:cNvPr id="63" name="Straight Connector 62" hidden="1">
              <a:extLst>
                <a:ext uri="{FF2B5EF4-FFF2-40B4-BE49-F238E27FC236}">
                  <a16:creationId xmlns:a16="http://schemas.microsoft.com/office/drawing/2014/main" id="{72B5B1A7-7F7C-4D4E-AF52-80E4023D1471}"/>
                </a:ext>
              </a:extLst>
            </p:cNvPr>
            <p:cNvCxnSpPr/>
            <p:nvPr/>
          </p:nvCxnSpPr>
          <p:spPr>
            <a:xfrm>
              <a:off x="218201" y="6015613"/>
              <a:ext cx="1641514"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4" name="Straight Connector 63" hidden="1">
              <a:extLst>
                <a:ext uri="{FF2B5EF4-FFF2-40B4-BE49-F238E27FC236}">
                  <a16:creationId xmlns:a16="http://schemas.microsoft.com/office/drawing/2014/main" id="{CDAD2B66-5E89-4657-8089-E2A0036DCE71}"/>
                </a:ext>
              </a:extLst>
            </p:cNvPr>
            <p:cNvCxnSpPr>
              <a:cxnSpLocks/>
            </p:cNvCxnSpPr>
            <p:nvPr/>
          </p:nvCxnSpPr>
          <p:spPr>
            <a:xfrm>
              <a:off x="2406705" y="6440638"/>
              <a:ext cx="2147870"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5" name="Straight Connector 64" hidden="1">
              <a:extLst>
                <a:ext uri="{FF2B5EF4-FFF2-40B4-BE49-F238E27FC236}">
                  <a16:creationId xmlns:a16="http://schemas.microsoft.com/office/drawing/2014/main" id="{5E8B0027-2451-4ED7-8B68-90C5DB72E581}"/>
                </a:ext>
              </a:extLst>
            </p:cNvPr>
            <p:cNvCxnSpPr>
              <a:cxnSpLocks/>
            </p:cNvCxnSpPr>
            <p:nvPr/>
          </p:nvCxnSpPr>
          <p:spPr>
            <a:xfrm>
              <a:off x="1848765" y="6013788"/>
              <a:ext cx="567065" cy="428675"/>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sp>
        <p:nvSpPr>
          <p:cNvPr id="66" name="Oval 65" hidden="1">
            <a:extLst>
              <a:ext uri="{FF2B5EF4-FFF2-40B4-BE49-F238E27FC236}">
                <a16:creationId xmlns:a16="http://schemas.microsoft.com/office/drawing/2014/main" id="{DE0FA6CC-8140-4548-A3E3-1EFBF074AC2B}"/>
              </a:ext>
            </a:extLst>
          </p:cNvPr>
          <p:cNvSpPr/>
          <p:nvPr/>
        </p:nvSpPr>
        <p:spPr>
          <a:xfrm>
            <a:off x="6210234" y="5345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7" name="Straight Connector 66" hidden="1">
            <a:extLst>
              <a:ext uri="{FF2B5EF4-FFF2-40B4-BE49-F238E27FC236}">
                <a16:creationId xmlns:a16="http://schemas.microsoft.com/office/drawing/2014/main" id="{6C5B0FE9-5436-40AA-AAE5-B989BEC2F995}"/>
              </a:ext>
            </a:extLst>
          </p:cNvPr>
          <p:cNvCxnSpPr>
            <a:cxnSpLocks/>
          </p:cNvCxnSpPr>
          <p:nvPr/>
        </p:nvCxnSpPr>
        <p:spPr>
          <a:xfrm flipV="1">
            <a:off x="3177046" y="696471"/>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8" name="Straight Connector 67" hidden="1">
            <a:extLst>
              <a:ext uri="{FF2B5EF4-FFF2-40B4-BE49-F238E27FC236}">
                <a16:creationId xmlns:a16="http://schemas.microsoft.com/office/drawing/2014/main" id="{89A5A5CF-A1DB-4059-8336-E848EC08E48D}"/>
              </a:ext>
            </a:extLst>
          </p:cNvPr>
          <p:cNvCxnSpPr>
            <a:cxnSpLocks/>
          </p:cNvCxnSpPr>
          <p:nvPr/>
        </p:nvCxnSpPr>
        <p:spPr>
          <a:xfrm flipV="1">
            <a:off x="2752661" y="4850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69" name="Group 68" hidden="1">
            <a:extLst>
              <a:ext uri="{FF2B5EF4-FFF2-40B4-BE49-F238E27FC236}">
                <a16:creationId xmlns:a16="http://schemas.microsoft.com/office/drawing/2014/main" id="{4B49C063-8F4D-4717-9E4B-7696A6CDCE5E}"/>
              </a:ext>
            </a:extLst>
          </p:cNvPr>
          <p:cNvGrpSpPr/>
          <p:nvPr/>
        </p:nvGrpSpPr>
        <p:grpSpPr>
          <a:xfrm flipV="1">
            <a:off x="2230319" y="485000"/>
            <a:ext cx="690046" cy="215359"/>
            <a:chOff x="2273668" y="1178878"/>
            <a:chExt cx="690046" cy="215359"/>
          </a:xfrm>
          <a:effectLst>
            <a:glow rad="50800">
              <a:srgbClr val="00B0F0">
                <a:alpha val="27000"/>
              </a:srgbClr>
            </a:glow>
          </a:effectLst>
        </p:grpSpPr>
        <p:cxnSp>
          <p:nvCxnSpPr>
            <p:cNvPr id="70" name="Straight Connector 69" hidden="1">
              <a:extLst>
                <a:ext uri="{FF2B5EF4-FFF2-40B4-BE49-F238E27FC236}">
                  <a16:creationId xmlns:a16="http://schemas.microsoft.com/office/drawing/2014/main" id="{D7F0E8B5-386F-4CA2-A480-A7929916B297}"/>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hidden="1">
              <a:extLst>
                <a:ext uri="{FF2B5EF4-FFF2-40B4-BE49-F238E27FC236}">
                  <a16:creationId xmlns:a16="http://schemas.microsoft.com/office/drawing/2014/main" id="{B19CF0AB-C344-45E3-95A4-A4117F580A63}"/>
                </a:ext>
              </a:extLst>
            </p:cNvPr>
            <p:cNvCxnSpPr>
              <a:cxnSpLocks/>
            </p:cNvCxnSpPr>
            <p:nvPr/>
          </p:nvCxnSpPr>
          <p:spPr>
            <a:xfrm>
              <a:off x="2273668"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2" name="Oval 71" hidden="1">
            <a:extLst>
              <a:ext uri="{FF2B5EF4-FFF2-40B4-BE49-F238E27FC236}">
                <a16:creationId xmlns:a16="http://schemas.microsoft.com/office/drawing/2014/main" id="{F8EC46BF-3AAE-4E02-AF3D-36EE7F18796C}"/>
              </a:ext>
            </a:extLst>
          </p:cNvPr>
          <p:cNvSpPr/>
          <p:nvPr/>
        </p:nvSpPr>
        <p:spPr>
          <a:xfrm>
            <a:off x="5819398" y="5345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Oval 72" hidden="1">
            <a:extLst>
              <a:ext uri="{FF2B5EF4-FFF2-40B4-BE49-F238E27FC236}">
                <a16:creationId xmlns:a16="http://schemas.microsoft.com/office/drawing/2014/main" id="{4653C1E5-38D2-44E7-83E7-566F4D2E76EA}"/>
              </a:ext>
            </a:extLst>
          </p:cNvPr>
          <p:cNvSpPr/>
          <p:nvPr/>
        </p:nvSpPr>
        <p:spPr>
          <a:xfrm>
            <a:off x="5428562" y="534557"/>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Oval 73" hidden="1">
            <a:extLst>
              <a:ext uri="{FF2B5EF4-FFF2-40B4-BE49-F238E27FC236}">
                <a16:creationId xmlns:a16="http://schemas.microsoft.com/office/drawing/2014/main" id="{140D314A-35AD-41F9-9EAF-E26BF4B4F3EE}"/>
              </a:ext>
            </a:extLst>
          </p:cNvPr>
          <p:cNvSpPr/>
          <p:nvPr/>
        </p:nvSpPr>
        <p:spPr>
          <a:xfrm>
            <a:off x="5049764" y="534556"/>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5" name="Straight Connector 74" hidden="1">
            <a:extLst>
              <a:ext uri="{FF2B5EF4-FFF2-40B4-BE49-F238E27FC236}">
                <a16:creationId xmlns:a16="http://schemas.microsoft.com/office/drawing/2014/main" id="{129735DD-92B2-4B75-9684-32ADA4B0AC78}"/>
              </a:ext>
            </a:extLst>
          </p:cNvPr>
          <p:cNvCxnSpPr>
            <a:cxnSpLocks/>
          </p:cNvCxnSpPr>
          <p:nvPr/>
        </p:nvCxnSpPr>
        <p:spPr>
          <a:xfrm>
            <a:off x="72999" y="4196267"/>
            <a:ext cx="754332"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6" name="Straight Connector 75" hidden="1">
            <a:extLst>
              <a:ext uri="{FF2B5EF4-FFF2-40B4-BE49-F238E27FC236}">
                <a16:creationId xmlns:a16="http://schemas.microsoft.com/office/drawing/2014/main" id="{3AE54D20-EDC4-4903-824C-0B1357BFB096}"/>
              </a:ext>
            </a:extLst>
          </p:cNvPr>
          <p:cNvCxnSpPr>
            <a:cxnSpLocks/>
          </p:cNvCxnSpPr>
          <p:nvPr/>
        </p:nvCxnSpPr>
        <p:spPr>
          <a:xfrm>
            <a:off x="1187119" y="2032306"/>
            <a:ext cx="0" cy="1848006"/>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7" name="Straight Connector 76" hidden="1">
            <a:extLst>
              <a:ext uri="{FF2B5EF4-FFF2-40B4-BE49-F238E27FC236}">
                <a16:creationId xmlns:a16="http://schemas.microsoft.com/office/drawing/2014/main" id="{6E716C95-D309-4843-B57B-70574BFCB2B4}"/>
              </a:ext>
            </a:extLst>
          </p:cNvPr>
          <p:cNvCxnSpPr>
            <a:cxnSpLocks/>
          </p:cNvCxnSpPr>
          <p:nvPr/>
        </p:nvCxnSpPr>
        <p:spPr>
          <a:xfrm>
            <a:off x="1187119" y="2032306"/>
            <a:ext cx="10085533"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8" name="Straight Connector 77" hidden="1">
            <a:extLst>
              <a:ext uri="{FF2B5EF4-FFF2-40B4-BE49-F238E27FC236}">
                <a16:creationId xmlns:a16="http://schemas.microsoft.com/office/drawing/2014/main" id="{8B8F3E26-5090-4DDC-9C10-10367D1E7760}"/>
              </a:ext>
            </a:extLst>
          </p:cNvPr>
          <p:cNvCxnSpPr>
            <a:cxnSpLocks/>
          </p:cNvCxnSpPr>
          <p:nvPr/>
        </p:nvCxnSpPr>
        <p:spPr>
          <a:xfrm>
            <a:off x="11272652" y="2032306"/>
            <a:ext cx="0" cy="2082062"/>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9" name="Straight Connector 78" hidden="1">
            <a:extLst>
              <a:ext uri="{FF2B5EF4-FFF2-40B4-BE49-F238E27FC236}">
                <a16:creationId xmlns:a16="http://schemas.microsoft.com/office/drawing/2014/main" id="{9CD4BD38-6C56-4DB8-9C0C-F4CB6192A0C2}"/>
              </a:ext>
            </a:extLst>
          </p:cNvPr>
          <p:cNvCxnSpPr>
            <a:cxnSpLocks/>
          </p:cNvCxnSpPr>
          <p:nvPr/>
        </p:nvCxnSpPr>
        <p:spPr>
          <a:xfrm>
            <a:off x="5301671" y="4077228"/>
            <a:ext cx="5970981"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grpSp>
        <p:nvGrpSpPr>
          <p:cNvPr id="80" name="Group 79" hidden="1">
            <a:extLst>
              <a:ext uri="{FF2B5EF4-FFF2-40B4-BE49-F238E27FC236}">
                <a16:creationId xmlns:a16="http://schemas.microsoft.com/office/drawing/2014/main" id="{6D9EF87B-E608-4C1C-B48D-57A1391C16EE}"/>
              </a:ext>
            </a:extLst>
          </p:cNvPr>
          <p:cNvGrpSpPr/>
          <p:nvPr/>
        </p:nvGrpSpPr>
        <p:grpSpPr>
          <a:xfrm rot="9345197">
            <a:off x="1092939" y="4137941"/>
            <a:ext cx="146206" cy="146206"/>
            <a:chOff x="4440936" y="1773936"/>
            <a:chExt cx="3310128" cy="3310128"/>
          </a:xfrm>
          <a:effectLst>
            <a:glow rad="38100">
              <a:schemeClr val="accent5">
                <a:satMod val="175000"/>
                <a:alpha val="28000"/>
              </a:schemeClr>
            </a:glow>
          </a:effectLst>
        </p:grpSpPr>
        <p:sp>
          <p:nvSpPr>
            <p:cNvPr id="81" name="Oval 80" hidden="1">
              <a:extLst>
                <a:ext uri="{FF2B5EF4-FFF2-40B4-BE49-F238E27FC236}">
                  <a16:creationId xmlns:a16="http://schemas.microsoft.com/office/drawing/2014/main" id="{7B94A7E5-7DD8-4CD1-BC5E-3810919EB197}"/>
                </a:ext>
              </a:extLst>
            </p:cNvPr>
            <p:cNvSpPr/>
            <p:nvPr/>
          </p:nvSpPr>
          <p:spPr>
            <a:xfrm>
              <a:off x="4441251" y="1774251"/>
              <a:ext cx="3309498" cy="3309498"/>
            </a:xfrm>
            <a:prstGeom prst="ellipse">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Arc 81" hidden="1">
              <a:extLst>
                <a:ext uri="{FF2B5EF4-FFF2-40B4-BE49-F238E27FC236}">
                  <a16:creationId xmlns:a16="http://schemas.microsoft.com/office/drawing/2014/main" id="{262EF9FA-4868-44EE-9CF1-12F5E9ECA823}"/>
                </a:ext>
              </a:extLst>
            </p:cNvPr>
            <p:cNvSpPr/>
            <p:nvPr/>
          </p:nvSpPr>
          <p:spPr>
            <a:xfrm>
              <a:off x="4440936" y="1773936"/>
              <a:ext cx="3310128" cy="3310128"/>
            </a:xfrm>
            <a:prstGeom prst="arc">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Arc 82" hidden="1">
              <a:extLst>
                <a:ext uri="{FF2B5EF4-FFF2-40B4-BE49-F238E27FC236}">
                  <a16:creationId xmlns:a16="http://schemas.microsoft.com/office/drawing/2014/main" id="{81A76E66-8979-40C5-A860-EDAB4D03B2E4}"/>
                </a:ext>
              </a:extLst>
            </p:cNvPr>
            <p:cNvSpPr/>
            <p:nvPr/>
          </p:nvSpPr>
          <p:spPr>
            <a:xfrm flipH="1">
              <a:off x="4440936" y="1773936"/>
              <a:ext cx="3310128" cy="3310128"/>
            </a:xfrm>
            <a:prstGeom prst="arc">
              <a:avLst>
                <a:gd name="adj1" fmla="val 6117151"/>
                <a:gd name="adj2" fmla="val 8372158"/>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Arc 83" hidden="1">
              <a:extLst>
                <a:ext uri="{FF2B5EF4-FFF2-40B4-BE49-F238E27FC236}">
                  <a16:creationId xmlns:a16="http://schemas.microsoft.com/office/drawing/2014/main" id="{95ED56DD-B762-48EF-A579-F8B33CAACE8C}"/>
                </a:ext>
              </a:extLst>
            </p:cNvPr>
            <p:cNvSpPr/>
            <p:nvPr/>
          </p:nvSpPr>
          <p:spPr>
            <a:xfrm flipH="1">
              <a:off x="4440936" y="1773936"/>
              <a:ext cx="3310128" cy="3310128"/>
            </a:xfrm>
            <a:prstGeom prst="arc">
              <a:avLst>
                <a:gd name="adj1" fmla="val 20256575"/>
                <a:gd name="adj2" fmla="val 3001779"/>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8" name="Picture 7">
            <a:extLst>
              <a:ext uri="{FF2B5EF4-FFF2-40B4-BE49-F238E27FC236}">
                <a16:creationId xmlns:a16="http://schemas.microsoft.com/office/drawing/2014/main" id="{F481A20E-A4E5-4F6F-A651-4AC8AE9FC42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6449" y="1595372"/>
            <a:ext cx="1267890" cy="1782970"/>
          </a:xfrm>
          <a:prstGeom prst="rect">
            <a:avLst/>
          </a:prstGeom>
        </p:spPr>
      </p:pic>
      <p:pic>
        <p:nvPicPr>
          <p:cNvPr id="12" name="Picture 11">
            <a:extLst>
              <a:ext uri="{FF2B5EF4-FFF2-40B4-BE49-F238E27FC236}">
                <a16:creationId xmlns:a16="http://schemas.microsoft.com/office/drawing/2014/main" id="{7CB22F67-3818-4166-B174-A1300E945B3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542678" y="1639377"/>
            <a:ext cx="2852753" cy="3980960"/>
          </a:xfrm>
          <a:prstGeom prst="rect">
            <a:avLst/>
          </a:prstGeom>
        </p:spPr>
      </p:pic>
      <p:pic>
        <p:nvPicPr>
          <p:cNvPr id="15" name="Picture 14">
            <a:extLst>
              <a:ext uri="{FF2B5EF4-FFF2-40B4-BE49-F238E27FC236}">
                <a16:creationId xmlns:a16="http://schemas.microsoft.com/office/drawing/2014/main" id="{F240D326-A41A-4AB6-915C-5A53D4C04B0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799784" y="1597008"/>
            <a:ext cx="1267890" cy="1779698"/>
          </a:xfrm>
          <a:prstGeom prst="rect">
            <a:avLst/>
          </a:prstGeom>
        </p:spPr>
      </p:pic>
      <p:pic>
        <p:nvPicPr>
          <p:cNvPr id="24" name="Picture 23">
            <a:extLst>
              <a:ext uri="{FF2B5EF4-FFF2-40B4-BE49-F238E27FC236}">
                <a16:creationId xmlns:a16="http://schemas.microsoft.com/office/drawing/2014/main" id="{40D042E9-F35A-41E2-8B78-41B9BB48354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132682" y="1596935"/>
            <a:ext cx="1711653" cy="2419923"/>
          </a:xfrm>
          <a:prstGeom prst="rect">
            <a:avLst/>
          </a:prstGeom>
        </p:spPr>
      </p:pic>
      <p:sp>
        <p:nvSpPr>
          <p:cNvPr id="329" name="TextBox 328">
            <a:extLst>
              <a:ext uri="{FF2B5EF4-FFF2-40B4-BE49-F238E27FC236}">
                <a16:creationId xmlns:a16="http://schemas.microsoft.com/office/drawing/2014/main" id="{DEA0063F-F7B0-4AF2-AE13-FE3CA51C698B}"/>
              </a:ext>
            </a:extLst>
          </p:cNvPr>
          <p:cNvSpPr txBox="1"/>
          <p:nvPr/>
        </p:nvSpPr>
        <p:spPr>
          <a:xfrm>
            <a:off x="1876736" y="532136"/>
            <a:ext cx="8438529"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spc="300">
                <a:solidFill>
                  <a:prstClr val="white"/>
                </a:solidFill>
                <a:latin typeface="Tahoma" panose="020B0604030504040204" pitchFamily="34" charset="0"/>
              </a:rPr>
              <a:t>Các chủ điểm của học kì 2</a:t>
            </a:r>
            <a:endParaRPr kumimoji="0" lang="en-US" sz="4400" b="1" i="0" u="none" strike="noStrike" kern="1200" cap="none" spc="300" normalizeH="0" baseline="0" noProof="0" dirty="0">
              <a:ln>
                <a:noFill/>
              </a:ln>
              <a:solidFill>
                <a:prstClr val="white"/>
              </a:solidFill>
              <a:effectLst/>
              <a:uLnTx/>
              <a:uFillTx/>
              <a:latin typeface="Tahoma" panose="020B0604030504040204" pitchFamily="34" charset="0"/>
            </a:endParaRPr>
          </a:p>
        </p:txBody>
      </p:sp>
      <p:pic>
        <p:nvPicPr>
          <p:cNvPr id="330" name="Picture 329">
            <a:extLst>
              <a:ext uri="{FF2B5EF4-FFF2-40B4-BE49-F238E27FC236}">
                <a16:creationId xmlns:a16="http://schemas.microsoft.com/office/drawing/2014/main" id="{22ADD64B-3D3F-40B7-961B-7A0426C77E78}"/>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7973234" y="1600200"/>
            <a:ext cx="1740179" cy="2468880"/>
          </a:xfrm>
          <a:prstGeom prst="rect">
            <a:avLst/>
          </a:prstGeom>
        </p:spPr>
      </p:pic>
    </p:spTree>
    <p:extLst>
      <p:ext uri="{BB962C8B-B14F-4D97-AF65-F5344CB8AC3E}">
        <p14:creationId xmlns:p14="http://schemas.microsoft.com/office/powerpoint/2010/main" val="40460002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repeatCount="indefinite"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3000"/>
                                        <p:tgtEl>
                                          <p:spTgt spid="38"/>
                                        </p:tgtEl>
                                      </p:cBhvr>
                                    </p:animEffect>
                                  </p:childTnLst>
                                </p:cTn>
                              </p:par>
                              <p:par>
                                <p:cTn id="8" presetID="22" presetClass="entr" presetSubtype="8" repeatCount="indefinite" fill="hold" nodeType="withEffect">
                                  <p:stCondLst>
                                    <p:cond delay="500"/>
                                  </p:stCondLst>
                                  <p:childTnLst>
                                    <p:set>
                                      <p:cBhvr>
                                        <p:cTn id="9" dur="1" fill="hold">
                                          <p:stCondLst>
                                            <p:cond delay="0"/>
                                          </p:stCondLst>
                                        </p:cTn>
                                        <p:tgtEl>
                                          <p:spTgt spid="45"/>
                                        </p:tgtEl>
                                        <p:attrNameLst>
                                          <p:attrName>style.visibility</p:attrName>
                                        </p:attrNameLst>
                                      </p:cBhvr>
                                      <p:to>
                                        <p:strVal val="visible"/>
                                      </p:to>
                                    </p:set>
                                    <p:animEffect transition="in" filter="wipe(left)">
                                      <p:cBhvr>
                                        <p:cTn id="10" dur="2000"/>
                                        <p:tgtEl>
                                          <p:spTgt spid="45"/>
                                        </p:tgtEl>
                                      </p:cBhvr>
                                    </p:animEffect>
                                  </p:childTnLst>
                                </p:cTn>
                              </p:par>
                              <p:par>
                                <p:cTn id="11" presetID="22" presetClass="entr" presetSubtype="8" repeatCount="indefinite" fill="hold" nodeType="withEffect">
                                  <p:stCondLst>
                                    <p:cond delay="900"/>
                                  </p:stCondLst>
                                  <p:childTnLst>
                                    <p:set>
                                      <p:cBhvr>
                                        <p:cTn id="12" dur="1" fill="hold">
                                          <p:stCondLst>
                                            <p:cond delay="0"/>
                                          </p:stCondLst>
                                        </p:cTn>
                                        <p:tgtEl>
                                          <p:spTgt spid="44"/>
                                        </p:tgtEl>
                                        <p:attrNameLst>
                                          <p:attrName>style.visibility</p:attrName>
                                        </p:attrNameLst>
                                      </p:cBhvr>
                                      <p:to>
                                        <p:strVal val="visible"/>
                                      </p:to>
                                    </p:set>
                                    <p:animEffect transition="in" filter="wipe(left)">
                                      <p:cBhvr>
                                        <p:cTn id="13" dur="2000"/>
                                        <p:tgtEl>
                                          <p:spTgt spid="44"/>
                                        </p:tgtEl>
                                      </p:cBhvr>
                                    </p:animEffect>
                                  </p:childTnLst>
                                </p:cTn>
                              </p:par>
                              <p:par>
                                <p:cTn id="14" presetID="22" presetClass="entr" presetSubtype="8" repeatCount="indefinite" fill="hold" nodeType="withEffect">
                                  <p:stCondLst>
                                    <p:cond delay="1400"/>
                                  </p:stCondLst>
                                  <p:childTnLst>
                                    <p:set>
                                      <p:cBhvr>
                                        <p:cTn id="15" dur="1" fill="hold">
                                          <p:stCondLst>
                                            <p:cond delay="0"/>
                                          </p:stCondLst>
                                        </p:cTn>
                                        <p:tgtEl>
                                          <p:spTgt spid="43"/>
                                        </p:tgtEl>
                                        <p:attrNameLst>
                                          <p:attrName>style.visibility</p:attrName>
                                        </p:attrNameLst>
                                      </p:cBhvr>
                                      <p:to>
                                        <p:strVal val="visible"/>
                                      </p:to>
                                    </p:set>
                                    <p:animEffect transition="in" filter="wipe(left)">
                                      <p:cBhvr>
                                        <p:cTn id="16" dur="2000"/>
                                        <p:tgtEl>
                                          <p:spTgt spid="43"/>
                                        </p:tgtEl>
                                      </p:cBhvr>
                                    </p:animEffect>
                                  </p:childTnLst>
                                </p:cTn>
                              </p:par>
                              <p:par>
                                <p:cTn id="17" presetID="22" presetClass="entr" presetSubtype="2" repeatCount="indefinite"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right)">
                                      <p:cBhvr>
                                        <p:cTn id="19" dur="3000"/>
                                        <p:tgtEl>
                                          <p:spTgt spid="26"/>
                                        </p:tgtEl>
                                      </p:cBhvr>
                                    </p:animEffect>
                                  </p:childTnLst>
                                </p:cTn>
                              </p:par>
                              <p:par>
                                <p:cTn id="20" presetID="22" presetClass="entr" presetSubtype="2" repeatCount="indefinite" fill="hold" nodeType="withEffect">
                                  <p:stCondLst>
                                    <p:cond delay="900"/>
                                  </p:stCondLst>
                                  <p:childTnLst>
                                    <p:set>
                                      <p:cBhvr>
                                        <p:cTn id="21" dur="1" fill="hold">
                                          <p:stCondLst>
                                            <p:cond delay="0"/>
                                          </p:stCondLst>
                                        </p:cTn>
                                        <p:tgtEl>
                                          <p:spTgt spid="35"/>
                                        </p:tgtEl>
                                        <p:attrNameLst>
                                          <p:attrName>style.visibility</p:attrName>
                                        </p:attrNameLst>
                                      </p:cBhvr>
                                      <p:to>
                                        <p:strVal val="visible"/>
                                      </p:to>
                                    </p:set>
                                    <p:animEffect transition="in" filter="wipe(right)">
                                      <p:cBhvr>
                                        <p:cTn id="22" dur="3000"/>
                                        <p:tgtEl>
                                          <p:spTgt spid="35"/>
                                        </p:tgtEl>
                                      </p:cBhvr>
                                    </p:animEffect>
                                  </p:childTnLst>
                                </p:cTn>
                              </p:par>
                              <p:par>
                                <p:cTn id="23" presetID="10" presetClass="entr" presetSubtype="0" repeatCount="indefinite" fill="hold" grpId="0" nodeType="withEffect">
                                  <p:stCondLst>
                                    <p:cond delay="0"/>
                                  </p:stCondLst>
                                  <p:endCondLst>
                                    <p:cond evt="onNext" delay="0">
                                      <p:tgtEl>
                                        <p:sldTgt/>
                                      </p:tgtEl>
                                    </p:cond>
                                  </p:endCondLst>
                                  <p:childTnLst>
                                    <p:set>
                                      <p:cBhvr>
                                        <p:cTn id="24" dur="1" fill="hold">
                                          <p:stCondLst>
                                            <p:cond delay="0"/>
                                          </p:stCondLst>
                                        </p:cTn>
                                        <p:tgtEl>
                                          <p:spTgt spid="50"/>
                                        </p:tgtEl>
                                        <p:attrNameLst>
                                          <p:attrName>style.visibility</p:attrName>
                                        </p:attrNameLst>
                                      </p:cBhvr>
                                      <p:to>
                                        <p:strVal val="visible"/>
                                      </p:to>
                                    </p:set>
                                    <p:animEffect transition="in" filter="fade">
                                      <p:cBhvr>
                                        <p:cTn id="25" dur="1000"/>
                                        <p:tgtEl>
                                          <p:spTgt spid="50"/>
                                        </p:tgtEl>
                                      </p:cBhvr>
                                    </p:animEffect>
                                  </p:childTnLst>
                                </p:cTn>
                              </p:par>
                              <p:par>
                                <p:cTn id="26" presetID="10" presetClass="entr" presetSubtype="0" repeatCount="indefinite" fill="hold" grpId="0" nodeType="withEffect">
                                  <p:stCondLst>
                                    <p:cond delay="600"/>
                                  </p:stCondLst>
                                  <p:endCondLst>
                                    <p:cond evt="onNext" delay="0">
                                      <p:tgtEl>
                                        <p:sldTgt/>
                                      </p:tgtEl>
                                    </p:cond>
                                  </p:endCondLst>
                                  <p:childTnLst>
                                    <p:set>
                                      <p:cBhvr>
                                        <p:cTn id="27" dur="1" fill="hold">
                                          <p:stCondLst>
                                            <p:cond delay="0"/>
                                          </p:stCondLst>
                                        </p:cTn>
                                        <p:tgtEl>
                                          <p:spTgt spid="49"/>
                                        </p:tgtEl>
                                        <p:attrNameLst>
                                          <p:attrName>style.visibility</p:attrName>
                                        </p:attrNameLst>
                                      </p:cBhvr>
                                      <p:to>
                                        <p:strVal val="visible"/>
                                      </p:to>
                                    </p:set>
                                    <p:animEffect transition="in" filter="fade">
                                      <p:cBhvr>
                                        <p:cTn id="28" dur="1000"/>
                                        <p:tgtEl>
                                          <p:spTgt spid="49"/>
                                        </p:tgtEl>
                                      </p:cBhvr>
                                    </p:animEffect>
                                  </p:childTnLst>
                                </p:cTn>
                              </p:par>
                              <p:par>
                                <p:cTn id="29" presetID="10" presetClass="entr" presetSubtype="0" repeatCount="indefinite" fill="hold" grpId="0" nodeType="withEffect">
                                  <p:stCondLst>
                                    <p:cond delay="1300"/>
                                  </p:stCondLst>
                                  <p:endCondLst>
                                    <p:cond evt="onNext" delay="0">
                                      <p:tgtEl>
                                        <p:sldTgt/>
                                      </p:tgtEl>
                                    </p:cond>
                                  </p:endCondLst>
                                  <p:childTnLst>
                                    <p:set>
                                      <p:cBhvr>
                                        <p:cTn id="30" dur="1" fill="hold">
                                          <p:stCondLst>
                                            <p:cond delay="0"/>
                                          </p:stCondLst>
                                        </p:cTn>
                                        <p:tgtEl>
                                          <p:spTgt spid="48"/>
                                        </p:tgtEl>
                                        <p:attrNameLst>
                                          <p:attrName>style.visibility</p:attrName>
                                        </p:attrNameLst>
                                      </p:cBhvr>
                                      <p:to>
                                        <p:strVal val="visible"/>
                                      </p:to>
                                    </p:set>
                                    <p:animEffect transition="in" filter="fade">
                                      <p:cBhvr>
                                        <p:cTn id="31" dur="1000"/>
                                        <p:tgtEl>
                                          <p:spTgt spid="48"/>
                                        </p:tgtEl>
                                      </p:cBhvr>
                                    </p:animEffect>
                                  </p:childTnLst>
                                </p:cTn>
                              </p:par>
                              <p:par>
                                <p:cTn id="32" presetID="10" presetClass="entr" presetSubtype="0" repeatCount="indefinite" fill="hold" grpId="0" nodeType="withEffect">
                                  <p:stCondLst>
                                    <p:cond delay="1800"/>
                                  </p:stCondLst>
                                  <p:endCondLst>
                                    <p:cond evt="onNext" delay="0">
                                      <p:tgtEl>
                                        <p:sldTgt/>
                                      </p:tgtEl>
                                    </p:cond>
                                  </p:endCondLst>
                                  <p:childTnLst>
                                    <p:set>
                                      <p:cBhvr>
                                        <p:cTn id="33" dur="1" fill="hold">
                                          <p:stCondLst>
                                            <p:cond delay="0"/>
                                          </p:stCondLst>
                                        </p:cTn>
                                        <p:tgtEl>
                                          <p:spTgt spid="42"/>
                                        </p:tgtEl>
                                        <p:attrNameLst>
                                          <p:attrName>style.visibility</p:attrName>
                                        </p:attrNameLst>
                                      </p:cBhvr>
                                      <p:to>
                                        <p:strVal val="visible"/>
                                      </p:to>
                                    </p:set>
                                    <p:animEffect transition="in" filter="fade">
                                      <p:cBhvr>
                                        <p:cTn id="34" dur="1000"/>
                                        <p:tgtEl>
                                          <p:spTgt spid="42"/>
                                        </p:tgtEl>
                                      </p:cBhvr>
                                    </p:animEffect>
                                  </p:childTnLst>
                                </p:cTn>
                              </p:par>
                              <p:par>
                                <p:cTn id="35" presetID="35" presetClass="path" presetSubtype="0" repeatCount="indefinite" autoRev="1" fill="hold" nodeType="withEffect">
                                  <p:stCondLst>
                                    <p:cond delay="0"/>
                                  </p:stCondLst>
                                  <p:childTnLst>
                                    <p:animMotion origin="layout" path="M -2.70833E-6 7.40741E-7 L -0.06705 7.40741E-7 " pathEditMode="relative" rAng="0" ptsTypes="AA">
                                      <p:cBhvr>
                                        <p:cTn id="36" dur="2000" fill="hold"/>
                                        <p:tgtEl>
                                          <p:spTgt spid="34"/>
                                        </p:tgtEl>
                                        <p:attrNameLst>
                                          <p:attrName>ppt_x</p:attrName>
                                          <p:attrName>ppt_y</p:attrName>
                                        </p:attrNameLst>
                                      </p:cBhvr>
                                      <p:rCtr x="-3359" y="0"/>
                                    </p:animMotion>
                                  </p:childTnLst>
                                </p:cTn>
                              </p:par>
                              <p:par>
                                <p:cTn id="37" presetID="63" presetClass="path" presetSubtype="0" repeatCount="indefinite" autoRev="1" fill="hold" nodeType="withEffect">
                                  <p:stCondLst>
                                    <p:cond delay="0"/>
                                  </p:stCondLst>
                                  <p:childTnLst>
                                    <p:animMotion origin="layout" path="M 4.58333E-6 -3.33333E-6 L 0.0496 -3.33333E-6 " pathEditMode="relative" rAng="0" ptsTypes="AA">
                                      <p:cBhvr>
                                        <p:cTn id="38" dur="2000" fill="hold"/>
                                        <p:tgtEl>
                                          <p:spTgt spid="33"/>
                                        </p:tgtEl>
                                        <p:attrNameLst>
                                          <p:attrName>ppt_x</p:attrName>
                                          <p:attrName>ppt_y</p:attrName>
                                        </p:attrNameLst>
                                      </p:cBhvr>
                                      <p:rCtr x="2474" y="0"/>
                                    </p:animMotion>
                                  </p:childTnLst>
                                </p:cTn>
                              </p:par>
                              <p:par>
                                <p:cTn id="39" presetID="22" presetClass="entr" presetSubtype="8" repeatCount="indefinite" fill="hold" nodeType="with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wipe(left)">
                                      <p:cBhvr>
                                        <p:cTn id="41" dur="3000"/>
                                        <p:tgtEl>
                                          <p:spTgt spid="62"/>
                                        </p:tgtEl>
                                      </p:cBhvr>
                                    </p:animEffect>
                                  </p:childTnLst>
                                </p:cTn>
                              </p:par>
                              <p:par>
                                <p:cTn id="42" presetID="22" presetClass="entr" presetSubtype="8" repeatCount="indefinite" fill="hold" nodeType="withEffect">
                                  <p:stCondLst>
                                    <p:cond delay="500"/>
                                  </p:stCondLst>
                                  <p:childTnLst>
                                    <p:set>
                                      <p:cBhvr>
                                        <p:cTn id="43" dur="1" fill="hold">
                                          <p:stCondLst>
                                            <p:cond delay="0"/>
                                          </p:stCondLst>
                                        </p:cTn>
                                        <p:tgtEl>
                                          <p:spTgt spid="69"/>
                                        </p:tgtEl>
                                        <p:attrNameLst>
                                          <p:attrName>style.visibility</p:attrName>
                                        </p:attrNameLst>
                                      </p:cBhvr>
                                      <p:to>
                                        <p:strVal val="visible"/>
                                      </p:to>
                                    </p:set>
                                    <p:animEffect transition="in" filter="wipe(left)">
                                      <p:cBhvr>
                                        <p:cTn id="44" dur="2000"/>
                                        <p:tgtEl>
                                          <p:spTgt spid="69"/>
                                        </p:tgtEl>
                                      </p:cBhvr>
                                    </p:animEffect>
                                  </p:childTnLst>
                                </p:cTn>
                              </p:par>
                              <p:par>
                                <p:cTn id="45" presetID="22" presetClass="entr" presetSubtype="8" repeatCount="indefinite" fill="hold" nodeType="withEffect">
                                  <p:stCondLst>
                                    <p:cond delay="900"/>
                                  </p:stCondLst>
                                  <p:childTnLst>
                                    <p:set>
                                      <p:cBhvr>
                                        <p:cTn id="46" dur="1" fill="hold">
                                          <p:stCondLst>
                                            <p:cond delay="0"/>
                                          </p:stCondLst>
                                        </p:cTn>
                                        <p:tgtEl>
                                          <p:spTgt spid="68"/>
                                        </p:tgtEl>
                                        <p:attrNameLst>
                                          <p:attrName>style.visibility</p:attrName>
                                        </p:attrNameLst>
                                      </p:cBhvr>
                                      <p:to>
                                        <p:strVal val="visible"/>
                                      </p:to>
                                    </p:set>
                                    <p:animEffect transition="in" filter="wipe(left)">
                                      <p:cBhvr>
                                        <p:cTn id="47" dur="2000"/>
                                        <p:tgtEl>
                                          <p:spTgt spid="68"/>
                                        </p:tgtEl>
                                      </p:cBhvr>
                                    </p:animEffect>
                                  </p:childTnLst>
                                </p:cTn>
                              </p:par>
                              <p:par>
                                <p:cTn id="48" presetID="22" presetClass="entr" presetSubtype="8" repeatCount="indefinite" fill="hold" nodeType="withEffect">
                                  <p:stCondLst>
                                    <p:cond delay="1400"/>
                                  </p:stCondLst>
                                  <p:childTnLst>
                                    <p:set>
                                      <p:cBhvr>
                                        <p:cTn id="49" dur="1" fill="hold">
                                          <p:stCondLst>
                                            <p:cond delay="0"/>
                                          </p:stCondLst>
                                        </p:cTn>
                                        <p:tgtEl>
                                          <p:spTgt spid="67"/>
                                        </p:tgtEl>
                                        <p:attrNameLst>
                                          <p:attrName>style.visibility</p:attrName>
                                        </p:attrNameLst>
                                      </p:cBhvr>
                                      <p:to>
                                        <p:strVal val="visible"/>
                                      </p:to>
                                    </p:set>
                                    <p:animEffect transition="in" filter="wipe(left)">
                                      <p:cBhvr>
                                        <p:cTn id="50" dur="2000"/>
                                        <p:tgtEl>
                                          <p:spTgt spid="67"/>
                                        </p:tgtEl>
                                      </p:cBhvr>
                                    </p:animEffect>
                                  </p:childTnLst>
                                </p:cTn>
                              </p:par>
                              <p:par>
                                <p:cTn id="51" presetID="22" presetClass="entr" presetSubtype="2" repeatCount="indefinite" fill="hold" nodeType="with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3000"/>
                                        <p:tgtEl>
                                          <p:spTgt spid="51"/>
                                        </p:tgtEl>
                                      </p:cBhvr>
                                    </p:animEffect>
                                  </p:childTnLst>
                                </p:cTn>
                              </p:par>
                              <p:par>
                                <p:cTn id="54" presetID="22" presetClass="entr" presetSubtype="2" repeatCount="indefinite" fill="hold" nodeType="withEffect">
                                  <p:stCondLst>
                                    <p:cond delay="900"/>
                                  </p:stCondLst>
                                  <p:childTnLst>
                                    <p:set>
                                      <p:cBhvr>
                                        <p:cTn id="55" dur="1" fill="hold">
                                          <p:stCondLst>
                                            <p:cond delay="0"/>
                                          </p:stCondLst>
                                        </p:cTn>
                                        <p:tgtEl>
                                          <p:spTgt spid="59"/>
                                        </p:tgtEl>
                                        <p:attrNameLst>
                                          <p:attrName>style.visibility</p:attrName>
                                        </p:attrNameLst>
                                      </p:cBhvr>
                                      <p:to>
                                        <p:strVal val="visible"/>
                                      </p:to>
                                    </p:set>
                                    <p:animEffect transition="in" filter="wipe(right)">
                                      <p:cBhvr>
                                        <p:cTn id="56" dur="3000"/>
                                        <p:tgtEl>
                                          <p:spTgt spid="59"/>
                                        </p:tgtEl>
                                      </p:cBhvr>
                                    </p:animEffect>
                                  </p:childTnLst>
                                </p:cTn>
                              </p:par>
                              <p:par>
                                <p:cTn id="57" presetID="10" presetClass="entr" presetSubtype="0" repeatCount="indefinite" fill="hold" grpId="0" nodeType="withEffect">
                                  <p:stCondLst>
                                    <p:cond delay="0"/>
                                  </p:stCondLst>
                                  <p:endCondLst>
                                    <p:cond evt="onNext" delay="0">
                                      <p:tgtEl>
                                        <p:sldTgt/>
                                      </p:tgtEl>
                                    </p:cond>
                                  </p:end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childTnLst>
                                </p:cTn>
                              </p:par>
                              <p:par>
                                <p:cTn id="60" presetID="10" presetClass="entr" presetSubtype="0" repeatCount="indefinite" fill="hold" grpId="0" nodeType="withEffect">
                                  <p:stCondLst>
                                    <p:cond delay="600"/>
                                  </p:stCondLst>
                                  <p:endCondLst>
                                    <p:cond evt="onNext" delay="0">
                                      <p:tgtEl>
                                        <p:sldTgt/>
                                      </p:tgtEl>
                                    </p:cond>
                                  </p:endCondLst>
                                  <p:childTnLst>
                                    <p:set>
                                      <p:cBhvr>
                                        <p:cTn id="61" dur="1" fill="hold">
                                          <p:stCondLst>
                                            <p:cond delay="0"/>
                                          </p:stCondLst>
                                        </p:cTn>
                                        <p:tgtEl>
                                          <p:spTgt spid="73"/>
                                        </p:tgtEl>
                                        <p:attrNameLst>
                                          <p:attrName>style.visibility</p:attrName>
                                        </p:attrNameLst>
                                      </p:cBhvr>
                                      <p:to>
                                        <p:strVal val="visible"/>
                                      </p:to>
                                    </p:set>
                                    <p:animEffect transition="in" filter="fade">
                                      <p:cBhvr>
                                        <p:cTn id="62" dur="1000"/>
                                        <p:tgtEl>
                                          <p:spTgt spid="73"/>
                                        </p:tgtEl>
                                      </p:cBhvr>
                                    </p:animEffect>
                                  </p:childTnLst>
                                </p:cTn>
                              </p:par>
                              <p:par>
                                <p:cTn id="63" presetID="10" presetClass="entr" presetSubtype="0" repeatCount="indefinite" fill="hold" grpId="0" nodeType="withEffect">
                                  <p:stCondLst>
                                    <p:cond delay="1300"/>
                                  </p:stCondLst>
                                  <p:endCondLst>
                                    <p:cond evt="onNext" delay="0">
                                      <p:tgtEl>
                                        <p:sldTgt/>
                                      </p:tgtEl>
                                    </p:cond>
                                  </p:end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childTnLst>
                                </p:cTn>
                              </p:par>
                              <p:par>
                                <p:cTn id="66" presetID="10" presetClass="entr" presetSubtype="0" repeatCount="indefinite" fill="hold" grpId="0" nodeType="withEffect">
                                  <p:stCondLst>
                                    <p:cond delay="1800"/>
                                  </p:stCondLst>
                                  <p:endCondLst>
                                    <p:cond evt="onNext" delay="0">
                                      <p:tgtEl>
                                        <p:sldTgt/>
                                      </p:tgtEl>
                                    </p:cond>
                                  </p:endCondLst>
                                  <p:childTnLst>
                                    <p:set>
                                      <p:cBhvr>
                                        <p:cTn id="67" dur="1" fill="hold">
                                          <p:stCondLst>
                                            <p:cond delay="0"/>
                                          </p:stCondLst>
                                        </p:cTn>
                                        <p:tgtEl>
                                          <p:spTgt spid="66"/>
                                        </p:tgtEl>
                                        <p:attrNameLst>
                                          <p:attrName>style.visibility</p:attrName>
                                        </p:attrNameLst>
                                      </p:cBhvr>
                                      <p:to>
                                        <p:strVal val="visible"/>
                                      </p:to>
                                    </p:set>
                                    <p:animEffect transition="in" filter="fade">
                                      <p:cBhvr>
                                        <p:cTn id="68" dur="1000"/>
                                        <p:tgtEl>
                                          <p:spTgt spid="66"/>
                                        </p:tgtEl>
                                      </p:cBhvr>
                                    </p:animEffect>
                                  </p:childTnLst>
                                </p:cTn>
                              </p:par>
                              <p:par>
                                <p:cTn id="69" presetID="35" presetClass="path" presetSubtype="0" repeatCount="indefinite" autoRev="1" fill="hold" nodeType="withEffect">
                                  <p:stCondLst>
                                    <p:cond delay="0"/>
                                  </p:stCondLst>
                                  <p:childTnLst>
                                    <p:animMotion origin="layout" path="M -2.70833E-6 -3.7037E-7 L -0.06705 -3.7037E-7 " pathEditMode="relative" rAng="0" ptsTypes="AA">
                                      <p:cBhvr>
                                        <p:cTn id="70" dur="2000" fill="hold"/>
                                        <p:tgtEl>
                                          <p:spTgt spid="58"/>
                                        </p:tgtEl>
                                        <p:attrNameLst>
                                          <p:attrName>ppt_x</p:attrName>
                                          <p:attrName>ppt_y</p:attrName>
                                        </p:attrNameLst>
                                      </p:cBhvr>
                                      <p:rCtr x="-3359" y="0"/>
                                    </p:animMotion>
                                  </p:childTnLst>
                                </p:cTn>
                              </p:par>
                              <p:par>
                                <p:cTn id="71" presetID="63" presetClass="path" presetSubtype="0" repeatCount="indefinite" autoRev="1" fill="hold" nodeType="withEffect">
                                  <p:stCondLst>
                                    <p:cond delay="0"/>
                                  </p:stCondLst>
                                  <p:childTnLst>
                                    <p:animMotion origin="layout" path="M 4.58333E-6 -4.44444E-6 L 0.0496 -4.44444E-6 " pathEditMode="relative" rAng="0" ptsTypes="AA">
                                      <p:cBhvr>
                                        <p:cTn id="72" dur="2000" fill="hold"/>
                                        <p:tgtEl>
                                          <p:spTgt spid="57"/>
                                        </p:tgtEl>
                                        <p:attrNameLst>
                                          <p:attrName>ppt_x</p:attrName>
                                          <p:attrName>ppt_y</p:attrName>
                                        </p:attrNameLst>
                                      </p:cBhvr>
                                      <p:rCtr x="2474" y="0"/>
                                    </p:animMotion>
                                  </p:childTnLst>
                                </p:cTn>
                              </p:par>
                              <p:par>
                                <p:cTn id="73" presetID="22" presetClass="entr" presetSubtype="8" fill="hold" nodeType="withEffect">
                                  <p:stCondLst>
                                    <p:cond delay="2900"/>
                                  </p:stCondLst>
                                  <p:childTnLst>
                                    <p:set>
                                      <p:cBhvr>
                                        <p:cTn id="74" dur="1" fill="hold">
                                          <p:stCondLst>
                                            <p:cond delay="0"/>
                                          </p:stCondLst>
                                        </p:cTn>
                                        <p:tgtEl>
                                          <p:spTgt spid="75"/>
                                        </p:tgtEl>
                                        <p:attrNameLst>
                                          <p:attrName>style.visibility</p:attrName>
                                        </p:attrNameLst>
                                      </p:cBhvr>
                                      <p:to>
                                        <p:strVal val="visible"/>
                                      </p:to>
                                    </p:set>
                                    <p:animEffect transition="in" filter="wipe(left)">
                                      <p:cBhvr>
                                        <p:cTn id="75" dur="1100"/>
                                        <p:tgtEl>
                                          <p:spTgt spid="75"/>
                                        </p:tgtEl>
                                      </p:cBhvr>
                                    </p:animEffect>
                                  </p:childTnLst>
                                </p:cTn>
                              </p:par>
                              <p:par>
                                <p:cTn id="76" presetID="31" presetClass="entr" presetSubtype="0" fill="hold" nodeType="withEffect">
                                  <p:stCondLst>
                                    <p:cond delay="4000"/>
                                  </p:stCondLst>
                                  <p:childTnLst>
                                    <p:set>
                                      <p:cBhvr>
                                        <p:cTn id="77" dur="1" fill="hold">
                                          <p:stCondLst>
                                            <p:cond delay="0"/>
                                          </p:stCondLst>
                                        </p:cTn>
                                        <p:tgtEl>
                                          <p:spTgt spid="80"/>
                                        </p:tgtEl>
                                        <p:attrNameLst>
                                          <p:attrName>style.visibility</p:attrName>
                                        </p:attrNameLst>
                                      </p:cBhvr>
                                      <p:to>
                                        <p:strVal val="visible"/>
                                      </p:to>
                                    </p:set>
                                    <p:anim calcmode="lin" valueType="num">
                                      <p:cBhvr>
                                        <p:cTn id="78" dur="500" fill="hold"/>
                                        <p:tgtEl>
                                          <p:spTgt spid="80"/>
                                        </p:tgtEl>
                                        <p:attrNameLst>
                                          <p:attrName>ppt_w</p:attrName>
                                        </p:attrNameLst>
                                      </p:cBhvr>
                                      <p:tavLst>
                                        <p:tav tm="0">
                                          <p:val>
                                            <p:fltVal val="0"/>
                                          </p:val>
                                        </p:tav>
                                        <p:tav tm="100000">
                                          <p:val>
                                            <p:strVal val="#ppt_w"/>
                                          </p:val>
                                        </p:tav>
                                      </p:tavLst>
                                    </p:anim>
                                    <p:anim calcmode="lin" valueType="num">
                                      <p:cBhvr>
                                        <p:cTn id="79" dur="500" fill="hold"/>
                                        <p:tgtEl>
                                          <p:spTgt spid="80"/>
                                        </p:tgtEl>
                                        <p:attrNameLst>
                                          <p:attrName>ppt_h</p:attrName>
                                        </p:attrNameLst>
                                      </p:cBhvr>
                                      <p:tavLst>
                                        <p:tav tm="0">
                                          <p:val>
                                            <p:fltVal val="0"/>
                                          </p:val>
                                        </p:tav>
                                        <p:tav tm="100000">
                                          <p:val>
                                            <p:strVal val="#ppt_h"/>
                                          </p:val>
                                        </p:tav>
                                      </p:tavLst>
                                    </p:anim>
                                    <p:anim calcmode="lin" valueType="num">
                                      <p:cBhvr>
                                        <p:cTn id="80" dur="500" fill="hold"/>
                                        <p:tgtEl>
                                          <p:spTgt spid="80"/>
                                        </p:tgtEl>
                                        <p:attrNameLst>
                                          <p:attrName>style.rotation</p:attrName>
                                        </p:attrNameLst>
                                      </p:cBhvr>
                                      <p:tavLst>
                                        <p:tav tm="0">
                                          <p:val>
                                            <p:fltVal val="90"/>
                                          </p:val>
                                        </p:tav>
                                        <p:tav tm="100000">
                                          <p:val>
                                            <p:fltVal val="0"/>
                                          </p:val>
                                        </p:tav>
                                      </p:tavLst>
                                    </p:anim>
                                    <p:animEffect transition="in" filter="fade">
                                      <p:cBhvr>
                                        <p:cTn id="81" dur="500"/>
                                        <p:tgtEl>
                                          <p:spTgt spid="80"/>
                                        </p:tgtEl>
                                      </p:cBhvr>
                                    </p:animEffect>
                                  </p:childTnLst>
                                </p:cTn>
                              </p:par>
                              <p:par>
                                <p:cTn id="82" presetID="22" presetClass="entr" presetSubtype="4" fill="hold" nodeType="withEffect">
                                  <p:stCondLst>
                                    <p:cond delay="4500"/>
                                  </p:stCondLst>
                                  <p:childTnLst>
                                    <p:set>
                                      <p:cBhvr>
                                        <p:cTn id="83" dur="1" fill="hold">
                                          <p:stCondLst>
                                            <p:cond delay="0"/>
                                          </p:stCondLst>
                                        </p:cTn>
                                        <p:tgtEl>
                                          <p:spTgt spid="76"/>
                                        </p:tgtEl>
                                        <p:attrNameLst>
                                          <p:attrName>style.visibility</p:attrName>
                                        </p:attrNameLst>
                                      </p:cBhvr>
                                      <p:to>
                                        <p:strVal val="visible"/>
                                      </p:to>
                                    </p:set>
                                    <p:animEffect transition="in" filter="wipe(down)">
                                      <p:cBhvr>
                                        <p:cTn id="84" dur="750"/>
                                        <p:tgtEl>
                                          <p:spTgt spid="76"/>
                                        </p:tgtEl>
                                      </p:cBhvr>
                                    </p:animEffect>
                                  </p:childTnLst>
                                </p:cTn>
                              </p:par>
                              <p:par>
                                <p:cTn id="85" presetID="22" presetClass="entr" presetSubtype="8" fill="hold" nodeType="withEffect">
                                  <p:stCondLst>
                                    <p:cond delay="525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750"/>
                                        <p:tgtEl>
                                          <p:spTgt spid="77"/>
                                        </p:tgtEl>
                                      </p:cBhvr>
                                    </p:animEffect>
                                  </p:childTnLst>
                                </p:cTn>
                              </p:par>
                              <p:par>
                                <p:cTn id="88" presetID="22" presetClass="entr" presetSubtype="1" fill="hold" nodeType="withEffect">
                                  <p:stCondLst>
                                    <p:cond delay="6750"/>
                                  </p:stCondLst>
                                  <p:childTnLst>
                                    <p:set>
                                      <p:cBhvr>
                                        <p:cTn id="89" dur="1" fill="hold">
                                          <p:stCondLst>
                                            <p:cond delay="0"/>
                                          </p:stCondLst>
                                        </p:cTn>
                                        <p:tgtEl>
                                          <p:spTgt spid="78"/>
                                        </p:tgtEl>
                                        <p:attrNameLst>
                                          <p:attrName>style.visibility</p:attrName>
                                        </p:attrNameLst>
                                      </p:cBhvr>
                                      <p:to>
                                        <p:strVal val="visible"/>
                                      </p:to>
                                    </p:set>
                                    <p:animEffect transition="in" filter="wipe(up)">
                                      <p:cBhvr>
                                        <p:cTn id="90" dur="750"/>
                                        <p:tgtEl>
                                          <p:spTgt spid="78"/>
                                        </p:tgtEl>
                                      </p:cBhvr>
                                    </p:animEffect>
                                  </p:childTnLst>
                                </p:cTn>
                              </p:par>
                              <p:par>
                                <p:cTn id="91" presetID="22" presetClass="entr" presetSubtype="2" fill="hold" nodeType="withEffect">
                                  <p:stCondLst>
                                    <p:cond delay="7500"/>
                                  </p:stCondLst>
                                  <p:childTnLst>
                                    <p:set>
                                      <p:cBhvr>
                                        <p:cTn id="92" dur="1" fill="hold">
                                          <p:stCondLst>
                                            <p:cond delay="0"/>
                                          </p:stCondLst>
                                        </p:cTn>
                                        <p:tgtEl>
                                          <p:spTgt spid="79"/>
                                        </p:tgtEl>
                                        <p:attrNameLst>
                                          <p:attrName>style.visibility</p:attrName>
                                        </p:attrNameLst>
                                      </p:cBhvr>
                                      <p:to>
                                        <p:strVal val="visible"/>
                                      </p:to>
                                    </p:set>
                                    <p:animEffect transition="in" filter="wipe(right)">
                                      <p:cBhvr>
                                        <p:cTn id="93" dur="750"/>
                                        <p:tgtEl>
                                          <p:spTgt spid="79"/>
                                        </p:tgtEl>
                                      </p:cBhvr>
                                    </p:animEffect>
                                  </p:childTnLst>
                                </p:cTn>
                              </p:par>
                              <p:par>
                                <p:cTn id="94" presetID="8" presetClass="emph" presetSubtype="0" repeatCount="indefinite" fill="hold" nodeType="withEffect">
                                  <p:stCondLst>
                                    <p:cond delay="4000"/>
                                  </p:stCondLst>
                                  <p:childTnLst>
                                    <p:animRot by="21600000">
                                      <p:cBhvr>
                                        <p:cTn id="95" dur="5500" fill="hold"/>
                                        <p:tgtEl>
                                          <p:spTgt spid="8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8" grpId="0" animBg="1"/>
      <p:bldP spid="49" grpId="0" animBg="1"/>
      <p:bldP spid="50" grpId="0" animBg="1"/>
      <p:bldP spid="66" grpId="0" animBg="1"/>
      <p:bldP spid="72" grpId="0" animBg="1"/>
      <p:bldP spid="73" grpId="0" animBg="1"/>
      <p:bldP spid="74"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6" name="Group 25" hidden="1">
            <a:extLst>
              <a:ext uri="{FF2B5EF4-FFF2-40B4-BE49-F238E27FC236}">
                <a16:creationId xmlns:a16="http://schemas.microsoft.com/office/drawing/2014/main" id="{E765920E-4251-400C-A584-49820EF86DC0}"/>
              </a:ext>
            </a:extLst>
          </p:cNvPr>
          <p:cNvGrpSpPr/>
          <p:nvPr/>
        </p:nvGrpSpPr>
        <p:grpSpPr>
          <a:xfrm flipH="1">
            <a:off x="6458730" y="13716000"/>
            <a:ext cx="5588294" cy="474304"/>
            <a:chOff x="396540" y="859316"/>
            <a:chExt cx="5588294" cy="474304"/>
          </a:xfrm>
          <a:effectLst>
            <a:glow rad="50800">
              <a:srgbClr val="00B0F0">
                <a:alpha val="27000"/>
              </a:srgbClr>
            </a:glow>
          </a:effectLst>
        </p:grpSpPr>
        <p:cxnSp>
          <p:nvCxnSpPr>
            <p:cNvPr id="27" name="Straight Connector 26" hidden="1">
              <a:extLst>
                <a:ext uri="{FF2B5EF4-FFF2-40B4-BE49-F238E27FC236}">
                  <a16:creationId xmlns:a16="http://schemas.microsoft.com/office/drawing/2014/main" id="{72CA0E71-EA2B-4EE6-B075-B4F5944D580A}"/>
                </a:ext>
              </a:extLst>
            </p:cNvPr>
            <p:cNvCxnSpPr/>
            <p:nvPr/>
          </p:nvCxnSpPr>
          <p:spPr>
            <a:xfrm>
              <a:off x="396540" y="861141"/>
              <a:ext cx="164151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hidden="1">
              <a:extLst>
                <a:ext uri="{FF2B5EF4-FFF2-40B4-BE49-F238E27FC236}">
                  <a16:creationId xmlns:a16="http://schemas.microsoft.com/office/drawing/2014/main" id="{D0AF223A-F143-4D11-84E8-F6BDA7AF32EE}"/>
                </a:ext>
              </a:extLst>
            </p:cNvPr>
            <p:cNvCxnSpPr>
              <a:cxnSpLocks/>
            </p:cNvCxnSpPr>
            <p:nvPr/>
          </p:nvCxnSpPr>
          <p:spPr>
            <a:xfrm>
              <a:off x="2585044" y="1286166"/>
              <a:ext cx="25011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hidden="1">
              <a:extLst>
                <a:ext uri="{FF2B5EF4-FFF2-40B4-BE49-F238E27FC236}">
                  <a16:creationId xmlns:a16="http://schemas.microsoft.com/office/drawing/2014/main" id="{2EF6477C-B11A-42D9-BB6B-D7106D48D25D}"/>
                </a:ext>
              </a:extLst>
            </p:cNvPr>
            <p:cNvCxnSpPr>
              <a:cxnSpLocks/>
            </p:cNvCxnSpPr>
            <p:nvPr/>
          </p:nvCxnSpPr>
          <p:spPr>
            <a:xfrm>
              <a:off x="2027104" y="859316"/>
              <a:ext cx="567065" cy="4286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Oval 30" hidden="1">
              <a:extLst>
                <a:ext uri="{FF2B5EF4-FFF2-40B4-BE49-F238E27FC236}">
                  <a16:creationId xmlns:a16="http://schemas.microsoft.com/office/drawing/2014/main" id="{3C07EAA0-BE1F-4B53-9D34-F848CB7E1B04}"/>
                </a:ext>
              </a:extLst>
            </p:cNvPr>
            <p:cNvSpPr/>
            <p:nvPr/>
          </p:nvSpPr>
          <p:spPr>
            <a:xfrm flipV="1">
              <a:off x="5091675" y="1238712"/>
              <a:ext cx="94908" cy="9490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2" name="Straight Connector 31" hidden="1">
              <a:extLst>
                <a:ext uri="{FF2B5EF4-FFF2-40B4-BE49-F238E27FC236}">
                  <a16:creationId xmlns:a16="http://schemas.microsoft.com/office/drawing/2014/main" id="{EA954272-6C8A-484C-A5A7-E492F2850821}"/>
                </a:ext>
              </a:extLst>
            </p:cNvPr>
            <p:cNvCxnSpPr>
              <a:cxnSpLocks/>
            </p:cNvCxnSpPr>
            <p:nvPr/>
          </p:nvCxnSpPr>
          <p:spPr>
            <a:xfrm>
              <a:off x="5186583" y="1290248"/>
              <a:ext cx="79825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hidden="1">
            <a:extLst>
              <a:ext uri="{FF2B5EF4-FFF2-40B4-BE49-F238E27FC236}">
                <a16:creationId xmlns:a16="http://schemas.microsoft.com/office/drawing/2014/main" id="{A7CCFFAD-4E25-424C-B792-A9BD913BAB26}"/>
              </a:ext>
            </a:extLst>
          </p:cNvPr>
          <p:cNvCxnSpPr>
            <a:cxnSpLocks/>
          </p:cNvCxnSpPr>
          <p:nvPr/>
        </p:nvCxnSpPr>
        <p:spPr>
          <a:xfrm flipH="1">
            <a:off x="7780015" y="6485841"/>
            <a:ext cx="981559"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34" name="Straight Connector 33" hidden="1">
            <a:extLst>
              <a:ext uri="{FF2B5EF4-FFF2-40B4-BE49-F238E27FC236}">
                <a16:creationId xmlns:a16="http://schemas.microsoft.com/office/drawing/2014/main" id="{0CAAB2EC-FA25-4E94-8C51-301864441C88}"/>
              </a:ext>
            </a:extLst>
          </p:cNvPr>
          <p:cNvCxnSpPr>
            <a:cxnSpLocks/>
          </p:cNvCxnSpPr>
          <p:nvPr/>
        </p:nvCxnSpPr>
        <p:spPr>
          <a:xfrm flipH="1">
            <a:off x="7425130" y="6278113"/>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35" name="Group 34" hidden="1">
            <a:extLst>
              <a:ext uri="{FF2B5EF4-FFF2-40B4-BE49-F238E27FC236}">
                <a16:creationId xmlns:a16="http://schemas.microsoft.com/office/drawing/2014/main" id="{4B166ECB-B08B-4D7F-9D15-8644288D1285}"/>
              </a:ext>
            </a:extLst>
          </p:cNvPr>
          <p:cNvGrpSpPr/>
          <p:nvPr/>
        </p:nvGrpSpPr>
        <p:grpSpPr>
          <a:xfrm flipH="1">
            <a:off x="9479850" y="13716000"/>
            <a:ext cx="702507" cy="215359"/>
            <a:chOff x="2261207" y="1178878"/>
            <a:chExt cx="702507" cy="215359"/>
          </a:xfrm>
          <a:effectLst>
            <a:glow rad="50800">
              <a:srgbClr val="00B0F0">
                <a:alpha val="27000"/>
              </a:srgbClr>
            </a:glow>
          </a:effectLst>
        </p:grpSpPr>
        <p:cxnSp>
          <p:nvCxnSpPr>
            <p:cNvPr id="36" name="Straight Connector 35" hidden="1">
              <a:extLst>
                <a:ext uri="{FF2B5EF4-FFF2-40B4-BE49-F238E27FC236}">
                  <a16:creationId xmlns:a16="http://schemas.microsoft.com/office/drawing/2014/main" id="{977BB2FD-E807-49F4-A116-643881A38600}"/>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hidden="1">
              <a:extLst>
                <a:ext uri="{FF2B5EF4-FFF2-40B4-BE49-F238E27FC236}">
                  <a16:creationId xmlns:a16="http://schemas.microsoft.com/office/drawing/2014/main" id="{F784DD01-337E-48A2-B273-ADBEC8D05988}"/>
                </a:ext>
              </a:extLst>
            </p:cNvPr>
            <p:cNvCxnSpPr>
              <a:cxnSpLocks/>
            </p:cNvCxnSpPr>
            <p:nvPr/>
          </p:nvCxnSpPr>
          <p:spPr>
            <a:xfrm>
              <a:off x="2261207"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8" name="Group 37" hidden="1">
            <a:extLst>
              <a:ext uri="{FF2B5EF4-FFF2-40B4-BE49-F238E27FC236}">
                <a16:creationId xmlns:a16="http://schemas.microsoft.com/office/drawing/2014/main" id="{C45549C6-7225-4385-95DE-23A81523CCC1}"/>
              </a:ext>
            </a:extLst>
          </p:cNvPr>
          <p:cNvGrpSpPr/>
          <p:nvPr/>
        </p:nvGrpSpPr>
        <p:grpSpPr>
          <a:xfrm>
            <a:off x="218201" y="13716000"/>
            <a:ext cx="4336374" cy="428675"/>
            <a:chOff x="218201" y="6013788"/>
            <a:chExt cx="4336374" cy="428675"/>
          </a:xfrm>
        </p:grpSpPr>
        <p:cxnSp>
          <p:nvCxnSpPr>
            <p:cNvPr id="39" name="Straight Connector 38" hidden="1">
              <a:extLst>
                <a:ext uri="{FF2B5EF4-FFF2-40B4-BE49-F238E27FC236}">
                  <a16:creationId xmlns:a16="http://schemas.microsoft.com/office/drawing/2014/main" id="{E137A9F0-91D4-4FA1-80D1-F8187812927C}"/>
                </a:ext>
              </a:extLst>
            </p:cNvPr>
            <p:cNvCxnSpPr/>
            <p:nvPr/>
          </p:nvCxnSpPr>
          <p:spPr>
            <a:xfrm>
              <a:off x="218201" y="6015613"/>
              <a:ext cx="1641514"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0" name="Straight Connector 39" hidden="1">
              <a:extLst>
                <a:ext uri="{FF2B5EF4-FFF2-40B4-BE49-F238E27FC236}">
                  <a16:creationId xmlns:a16="http://schemas.microsoft.com/office/drawing/2014/main" id="{D73B7460-BC8E-4DBD-8225-9B68D1EC0578}"/>
                </a:ext>
              </a:extLst>
            </p:cNvPr>
            <p:cNvCxnSpPr>
              <a:cxnSpLocks/>
            </p:cNvCxnSpPr>
            <p:nvPr/>
          </p:nvCxnSpPr>
          <p:spPr>
            <a:xfrm>
              <a:off x="2406705" y="6440638"/>
              <a:ext cx="2147870"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1" name="Straight Connector 40" hidden="1">
              <a:extLst>
                <a:ext uri="{FF2B5EF4-FFF2-40B4-BE49-F238E27FC236}">
                  <a16:creationId xmlns:a16="http://schemas.microsoft.com/office/drawing/2014/main" id="{0BAB8909-F2DD-4284-B724-B4A3FA299D42}"/>
                </a:ext>
              </a:extLst>
            </p:cNvPr>
            <p:cNvCxnSpPr>
              <a:cxnSpLocks/>
            </p:cNvCxnSpPr>
            <p:nvPr/>
          </p:nvCxnSpPr>
          <p:spPr>
            <a:xfrm>
              <a:off x="1848765" y="6013788"/>
              <a:ext cx="567065" cy="428675"/>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sp>
        <p:nvSpPr>
          <p:cNvPr id="42" name="Oval 41" hidden="1">
            <a:extLst>
              <a:ext uri="{FF2B5EF4-FFF2-40B4-BE49-F238E27FC236}">
                <a16:creationId xmlns:a16="http://schemas.microsoft.com/office/drawing/2014/main" id="{6892A4C6-F8D0-4F75-BD23-F3B89934CC1D}"/>
              </a:ext>
            </a:extLst>
          </p:cNvPr>
          <p:cNvSpPr/>
          <p:nvPr/>
        </p:nvSpPr>
        <p:spPr>
          <a:xfrm flipV="1">
            <a:off x="6057834"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3" name="Straight Connector 42" hidden="1">
            <a:extLst>
              <a:ext uri="{FF2B5EF4-FFF2-40B4-BE49-F238E27FC236}">
                <a16:creationId xmlns:a16="http://schemas.microsoft.com/office/drawing/2014/main" id="{928A56D9-94A4-4098-BB3F-7D435159FFC6}"/>
              </a:ext>
            </a:extLst>
          </p:cNvPr>
          <p:cNvCxnSpPr>
            <a:cxnSpLocks/>
          </p:cNvCxnSpPr>
          <p:nvPr/>
        </p:nvCxnSpPr>
        <p:spPr>
          <a:xfrm>
            <a:off x="3024646" y="137160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4" name="Straight Connector 43" hidden="1">
            <a:extLst>
              <a:ext uri="{FF2B5EF4-FFF2-40B4-BE49-F238E27FC236}">
                <a16:creationId xmlns:a16="http://schemas.microsoft.com/office/drawing/2014/main" id="{24B084AE-9B86-4EB5-8E93-616C4D8C0B5F}"/>
              </a:ext>
            </a:extLst>
          </p:cNvPr>
          <p:cNvCxnSpPr>
            <a:cxnSpLocks/>
          </p:cNvCxnSpPr>
          <p:nvPr/>
        </p:nvCxnSpPr>
        <p:spPr>
          <a:xfrm>
            <a:off x="2600261" y="137160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45" name="Group 44" hidden="1">
            <a:extLst>
              <a:ext uri="{FF2B5EF4-FFF2-40B4-BE49-F238E27FC236}">
                <a16:creationId xmlns:a16="http://schemas.microsoft.com/office/drawing/2014/main" id="{FE2C666D-A570-43A4-9278-DFC2B5EAC846}"/>
              </a:ext>
            </a:extLst>
          </p:cNvPr>
          <p:cNvGrpSpPr/>
          <p:nvPr/>
        </p:nvGrpSpPr>
        <p:grpSpPr>
          <a:xfrm>
            <a:off x="2077919" y="13716000"/>
            <a:ext cx="690046" cy="215359"/>
            <a:chOff x="2273668" y="1178878"/>
            <a:chExt cx="690046" cy="215359"/>
          </a:xfrm>
          <a:effectLst>
            <a:glow rad="50800">
              <a:srgbClr val="00B0F0">
                <a:alpha val="27000"/>
              </a:srgbClr>
            </a:glow>
          </a:effectLst>
        </p:grpSpPr>
        <p:cxnSp>
          <p:nvCxnSpPr>
            <p:cNvPr id="46" name="Straight Connector 45" hidden="1">
              <a:extLst>
                <a:ext uri="{FF2B5EF4-FFF2-40B4-BE49-F238E27FC236}">
                  <a16:creationId xmlns:a16="http://schemas.microsoft.com/office/drawing/2014/main" id="{AF6B0937-4FE8-4BDC-8BCF-68C68C48ADA6}"/>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hidden="1">
              <a:extLst>
                <a:ext uri="{FF2B5EF4-FFF2-40B4-BE49-F238E27FC236}">
                  <a16:creationId xmlns:a16="http://schemas.microsoft.com/office/drawing/2014/main" id="{2B9119AE-9E3E-43A6-92D3-05F04992C6B7}"/>
                </a:ext>
              </a:extLst>
            </p:cNvPr>
            <p:cNvCxnSpPr>
              <a:cxnSpLocks/>
            </p:cNvCxnSpPr>
            <p:nvPr/>
          </p:nvCxnSpPr>
          <p:spPr>
            <a:xfrm>
              <a:off x="2273668"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8" name="Oval 47" hidden="1">
            <a:extLst>
              <a:ext uri="{FF2B5EF4-FFF2-40B4-BE49-F238E27FC236}">
                <a16:creationId xmlns:a16="http://schemas.microsoft.com/office/drawing/2014/main" id="{48B94A45-EC03-4EF7-89AC-B8B64CF0E0E8}"/>
              </a:ext>
            </a:extLst>
          </p:cNvPr>
          <p:cNvSpPr/>
          <p:nvPr/>
        </p:nvSpPr>
        <p:spPr>
          <a:xfrm flipV="1">
            <a:off x="5666998"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Oval 48" hidden="1">
            <a:extLst>
              <a:ext uri="{FF2B5EF4-FFF2-40B4-BE49-F238E27FC236}">
                <a16:creationId xmlns:a16="http://schemas.microsoft.com/office/drawing/2014/main" id="{9C7B9708-929F-4598-991B-AB0FC2EA1DE7}"/>
              </a:ext>
            </a:extLst>
          </p:cNvPr>
          <p:cNvSpPr/>
          <p:nvPr/>
        </p:nvSpPr>
        <p:spPr>
          <a:xfrm flipV="1">
            <a:off x="5276162"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Oval 49" hidden="1">
            <a:extLst>
              <a:ext uri="{FF2B5EF4-FFF2-40B4-BE49-F238E27FC236}">
                <a16:creationId xmlns:a16="http://schemas.microsoft.com/office/drawing/2014/main" id="{CE938702-8179-4188-BC0B-8E7C9C61F6FE}"/>
              </a:ext>
            </a:extLst>
          </p:cNvPr>
          <p:cNvSpPr/>
          <p:nvPr/>
        </p:nvSpPr>
        <p:spPr>
          <a:xfrm flipV="1">
            <a:off x="4897364"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hidden="1">
            <a:extLst>
              <a:ext uri="{FF2B5EF4-FFF2-40B4-BE49-F238E27FC236}">
                <a16:creationId xmlns:a16="http://schemas.microsoft.com/office/drawing/2014/main" id="{E2A2DAF5-AE77-42DC-B41A-7280D45056BD}"/>
              </a:ext>
            </a:extLst>
          </p:cNvPr>
          <p:cNvGrpSpPr/>
          <p:nvPr/>
        </p:nvGrpSpPr>
        <p:grpSpPr>
          <a:xfrm flipH="1" flipV="1">
            <a:off x="6611130" y="13716000"/>
            <a:ext cx="5588294" cy="474304"/>
            <a:chOff x="396540" y="859316"/>
            <a:chExt cx="5588294" cy="474304"/>
          </a:xfrm>
          <a:effectLst>
            <a:glow rad="50800">
              <a:srgbClr val="00B0F0">
                <a:alpha val="27000"/>
              </a:srgbClr>
            </a:glow>
          </a:effectLst>
        </p:grpSpPr>
        <p:cxnSp>
          <p:nvCxnSpPr>
            <p:cNvPr id="52" name="Straight Connector 51" hidden="1">
              <a:extLst>
                <a:ext uri="{FF2B5EF4-FFF2-40B4-BE49-F238E27FC236}">
                  <a16:creationId xmlns:a16="http://schemas.microsoft.com/office/drawing/2014/main" id="{74B45ED4-E250-4539-B789-A311C1B9FFEB}"/>
                </a:ext>
              </a:extLst>
            </p:cNvPr>
            <p:cNvCxnSpPr/>
            <p:nvPr/>
          </p:nvCxnSpPr>
          <p:spPr>
            <a:xfrm>
              <a:off x="396540" y="861141"/>
              <a:ext cx="164151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hidden="1">
              <a:extLst>
                <a:ext uri="{FF2B5EF4-FFF2-40B4-BE49-F238E27FC236}">
                  <a16:creationId xmlns:a16="http://schemas.microsoft.com/office/drawing/2014/main" id="{C219983D-C682-4719-A4FF-435C8C575F20}"/>
                </a:ext>
              </a:extLst>
            </p:cNvPr>
            <p:cNvCxnSpPr>
              <a:cxnSpLocks/>
            </p:cNvCxnSpPr>
            <p:nvPr/>
          </p:nvCxnSpPr>
          <p:spPr>
            <a:xfrm>
              <a:off x="2585044" y="1286166"/>
              <a:ext cx="25011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hidden="1">
              <a:extLst>
                <a:ext uri="{FF2B5EF4-FFF2-40B4-BE49-F238E27FC236}">
                  <a16:creationId xmlns:a16="http://schemas.microsoft.com/office/drawing/2014/main" id="{10195493-96B3-41B8-9BF2-D537C136E407}"/>
                </a:ext>
              </a:extLst>
            </p:cNvPr>
            <p:cNvCxnSpPr>
              <a:cxnSpLocks/>
            </p:cNvCxnSpPr>
            <p:nvPr/>
          </p:nvCxnSpPr>
          <p:spPr>
            <a:xfrm>
              <a:off x="2027104" y="859316"/>
              <a:ext cx="567065" cy="4286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Oval 54" hidden="1">
              <a:extLst>
                <a:ext uri="{FF2B5EF4-FFF2-40B4-BE49-F238E27FC236}">
                  <a16:creationId xmlns:a16="http://schemas.microsoft.com/office/drawing/2014/main" id="{E7F3E2A0-B9D5-42F7-BAB2-FA2A046093EA}"/>
                </a:ext>
              </a:extLst>
            </p:cNvPr>
            <p:cNvSpPr/>
            <p:nvPr/>
          </p:nvSpPr>
          <p:spPr>
            <a:xfrm flipV="1">
              <a:off x="5091675" y="1238712"/>
              <a:ext cx="94908" cy="9490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6" name="Straight Connector 55" hidden="1">
              <a:extLst>
                <a:ext uri="{FF2B5EF4-FFF2-40B4-BE49-F238E27FC236}">
                  <a16:creationId xmlns:a16="http://schemas.microsoft.com/office/drawing/2014/main" id="{6D5B989F-4477-493F-8C12-40A990B9B9D8}"/>
                </a:ext>
              </a:extLst>
            </p:cNvPr>
            <p:cNvCxnSpPr>
              <a:cxnSpLocks/>
            </p:cNvCxnSpPr>
            <p:nvPr/>
          </p:nvCxnSpPr>
          <p:spPr>
            <a:xfrm>
              <a:off x="5186583" y="1290248"/>
              <a:ext cx="79825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57" name="Straight Connector 56" hidden="1">
            <a:extLst>
              <a:ext uri="{FF2B5EF4-FFF2-40B4-BE49-F238E27FC236}">
                <a16:creationId xmlns:a16="http://schemas.microsoft.com/office/drawing/2014/main" id="{4130AA28-2375-4D57-9161-022E2995A8CF}"/>
              </a:ext>
            </a:extLst>
          </p:cNvPr>
          <p:cNvCxnSpPr>
            <a:cxnSpLocks/>
          </p:cNvCxnSpPr>
          <p:nvPr/>
        </p:nvCxnSpPr>
        <p:spPr>
          <a:xfrm flipH="1" flipV="1">
            <a:off x="7932415" y="732741"/>
            <a:ext cx="981559"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58" name="Straight Connector 57" hidden="1">
            <a:extLst>
              <a:ext uri="{FF2B5EF4-FFF2-40B4-BE49-F238E27FC236}">
                <a16:creationId xmlns:a16="http://schemas.microsoft.com/office/drawing/2014/main" id="{5D049B21-8397-4BA6-B4D5-AE00BA794B98}"/>
              </a:ext>
            </a:extLst>
          </p:cNvPr>
          <p:cNvCxnSpPr>
            <a:cxnSpLocks/>
          </p:cNvCxnSpPr>
          <p:nvPr/>
        </p:nvCxnSpPr>
        <p:spPr>
          <a:xfrm flipH="1" flipV="1">
            <a:off x="7577530" y="525013"/>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59" name="Group 58" hidden="1">
            <a:extLst>
              <a:ext uri="{FF2B5EF4-FFF2-40B4-BE49-F238E27FC236}">
                <a16:creationId xmlns:a16="http://schemas.microsoft.com/office/drawing/2014/main" id="{AAFA79DC-01FE-42A7-994E-00DA86DB8C57}"/>
              </a:ext>
            </a:extLst>
          </p:cNvPr>
          <p:cNvGrpSpPr/>
          <p:nvPr/>
        </p:nvGrpSpPr>
        <p:grpSpPr>
          <a:xfrm flipH="1" flipV="1">
            <a:off x="9632250" y="13716000"/>
            <a:ext cx="702507" cy="215359"/>
            <a:chOff x="2261207" y="1178878"/>
            <a:chExt cx="702507" cy="215359"/>
          </a:xfrm>
          <a:effectLst>
            <a:glow rad="50800">
              <a:srgbClr val="00B0F0">
                <a:alpha val="27000"/>
              </a:srgbClr>
            </a:glow>
          </a:effectLst>
        </p:grpSpPr>
        <p:cxnSp>
          <p:nvCxnSpPr>
            <p:cNvPr id="60" name="Straight Connector 59" hidden="1">
              <a:extLst>
                <a:ext uri="{FF2B5EF4-FFF2-40B4-BE49-F238E27FC236}">
                  <a16:creationId xmlns:a16="http://schemas.microsoft.com/office/drawing/2014/main" id="{16A45D2A-1C94-446F-B8CB-08C7E79D8408}"/>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hidden="1">
              <a:extLst>
                <a:ext uri="{FF2B5EF4-FFF2-40B4-BE49-F238E27FC236}">
                  <a16:creationId xmlns:a16="http://schemas.microsoft.com/office/drawing/2014/main" id="{B1B7D386-ED11-4A1E-B92D-999684202D20}"/>
                </a:ext>
              </a:extLst>
            </p:cNvPr>
            <p:cNvCxnSpPr>
              <a:cxnSpLocks/>
            </p:cNvCxnSpPr>
            <p:nvPr/>
          </p:nvCxnSpPr>
          <p:spPr>
            <a:xfrm>
              <a:off x="2261207"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hidden="1">
            <a:extLst>
              <a:ext uri="{FF2B5EF4-FFF2-40B4-BE49-F238E27FC236}">
                <a16:creationId xmlns:a16="http://schemas.microsoft.com/office/drawing/2014/main" id="{E305BCA7-0B5D-4196-A2C7-4ED330946C0B}"/>
              </a:ext>
            </a:extLst>
          </p:cNvPr>
          <p:cNvGrpSpPr/>
          <p:nvPr/>
        </p:nvGrpSpPr>
        <p:grpSpPr>
          <a:xfrm flipV="1">
            <a:off x="370601" y="13716000"/>
            <a:ext cx="4336374" cy="428675"/>
            <a:chOff x="218201" y="6013788"/>
            <a:chExt cx="4336374" cy="428675"/>
          </a:xfrm>
        </p:grpSpPr>
        <p:cxnSp>
          <p:nvCxnSpPr>
            <p:cNvPr id="63" name="Straight Connector 62" hidden="1">
              <a:extLst>
                <a:ext uri="{FF2B5EF4-FFF2-40B4-BE49-F238E27FC236}">
                  <a16:creationId xmlns:a16="http://schemas.microsoft.com/office/drawing/2014/main" id="{72B5B1A7-7F7C-4D4E-AF52-80E4023D1471}"/>
                </a:ext>
              </a:extLst>
            </p:cNvPr>
            <p:cNvCxnSpPr/>
            <p:nvPr/>
          </p:nvCxnSpPr>
          <p:spPr>
            <a:xfrm>
              <a:off x="218201" y="6015613"/>
              <a:ext cx="1641514"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4" name="Straight Connector 63" hidden="1">
              <a:extLst>
                <a:ext uri="{FF2B5EF4-FFF2-40B4-BE49-F238E27FC236}">
                  <a16:creationId xmlns:a16="http://schemas.microsoft.com/office/drawing/2014/main" id="{CDAD2B66-5E89-4657-8089-E2A0036DCE71}"/>
                </a:ext>
              </a:extLst>
            </p:cNvPr>
            <p:cNvCxnSpPr>
              <a:cxnSpLocks/>
            </p:cNvCxnSpPr>
            <p:nvPr/>
          </p:nvCxnSpPr>
          <p:spPr>
            <a:xfrm>
              <a:off x="2406705" y="6440638"/>
              <a:ext cx="2147870"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5" name="Straight Connector 64" hidden="1">
              <a:extLst>
                <a:ext uri="{FF2B5EF4-FFF2-40B4-BE49-F238E27FC236}">
                  <a16:creationId xmlns:a16="http://schemas.microsoft.com/office/drawing/2014/main" id="{5E8B0027-2451-4ED7-8B68-90C5DB72E581}"/>
                </a:ext>
              </a:extLst>
            </p:cNvPr>
            <p:cNvCxnSpPr>
              <a:cxnSpLocks/>
            </p:cNvCxnSpPr>
            <p:nvPr/>
          </p:nvCxnSpPr>
          <p:spPr>
            <a:xfrm>
              <a:off x="1848765" y="6013788"/>
              <a:ext cx="567065" cy="428675"/>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sp>
        <p:nvSpPr>
          <p:cNvPr id="66" name="Oval 65" hidden="1">
            <a:extLst>
              <a:ext uri="{FF2B5EF4-FFF2-40B4-BE49-F238E27FC236}">
                <a16:creationId xmlns:a16="http://schemas.microsoft.com/office/drawing/2014/main" id="{DE0FA6CC-8140-4548-A3E3-1EFBF074AC2B}"/>
              </a:ext>
            </a:extLst>
          </p:cNvPr>
          <p:cNvSpPr/>
          <p:nvPr/>
        </p:nvSpPr>
        <p:spPr>
          <a:xfrm>
            <a:off x="6210234"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7" name="Straight Connector 66" hidden="1">
            <a:extLst>
              <a:ext uri="{FF2B5EF4-FFF2-40B4-BE49-F238E27FC236}">
                <a16:creationId xmlns:a16="http://schemas.microsoft.com/office/drawing/2014/main" id="{6C5B0FE9-5436-40AA-AAE5-B989BEC2F995}"/>
              </a:ext>
            </a:extLst>
          </p:cNvPr>
          <p:cNvCxnSpPr>
            <a:cxnSpLocks/>
          </p:cNvCxnSpPr>
          <p:nvPr/>
        </p:nvCxnSpPr>
        <p:spPr>
          <a:xfrm flipV="1">
            <a:off x="3177046" y="137160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8" name="Straight Connector 67" hidden="1">
            <a:extLst>
              <a:ext uri="{FF2B5EF4-FFF2-40B4-BE49-F238E27FC236}">
                <a16:creationId xmlns:a16="http://schemas.microsoft.com/office/drawing/2014/main" id="{89A5A5CF-A1DB-4059-8336-E848EC08E48D}"/>
              </a:ext>
            </a:extLst>
          </p:cNvPr>
          <p:cNvCxnSpPr>
            <a:cxnSpLocks/>
          </p:cNvCxnSpPr>
          <p:nvPr/>
        </p:nvCxnSpPr>
        <p:spPr>
          <a:xfrm flipV="1">
            <a:off x="2752661" y="137160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69" name="Group 68" hidden="1">
            <a:extLst>
              <a:ext uri="{FF2B5EF4-FFF2-40B4-BE49-F238E27FC236}">
                <a16:creationId xmlns:a16="http://schemas.microsoft.com/office/drawing/2014/main" id="{4B49C063-8F4D-4717-9E4B-7696A6CDCE5E}"/>
              </a:ext>
            </a:extLst>
          </p:cNvPr>
          <p:cNvGrpSpPr/>
          <p:nvPr/>
        </p:nvGrpSpPr>
        <p:grpSpPr>
          <a:xfrm flipV="1">
            <a:off x="2230319" y="13716000"/>
            <a:ext cx="690046" cy="215359"/>
            <a:chOff x="2273668" y="1178878"/>
            <a:chExt cx="690046" cy="215359"/>
          </a:xfrm>
          <a:effectLst>
            <a:glow rad="50800">
              <a:srgbClr val="00B0F0">
                <a:alpha val="27000"/>
              </a:srgbClr>
            </a:glow>
          </a:effectLst>
        </p:grpSpPr>
        <p:cxnSp>
          <p:nvCxnSpPr>
            <p:cNvPr id="70" name="Straight Connector 69" hidden="1">
              <a:extLst>
                <a:ext uri="{FF2B5EF4-FFF2-40B4-BE49-F238E27FC236}">
                  <a16:creationId xmlns:a16="http://schemas.microsoft.com/office/drawing/2014/main" id="{D7F0E8B5-386F-4CA2-A480-A7929916B297}"/>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hidden="1">
              <a:extLst>
                <a:ext uri="{FF2B5EF4-FFF2-40B4-BE49-F238E27FC236}">
                  <a16:creationId xmlns:a16="http://schemas.microsoft.com/office/drawing/2014/main" id="{B19CF0AB-C344-45E3-95A4-A4117F580A63}"/>
                </a:ext>
              </a:extLst>
            </p:cNvPr>
            <p:cNvCxnSpPr>
              <a:cxnSpLocks/>
            </p:cNvCxnSpPr>
            <p:nvPr/>
          </p:nvCxnSpPr>
          <p:spPr>
            <a:xfrm>
              <a:off x="2273668"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2" name="Oval 71" hidden="1">
            <a:extLst>
              <a:ext uri="{FF2B5EF4-FFF2-40B4-BE49-F238E27FC236}">
                <a16:creationId xmlns:a16="http://schemas.microsoft.com/office/drawing/2014/main" id="{F8EC46BF-3AAE-4E02-AF3D-36EE7F18796C}"/>
              </a:ext>
            </a:extLst>
          </p:cNvPr>
          <p:cNvSpPr/>
          <p:nvPr/>
        </p:nvSpPr>
        <p:spPr>
          <a:xfrm>
            <a:off x="5819398"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Oval 72" hidden="1">
            <a:extLst>
              <a:ext uri="{FF2B5EF4-FFF2-40B4-BE49-F238E27FC236}">
                <a16:creationId xmlns:a16="http://schemas.microsoft.com/office/drawing/2014/main" id="{4653C1E5-38D2-44E7-83E7-566F4D2E76EA}"/>
              </a:ext>
            </a:extLst>
          </p:cNvPr>
          <p:cNvSpPr/>
          <p:nvPr/>
        </p:nvSpPr>
        <p:spPr>
          <a:xfrm>
            <a:off x="5428562"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Oval 73" hidden="1">
            <a:extLst>
              <a:ext uri="{FF2B5EF4-FFF2-40B4-BE49-F238E27FC236}">
                <a16:creationId xmlns:a16="http://schemas.microsoft.com/office/drawing/2014/main" id="{140D314A-35AD-41F9-9EAF-E26BF4B4F3EE}"/>
              </a:ext>
            </a:extLst>
          </p:cNvPr>
          <p:cNvSpPr/>
          <p:nvPr/>
        </p:nvSpPr>
        <p:spPr>
          <a:xfrm>
            <a:off x="5049764" y="13716000"/>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5" name="Straight Connector 74" hidden="1">
            <a:extLst>
              <a:ext uri="{FF2B5EF4-FFF2-40B4-BE49-F238E27FC236}">
                <a16:creationId xmlns:a16="http://schemas.microsoft.com/office/drawing/2014/main" id="{129735DD-92B2-4B75-9684-32ADA4B0AC78}"/>
              </a:ext>
            </a:extLst>
          </p:cNvPr>
          <p:cNvCxnSpPr>
            <a:cxnSpLocks/>
          </p:cNvCxnSpPr>
          <p:nvPr/>
        </p:nvCxnSpPr>
        <p:spPr>
          <a:xfrm>
            <a:off x="72999" y="13716000"/>
            <a:ext cx="754332"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6" name="Straight Connector 75" hidden="1">
            <a:extLst>
              <a:ext uri="{FF2B5EF4-FFF2-40B4-BE49-F238E27FC236}">
                <a16:creationId xmlns:a16="http://schemas.microsoft.com/office/drawing/2014/main" id="{3AE54D20-EDC4-4903-824C-0B1357BFB096}"/>
              </a:ext>
            </a:extLst>
          </p:cNvPr>
          <p:cNvCxnSpPr>
            <a:cxnSpLocks/>
          </p:cNvCxnSpPr>
          <p:nvPr/>
        </p:nvCxnSpPr>
        <p:spPr>
          <a:xfrm>
            <a:off x="1187119" y="13716000"/>
            <a:ext cx="0" cy="1848006"/>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7" name="Straight Connector 76" hidden="1">
            <a:extLst>
              <a:ext uri="{FF2B5EF4-FFF2-40B4-BE49-F238E27FC236}">
                <a16:creationId xmlns:a16="http://schemas.microsoft.com/office/drawing/2014/main" id="{6E716C95-D309-4843-B57B-70574BFCB2B4}"/>
              </a:ext>
            </a:extLst>
          </p:cNvPr>
          <p:cNvCxnSpPr>
            <a:cxnSpLocks/>
          </p:cNvCxnSpPr>
          <p:nvPr/>
        </p:nvCxnSpPr>
        <p:spPr>
          <a:xfrm>
            <a:off x="1187119" y="13716000"/>
            <a:ext cx="10085533"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8" name="Straight Connector 77" hidden="1">
            <a:extLst>
              <a:ext uri="{FF2B5EF4-FFF2-40B4-BE49-F238E27FC236}">
                <a16:creationId xmlns:a16="http://schemas.microsoft.com/office/drawing/2014/main" id="{8B8F3E26-5090-4DDC-9C10-10367D1E7760}"/>
              </a:ext>
            </a:extLst>
          </p:cNvPr>
          <p:cNvCxnSpPr>
            <a:cxnSpLocks/>
          </p:cNvCxnSpPr>
          <p:nvPr/>
        </p:nvCxnSpPr>
        <p:spPr>
          <a:xfrm>
            <a:off x="11272652" y="13716000"/>
            <a:ext cx="0" cy="2082062"/>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9" name="Straight Connector 78" hidden="1">
            <a:extLst>
              <a:ext uri="{FF2B5EF4-FFF2-40B4-BE49-F238E27FC236}">
                <a16:creationId xmlns:a16="http://schemas.microsoft.com/office/drawing/2014/main" id="{9CD4BD38-6C56-4DB8-9C0C-F4CB6192A0C2}"/>
              </a:ext>
            </a:extLst>
          </p:cNvPr>
          <p:cNvCxnSpPr>
            <a:cxnSpLocks/>
          </p:cNvCxnSpPr>
          <p:nvPr/>
        </p:nvCxnSpPr>
        <p:spPr>
          <a:xfrm>
            <a:off x="5301671" y="13716000"/>
            <a:ext cx="5970981"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grpSp>
        <p:nvGrpSpPr>
          <p:cNvPr id="80" name="Group 79" hidden="1">
            <a:extLst>
              <a:ext uri="{FF2B5EF4-FFF2-40B4-BE49-F238E27FC236}">
                <a16:creationId xmlns:a16="http://schemas.microsoft.com/office/drawing/2014/main" id="{6D9EF87B-E608-4C1C-B48D-57A1391C16EE}"/>
              </a:ext>
            </a:extLst>
          </p:cNvPr>
          <p:cNvGrpSpPr/>
          <p:nvPr/>
        </p:nvGrpSpPr>
        <p:grpSpPr>
          <a:xfrm rot="9345197">
            <a:off x="1092939" y="13716000"/>
            <a:ext cx="146206" cy="146206"/>
            <a:chOff x="4440936" y="1773936"/>
            <a:chExt cx="3310128" cy="3310128"/>
          </a:xfrm>
          <a:effectLst>
            <a:glow rad="38100">
              <a:schemeClr val="accent5">
                <a:satMod val="175000"/>
                <a:alpha val="28000"/>
              </a:schemeClr>
            </a:glow>
          </a:effectLst>
        </p:grpSpPr>
        <p:sp>
          <p:nvSpPr>
            <p:cNvPr id="81" name="Oval 80" hidden="1">
              <a:extLst>
                <a:ext uri="{FF2B5EF4-FFF2-40B4-BE49-F238E27FC236}">
                  <a16:creationId xmlns:a16="http://schemas.microsoft.com/office/drawing/2014/main" id="{7B94A7E5-7DD8-4CD1-BC5E-3810919EB197}"/>
                </a:ext>
              </a:extLst>
            </p:cNvPr>
            <p:cNvSpPr/>
            <p:nvPr/>
          </p:nvSpPr>
          <p:spPr>
            <a:xfrm>
              <a:off x="4441251" y="1774251"/>
              <a:ext cx="3309498" cy="3309498"/>
            </a:xfrm>
            <a:prstGeom prst="ellipse">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Arc 81" hidden="1">
              <a:extLst>
                <a:ext uri="{FF2B5EF4-FFF2-40B4-BE49-F238E27FC236}">
                  <a16:creationId xmlns:a16="http://schemas.microsoft.com/office/drawing/2014/main" id="{262EF9FA-4868-44EE-9CF1-12F5E9ECA823}"/>
                </a:ext>
              </a:extLst>
            </p:cNvPr>
            <p:cNvSpPr/>
            <p:nvPr/>
          </p:nvSpPr>
          <p:spPr>
            <a:xfrm>
              <a:off x="4440936" y="1773936"/>
              <a:ext cx="3310128" cy="3310128"/>
            </a:xfrm>
            <a:prstGeom prst="arc">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Arc 82" hidden="1">
              <a:extLst>
                <a:ext uri="{FF2B5EF4-FFF2-40B4-BE49-F238E27FC236}">
                  <a16:creationId xmlns:a16="http://schemas.microsoft.com/office/drawing/2014/main" id="{81A76E66-8979-40C5-A860-EDAB4D03B2E4}"/>
                </a:ext>
              </a:extLst>
            </p:cNvPr>
            <p:cNvSpPr/>
            <p:nvPr/>
          </p:nvSpPr>
          <p:spPr>
            <a:xfrm flipH="1">
              <a:off x="4440936" y="1773936"/>
              <a:ext cx="3310128" cy="3310128"/>
            </a:xfrm>
            <a:prstGeom prst="arc">
              <a:avLst>
                <a:gd name="adj1" fmla="val 6117151"/>
                <a:gd name="adj2" fmla="val 8372158"/>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Arc 83" hidden="1">
              <a:extLst>
                <a:ext uri="{FF2B5EF4-FFF2-40B4-BE49-F238E27FC236}">
                  <a16:creationId xmlns:a16="http://schemas.microsoft.com/office/drawing/2014/main" id="{95ED56DD-B762-48EF-A579-F8B33CAACE8C}"/>
                </a:ext>
              </a:extLst>
            </p:cNvPr>
            <p:cNvSpPr/>
            <p:nvPr/>
          </p:nvSpPr>
          <p:spPr>
            <a:xfrm flipH="1">
              <a:off x="4440936" y="1773936"/>
              <a:ext cx="3310128" cy="3310128"/>
            </a:xfrm>
            <a:prstGeom prst="arc">
              <a:avLst>
                <a:gd name="adj1" fmla="val 20256575"/>
                <a:gd name="adj2" fmla="val 3001779"/>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8" name="Picture 7">
            <a:extLst>
              <a:ext uri="{FF2B5EF4-FFF2-40B4-BE49-F238E27FC236}">
                <a16:creationId xmlns:a16="http://schemas.microsoft.com/office/drawing/2014/main" id="{F481A20E-A4E5-4F6F-A651-4AC8AE9FC42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62720" y="1593856"/>
            <a:ext cx="1267890" cy="1782970"/>
          </a:xfrm>
          <a:prstGeom prst="rect">
            <a:avLst/>
          </a:prstGeom>
        </p:spPr>
      </p:pic>
      <p:pic>
        <p:nvPicPr>
          <p:cNvPr id="12" name="Picture 11">
            <a:extLst>
              <a:ext uri="{FF2B5EF4-FFF2-40B4-BE49-F238E27FC236}">
                <a16:creationId xmlns:a16="http://schemas.microsoft.com/office/drawing/2014/main" id="{7CB22F67-3818-4166-B174-A1300E945B3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151081" y="1611093"/>
            <a:ext cx="1711652" cy="2388576"/>
          </a:xfrm>
          <a:prstGeom prst="rect">
            <a:avLst/>
          </a:prstGeom>
        </p:spPr>
      </p:pic>
      <p:pic>
        <p:nvPicPr>
          <p:cNvPr id="24" name="Picture 23">
            <a:extLst>
              <a:ext uri="{FF2B5EF4-FFF2-40B4-BE49-F238E27FC236}">
                <a16:creationId xmlns:a16="http://schemas.microsoft.com/office/drawing/2014/main" id="{40D042E9-F35A-41E2-8B78-41B9BB48354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44180" y="1589073"/>
            <a:ext cx="1267891" cy="1792535"/>
          </a:xfrm>
          <a:prstGeom prst="rect">
            <a:avLst/>
          </a:prstGeom>
        </p:spPr>
      </p:pic>
      <p:pic>
        <p:nvPicPr>
          <p:cNvPr id="149" name="Picture 148">
            <a:extLst>
              <a:ext uri="{FF2B5EF4-FFF2-40B4-BE49-F238E27FC236}">
                <a16:creationId xmlns:a16="http://schemas.microsoft.com/office/drawing/2014/main" id="{FBC21351-307C-4F51-A8D9-5401AA06334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537129" y="1537342"/>
            <a:ext cx="2900298" cy="4114800"/>
          </a:xfrm>
          <a:prstGeom prst="rect">
            <a:avLst/>
          </a:prstGeom>
        </p:spPr>
      </p:pic>
      <p:sp>
        <p:nvSpPr>
          <p:cNvPr id="329" name="TextBox 328">
            <a:extLst>
              <a:ext uri="{FF2B5EF4-FFF2-40B4-BE49-F238E27FC236}">
                <a16:creationId xmlns:a16="http://schemas.microsoft.com/office/drawing/2014/main" id="{94D29B79-9005-4AFD-B8FA-62D2E5F66928}"/>
              </a:ext>
            </a:extLst>
          </p:cNvPr>
          <p:cNvSpPr txBox="1"/>
          <p:nvPr/>
        </p:nvSpPr>
        <p:spPr>
          <a:xfrm>
            <a:off x="1876736" y="532136"/>
            <a:ext cx="8438529"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spc="300">
                <a:solidFill>
                  <a:prstClr val="white"/>
                </a:solidFill>
                <a:latin typeface="Tahoma" panose="020B0604030504040204" pitchFamily="34" charset="0"/>
              </a:rPr>
              <a:t>Các chủ điểm của học kì 2</a:t>
            </a:r>
            <a:endParaRPr kumimoji="0" lang="en-US" sz="4400" b="1" i="0" u="none" strike="noStrike" kern="1200" cap="none" spc="300" normalizeH="0" baseline="0" noProof="0" dirty="0">
              <a:ln>
                <a:noFill/>
              </a:ln>
              <a:solidFill>
                <a:prstClr val="white"/>
              </a:solidFill>
              <a:effectLst/>
              <a:uLnTx/>
              <a:uFillTx/>
              <a:latin typeface="Tahoma" panose="020B0604030504040204" pitchFamily="34" charset="0"/>
            </a:endParaRPr>
          </a:p>
        </p:txBody>
      </p:sp>
    </p:spTree>
    <p:extLst>
      <p:ext uri="{BB962C8B-B14F-4D97-AF65-F5344CB8AC3E}">
        <p14:creationId xmlns:p14="http://schemas.microsoft.com/office/powerpoint/2010/main" val="15410474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repeatCount="indefinite"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3000"/>
                                        <p:tgtEl>
                                          <p:spTgt spid="38"/>
                                        </p:tgtEl>
                                      </p:cBhvr>
                                    </p:animEffect>
                                  </p:childTnLst>
                                </p:cTn>
                              </p:par>
                              <p:par>
                                <p:cTn id="8" presetID="22" presetClass="entr" presetSubtype="8" repeatCount="indefinite" fill="hold" nodeType="withEffect">
                                  <p:stCondLst>
                                    <p:cond delay="500"/>
                                  </p:stCondLst>
                                  <p:childTnLst>
                                    <p:set>
                                      <p:cBhvr>
                                        <p:cTn id="9" dur="1" fill="hold">
                                          <p:stCondLst>
                                            <p:cond delay="0"/>
                                          </p:stCondLst>
                                        </p:cTn>
                                        <p:tgtEl>
                                          <p:spTgt spid="45"/>
                                        </p:tgtEl>
                                        <p:attrNameLst>
                                          <p:attrName>style.visibility</p:attrName>
                                        </p:attrNameLst>
                                      </p:cBhvr>
                                      <p:to>
                                        <p:strVal val="visible"/>
                                      </p:to>
                                    </p:set>
                                    <p:animEffect transition="in" filter="wipe(left)">
                                      <p:cBhvr>
                                        <p:cTn id="10" dur="2000"/>
                                        <p:tgtEl>
                                          <p:spTgt spid="45"/>
                                        </p:tgtEl>
                                      </p:cBhvr>
                                    </p:animEffect>
                                  </p:childTnLst>
                                </p:cTn>
                              </p:par>
                              <p:par>
                                <p:cTn id="11" presetID="22" presetClass="entr" presetSubtype="8" repeatCount="indefinite" fill="hold" nodeType="withEffect">
                                  <p:stCondLst>
                                    <p:cond delay="900"/>
                                  </p:stCondLst>
                                  <p:childTnLst>
                                    <p:set>
                                      <p:cBhvr>
                                        <p:cTn id="12" dur="1" fill="hold">
                                          <p:stCondLst>
                                            <p:cond delay="0"/>
                                          </p:stCondLst>
                                        </p:cTn>
                                        <p:tgtEl>
                                          <p:spTgt spid="44"/>
                                        </p:tgtEl>
                                        <p:attrNameLst>
                                          <p:attrName>style.visibility</p:attrName>
                                        </p:attrNameLst>
                                      </p:cBhvr>
                                      <p:to>
                                        <p:strVal val="visible"/>
                                      </p:to>
                                    </p:set>
                                    <p:animEffect transition="in" filter="wipe(left)">
                                      <p:cBhvr>
                                        <p:cTn id="13" dur="2000"/>
                                        <p:tgtEl>
                                          <p:spTgt spid="44"/>
                                        </p:tgtEl>
                                      </p:cBhvr>
                                    </p:animEffect>
                                  </p:childTnLst>
                                </p:cTn>
                              </p:par>
                              <p:par>
                                <p:cTn id="14" presetID="22" presetClass="entr" presetSubtype="8" repeatCount="indefinite" fill="hold" nodeType="withEffect">
                                  <p:stCondLst>
                                    <p:cond delay="1400"/>
                                  </p:stCondLst>
                                  <p:childTnLst>
                                    <p:set>
                                      <p:cBhvr>
                                        <p:cTn id="15" dur="1" fill="hold">
                                          <p:stCondLst>
                                            <p:cond delay="0"/>
                                          </p:stCondLst>
                                        </p:cTn>
                                        <p:tgtEl>
                                          <p:spTgt spid="43"/>
                                        </p:tgtEl>
                                        <p:attrNameLst>
                                          <p:attrName>style.visibility</p:attrName>
                                        </p:attrNameLst>
                                      </p:cBhvr>
                                      <p:to>
                                        <p:strVal val="visible"/>
                                      </p:to>
                                    </p:set>
                                    <p:animEffect transition="in" filter="wipe(left)">
                                      <p:cBhvr>
                                        <p:cTn id="16" dur="2000"/>
                                        <p:tgtEl>
                                          <p:spTgt spid="43"/>
                                        </p:tgtEl>
                                      </p:cBhvr>
                                    </p:animEffect>
                                  </p:childTnLst>
                                </p:cTn>
                              </p:par>
                              <p:par>
                                <p:cTn id="17" presetID="22" presetClass="entr" presetSubtype="2" repeatCount="indefinite"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right)">
                                      <p:cBhvr>
                                        <p:cTn id="19" dur="3000"/>
                                        <p:tgtEl>
                                          <p:spTgt spid="26"/>
                                        </p:tgtEl>
                                      </p:cBhvr>
                                    </p:animEffect>
                                  </p:childTnLst>
                                </p:cTn>
                              </p:par>
                              <p:par>
                                <p:cTn id="20" presetID="22" presetClass="entr" presetSubtype="2" repeatCount="indefinite" fill="hold" nodeType="withEffect">
                                  <p:stCondLst>
                                    <p:cond delay="900"/>
                                  </p:stCondLst>
                                  <p:childTnLst>
                                    <p:set>
                                      <p:cBhvr>
                                        <p:cTn id="21" dur="1" fill="hold">
                                          <p:stCondLst>
                                            <p:cond delay="0"/>
                                          </p:stCondLst>
                                        </p:cTn>
                                        <p:tgtEl>
                                          <p:spTgt spid="35"/>
                                        </p:tgtEl>
                                        <p:attrNameLst>
                                          <p:attrName>style.visibility</p:attrName>
                                        </p:attrNameLst>
                                      </p:cBhvr>
                                      <p:to>
                                        <p:strVal val="visible"/>
                                      </p:to>
                                    </p:set>
                                    <p:animEffect transition="in" filter="wipe(right)">
                                      <p:cBhvr>
                                        <p:cTn id="22" dur="3000"/>
                                        <p:tgtEl>
                                          <p:spTgt spid="35"/>
                                        </p:tgtEl>
                                      </p:cBhvr>
                                    </p:animEffect>
                                  </p:childTnLst>
                                </p:cTn>
                              </p:par>
                              <p:par>
                                <p:cTn id="23" presetID="10" presetClass="entr" presetSubtype="0" repeatCount="indefinite" fill="hold" grpId="0" nodeType="withEffect">
                                  <p:stCondLst>
                                    <p:cond delay="0"/>
                                  </p:stCondLst>
                                  <p:endCondLst>
                                    <p:cond evt="onNext" delay="0">
                                      <p:tgtEl>
                                        <p:sldTgt/>
                                      </p:tgtEl>
                                    </p:cond>
                                  </p:endCondLst>
                                  <p:childTnLst>
                                    <p:set>
                                      <p:cBhvr>
                                        <p:cTn id="24" dur="1" fill="hold">
                                          <p:stCondLst>
                                            <p:cond delay="0"/>
                                          </p:stCondLst>
                                        </p:cTn>
                                        <p:tgtEl>
                                          <p:spTgt spid="50"/>
                                        </p:tgtEl>
                                        <p:attrNameLst>
                                          <p:attrName>style.visibility</p:attrName>
                                        </p:attrNameLst>
                                      </p:cBhvr>
                                      <p:to>
                                        <p:strVal val="visible"/>
                                      </p:to>
                                    </p:set>
                                    <p:animEffect transition="in" filter="fade">
                                      <p:cBhvr>
                                        <p:cTn id="25" dur="1000"/>
                                        <p:tgtEl>
                                          <p:spTgt spid="50"/>
                                        </p:tgtEl>
                                      </p:cBhvr>
                                    </p:animEffect>
                                  </p:childTnLst>
                                </p:cTn>
                              </p:par>
                              <p:par>
                                <p:cTn id="26" presetID="10" presetClass="entr" presetSubtype="0" repeatCount="indefinite" fill="hold" grpId="0" nodeType="withEffect">
                                  <p:stCondLst>
                                    <p:cond delay="600"/>
                                  </p:stCondLst>
                                  <p:endCondLst>
                                    <p:cond evt="onNext" delay="0">
                                      <p:tgtEl>
                                        <p:sldTgt/>
                                      </p:tgtEl>
                                    </p:cond>
                                  </p:endCondLst>
                                  <p:childTnLst>
                                    <p:set>
                                      <p:cBhvr>
                                        <p:cTn id="27" dur="1" fill="hold">
                                          <p:stCondLst>
                                            <p:cond delay="0"/>
                                          </p:stCondLst>
                                        </p:cTn>
                                        <p:tgtEl>
                                          <p:spTgt spid="49"/>
                                        </p:tgtEl>
                                        <p:attrNameLst>
                                          <p:attrName>style.visibility</p:attrName>
                                        </p:attrNameLst>
                                      </p:cBhvr>
                                      <p:to>
                                        <p:strVal val="visible"/>
                                      </p:to>
                                    </p:set>
                                    <p:animEffect transition="in" filter="fade">
                                      <p:cBhvr>
                                        <p:cTn id="28" dur="1000"/>
                                        <p:tgtEl>
                                          <p:spTgt spid="49"/>
                                        </p:tgtEl>
                                      </p:cBhvr>
                                    </p:animEffect>
                                  </p:childTnLst>
                                </p:cTn>
                              </p:par>
                              <p:par>
                                <p:cTn id="29" presetID="10" presetClass="entr" presetSubtype="0" repeatCount="indefinite" fill="hold" grpId="0" nodeType="withEffect">
                                  <p:stCondLst>
                                    <p:cond delay="1300"/>
                                  </p:stCondLst>
                                  <p:endCondLst>
                                    <p:cond evt="onNext" delay="0">
                                      <p:tgtEl>
                                        <p:sldTgt/>
                                      </p:tgtEl>
                                    </p:cond>
                                  </p:endCondLst>
                                  <p:childTnLst>
                                    <p:set>
                                      <p:cBhvr>
                                        <p:cTn id="30" dur="1" fill="hold">
                                          <p:stCondLst>
                                            <p:cond delay="0"/>
                                          </p:stCondLst>
                                        </p:cTn>
                                        <p:tgtEl>
                                          <p:spTgt spid="48"/>
                                        </p:tgtEl>
                                        <p:attrNameLst>
                                          <p:attrName>style.visibility</p:attrName>
                                        </p:attrNameLst>
                                      </p:cBhvr>
                                      <p:to>
                                        <p:strVal val="visible"/>
                                      </p:to>
                                    </p:set>
                                    <p:animEffect transition="in" filter="fade">
                                      <p:cBhvr>
                                        <p:cTn id="31" dur="1000"/>
                                        <p:tgtEl>
                                          <p:spTgt spid="48"/>
                                        </p:tgtEl>
                                      </p:cBhvr>
                                    </p:animEffect>
                                  </p:childTnLst>
                                </p:cTn>
                              </p:par>
                              <p:par>
                                <p:cTn id="32" presetID="10" presetClass="entr" presetSubtype="0" repeatCount="indefinite" fill="hold" grpId="0" nodeType="withEffect">
                                  <p:stCondLst>
                                    <p:cond delay="1800"/>
                                  </p:stCondLst>
                                  <p:endCondLst>
                                    <p:cond evt="onNext" delay="0">
                                      <p:tgtEl>
                                        <p:sldTgt/>
                                      </p:tgtEl>
                                    </p:cond>
                                  </p:endCondLst>
                                  <p:childTnLst>
                                    <p:set>
                                      <p:cBhvr>
                                        <p:cTn id="33" dur="1" fill="hold">
                                          <p:stCondLst>
                                            <p:cond delay="0"/>
                                          </p:stCondLst>
                                        </p:cTn>
                                        <p:tgtEl>
                                          <p:spTgt spid="42"/>
                                        </p:tgtEl>
                                        <p:attrNameLst>
                                          <p:attrName>style.visibility</p:attrName>
                                        </p:attrNameLst>
                                      </p:cBhvr>
                                      <p:to>
                                        <p:strVal val="visible"/>
                                      </p:to>
                                    </p:set>
                                    <p:animEffect transition="in" filter="fade">
                                      <p:cBhvr>
                                        <p:cTn id="34" dur="1000"/>
                                        <p:tgtEl>
                                          <p:spTgt spid="42"/>
                                        </p:tgtEl>
                                      </p:cBhvr>
                                    </p:animEffect>
                                  </p:childTnLst>
                                </p:cTn>
                              </p:par>
                              <p:par>
                                <p:cTn id="35" presetID="35" presetClass="path" presetSubtype="0" repeatCount="indefinite" autoRev="1" fill="hold" nodeType="withEffect">
                                  <p:stCondLst>
                                    <p:cond delay="0"/>
                                  </p:stCondLst>
                                  <p:childTnLst>
                                    <p:animMotion origin="layout" path="M -2.70833E-6 7.40741E-7 L -0.06705 7.40741E-7 " pathEditMode="relative" rAng="0" ptsTypes="AA">
                                      <p:cBhvr>
                                        <p:cTn id="36" dur="2000" fill="hold"/>
                                        <p:tgtEl>
                                          <p:spTgt spid="34"/>
                                        </p:tgtEl>
                                        <p:attrNameLst>
                                          <p:attrName>ppt_x</p:attrName>
                                          <p:attrName>ppt_y</p:attrName>
                                        </p:attrNameLst>
                                      </p:cBhvr>
                                      <p:rCtr x="-3359" y="0"/>
                                    </p:animMotion>
                                  </p:childTnLst>
                                </p:cTn>
                              </p:par>
                              <p:par>
                                <p:cTn id="37" presetID="63" presetClass="path" presetSubtype="0" repeatCount="indefinite" autoRev="1" fill="hold" nodeType="withEffect">
                                  <p:stCondLst>
                                    <p:cond delay="0"/>
                                  </p:stCondLst>
                                  <p:childTnLst>
                                    <p:animMotion origin="layout" path="M 4.58333E-6 -3.33333E-6 L 0.0496 -3.33333E-6 " pathEditMode="relative" rAng="0" ptsTypes="AA">
                                      <p:cBhvr>
                                        <p:cTn id="38" dur="2000" fill="hold"/>
                                        <p:tgtEl>
                                          <p:spTgt spid="33"/>
                                        </p:tgtEl>
                                        <p:attrNameLst>
                                          <p:attrName>ppt_x</p:attrName>
                                          <p:attrName>ppt_y</p:attrName>
                                        </p:attrNameLst>
                                      </p:cBhvr>
                                      <p:rCtr x="2474" y="0"/>
                                    </p:animMotion>
                                  </p:childTnLst>
                                </p:cTn>
                              </p:par>
                              <p:par>
                                <p:cTn id="39" presetID="22" presetClass="entr" presetSubtype="8" repeatCount="indefinite" fill="hold" nodeType="with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wipe(left)">
                                      <p:cBhvr>
                                        <p:cTn id="41" dur="3000"/>
                                        <p:tgtEl>
                                          <p:spTgt spid="62"/>
                                        </p:tgtEl>
                                      </p:cBhvr>
                                    </p:animEffect>
                                  </p:childTnLst>
                                </p:cTn>
                              </p:par>
                              <p:par>
                                <p:cTn id="42" presetID="22" presetClass="entr" presetSubtype="8" repeatCount="indefinite" fill="hold" nodeType="withEffect">
                                  <p:stCondLst>
                                    <p:cond delay="500"/>
                                  </p:stCondLst>
                                  <p:childTnLst>
                                    <p:set>
                                      <p:cBhvr>
                                        <p:cTn id="43" dur="1" fill="hold">
                                          <p:stCondLst>
                                            <p:cond delay="0"/>
                                          </p:stCondLst>
                                        </p:cTn>
                                        <p:tgtEl>
                                          <p:spTgt spid="69"/>
                                        </p:tgtEl>
                                        <p:attrNameLst>
                                          <p:attrName>style.visibility</p:attrName>
                                        </p:attrNameLst>
                                      </p:cBhvr>
                                      <p:to>
                                        <p:strVal val="visible"/>
                                      </p:to>
                                    </p:set>
                                    <p:animEffect transition="in" filter="wipe(left)">
                                      <p:cBhvr>
                                        <p:cTn id="44" dur="2000"/>
                                        <p:tgtEl>
                                          <p:spTgt spid="69"/>
                                        </p:tgtEl>
                                      </p:cBhvr>
                                    </p:animEffect>
                                  </p:childTnLst>
                                </p:cTn>
                              </p:par>
                              <p:par>
                                <p:cTn id="45" presetID="22" presetClass="entr" presetSubtype="8" repeatCount="indefinite" fill="hold" nodeType="withEffect">
                                  <p:stCondLst>
                                    <p:cond delay="900"/>
                                  </p:stCondLst>
                                  <p:childTnLst>
                                    <p:set>
                                      <p:cBhvr>
                                        <p:cTn id="46" dur="1" fill="hold">
                                          <p:stCondLst>
                                            <p:cond delay="0"/>
                                          </p:stCondLst>
                                        </p:cTn>
                                        <p:tgtEl>
                                          <p:spTgt spid="68"/>
                                        </p:tgtEl>
                                        <p:attrNameLst>
                                          <p:attrName>style.visibility</p:attrName>
                                        </p:attrNameLst>
                                      </p:cBhvr>
                                      <p:to>
                                        <p:strVal val="visible"/>
                                      </p:to>
                                    </p:set>
                                    <p:animEffect transition="in" filter="wipe(left)">
                                      <p:cBhvr>
                                        <p:cTn id="47" dur="2000"/>
                                        <p:tgtEl>
                                          <p:spTgt spid="68"/>
                                        </p:tgtEl>
                                      </p:cBhvr>
                                    </p:animEffect>
                                  </p:childTnLst>
                                </p:cTn>
                              </p:par>
                              <p:par>
                                <p:cTn id="48" presetID="22" presetClass="entr" presetSubtype="8" repeatCount="indefinite" fill="hold" nodeType="withEffect">
                                  <p:stCondLst>
                                    <p:cond delay="1400"/>
                                  </p:stCondLst>
                                  <p:childTnLst>
                                    <p:set>
                                      <p:cBhvr>
                                        <p:cTn id="49" dur="1" fill="hold">
                                          <p:stCondLst>
                                            <p:cond delay="0"/>
                                          </p:stCondLst>
                                        </p:cTn>
                                        <p:tgtEl>
                                          <p:spTgt spid="67"/>
                                        </p:tgtEl>
                                        <p:attrNameLst>
                                          <p:attrName>style.visibility</p:attrName>
                                        </p:attrNameLst>
                                      </p:cBhvr>
                                      <p:to>
                                        <p:strVal val="visible"/>
                                      </p:to>
                                    </p:set>
                                    <p:animEffect transition="in" filter="wipe(left)">
                                      <p:cBhvr>
                                        <p:cTn id="50" dur="2000"/>
                                        <p:tgtEl>
                                          <p:spTgt spid="67"/>
                                        </p:tgtEl>
                                      </p:cBhvr>
                                    </p:animEffect>
                                  </p:childTnLst>
                                </p:cTn>
                              </p:par>
                              <p:par>
                                <p:cTn id="51" presetID="22" presetClass="entr" presetSubtype="2" repeatCount="indefinite" fill="hold" nodeType="with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3000"/>
                                        <p:tgtEl>
                                          <p:spTgt spid="51"/>
                                        </p:tgtEl>
                                      </p:cBhvr>
                                    </p:animEffect>
                                  </p:childTnLst>
                                </p:cTn>
                              </p:par>
                              <p:par>
                                <p:cTn id="54" presetID="22" presetClass="entr" presetSubtype="2" repeatCount="indefinite" fill="hold" nodeType="withEffect">
                                  <p:stCondLst>
                                    <p:cond delay="900"/>
                                  </p:stCondLst>
                                  <p:childTnLst>
                                    <p:set>
                                      <p:cBhvr>
                                        <p:cTn id="55" dur="1" fill="hold">
                                          <p:stCondLst>
                                            <p:cond delay="0"/>
                                          </p:stCondLst>
                                        </p:cTn>
                                        <p:tgtEl>
                                          <p:spTgt spid="59"/>
                                        </p:tgtEl>
                                        <p:attrNameLst>
                                          <p:attrName>style.visibility</p:attrName>
                                        </p:attrNameLst>
                                      </p:cBhvr>
                                      <p:to>
                                        <p:strVal val="visible"/>
                                      </p:to>
                                    </p:set>
                                    <p:animEffect transition="in" filter="wipe(right)">
                                      <p:cBhvr>
                                        <p:cTn id="56" dur="3000"/>
                                        <p:tgtEl>
                                          <p:spTgt spid="59"/>
                                        </p:tgtEl>
                                      </p:cBhvr>
                                    </p:animEffect>
                                  </p:childTnLst>
                                </p:cTn>
                              </p:par>
                              <p:par>
                                <p:cTn id="57" presetID="10" presetClass="entr" presetSubtype="0" repeatCount="indefinite" fill="hold" grpId="0" nodeType="withEffect">
                                  <p:stCondLst>
                                    <p:cond delay="0"/>
                                  </p:stCondLst>
                                  <p:endCondLst>
                                    <p:cond evt="onNext" delay="0">
                                      <p:tgtEl>
                                        <p:sldTgt/>
                                      </p:tgtEl>
                                    </p:cond>
                                  </p:end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childTnLst>
                                </p:cTn>
                              </p:par>
                              <p:par>
                                <p:cTn id="60" presetID="10" presetClass="entr" presetSubtype="0" repeatCount="indefinite" fill="hold" grpId="0" nodeType="withEffect">
                                  <p:stCondLst>
                                    <p:cond delay="600"/>
                                  </p:stCondLst>
                                  <p:endCondLst>
                                    <p:cond evt="onNext" delay="0">
                                      <p:tgtEl>
                                        <p:sldTgt/>
                                      </p:tgtEl>
                                    </p:cond>
                                  </p:endCondLst>
                                  <p:childTnLst>
                                    <p:set>
                                      <p:cBhvr>
                                        <p:cTn id="61" dur="1" fill="hold">
                                          <p:stCondLst>
                                            <p:cond delay="0"/>
                                          </p:stCondLst>
                                        </p:cTn>
                                        <p:tgtEl>
                                          <p:spTgt spid="73"/>
                                        </p:tgtEl>
                                        <p:attrNameLst>
                                          <p:attrName>style.visibility</p:attrName>
                                        </p:attrNameLst>
                                      </p:cBhvr>
                                      <p:to>
                                        <p:strVal val="visible"/>
                                      </p:to>
                                    </p:set>
                                    <p:animEffect transition="in" filter="fade">
                                      <p:cBhvr>
                                        <p:cTn id="62" dur="1000"/>
                                        <p:tgtEl>
                                          <p:spTgt spid="73"/>
                                        </p:tgtEl>
                                      </p:cBhvr>
                                    </p:animEffect>
                                  </p:childTnLst>
                                </p:cTn>
                              </p:par>
                              <p:par>
                                <p:cTn id="63" presetID="10" presetClass="entr" presetSubtype="0" repeatCount="indefinite" fill="hold" grpId="0" nodeType="withEffect">
                                  <p:stCondLst>
                                    <p:cond delay="1300"/>
                                  </p:stCondLst>
                                  <p:endCondLst>
                                    <p:cond evt="onNext" delay="0">
                                      <p:tgtEl>
                                        <p:sldTgt/>
                                      </p:tgtEl>
                                    </p:cond>
                                  </p:end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childTnLst>
                                </p:cTn>
                              </p:par>
                              <p:par>
                                <p:cTn id="66" presetID="10" presetClass="entr" presetSubtype="0" repeatCount="indefinite" fill="hold" grpId="0" nodeType="withEffect">
                                  <p:stCondLst>
                                    <p:cond delay="1800"/>
                                  </p:stCondLst>
                                  <p:endCondLst>
                                    <p:cond evt="onNext" delay="0">
                                      <p:tgtEl>
                                        <p:sldTgt/>
                                      </p:tgtEl>
                                    </p:cond>
                                  </p:endCondLst>
                                  <p:childTnLst>
                                    <p:set>
                                      <p:cBhvr>
                                        <p:cTn id="67" dur="1" fill="hold">
                                          <p:stCondLst>
                                            <p:cond delay="0"/>
                                          </p:stCondLst>
                                        </p:cTn>
                                        <p:tgtEl>
                                          <p:spTgt spid="66"/>
                                        </p:tgtEl>
                                        <p:attrNameLst>
                                          <p:attrName>style.visibility</p:attrName>
                                        </p:attrNameLst>
                                      </p:cBhvr>
                                      <p:to>
                                        <p:strVal val="visible"/>
                                      </p:to>
                                    </p:set>
                                    <p:animEffect transition="in" filter="fade">
                                      <p:cBhvr>
                                        <p:cTn id="68" dur="1000"/>
                                        <p:tgtEl>
                                          <p:spTgt spid="66"/>
                                        </p:tgtEl>
                                      </p:cBhvr>
                                    </p:animEffect>
                                  </p:childTnLst>
                                </p:cTn>
                              </p:par>
                              <p:par>
                                <p:cTn id="69" presetID="35" presetClass="path" presetSubtype="0" repeatCount="indefinite" autoRev="1" fill="hold" nodeType="withEffect">
                                  <p:stCondLst>
                                    <p:cond delay="0"/>
                                  </p:stCondLst>
                                  <p:childTnLst>
                                    <p:animMotion origin="layout" path="M -2.70833E-6 -3.7037E-7 L -0.06705 -3.7037E-7 " pathEditMode="relative" rAng="0" ptsTypes="AA">
                                      <p:cBhvr>
                                        <p:cTn id="70" dur="2000" fill="hold"/>
                                        <p:tgtEl>
                                          <p:spTgt spid="58"/>
                                        </p:tgtEl>
                                        <p:attrNameLst>
                                          <p:attrName>ppt_x</p:attrName>
                                          <p:attrName>ppt_y</p:attrName>
                                        </p:attrNameLst>
                                      </p:cBhvr>
                                      <p:rCtr x="-3359" y="0"/>
                                    </p:animMotion>
                                  </p:childTnLst>
                                </p:cTn>
                              </p:par>
                              <p:par>
                                <p:cTn id="71" presetID="63" presetClass="path" presetSubtype="0" repeatCount="indefinite" autoRev="1" fill="hold" nodeType="withEffect">
                                  <p:stCondLst>
                                    <p:cond delay="0"/>
                                  </p:stCondLst>
                                  <p:childTnLst>
                                    <p:animMotion origin="layout" path="M 4.58333E-6 -4.44444E-6 L 0.0496 -4.44444E-6 " pathEditMode="relative" rAng="0" ptsTypes="AA">
                                      <p:cBhvr>
                                        <p:cTn id="72" dur="2000" fill="hold"/>
                                        <p:tgtEl>
                                          <p:spTgt spid="57"/>
                                        </p:tgtEl>
                                        <p:attrNameLst>
                                          <p:attrName>ppt_x</p:attrName>
                                          <p:attrName>ppt_y</p:attrName>
                                        </p:attrNameLst>
                                      </p:cBhvr>
                                      <p:rCtr x="2474" y="0"/>
                                    </p:animMotion>
                                  </p:childTnLst>
                                </p:cTn>
                              </p:par>
                              <p:par>
                                <p:cTn id="73" presetID="22" presetClass="entr" presetSubtype="8" fill="hold" nodeType="withEffect">
                                  <p:stCondLst>
                                    <p:cond delay="2900"/>
                                  </p:stCondLst>
                                  <p:childTnLst>
                                    <p:set>
                                      <p:cBhvr>
                                        <p:cTn id="74" dur="1" fill="hold">
                                          <p:stCondLst>
                                            <p:cond delay="0"/>
                                          </p:stCondLst>
                                        </p:cTn>
                                        <p:tgtEl>
                                          <p:spTgt spid="75"/>
                                        </p:tgtEl>
                                        <p:attrNameLst>
                                          <p:attrName>style.visibility</p:attrName>
                                        </p:attrNameLst>
                                      </p:cBhvr>
                                      <p:to>
                                        <p:strVal val="visible"/>
                                      </p:to>
                                    </p:set>
                                    <p:animEffect transition="in" filter="wipe(left)">
                                      <p:cBhvr>
                                        <p:cTn id="75" dur="1100"/>
                                        <p:tgtEl>
                                          <p:spTgt spid="75"/>
                                        </p:tgtEl>
                                      </p:cBhvr>
                                    </p:animEffect>
                                  </p:childTnLst>
                                </p:cTn>
                              </p:par>
                              <p:par>
                                <p:cTn id="76" presetID="31" presetClass="entr" presetSubtype="0" fill="hold" nodeType="withEffect">
                                  <p:stCondLst>
                                    <p:cond delay="4000"/>
                                  </p:stCondLst>
                                  <p:childTnLst>
                                    <p:set>
                                      <p:cBhvr>
                                        <p:cTn id="77" dur="1" fill="hold">
                                          <p:stCondLst>
                                            <p:cond delay="0"/>
                                          </p:stCondLst>
                                        </p:cTn>
                                        <p:tgtEl>
                                          <p:spTgt spid="80"/>
                                        </p:tgtEl>
                                        <p:attrNameLst>
                                          <p:attrName>style.visibility</p:attrName>
                                        </p:attrNameLst>
                                      </p:cBhvr>
                                      <p:to>
                                        <p:strVal val="visible"/>
                                      </p:to>
                                    </p:set>
                                    <p:anim calcmode="lin" valueType="num">
                                      <p:cBhvr>
                                        <p:cTn id="78" dur="500" fill="hold"/>
                                        <p:tgtEl>
                                          <p:spTgt spid="80"/>
                                        </p:tgtEl>
                                        <p:attrNameLst>
                                          <p:attrName>ppt_w</p:attrName>
                                        </p:attrNameLst>
                                      </p:cBhvr>
                                      <p:tavLst>
                                        <p:tav tm="0">
                                          <p:val>
                                            <p:fltVal val="0"/>
                                          </p:val>
                                        </p:tav>
                                        <p:tav tm="100000">
                                          <p:val>
                                            <p:strVal val="#ppt_w"/>
                                          </p:val>
                                        </p:tav>
                                      </p:tavLst>
                                    </p:anim>
                                    <p:anim calcmode="lin" valueType="num">
                                      <p:cBhvr>
                                        <p:cTn id="79" dur="500" fill="hold"/>
                                        <p:tgtEl>
                                          <p:spTgt spid="80"/>
                                        </p:tgtEl>
                                        <p:attrNameLst>
                                          <p:attrName>ppt_h</p:attrName>
                                        </p:attrNameLst>
                                      </p:cBhvr>
                                      <p:tavLst>
                                        <p:tav tm="0">
                                          <p:val>
                                            <p:fltVal val="0"/>
                                          </p:val>
                                        </p:tav>
                                        <p:tav tm="100000">
                                          <p:val>
                                            <p:strVal val="#ppt_h"/>
                                          </p:val>
                                        </p:tav>
                                      </p:tavLst>
                                    </p:anim>
                                    <p:anim calcmode="lin" valueType="num">
                                      <p:cBhvr>
                                        <p:cTn id="80" dur="500" fill="hold"/>
                                        <p:tgtEl>
                                          <p:spTgt spid="80"/>
                                        </p:tgtEl>
                                        <p:attrNameLst>
                                          <p:attrName>style.rotation</p:attrName>
                                        </p:attrNameLst>
                                      </p:cBhvr>
                                      <p:tavLst>
                                        <p:tav tm="0">
                                          <p:val>
                                            <p:fltVal val="90"/>
                                          </p:val>
                                        </p:tav>
                                        <p:tav tm="100000">
                                          <p:val>
                                            <p:fltVal val="0"/>
                                          </p:val>
                                        </p:tav>
                                      </p:tavLst>
                                    </p:anim>
                                    <p:animEffect transition="in" filter="fade">
                                      <p:cBhvr>
                                        <p:cTn id="81" dur="500"/>
                                        <p:tgtEl>
                                          <p:spTgt spid="80"/>
                                        </p:tgtEl>
                                      </p:cBhvr>
                                    </p:animEffect>
                                  </p:childTnLst>
                                </p:cTn>
                              </p:par>
                              <p:par>
                                <p:cTn id="82" presetID="22" presetClass="entr" presetSubtype="4" fill="hold" nodeType="withEffect">
                                  <p:stCondLst>
                                    <p:cond delay="4500"/>
                                  </p:stCondLst>
                                  <p:childTnLst>
                                    <p:set>
                                      <p:cBhvr>
                                        <p:cTn id="83" dur="1" fill="hold">
                                          <p:stCondLst>
                                            <p:cond delay="0"/>
                                          </p:stCondLst>
                                        </p:cTn>
                                        <p:tgtEl>
                                          <p:spTgt spid="76"/>
                                        </p:tgtEl>
                                        <p:attrNameLst>
                                          <p:attrName>style.visibility</p:attrName>
                                        </p:attrNameLst>
                                      </p:cBhvr>
                                      <p:to>
                                        <p:strVal val="visible"/>
                                      </p:to>
                                    </p:set>
                                    <p:animEffect transition="in" filter="wipe(down)">
                                      <p:cBhvr>
                                        <p:cTn id="84" dur="750"/>
                                        <p:tgtEl>
                                          <p:spTgt spid="76"/>
                                        </p:tgtEl>
                                      </p:cBhvr>
                                    </p:animEffect>
                                  </p:childTnLst>
                                </p:cTn>
                              </p:par>
                              <p:par>
                                <p:cTn id="85" presetID="22" presetClass="entr" presetSubtype="8" fill="hold" nodeType="withEffect">
                                  <p:stCondLst>
                                    <p:cond delay="525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750"/>
                                        <p:tgtEl>
                                          <p:spTgt spid="77"/>
                                        </p:tgtEl>
                                      </p:cBhvr>
                                    </p:animEffect>
                                  </p:childTnLst>
                                </p:cTn>
                              </p:par>
                              <p:par>
                                <p:cTn id="88" presetID="22" presetClass="entr" presetSubtype="1" fill="hold" nodeType="withEffect">
                                  <p:stCondLst>
                                    <p:cond delay="6750"/>
                                  </p:stCondLst>
                                  <p:childTnLst>
                                    <p:set>
                                      <p:cBhvr>
                                        <p:cTn id="89" dur="1" fill="hold">
                                          <p:stCondLst>
                                            <p:cond delay="0"/>
                                          </p:stCondLst>
                                        </p:cTn>
                                        <p:tgtEl>
                                          <p:spTgt spid="78"/>
                                        </p:tgtEl>
                                        <p:attrNameLst>
                                          <p:attrName>style.visibility</p:attrName>
                                        </p:attrNameLst>
                                      </p:cBhvr>
                                      <p:to>
                                        <p:strVal val="visible"/>
                                      </p:to>
                                    </p:set>
                                    <p:animEffect transition="in" filter="wipe(up)">
                                      <p:cBhvr>
                                        <p:cTn id="90" dur="750"/>
                                        <p:tgtEl>
                                          <p:spTgt spid="78"/>
                                        </p:tgtEl>
                                      </p:cBhvr>
                                    </p:animEffect>
                                  </p:childTnLst>
                                </p:cTn>
                              </p:par>
                              <p:par>
                                <p:cTn id="91" presetID="22" presetClass="entr" presetSubtype="2" fill="hold" nodeType="withEffect">
                                  <p:stCondLst>
                                    <p:cond delay="7500"/>
                                  </p:stCondLst>
                                  <p:childTnLst>
                                    <p:set>
                                      <p:cBhvr>
                                        <p:cTn id="92" dur="1" fill="hold">
                                          <p:stCondLst>
                                            <p:cond delay="0"/>
                                          </p:stCondLst>
                                        </p:cTn>
                                        <p:tgtEl>
                                          <p:spTgt spid="79"/>
                                        </p:tgtEl>
                                        <p:attrNameLst>
                                          <p:attrName>style.visibility</p:attrName>
                                        </p:attrNameLst>
                                      </p:cBhvr>
                                      <p:to>
                                        <p:strVal val="visible"/>
                                      </p:to>
                                    </p:set>
                                    <p:animEffect transition="in" filter="wipe(right)">
                                      <p:cBhvr>
                                        <p:cTn id="93" dur="750"/>
                                        <p:tgtEl>
                                          <p:spTgt spid="79"/>
                                        </p:tgtEl>
                                      </p:cBhvr>
                                    </p:animEffect>
                                  </p:childTnLst>
                                </p:cTn>
                              </p:par>
                              <p:par>
                                <p:cTn id="94" presetID="8" presetClass="emph" presetSubtype="0" repeatCount="indefinite" fill="hold" nodeType="withEffect">
                                  <p:stCondLst>
                                    <p:cond delay="4000"/>
                                  </p:stCondLst>
                                  <p:childTnLst>
                                    <p:animRot by="21600000">
                                      <p:cBhvr>
                                        <p:cTn id="95" dur="5500" fill="hold"/>
                                        <p:tgtEl>
                                          <p:spTgt spid="8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8" grpId="0" animBg="1"/>
      <p:bldP spid="49" grpId="0" animBg="1"/>
      <p:bldP spid="50" grpId="0" animBg="1"/>
      <p:bldP spid="66" grpId="0" animBg="1"/>
      <p:bldP spid="72" grpId="0" animBg="1"/>
      <p:bldP spid="73" grpId="0" animBg="1"/>
      <p:bldP spid="74"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055737-A4F9-4D14-9B53-880F0A80AB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943712">
            <a:off x="598939" y="13716000"/>
            <a:ext cx="5790173" cy="3844675"/>
          </a:xfrm>
          <a:prstGeom prst="rect">
            <a:avLst/>
          </a:prstGeom>
          <a:ln>
            <a:noFill/>
          </a:ln>
          <a:effectLst>
            <a:softEdge rad="112500"/>
          </a:effectLst>
        </p:spPr>
      </p:pic>
      <p:sp>
        <p:nvSpPr>
          <p:cNvPr id="8" name="Speech Bubble: Rectangle with Corners Rounded 7">
            <a:extLst>
              <a:ext uri="{FF2B5EF4-FFF2-40B4-BE49-F238E27FC236}">
                <a16:creationId xmlns:a16="http://schemas.microsoft.com/office/drawing/2014/main" id="{25115522-0269-4DBF-8ED8-FB31AB600F00}"/>
              </a:ext>
            </a:extLst>
          </p:cNvPr>
          <p:cNvSpPr/>
          <p:nvPr/>
        </p:nvSpPr>
        <p:spPr>
          <a:xfrm>
            <a:off x="6343650" y="13716000"/>
            <a:ext cx="5200649" cy="2495550"/>
          </a:xfrm>
          <a:prstGeom prst="wedgeRoundRectCallout">
            <a:avLst>
              <a:gd name="adj1" fmla="val 26577"/>
              <a:gd name="adj2" fmla="val 78531"/>
              <a:gd name="adj3" fmla="val 16667"/>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a:extLst>
              <a:ext uri="{FF2B5EF4-FFF2-40B4-BE49-F238E27FC236}">
                <a16:creationId xmlns:a16="http://schemas.microsoft.com/office/drawing/2014/main" id="{825E0E20-C433-4D23-AFC8-05C7928F6D43}"/>
              </a:ext>
            </a:extLst>
          </p:cNvPr>
          <p:cNvSpPr txBox="1"/>
          <p:nvPr/>
        </p:nvSpPr>
        <p:spPr>
          <a:xfrm>
            <a:off x="6591299" y="13716000"/>
            <a:ext cx="4656411" cy="2308324"/>
          </a:xfrm>
          <a:prstGeom prst="rect">
            <a:avLst/>
          </a:prstGeom>
          <a:noFill/>
        </p:spPr>
        <p:txBody>
          <a:bodyPr wrap="square" rtlCol="0">
            <a:spAutoFit/>
          </a:bodyPr>
          <a:lstStyle/>
          <a:p>
            <a:pPr algn="just"/>
            <a:r>
              <a:rPr lang="en-US" sz="3600" b="1">
                <a:latin typeface="Tahoma" panose="020B0604030504040204" pitchFamily="34" charset="0"/>
                <a:ea typeface="Tahoma" panose="020B0604030504040204" pitchFamily="34" charset="0"/>
                <a:cs typeface="Tahoma" panose="020B0604030504040204" pitchFamily="34" charset="0"/>
              </a:rPr>
              <a:t>Đố các bạn biết đây là hình ảnh của dân tộc nào ở nước ta?</a:t>
            </a:r>
          </a:p>
        </p:txBody>
      </p:sp>
      <p:pic>
        <p:nvPicPr>
          <p:cNvPr id="7" name="Picture 6">
            <a:extLst>
              <a:ext uri="{FF2B5EF4-FFF2-40B4-BE49-F238E27FC236}">
                <a16:creationId xmlns:a16="http://schemas.microsoft.com/office/drawing/2014/main" id="{BCF82743-0B8F-4748-9DD7-4AC2A20566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9251" y="13716000"/>
            <a:ext cx="2133738" cy="3221122"/>
          </a:xfrm>
          <a:prstGeom prst="rect">
            <a:avLst/>
          </a:prstGeom>
          <a:effectLst>
            <a:outerShdw blurRad="76200" dir="18900000" sy="23000" kx="-1200000" algn="bl" rotWithShape="0">
              <a:prstClr val="black">
                <a:alpha val="20000"/>
              </a:prstClr>
            </a:outerShdw>
          </a:effectLst>
        </p:spPr>
      </p:pic>
      <p:sp>
        <p:nvSpPr>
          <p:cNvPr id="12" name="TextBox 11">
            <a:extLst>
              <a:ext uri="{FF2B5EF4-FFF2-40B4-BE49-F238E27FC236}">
                <a16:creationId xmlns:a16="http://schemas.microsoft.com/office/drawing/2014/main" id="{EBEF79E4-FE44-48D3-9DBC-02A29C4FC744}"/>
              </a:ext>
            </a:extLst>
          </p:cNvPr>
          <p:cNvSpPr txBox="1"/>
          <p:nvPr/>
        </p:nvSpPr>
        <p:spPr>
          <a:xfrm>
            <a:off x="6617713" y="13716000"/>
            <a:ext cx="4656411" cy="2123658"/>
          </a:xfrm>
          <a:prstGeom prst="rect">
            <a:avLst/>
          </a:prstGeom>
          <a:noFill/>
        </p:spPr>
        <p:txBody>
          <a:bodyPr wrap="square" rtlCol="0">
            <a:spAutoFit/>
          </a:bodyPr>
          <a:lstStyle/>
          <a:p>
            <a:pPr algn="just"/>
            <a:r>
              <a:rPr lang="en-US" sz="4400" b="1">
                <a:latin typeface="Tahoma" panose="020B0604030504040204" pitchFamily="34" charset="0"/>
                <a:ea typeface="Tahoma" panose="020B0604030504040204" pitchFamily="34" charset="0"/>
                <a:cs typeface="Tahoma" panose="020B0604030504040204" pitchFamily="34" charset="0"/>
              </a:rPr>
              <a:t>Đây chính là đồng bào dân tộc Tày đấy!</a:t>
            </a:r>
          </a:p>
        </p:txBody>
      </p:sp>
      <p:sp>
        <p:nvSpPr>
          <p:cNvPr id="13" name="TextBox 12">
            <a:extLst>
              <a:ext uri="{FF2B5EF4-FFF2-40B4-BE49-F238E27FC236}">
                <a16:creationId xmlns:a16="http://schemas.microsoft.com/office/drawing/2014/main" id="{C4126052-ACDF-44D8-B44A-696B969B714F}"/>
              </a:ext>
            </a:extLst>
          </p:cNvPr>
          <p:cNvSpPr txBox="1"/>
          <p:nvPr/>
        </p:nvSpPr>
        <p:spPr>
          <a:xfrm>
            <a:off x="6446263" y="13716000"/>
            <a:ext cx="5040885" cy="2062103"/>
          </a:xfrm>
          <a:prstGeom prst="rect">
            <a:avLst/>
          </a:prstGeom>
          <a:noFill/>
        </p:spPr>
        <p:txBody>
          <a:bodyPr wrap="square" rtlCol="0">
            <a:spAutoFit/>
          </a:bodyPr>
          <a:lstStyle/>
          <a:p>
            <a:pPr algn="just"/>
            <a:r>
              <a:rPr lang="en-US" sz="3200" b="1">
                <a:latin typeface="Tahoma" panose="020B0604030504040204" pitchFamily="34" charset="0"/>
                <a:ea typeface="Tahoma" panose="020B0604030504040204" pitchFamily="34" charset="0"/>
                <a:cs typeface="Tahoma" panose="020B0604030504040204" pitchFamily="34" charset="0"/>
              </a:rPr>
              <a:t>Bài tập đọc hôm nay chúng ta sẽ tìm hiểu một câu chuyện cổ tích của dân tộc Tày.</a:t>
            </a:r>
          </a:p>
        </p:txBody>
      </p:sp>
    </p:spTree>
    <p:extLst>
      <p:ext uri="{BB962C8B-B14F-4D97-AF65-F5344CB8AC3E}">
        <p14:creationId xmlns:p14="http://schemas.microsoft.com/office/powerpoint/2010/main" val="2646994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childTnLst>
                                </p:cTn>
                              </p:par>
                            </p:childTnLst>
                          </p:cTn>
                        </p:par>
                        <p:par>
                          <p:cTn id="19" fill="hold">
                            <p:stCondLst>
                              <p:cond delay="3000"/>
                            </p:stCondLst>
                            <p:childTnLst>
                              <p:par>
                                <p:cTn id="20" presetID="10"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12"/>
                                        </p:tgtEl>
                                      </p:cBhvr>
                                    </p:animEffect>
                                    <p:set>
                                      <p:cBhvr>
                                        <p:cTn id="36" dur="1" fill="hold">
                                          <p:stCondLst>
                                            <p:cond delay="499"/>
                                          </p:stCondLst>
                                        </p:cTn>
                                        <p:tgtEl>
                                          <p:spTgt spid="12"/>
                                        </p:tgtEl>
                                        <p:attrNameLst>
                                          <p:attrName>style.visibility</p:attrName>
                                        </p:attrNameLst>
                                      </p:cBhvr>
                                      <p:to>
                                        <p:strVal val="hidden"/>
                                      </p:to>
                                    </p:se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9" grpId="1"/>
      <p:bldP spid="12" grpId="0"/>
      <p:bldP spid="12" grpId="1"/>
      <p:bldP spid="13" grpId="0"/>
    </p:bld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6" name="Group 25" hidden="1">
            <a:extLst>
              <a:ext uri="{FF2B5EF4-FFF2-40B4-BE49-F238E27FC236}">
                <a16:creationId xmlns:a16="http://schemas.microsoft.com/office/drawing/2014/main" id="{E765920E-4251-400C-A584-49820EF86DC0}"/>
              </a:ext>
            </a:extLst>
          </p:cNvPr>
          <p:cNvGrpSpPr/>
          <p:nvPr/>
        </p:nvGrpSpPr>
        <p:grpSpPr>
          <a:xfrm flipH="1">
            <a:off x="6458730" y="5945863"/>
            <a:ext cx="5588294" cy="474304"/>
            <a:chOff x="396540" y="859316"/>
            <a:chExt cx="5588294" cy="474304"/>
          </a:xfrm>
          <a:effectLst>
            <a:glow rad="50800">
              <a:srgbClr val="00B0F0">
                <a:alpha val="27000"/>
              </a:srgbClr>
            </a:glow>
          </a:effectLst>
        </p:grpSpPr>
        <p:cxnSp>
          <p:nvCxnSpPr>
            <p:cNvPr id="27" name="Straight Connector 26" hidden="1">
              <a:extLst>
                <a:ext uri="{FF2B5EF4-FFF2-40B4-BE49-F238E27FC236}">
                  <a16:creationId xmlns:a16="http://schemas.microsoft.com/office/drawing/2014/main" id="{72CA0E71-EA2B-4EE6-B075-B4F5944D580A}"/>
                </a:ext>
              </a:extLst>
            </p:cNvPr>
            <p:cNvCxnSpPr/>
            <p:nvPr/>
          </p:nvCxnSpPr>
          <p:spPr>
            <a:xfrm>
              <a:off x="396540" y="861141"/>
              <a:ext cx="164151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hidden="1">
              <a:extLst>
                <a:ext uri="{FF2B5EF4-FFF2-40B4-BE49-F238E27FC236}">
                  <a16:creationId xmlns:a16="http://schemas.microsoft.com/office/drawing/2014/main" id="{D0AF223A-F143-4D11-84E8-F6BDA7AF32EE}"/>
                </a:ext>
              </a:extLst>
            </p:cNvPr>
            <p:cNvCxnSpPr>
              <a:cxnSpLocks/>
            </p:cNvCxnSpPr>
            <p:nvPr/>
          </p:nvCxnSpPr>
          <p:spPr>
            <a:xfrm>
              <a:off x="2585044" y="1286166"/>
              <a:ext cx="25011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hidden="1">
              <a:extLst>
                <a:ext uri="{FF2B5EF4-FFF2-40B4-BE49-F238E27FC236}">
                  <a16:creationId xmlns:a16="http://schemas.microsoft.com/office/drawing/2014/main" id="{2EF6477C-B11A-42D9-BB6B-D7106D48D25D}"/>
                </a:ext>
              </a:extLst>
            </p:cNvPr>
            <p:cNvCxnSpPr>
              <a:cxnSpLocks/>
            </p:cNvCxnSpPr>
            <p:nvPr/>
          </p:nvCxnSpPr>
          <p:spPr>
            <a:xfrm>
              <a:off x="2027104" y="859316"/>
              <a:ext cx="567065" cy="4286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Oval 30" hidden="1">
              <a:extLst>
                <a:ext uri="{FF2B5EF4-FFF2-40B4-BE49-F238E27FC236}">
                  <a16:creationId xmlns:a16="http://schemas.microsoft.com/office/drawing/2014/main" id="{3C07EAA0-BE1F-4B53-9D34-F848CB7E1B04}"/>
                </a:ext>
              </a:extLst>
            </p:cNvPr>
            <p:cNvSpPr/>
            <p:nvPr/>
          </p:nvSpPr>
          <p:spPr>
            <a:xfrm flipV="1">
              <a:off x="5091675" y="1238712"/>
              <a:ext cx="94908" cy="9490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2" name="Straight Connector 31" hidden="1">
              <a:extLst>
                <a:ext uri="{FF2B5EF4-FFF2-40B4-BE49-F238E27FC236}">
                  <a16:creationId xmlns:a16="http://schemas.microsoft.com/office/drawing/2014/main" id="{EA954272-6C8A-484C-A5A7-E492F2850821}"/>
                </a:ext>
              </a:extLst>
            </p:cNvPr>
            <p:cNvCxnSpPr>
              <a:cxnSpLocks/>
            </p:cNvCxnSpPr>
            <p:nvPr/>
          </p:nvCxnSpPr>
          <p:spPr>
            <a:xfrm>
              <a:off x="5186583" y="1290248"/>
              <a:ext cx="79825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hidden="1">
            <a:extLst>
              <a:ext uri="{FF2B5EF4-FFF2-40B4-BE49-F238E27FC236}">
                <a16:creationId xmlns:a16="http://schemas.microsoft.com/office/drawing/2014/main" id="{A7CCFFAD-4E25-424C-B792-A9BD913BAB26}"/>
              </a:ext>
            </a:extLst>
          </p:cNvPr>
          <p:cNvCxnSpPr>
            <a:cxnSpLocks/>
          </p:cNvCxnSpPr>
          <p:nvPr/>
        </p:nvCxnSpPr>
        <p:spPr>
          <a:xfrm flipH="1">
            <a:off x="7780015" y="6485841"/>
            <a:ext cx="981559"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34" name="Straight Connector 33" hidden="1">
            <a:extLst>
              <a:ext uri="{FF2B5EF4-FFF2-40B4-BE49-F238E27FC236}">
                <a16:creationId xmlns:a16="http://schemas.microsoft.com/office/drawing/2014/main" id="{0CAAB2EC-FA25-4E94-8C51-301864441C88}"/>
              </a:ext>
            </a:extLst>
          </p:cNvPr>
          <p:cNvCxnSpPr>
            <a:cxnSpLocks/>
          </p:cNvCxnSpPr>
          <p:nvPr/>
        </p:nvCxnSpPr>
        <p:spPr>
          <a:xfrm flipH="1">
            <a:off x="7425130" y="6278113"/>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35" name="Group 34" hidden="1">
            <a:extLst>
              <a:ext uri="{FF2B5EF4-FFF2-40B4-BE49-F238E27FC236}">
                <a16:creationId xmlns:a16="http://schemas.microsoft.com/office/drawing/2014/main" id="{4B166ECB-B08B-4D7F-9D15-8644288D1285}"/>
              </a:ext>
            </a:extLst>
          </p:cNvPr>
          <p:cNvGrpSpPr/>
          <p:nvPr/>
        </p:nvGrpSpPr>
        <p:grpSpPr>
          <a:xfrm flipH="1">
            <a:off x="9479850" y="6265425"/>
            <a:ext cx="702507" cy="215359"/>
            <a:chOff x="2261207" y="1178878"/>
            <a:chExt cx="702507" cy="215359"/>
          </a:xfrm>
          <a:effectLst>
            <a:glow rad="50800">
              <a:srgbClr val="00B0F0">
                <a:alpha val="27000"/>
              </a:srgbClr>
            </a:glow>
          </a:effectLst>
        </p:grpSpPr>
        <p:cxnSp>
          <p:nvCxnSpPr>
            <p:cNvPr id="36" name="Straight Connector 35" hidden="1">
              <a:extLst>
                <a:ext uri="{FF2B5EF4-FFF2-40B4-BE49-F238E27FC236}">
                  <a16:creationId xmlns:a16="http://schemas.microsoft.com/office/drawing/2014/main" id="{977BB2FD-E807-49F4-A116-643881A38600}"/>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hidden="1">
              <a:extLst>
                <a:ext uri="{FF2B5EF4-FFF2-40B4-BE49-F238E27FC236}">
                  <a16:creationId xmlns:a16="http://schemas.microsoft.com/office/drawing/2014/main" id="{F784DD01-337E-48A2-B273-ADBEC8D05988}"/>
                </a:ext>
              </a:extLst>
            </p:cNvPr>
            <p:cNvCxnSpPr>
              <a:cxnSpLocks/>
            </p:cNvCxnSpPr>
            <p:nvPr/>
          </p:nvCxnSpPr>
          <p:spPr>
            <a:xfrm>
              <a:off x="2261207"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8" name="Group 37" hidden="1">
            <a:extLst>
              <a:ext uri="{FF2B5EF4-FFF2-40B4-BE49-F238E27FC236}">
                <a16:creationId xmlns:a16="http://schemas.microsoft.com/office/drawing/2014/main" id="{C45549C6-7225-4385-95DE-23A81523CCC1}"/>
              </a:ext>
            </a:extLst>
          </p:cNvPr>
          <p:cNvGrpSpPr/>
          <p:nvPr/>
        </p:nvGrpSpPr>
        <p:grpSpPr>
          <a:xfrm>
            <a:off x="218201" y="5918538"/>
            <a:ext cx="4336374" cy="428675"/>
            <a:chOff x="218201" y="6013788"/>
            <a:chExt cx="4336374" cy="428675"/>
          </a:xfrm>
        </p:grpSpPr>
        <p:cxnSp>
          <p:nvCxnSpPr>
            <p:cNvPr id="39" name="Straight Connector 38" hidden="1">
              <a:extLst>
                <a:ext uri="{FF2B5EF4-FFF2-40B4-BE49-F238E27FC236}">
                  <a16:creationId xmlns:a16="http://schemas.microsoft.com/office/drawing/2014/main" id="{E137A9F0-91D4-4FA1-80D1-F8187812927C}"/>
                </a:ext>
              </a:extLst>
            </p:cNvPr>
            <p:cNvCxnSpPr/>
            <p:nvPr/>
          </p:nvCxnSpPr>
          <p:spPr>
            <a:xfrm>
              <a:off x="218201" y="6015613"/>
              <a:ext cx="1641514"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0" name="Straight Connector 39" hidden="1">
              <a:extLst>
                <a:ext uri="{FF2B5EF4-FFF2-40B4-BE49-F238E27FC236}">
                  <a16:creationId xmlns:a16="http://schemas.microsoft.com/office/drawing/2014/main" id="{D73B7460-BC8E-4DBD-8225-9B68D1EC0578}"/>
                </a:ext>
              </a:extLst>
            </p:cNvPr>
            <p:cNvCxnSpPr>
              <a:cxnSpLocks/>
            </p:cNvCxnSpPr>
            <p:nvPr/>
          </p:nvCxnSpPr>
          <p:spPr>
            <a:xfrm>
              <a:off x="2406705" y="6440638"/>
              <a:ext cx="2147870"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1" name="Straight Connector 40" hidden="1">
              <a:extLst>
                <a:ext uri="{FF2B5EF4-FFF2-40B4-BE49-F238E27FC236}">
                  <a16:creationId xmlns:a16="http://schemas.microsoft.com/office/drawing/2014/main" id="{0BAB8909-F2DD-4284-B724-B4A3FA299D42}"/>
                </a:ext>
              </a:extLst>
            </p:cNvPr>
            <p:cNvCxnSpPr>
              <a:cxnSpLocks/>
            </p:cNvCxnSpPr>
            <p:nvPr/>
          </p:nvCxnSpPr>
          <p:spPr>
            <a:xfrm>
              <a:off x="1848765" y="6013788"/>
              <a:ext cx="567065" cy="428675"/>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sp>
        <p:nvSpPr>
          <p:cNvPr id="42" name="Oval 41" hidden="1">
            <a:extLst>
              <a:ext uri="{FF2B5EF4-FFF2-40B4-BE49-F238E27FC236}">
                <a16:creationId xmlns:a16="http://schemas.microsoft.com/office/drawing/2014/main" id="{6892A4C6-F8D0-4F75-BD23-F3B89934CC1D}"/>
              </a:ext>
            </a:extLst>
          </p:cNvPr>
          <p:cNvSpPr/>
          <p:nvPr/>
        </p:nvSpPr>
        <p:spPr>
          <a:xfrm flipV="1">
            <a:off x="6057834" y="62876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3" name="Straight Connector 42" hidden="1">
            <a:extLst>
              <a:ext uri="{FF2B5EF4-FFF2-40B4-BE49-F238E27FC236}">
                <a16:creationId xmlns:a16="http://schemas.microsoft.com/office/drawing/2014/main" id="{928A56D9-94A4-4098-BB3F-7D435159FFC6}"/>
              </a:ext>
            </a:extLst>
          </p:cNvPr>
          <p:cNvCxnSpPr>
            <a:cxnSpLocks/>
          </p:cNvCxnSpPr>
          <p:nvPr/>
        </p:nvCxnSpPr>
        <p:spPr>
          <a:xfrm>
            <a:off x="3024646" y="6449571"/>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4" name="Straight Connector 43" hidden="1">
            <a:extLst>
              <a:ext uri="{FF2B5EF4-FFF2-40B4-BE49-F238E27FC236}">
                <a16:creationId xmlns:a16="http://schemas.microsoft.com/office/drawing/2014/main" id="{24B084AE-9B86-4EB5-8E93-616C4D8C0B5F}"/>
              </a:ext>
            </a:extLst>
          </p:cNvPr>
          <p:cNvCxnSpPr>
            <a:cxnSpLocks/>
          </p:cNvCxnSpPr>
          <p:nvPr/>
        </p:nvCxnSpPr>
        <p:spPr>
          <a:xfrm>
            <a:off x="2600261" y="62381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45" name="Group 44" hidden="1">
            <a:extLst>
              <a:ext uri="{FF2B5EF4-FFF2-40B4-BE49-F238E27FC236}">
                <a16:creationId xmlns:a16="http://schemas.microsoft.com/office/drawing/2014/main" id="{FE2C666D-A570-43A4-9278-DFC2B5EAC846}"/>
              </a:ext>
            </a:extLst>
          </p:cNvPr>
          <p:cNvGrpSpPr/>
          <p:nvPr/>
        </p:nvGrpSpPr>
        <p:grpSpPr>
          <a:xfrm>
            <a:off x="2077919" y="6238100"/>
            <a:ext cx="690046" cy="215359"/>
            <a:chOff x="2273668" y="1178878"/>
            <a:chExt cx="690046" cy="215359"/>
          </a:xfrm>
          <a:effectLst>
            <a:glow rad="50800">
              <a:srgbClr val="00B0F0">
                <a:alpha val="27000"/>
              </a:srgbClr>
            </a:glow>
          </a:effectLst>
        </p:grpSpPr>
        <p:cxnSp>
          <p:nvCxnSpPr>
            <p:cNvPr id="46" name="Straight Connector 45" hidden="1">
              <a:extLst>
                <a:ext uri="{FF2B5EF4-FFF2-40B4-BE49-F238E27FC236}">
                  <a16:creationId xmlns:a16="http://schemas.microsoft.com/office/drawing/2014/main" id="{AF6B0937-4FE8-4BDC-8BCF-68C68C48ADA6}"/>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hidden="1">
              <a:extLst>
                <a:ext uri="{FF2B5EF4-FFF2-40B4-BE49-F238E27FC236}">
                  <a16:creationId xmlns:a16="http://schemas.microsoft.com/office/drawing/2014/main" id="{2B9119AE-9E3E-43A6-92D3-05F04992C6B7}"/>
                </a:ext>
              </a:extLst>
            </p:cNvPr>
            <p:cNvCxnSpPr>
              <a:cxnSpLocks/>
            </p:cNvCxnSpPr>
            <p:nvPr/>
          </p:nvCxnSpPr>
          <p:spPr>
            <a:xfrm>
              <a:off x="2273668"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8" name="Oval 47" hidden="1">
            <a:extLst>
              <a:ext uri="{FF2B5EF4-FFF2-40B4-BE49-F238E27FC236}">
                <a16:creationId xmlns:a16="http://schemas.microsoft.com/office/drawing/2014/main" id="{48B94A45-EC03-4EF7-89AC-B8B64CF0E0E8}"/>
              </a:ext>
            </a:extLst>
          </p:cNvPr>
          <p:cNvSpPr/>
          <p:nvPr/>
        </p:nvSpPr>
        <p:spPr>
          <a:xfrm flipV="1">
            <a:off x="5666998" y="62876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Oval 48" hidden="1">
            <a:extLst>
              <a:ext uri="{FF2B5EF4-FFF2-40B4-BE49-F238E27FC236}">
                <a16:creationId xmlns:a16="http://schemas.microsoft.com/office/drawing/2014/main" id="{9C7B9708-929F-4598-991B-AB0FC2EA1DE7}"/>
              </a:ext>
            </a:extLst>
          </p:cNvPr>
          <p:cNvSpPr/>
          <p:nvPr/>
        </p:nvSpPr>
        <p:spPr>
          <a:xfrm flipV="1">
            <a:off x="5276162" y="6287657"/>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Oval 49" hidden="1">
            <a:extLst>
              <a:ext uri="{FF2B5EF4-FFF2-40B4-BE49-F238E27FC236}">
                <a16:creationId xmlns:a16="http://schemas.microsoft.com/office/drawing/2014/main" id="{CE938702-8179-4188-BC0B-8E7C9C61F6FE}"/>
              </a:ext>
            </a:extLst>
          </p:cNvPr>
          <p:cNvSpPr/>
          <p:nvPr/>
        </p:nvSpPr>
        <p:spPr>
          <a:xfrm flipV="1">
            <a:off x="4897364" y="6287656"/>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hidden="1">
            <a:extLst>
              <a:ext uri="{FF2B5EF4-FFF2-40B4-BE49-F238E27FC236}">
                <a16:creationId xmlns:a16="http://schemas.microsoft.com/office/drawing/2014/main" id="{E2A2DAF5-AE77-42DC-B41A-7280D45056BD}"/>
              </a:ext>
            </a:extLst>
          </p:cNvPr>
          <p:cNvGrpSpPr/>
          <p:nvPr/>
        </p:nvGrpSpPr>
        <p:grpSpPr>
          <a:xfrm flipH="1" flipV="1">
            <a:off x="6611130" y="192763"/>
            <a:ext cx="5588294" cy="474304"/>
            <a:chOff x="396540" y="859316"/>
            <a:chExt cx="5588294" cy="474304"/>
          </a:xfrm>
          <a:effectLst>
            <a:glow rad="50800">
              <a:srgbClr val="00B0F0">
                <a:alpha val="27000"/>
              </a:srgbClr>
            </a:glow>
          </a:effectLst>
        </p:grpSpPr>
        <p:cxnSp>
          <p:nvCxnSpPr>
            <p:cNvPr id="52" name="Straight Connector 51" hidden="1">
              <a:extLst>
                <a:ext uri="{FF2B5EF4-FFF2-40B4-BE49-F238E27FC236}">
                  <a16:creationId xmlns:a16="http://schemas.microsoft.com/office/drawing/2014/main" id="{74B45ED4-E250-4539-B789-A311C1B9FFEB}"/>
                </a:ext>
              </a:extLst>
            </p:cNvPr>
            <p:cNvCxnSpPr/>
            <p:nvPr/>
          </p:nvCxnSpPr>
          <p:spPr>
            <a:xfrm>
              <a:off x="396540" y="861141"/>
              <a:ext cx="164151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hidden="1">
              <a:extLst>
                <a:ext uri="{FF2B5EF4-FFF2-40B4-BE49-F238E27FC236}">
                  <a16:creationId xmlns:a16="http://schemas.microsoft.com/office/drawing/2014/main" id="{C219983D-C682-4719-A4FF-435C8C575F20}"/>
                </a:ext>
              </a:extLst>
            </p:cNvPr>
            <p:cNvCxnSpPr>
              <a:cxnSpLocks/>
            </p:cNvCxnSpPr>
            <p:nvPr/>
          </p:nvCxnSpPr>
          <p:spPr>
            <a:xfrm>
              <a:off x="2585044" y="1286166"/>
              <a:ext cx="25011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hidden="1">
              <a:extLst>
                <a:ext uri="{FF2B5EF4-FFF2-40B4-BE49-F238E27FC236}">
                  <a16:creationId xmlns:a16="http://schemas.microsoft.com/office/drawing/2014/main" id="{10195493-96B3-41B8-9BF2-D537C136E407}"/>
                </a:ext>
              </a:extLst>
            </p:cNvPr>
            <p:cNvCxnSpPr>
              <a:cxnSpLocks/>
            </p:cNvCxnSpPr>
            <p:nvPr/>
          </p:nvCxnSpPr>
          <p:spPr>
            <a:xfrm>
              <a:off x="2027104" y="859316"/>
              <a:ext cx="567065" cy="4286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Oval 54" hidden="1">
              <a:extLst>
                <a:ext uri="{FF2B5EF4-FFF2-40B4-BE49-F238E27FC236}">
                  <a16:creationId xmlns:a16="http://schemas.microsoft.com/office/drawing/2014/main" id="{E7F3E2A0-B9D5-42F7-BAB2-FA2A046093EA}"/>
                </a:ext>
              </a:extLst>
            </p:cNvPr>
            <p:cNvSpPr/>
            <p:nvPr/>
          </p:nvSpPr>
          <p:spPr>
            <a:xfrm flipV="1">
              <a:off x="5091675" y="1238712"/>
              <a:ext cx="94908" cy="9490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6" name="Straight Connector 55" hidden="1">
              <a:extLst>
                <a:ext uri="{FF2B5EF4-FFF2-40B4-BE49-F238E27FC236}">
                  <a16:creationId xmlns:a16="http://schemas.microsoft.com/office/drawing/2014/main" id="{6D5B989F-4477-493F-8C12-40A990B9B9D8}"/>
                </a:ext>
              </a:extLst>
            </p:cNvPr>
            <p:cNvCxnSpPr>
              <a:cxnSpLocks/>
            </p:cNvCxnSpPr>
            <p:nvPr/>
          </p:nvCxnSpPr>
          <p:spPr>
            <a:xfrm>
              <a:off x="5186583" y="1290248"/>
              <a:ext cx="79825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57" name="Straight Connector 56" hidden="1">
            <a:extLst>
              <a:ext uri="{FF2B5EF4-FFF2-40B4-BE49-F238E27FC236}">
                <a16:creationId xmlns:a16="http://schemas.microsoft.com/office/drawing/2014/main" id="{4130AA28-2375-4D57-9161-022E2995A8CF}"/>
              </a:ext>
            </a:extLst>
          </p:cNvPr>
          <p:cNvCxnSpPr>
            <a:cxnSpLocks/>
          </p:cNvCxnSpPr>
          <p:nvPr/>
        </p:nvCxnSpPr>
        <p:spPr>
          <a:xfrm flipH="1" flipV="1">
            <a:off x="7932415" y="732741"/>
            <a:ext cx="981559"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58" name="Straight Connector 57" hidden="1">
            <a:extLst>
              <a:ext uri="{FF2B5EF4-FFF2-40B4-BE49-F238E27FC236}">
                <a16:creationId xmlns:a16="http://schemas.microsoft.com/office/drawing/2014/main" id="{5D049B21-8397-4BA6-B4D5-AE00BA794B98}"/>
              </a:ext>
            </a:extLst>
          </p:cNvPr>
          <p:cNvCxnSpPr>
            <a:cxnSpLocks/>
          </p:cNvCxnSpPr>
          <p:nvPr/>
        </p:nvCxnSpPr>
        <p:spPr>
          <a:xfrm flipH="1" flipV="1">
            <a:off x="7577530" y="525013"/>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59" name="Group 58" hidden="1">
            <a:extLst>
              <a:ext uri="{FF2B5EF4-FFF2-40B4-BE49-F238E27FC236}">
                <a16:creationId xmlns:a16="http://schemas.microsoft.com/office/drawing/2014/main" id="{AAFA79DC-01FE-42A7-994E-00DA86DB8C57}"/>
              </a:ext>
            </a:extLst>
          </p:cNvPr>
          <p:cNvGrpSpPr/>
          <p:nvPr/>
        </p:nvGrpSpPr>
        <p:grpSpPr>
          <a:xfrm flipH="1" flipV="1">
            <a:off x="9632250" y="512325"/>
            <a:ext cx="702507" cy="215359"/>
            <a:chOff x="2261207" y="1178878"/>
            <a:chExt cx="702507" cy="215359"/>
          </a:xfrm>
          <a:effectLst>
            <a:glow rad="50800">
              <a:srgbClr val="00B0F0">
                <a:alpha val="27000"/>
              </a:srgbClr>
            </a:glow>
          </a:effectLst>
        </p:grpSpPr>
        <p:cxnSp>
          <p:nvCxnSpPr>
            <p:cNvPr id="60" name="Straight Connector 59" hidden="1">
              <a:extLst>
                <a:ext uri="{FF2B5EF4-FFF2-40B4-BE49-F238E27FC236}">
                  <a16:creationId xmlns:a16="http://schemas.microsoft.com/office/drawing/2014/main" id="{16A45D2A-1C94-446F-B8CB-08C7E79D8408}"/>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hidden="1">
              <a:extLst>
                <a:ext uri="{FF2B5EF4-FFF2-40B4-BE49-F238E27FC236}">
                  <a16:creationId xmlns:a16="http://schemas.microsoft.com/office/drawing/2014/main" id="{B1B7D386-ED11-4A1E-B92D-999684202D20}"/>
                </a:ext>
              </a:extLst>
            </p:cNvPr>
            <p:cNvCxnSpPr>
              <a:cxnSpLocks/>
            </p:cNvCxnSpPr>
            <p:nvPr/>
          </p:nvCxnSpPr>
          <p:spPr>
            <a:xfrm>
              <a:off x="2261207"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hidden="1">
            <a:extLst>
              <a:ext uri="{FF2B5EF4-FFF2-40B4-BE49-F238E27FC236}">
                <a16:creationId xmlns:a16="http://schemas.microsoft.com/office/drawing/2014/main" id="{E305BCA7-0B5D-4196-A2C7-4ED330946C0B}"/>
              </a:ext>
            </a:extLst>
          </p:cNvPr>
          <p:cNvGrpSpPr/>
          <p:nvPr/>
        </p:nvGrpSpPr>
        <p:grpSpPr>
          <a:xfrm flipV="1">
            <a:off x="370601" y="165438"/>
            <a:ext cx="4336374" cy="428675"/>
            <a:chOff x="218201" y="6013788"/>
            <a:chExt cx="4336374" cy="428675"/>
          </a:xfrm>
        </p:grpSpPr>
        <p:cxnSp>
          <p:nvCxnSpPr>
            <p:cNvPr id="63" name="Straight Connector 62" hidden="1">
              <a:extLst>
                <a:ext uri="{FF2B5EF4-FFF2-40B4-BE49-F238E27FC236}">
                  <a16:creationId xmlns:a16="http://schemas.microsoft.com/office/drawing/2014/main" id="{72B5B1A7-7F7C-4D4E-AF52-80E4023D1471}"/>
                </a:ext>
              </a:extLst>
            </p:cNvPr>
            <p:cNvCxnSpPr/>
            <p:nvPr/>
          </p:nvCxnSpPr>
          <p:spPr>
            <a:xfrm>
              <a:off x="218201" y="6015613"/>
              <a:ext cx="1641514"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4" name="Straight Connector 63" hidden="1">
              <a:extLst>
                <a:ext uri="{FF2B5EF4-FFF2-40B4-BE49-F238E27FC236}">
                  <a16:creationId xmlns:a16="http://schemas.microsoft.com/office/drawing/2014/main" id="{CDAD2B66-5E89-4657-8089-E2A0036DCE71}"/>
                </a:ext>
              </a:extLst>
            </p:cNvPr>
            <p:cNvCxnSpPr>
              <a:cxnSpLocks/>
            </p:cNvCxnSpPr>
            <p:nvPr/>
          </p:nvCxnSpPr>
          <p:spPr>
            <a:xfrm>
              <a:off x="2406705" y="6440638"/>
              <a:ext cx="2147870"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5" name="Straight Connector 64" hidden="1">
              <a:extLst>
                <a:ext uri="{FF2B5EF4-FFF2-40B4-BE49-F238E27FC236}">
                  <a16:creationId xmlns:a16="http://schemas.microsoft.com/office/drawing/2014/main" id="{5E8B0027-2451-4ED7-8B68-90C5DB72E581}"/>
                </a:ext>
              </a:extLst>
            </p:cNvPr>
            <p:cNvCxnSpPr>
              <a:cxnSpLocks/>
            </p:cNvCxnSpPr>
            <p:nvPr/>
          </p:nvCxnSpPr>
          <p:spPr>
            <a:xfrm>
              <a:off x="1848765" y="6013788"/>
              <a:ext cx="567065" cy="428675"/>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sp>
        <p:nvSpPr>
          <p:cNvPr id="66" name="Oval 65" hidden="1">
            <a:extLst>
              <a:ext uri="{FF2B5EF4-FFF2-40B4-BE49-F238E27FC236}">
                <a16:creationId xmlns:a16="http://schemas.microsoft.com/office/drawing/2014/main" id="{DE0FA6CC-8140-4548-A3E3-1EFBF074AC2B}"/>
              </a:ext>
            </a:extLst>
          </p:cNvPr>
          <p:cNvSpPr/>
          <p:nvPr/>
        </p:nvSpPr>
        <p:spPr>
          <a:xfrm>
            <a:off x="6210234" y="5345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7" name="Straight Connector 66" hidden="1">
            <a:extLst>
              <a:ext uri="{FF2B5EF4-FFF2-40B4-BE49-F238E27FC236}">
                <a16:creationId xmlns:a16="http://schemas.microsoft.com/office/drawing/2014/main" id="{6C5B0FE9-5436-40AA-AAE5-B989BEC2F995}"/>
              </a:ext>
            </a:extLst>
          </p:cNvPr>
          <p:cNvCxnSpPr>
            <a:cxnSpLocks/>
          </p:cNvCxnSpPr>
          <p:nvPr/>
        </p:nvCxnSpPr>
        <p:spPr>
          <a:xfrm flipV="1">
            <a:off x="3177046" y="696471"/>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8" name="Straight Connector 67" hidden="1">
            <a:extLst>
              <a:ext uri="{FF2B5EF4-FFF2-40B4-BE49-F238E27FC236}">
                <a16:creationId xmlns:a16="http://schemas.microsoft.com/office/drawing/2014/main" id="{89A5A5CF-A1DB-4059-8336-E848EC08E48D}"/>
              </a:ext>
            </a:extLst>
          </p:cNvPr>
          <p:cNvCxnSpPr>
            <a:cxnSpLocks/>
          </p:cNvCxnSpPr>
          <p:nvPr/>
        </p:nvCxnSpPr>
        <p:spPr>
          <a:xfrm flipV="1">
            <a:off x="2752661" y="4850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69" name="Group 68" hidden="1">
            <a:extLst>
              <a:ext uri="{FF2B5EF4-FFF2-40B4-BE49-F238E27FC236}">
                <a16:creationId xmlns:a16="http://schemas.microsoft.com/office/drawing/2014/main" id="{4B49C063-8F4D-4717-9E4B-7696A6CDCE5E}"/>
              </a:ext>
            </a:extLst>
          </p:cNvPr>
          <p:cNvGrpSpPr/>
          <p:nvPr/>
        </p:nvGrpSpPr>
        <p:grpSpPr>
          <a:xfrm flipV="1">
            <a:off x="2230319" y="485000"/>
            <a:ext cx="690046" cy="215359"/>
            <a:chOff x="2273668" y="1178878"/>
            <a:chExt cx="690046" cy="215359"/>
          </a:xfrm>
          <a:effectLst>
            <a:glow rad="50800">
              <a:srgbClr val="00B0F0">
                <a:alpha val="27000"/>
              </a:srgbClr>
            </a:glow>
          </a:effectLst>
        </p:grpSpPr>
        <p:cxnSp>
          <p:nvCxnSpPr>
            <p:cNvPr id="70" name="Straight Connector 69" hidden="1">
              <a:extLst>
                <a:ext uri="{FF2B5EF4-FFF2-40B4-BE49-F238E27FC236}">
                  <a16:creationId xmlns:a16="http://schemas.microsoft.com/office/drawing/2014/main" id="{D7F0E8B5-386F-4CA2-A480-A7929916B297}"/>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hidden="1">
              <a:extLst>
                <a:ext uri="{FF2B5EF4-FFF2-40B4-BE49-F238E27FC236}">
                  <a16:creationId xmlns:a16="http://schemas.microsoft.com/office/drawing/2014/main" id="{B19CF0AB-C344-45E3-95A4-A4117F580A63}"/>
                </a:ext>
              </a:extLst>
            </p:cNvPr>
            <p:cNvCxnSpPr>
              <a:cxnSpLocks/>
            </p:cNvCxnSpPr>
            <p:nvPr/>
          </p:nvCxnSpPr>
          <p:spPr>
            <a:xfrm>
              <a:off x="2273668"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2" name="Oval 71" hidden="1">
            <a:extLst>
              <a:ext uri="{FF2B5EF4-FFF2-40B4-BE49-F238E27FC236}">
                <a16:creationId xmlns:a16="http://schemas.microsoft.com/office/drawing/2014/main" id="{F8EC46BF-3AAE-4E02-AF3D-36EE7F18796C}"/>
              </a:ext>
            </a:extLst>
          </p:cNvPr>
          <p:cNvSpPr/>
          <p:nvPr/>
        </p:nvSpPr>
        <p:spPr>
          <a:xfrm>
            <a:off x="5819398" y="5345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Oval 72" hidden="1">
            <a:extLst>
              <a:ext uri="{FF2B5EF4-FFF2-40B4-BE49-F238E27FC236}">
                <a16:creationId xmlns:a16="http://schemas.microsoft.com/office/drawing/2014/main" id="{4653C1E5-38D2-44E7-83E7-566F4D2E76EA}"/>
              </a:ext>
            </a:extLst>
          </p:cNvPr>
          <p:cNvSpPr/>
          <p:nvPr/>
        </p:nvSpPr>
        <p:spPr>
          <a:xfrm>
            <a:off x="5428562" y="534557"/>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Oval 73" hidden="1">
            <a:extLst>
              <a:ext uri="{FF2B5EF4-FFF2-40B4-BE49-F238E27FC236}">
                <a16:creationId xmlns:a16="http://schemas.microsoft.com/office/drawing/2014/main" id="{140D314A-35AD-41F9-9EAF-E26BF4B4F3EE}"/>
              </a:ext>
            </a:extLst>
          </p:cNvPr>
          <p:cNvSpPr/>
          <p:nvPr/>
        </p:nvSpPr>
        <p:spPr>
          <a:xfrm>
            <a:off x="5049764" y="534556"/>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5" name="Straight Connector 74" hidden="1">
            <a:extLst>
              <a:ext uri="{FF2B5EF4-FFF2-40B4-BE49-F238E27FC236}">
                <a16:creationId xmlns:a16="http://schemas.microsoft.com/office/drawing/2014/main" id="{129735DD-92B2-4B75-9684-32ADA4B0AC78}"/>
              </a:ext>
            </a:extLst>
          </p:cNvPr>
          <p:cNvCxnSpPr>
            <a:cxnSpLocks/>
          </p:cNvCxnSpPr>
          <p:nvPr/>
        </p:nvCxnSpPr>
        <p:spPr>
          <a:xfrm>
            <a:off x="72999" y="4196267"/>
            <a:ext cx="754332"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6" name="Straight Connector 75" hidden="1">
            <a:extLst>
              <a:ext uri="{FF2B5EF4-FFF2-40B4-BE49-F238E27FC236}">
                <a16:creationId xmlns:a16="http://schemas.microsoft.com/office/drawing/2014/main" id="{3AE54D20-EDC4-4903-824C-0B1357BFB096}"/>
              </a:ext>
            </a:extLst>
          </p:cNvPr>
          <p:cNvCxnSpPr>
            <a:cxnSpLocks/>
          </p:cNvCxnSpPr>
          <p:nvPr/>
        </p:nvCxnSpPr>
        <p:spPr>
          <a:xfrm>
            <a:off x="1187119" y="2032306"/>
            <a:ext cx="0" cy="1848006"/>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7" name="Straight Connector 76" hidden="1">
            <a:extLst>
              <a:ext uri="{FF2B5EF4-FFF2-40B4-BE49-F238E27FC236}">
                <a16:creationId xmlns:a16="http://schemas.microsoft.com/office/drawing/2014/main" id="{6E716C95-D309-4843-B57B-70574BFCB2B4}"/>
              </a:ext>
            </a:extLst>
          </p:cNvPr>
          <p:cNvCxnSpPr>
            <a:cxnSpLocks/>
          </p:cNvCxnSpPr>
          <p:nvPr/>
        </p:nvCxnSpPr>
        <p:spPr>
          <a:xfrm>
            <a:off x="1187119" y="2032306"/>
            <a:ext cx="10085533"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8" name="Straight Connector 77" hidden="1">
            <a:extLst>
              <a:ext uri="{FF2B5EF4-FFF2-40B4-BE49-F238E27FC236}">
                <a16:creationId xmlns:a16="http://schemas.microsoft.com/office/drawing/2014/main" id="{8B8F3E26-5090-4DDC-9C10-10367D1E7760}"/>
              </a:ext>
            </a:extLst>
          </p:cNvPr>
          <p:cNvCxnSpPr>
            <a:cxnSpLocks/>
          </p:cNvCxnSpPr>
          <p:nvPr/>
        </p:nvCxnSpPr>
        <p:spPr>
          <a:xfrm>
            <a:off x="11272652" y="2032306"/>
            <a:ext cx="0" cy="2082062"/>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9" name="Straight Connector 78" hidden="1">
            <a:extLst>
              <a:ext uri="{FF2B5EF4-FFF2-40B4-BE49-F238E27FC236}">
                <a16:creationId xmlns:a16="http://schemas.microsoft.com/office/drawing/2014/main" id="{9CD4BD38-6C56-4DB8-9C0C-F4CB6192A0C2}"/>
              </a:ext>
            </a:extLst>
          </p:cNvPr>
          <p:cNvCxnSpPr>
            <a:cxnSpLocks/>
          </p:cNvCxnSpPr>
          <p:nvPr/>
        </p:nvCxnSpPr>
        <p:spPr>
          <a:xfrm>
            <a:off x="5301671" y="4077228"/>
            <a:ext cx="5970981"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grpSp>
        <p:nvGrpSpPr>
          <p:cNvPr id="80" name="Group 79" hidden="1">
            <a:extLst>
              <a:ext uri="{FF2B5EF4-FFF2-40B4-BE49-F238E27FC236}">
                <a16:creationId xmlns:a16="http://schemas.microsoft.com/office/drawing/2014/main" id="{6D9EF87B-E608-4C1C-B48D-57A1391C16EE}"/>
              </a:ext>
            </a:extLst>
          </p:cNvPr>
          <p:cNvGrpSpPr/>
          <p:nvPr/>
        </p:nvGrpSpPr>
        <p:grpSpPr>
          <a:xfrm rot="9345197">
            <a:off x="1092939" y="4137941"/>
            <a:ext cx="146206" cy="146206"/>
            <a:chOff x="4440936" y="1773936"/>
            <a:chExt cx="3310128" cy="3310128"/>
          </a:xfrm>
          <a:effectLst>
            <a:glow rad="38100">
              <a:schemeClr val="accent5">
                <a:satMod val="175000"/>
                <a:alpha val="28000"/>
              </a:schemeClr>
            </a:glow>
          </a:effectLst>
        </p:grpSpPr>
        <p:sp>
          <p:nvSpPr>
            <p:cNvPr id="81" name="Oval 80" hidden="1">
              <a:extLst>
                <a:ext uri="{FF2B5EF4-FFF2-40B4-BE49-F238E27FC236}">
                  <a16:creationId xmlns:a16="http://schemas.microsoft.com/office/drawing/2014/main" id="{7B94A7E5-7DD8-4CD1-BC5E-3810919EB197}"/>
                </a:ext>
              </a:extLst>
            </p:cNvPr>
            <p:cNvSpPr/>
            <p:nvPr/>
          </p:nvSpPr>
          <p:spPr>
            <a:xfrm>
              <a:off x="4441251" y="1774251"/>
              <a:ext cx="3309498" cy="3309498"/>
            </a:xfrm>
            <a:prstGeom prst="ellipse">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Arc 81" hidden="1">
              <a:extLst>
                <a:ext uri="{FF2B5EF4-FFF2-40B4-BE49-F238E27FC236}">
                  <a16:creationId xmlns:a16="http://schemas.microsoft.com/office/drawing/2014/main" id="{262EF9FA-4868-44EE-9CF1-12F5E9ECA823}"/>
                </a:ext>
              </a:extLst>
            </p:cNvPr>
            <p:cNvSpPr/>
            <p:nvPr/>
          </p:nvSpPr>
          <p:spPr>
            <a:xfrm>
              <a:off x="4440936" y="1773936"/>
              <a:ext cx="3310128" cy="3310128"/>
            </a:xfrm>
            <a:prstGeom prst="arc">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Arc 82" hidden="1">
              <a:extLst>
                <a:ext uri="{FF2B5EF4-FFF2-40B4-BE49-F238E27FC236}">
                  <a16:creationId xmlns:a16="http://schemas.microsoft.com/office/drawing/2014/main" id="{81A76E66-8979-40C5-A860-EDAB4D03B2E4}"/>
                </a:ext>
              </a:extLst>
            </p:cNvPr>
            <p:cNvSpPr/>
            <p:nvPr/>
          </p:nvSpPr>
          <p:spPr>
            <a:xfrm flipH="1">
              <a:off x="4440936" y="1773936"/>
              <a:ext cx="3310128" cy="3310128"/>
            </a:xfrm>
            <a:prstGeom prst="arc">
              <a:avLst>
                <a:gd name="adj1" fmla="val 6117151"/>
                <a:gd name="adj2" fmla="val 8372158"/>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Arc 83" hidden="1">
              <a:extLst>
                <a:ext uri="{FF2B5EF4-FFF2-40B4-BE49-F238E27FC236}">
                  <a16:creationId xmlns:a16="http://schemas.microsoft.com/office/drawing/2014/main" id="{95ED56DD-B762-48EF-A579-F8B33CAACE8C}"/>
                </a:ext>
              </a:extLst>
            </p:cNvPr>
            <p:cNvSpPr/>
            <p:nvPr/>
          </p:nvSpPr>
          <p:spPr>
            <a:xfrm flipH="1">
              <a:off x="4440936" y="1773936"/>
              <a:ext cx="3310128" cy="3310128"/>
            </a:xfrm>
            <a:prstGeom prst="arc">
              <a:avLst>
                <a:gd name="adj1" fmla="val 20256575"/>
                <a:gd name="adj2" fmla="val 3001779"/>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8" name="Picture 7">
            <a:extLst>
              <a:ext uri="{FF2B5EF4-FFF2-40B4-BE49-F238E27FC236}">
                <a16:creationId xmlns:a16="http://schemas.microsoft.com/office/drawing/2014/main" id="{F481A20E-A4E5-4F6F-A651-4AC8AE9FC42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62720" y="1593856"/>
            <a:ext cx="1267890" cy="1782970"/>
          </a:xfrm>
          <a:prstGeom prst="rect">
            <a:avLst/>
          </a:prstGeom>
        </p:spPr>
      </p:pic>
      <p:pic>
        <p:nvPicPr>
          <p:cNvPr id="12" name="Picture 11">
            <a:extLst>
              <a:ext uri="{FF2B5EF4-FFF2-40B4-BE49-F238E27FC236}">
                <a16:creationId xmlns:a16="http://schemas.microsoft.com/office/drawing/2014/main" id="{7CB22F67-3818-4166-B174-A1300E945B3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151081" y="1611093"/>
            <a:ext cx="1711652" cy="2388576"/>
          </a:xfrm>
          <a:prstGeom prst="rect">
            <a:avLst/>
          </a:prstGeom>
        </p:spPr>
      </p:pic>
      <p:pic>
        <p:nvPicPr>
          <p:cNvPr id="24" name="Picture 23">
            <a:extLst>
              <a:ext uri="{FF2B5EF4-FFF2-40B4-BE49-F238E27FC236}">
                <a16:creationId xmlns:a16="http://schemas.microsoft.com/office/drawing/2014/main" id="{40D042E9-F35A-41E2-8B78-41B9BB48354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44180" y="1589073"/>
            <a:ext cx="1267891" cy="1792535"/>
          </a:xfrm>
          <a:prstGeom prst="rect">
            <a:avLst/>
          </a:prstGeom>
        </p:spPr>
      </p:pic>
      <p:pic>
        <p:nvPicPr>
          <p:cNvPr id="149" name="Picture 148">
            <a:extLst>
              <a:ext uri="{FF2B5EF4-FFF2-40B4-BE49-F238E27FC236}">
                <a16:creationId xmlns:a16="http://schemas.microsoft.com/office/drawing/2014/main" id="{FBC21351-307C-4F51-A8D9-5401AA06334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537129" y="1537342"/>
            <a:ext cx="2900298" cy="4114800"/>
          </a:xfrm>
          <a:prstGeom prst="rect">
            <a:avLst/>
          </a:prstGeom>
        </p:spPr>
      </p:pic>
      <p:sp>
        <p:nvSpPr>
          <p:cNvPr id="329" name="TextBox 328">
            <a:extLst>
              <a:ext uri="{FF2B5EF4-FFF2-40B4-BE49-F238E27FC236}">
                <a16:creationId xmlns:a16="http://schemas.microsoft.com/office/drawing/2014/main" id="{94D29B79-9005-4AFD-B8FA-62D2E5F66928}"/>
              </a:ext>
            </a:extLst>
          </p:cNvPr>
          <p:cNvSpPr txBox="1"/>
          <p:nvPr/>
        </p:nvSpPr>
        <p:spPr>
          <a:xfrm>
            <a:off x="1876736" y="532136"/>
            <a:ext cx="8438529"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spc="300">
                <a:solidFill>
                  <a:prstClr val="white"/>
                </a:solidFill>
                <a:latin typeface="Tahoma" panose="020B0604030504040204" pitchFamily="34" charset="0"/>
              </a:rPr>
              <a:t>Các chủ điểm của học kì 2</a:t>
            </a:r>
            <a:endParaRPr kumimoji="0" lang="en-US" sz="4400" b="1" i="0" u="none" strike="noStrike" kern="1200" cap="none" spc="300" normalizeH="0" baseline="0" noProof="0" dirty="0">
              <a:ln>
                <a:noFill/>
              </a:ln>
              <a:solidFill>
                <a:prstClr val="white"/>
              </a:solidFill>
              <a:effectLst/>
              <a:uLnTx/>
              <a:uFillTx/>
              <a:latin typeface="Tahoma" panose="020B0604030504040204" pitchFamily="34" charset="0"/>
            </a:endParaRPr>
          </a:p>
        </p:txBody>
      </p:sp>
    </p:spTree>
    <p:extLst>
      <p:ext uri="{BB962C8B-B14F-4D97-AF65-F5344CB8AC3E}">
        <p14:creationId xmlns:p14="http://schemas.microsoft.com/office/powerpoint/2010/main" val="22661123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repeatCount="indefinite"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3000"/>
                                        <p:tgtEl>
                                          <p:spTgt spid="38"/>
                                        </p:tgtEl>
                                      </p:cBhvr>
                                    </p:animEffect>
                                  </p:childTnLst>
                                </p:cTn>
                              </p:par>
                              <p:par>
                                <p:cTn id="8" presetID="22" presetClass="entr" presetSubtype="8" repeatCount="indefinite" fill="hold" nodeType="withEffect">
                                  <p:stCondLst>
                                    <p:cond delay="500"/>
                                  </p:stCondLst>
                                  <p:childTnLst>
                                    <p:set>
                                      <p:cBhvr>
                                        <p:cTn id="9" dur="1" fill="hold">
                                          <p:stCondLst>
                                            <p:cond delay="0"/>
                                          </p:stCondLst>
                                        </p:cTn>
                                        <p:tgtEl>
                                          <p:spTgt spid="45"/>
                                        </p:tgtEl>
                                        <p:attrNameLst>
                                          <p:attrName>style.visibility</p:attrName>
                                        </p:attrNameLst>
                                      </p:cBhvr>
                                      <p:to>
                                        <p:strVal val="visible"/>
                                      </p:to>
                                    </p:set>
                                    <p:animEffect transition="in" filter="wipe(left)">
                                      <p:cBhvr>
                                        <p:cTn id="10" dur="2000"/>
                                        <p:tgtEl>
                                          <p:spTgt spid="45"/>
                                        </p:tgtEl>
                                      </p:cBhvr>
                                    </p:animEffect>
                                  </p:childTnLst>
                                </p:cTn>
                              </p:par>
                              <p:par>
                                <p:cTn id="11" presetID="22" presetClass="entr" presetSubtype="8" repeatCount="indefinite" fill="hold" nodeType="withEffect">
                                  <p:stCondLst>
                                    <p:cond delay="900"/>
                                  </p:stCondLst>
                                  <p:childTnLst>
                                    <p:set>
                                      <p:cBhvr>
                                        <p:cTn id="12" dur="1" fill="hold">
                                          <p:stCondLst>
                                            <p:cond delay="0"/>
                                          </p:stCondLst>
                                        </p:cTn>
                                        <p:tgtEl>
                                          <p:spTgt spid="44"/>
                                        </p:tgtEl>
                                        <p:attrNameLst>
                                          <p:attrName>style.visibility</p:attrName>
                                        </p:attrNameLst>
                                      </p:cBhvr>
                                      <p:to>
                                        <p:strVal val="visible"/>
                                      </p:to>
                                    </p:set>
                                    <p:animEffect transition="in" filter="wipe(left)">
                                      <p:cBhvr>
                                        <p:cTn id="13" dur="2000"/>
                                        <p:tgtEl>
                                          <p:spTgt spid="44"/>
                                        </p:tgtEl>
                                      </p:cBhvr>
                                    </p:animEffect>
                                  </p:childTnLst>
                                </p:cTn>
                              </p:par>
                              <p:par>
                                <p:cTn id="14" presetID="22" presetClass="entr" presetSubtype="8" repeatCount="indefinite" fill="hold" nodeType="withEffect">
                                  <p:stCondLst>
                                    <p:cond delay="1400"/>
                                  </p:stCondLst>
                                  <p:childTnLst>
                                    <p:set>
                                      <p:cBhvr>
                                        <p:cTn id="15" dur="1" fill="hold">
                                          <p:stCondLst>
                                            <p:cond delay="0"/>
                                          </p:stCondLst>
                                        </p:cTn>
                                        <p:tgtEl>
                                          <p:spTgt spid="43"/>
                                        </p:tgtEl>
                                        <p:attrNameLst>
                                          <p:attrName>style.visibility</p:attrName>
                                        </p:attrNameLst>
                                      </p:cBhvr>
                                      <p:to>
                                        <p:strVal val="visible"/>
                                      </p:to>
                                    </p:set>
                                    <p:animEffect transition="in" filter="wipe(left)">
                                      <p:cBhvr>
                                        <p:cTn id="16" dur="2000"/>
                                        <p:tgtEl>
                                          <p:spTgt spid="43"/>
                                        </p:tgtEl>
                                      </p:cBhvr>
                                    </p:animEffect>
                                  </p:childTnLst>
                                </p:cTn>
                              </p:par>
                              <p:par>
                                <p:cTn id="17" presetID="22" presetClass="entr" presetSubtype="2" repeatCount="indefinite"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right)">
                                      <p:cBhvr>
                                        <p:cTn id="19" dur="3000"/>
                                        <p:tgtEl>
                                          <p:spTgt spid="26"/>
                                        </p:tgtEl>
                                      </p:cBhvr>
                                    </p:animEffect>
                                  </p:childTnLst>
                                </p:cTn>
                              </p:par>
                              <p:par>
                                <p:cTn id="20" presetID="22" presetClass="entr" presetSubtype="2" repeatCount="indefinite" fill="hold" nodeType="withEffect">
                                  <p:stCondLst>
                                    <p:cond delay="900"/>
                                  </p:stCondLst>
                                  <p:childTnLst>
                                    <p:set>
                                      <p:cBhvr>
                                        <p:cTn id="21" dur="1" fill="hold">
                                          <p:stCondLst>
                                            <p:cond delay="0"/>
                                          </p:stCondLst>
                                        </p:cTn>
                                        <p:tgtEl>
                                          <p:spTgt spid="35"/>
                                        </p:tgtEl>
                                        <p:attrNameLst>
                                          <p:attrName>style.visibility</p:attrName>
                                        </p:attrNameLst>
                                      </p:cBhvr>
                                      <p:to>
                                        <p:strVal val="visible"/>
                                      </p:to>
                                    </p:set>
                                    <p:animEffect transition="in" filter="wipe(right)">
                                      <p:cBhvr>
                                        <p:cTn id="22" dur="3000"/>
                                        <p:tgtEl>
                                          <p:spTgt spid="35"/>
                                        </p:tgtEl>
                                      </p:cBhvr>
                                    </p:animEffect>
                                  </p:childTnLst>
                                </p:cTn>
                              </p:par>
                              <p:par>
                                <p:cTn id="23" presetID="10" presetClass="entr" presetSubtype="0" repeatCount="indefinite" fill="hold" grpId="0" nodeType="withEffect">
                                  <p:stCondLst>
                                    <p:cond delay="0"/>
                                  </p:stCondLst>
                                  <p:endCondLst>
                                    <p:cond evt="onNext" delay="0">
                                      <p:tgtEl>
                                        <p:sldTgt/>
                                      </p:tgtEl>
                                    </p:cond>
                                  </p:endCondLst>
                                  <p:childTnLst>
                                    <p:set>
                                      <p:cBhvr>
                                        <p:cTn id="24" dur="1" fill="hold">
                                          <p:stCondLst>
                                            <p:cond delay="0"/>
                                          </p:stCondLst>
                                        </p:cTn>
                                        <p:tgtEl>
                                          <p:spTgt spid="50"/>
                                        </p:tgtEl>
                                        <p:attrNameLst>
                                          <p:attrName>style.visibility</p:attrName>
                                        </p:attrNameLst>
                                      </p:cBhvr>
                                      <p:to>
                                        <p:strVal val="visible"/>
                                      </p:to>
                                    </p:set>
                                    <p:animEffect transition="in" filter="fade">
                                      <p:cBhvr>
                                        <p:cTn id="25" dur="1000"/>
                                        <p:tgtEl>
                                          <p:spTgt spid="50"/>
                                        </p:tgtEl>
                                      </p:cBhvr>
                                    </p:animEffect>
                                  </p:childTnLst>
                                </p:cTn>
                              </p:par>
                              <p:par>
                                <p:cTn id="26" presetID="10" presetClass="entr" presetSubtype="0" repeatCount="indefinite" fill="hold" grpId="0" nodeType="withEffect">
                                  <p:stCondLst>
                                    <p:cond delay="600"/>
                                  </p:stCondLst>
                                  <p:endCondLst>
                                    <p:cond evt="onNext" delay="0">
                                      <p:tgtEl>
                                        <p:sldTgt/>
                                      </p:tgtEl>
                                    </p:cond>
                                  </p:endCondLst>
                                  <p:childTnLst>
                                    <p:set>
                                      <p:cBhvr>
                                        <p:cTn id="27" dur="1" fill="hold">
                                          <p:stCondLst>
                                            <p:cond delay="0"/>
                                          </p:stCondLst>
                                        </p:cTn>
                                        <p:tgtEl>
                                          <p:spTgt spid="49"/>
                                        </p:tgtEl>
                                        <p:attrNameLst>
                                          <p:attrName>style.visibility</p:attrName>
                                        </p:attrNameLst>
                                      </p:cBhvr>
                                      <p:to>
                                        <p:strVal val="visible"/>
                                      </p:to>
                                    </p:set>
                                    <p:animEffect transition="in" filter="fade">
                                      <p:cBhvr>
                                        <p:cTn id="28" dur="1000"/>
                                        <p:tgtEl>
                                          <p:spTgt spid="49"/>
                                        </p:tgtEl>
                                      </p:cBhvr>
                                    </p:animEffect>
                                  </p:childTnLst>
                                </p:cTn>
                              </p:par>
                              <p:par>
                                <p:cTn id="29" presetID="10" presetClass="entr" presetSubtype="0" repeatCount="indefinite" fill="hold" grpId="0" nodeType="withEffect">
                                  <p:stCondLst>
                                    <p:cond delay="1300"/>
                                  </p:stCondLst>
                                  <p:endCondLst>
                                    <p:cond evt="onNext" delay="0">
                                      <p:tgtEl>
                                        <p:sldTgt/>
                                      </p:tgtEl>
                                    </p:cond>
                                  </p:endCondLst>
                                  <p:childTnLst>
                                    <p:set>
                                      <p:cBhvr>
                                        <p:cTn id="30" dur="1" fill="hold">
                                          <p:stCondLst>
                                            <p:cond delay="0"/>
                                          </p:stCondLst>
                                        </p:cTn>
                                        <p:tgtEl>
                                          <p:spTgt spid="48"/>
                                        </p:tgtEl>
                                        <p:attrNameLst>
                                          <p:attrName>style.visibility</p:attrName>
                                        </p:attrNameLst>
                                      </p:cBhvr>
                                      <p:to>
                                        <p:strVal val="visible"/>
                                      </p:to>
                                    </p:set>
                                    <p:animEffect transition="in" filter="fade">
                                      <p:cBhvr>
                                        <p:cTn id="31" dur="1000"/>
                                        <p:tgtEl>
                                          <p:spTgt spid="48"/>
                                        </p:tgtEl>
                                      </p:cBhvr>
                                    </p:animEffect>
                                  </p:childTnLst>
                                </p:cTn>
                              </p:par>
                              <p:par>
                                <p:cTn id="32" presetID="10" presetClass="entr" presetSubtype="0" repeatCount="indefinite" fill="hold" grpId="0" nodeType="withEffect">
                                  <p:stCondLst>
                                    <p:cond delay="1800"/>
                                  </p:stCondLst>
                                  <p:endCondLst>
                                    <p:cond evt="onNext" delay="0">
                                      <p:tgtEl>
                                        <p:sldTgt/>
                                      </p:tgtEl>
                                    </p:cond>
                                  </p:endCondLst>
                                  <p:childTnLst>
                                    <p:set>
                                      <p:cBhvr>
                                        <p:cTn id="33" dur="1" fill="hold">
                                          <p:stCondLst>
                                            <p:cond delay="0"/>
                                          </p:stCondLst>
                                        </p:cTn>
                                        <p:tgtEl>
                                          <p:spTgt spid="42"/>
                                        </p:tgtEl>
                                        <p:attrNameLst>
                                          <p:attrName>style.visibility</p:attrName>
                                        </p:attrNameLst>
                                      </p:cBhvr>
                                      <p:to>
                                        <p:strVal val="visible"/>
                                      </p:to>
                                    </p:set>
                                    <p:animEffect transition="in" filter="fade">
                                      <p:cBhvr>
                                        <p:cTn id="34" dur="1000"/>
                                        <p:tgtEl>
                                          <p:spTgt spid="42"/>
                                        </p:tgtEl>
                                      </p:cBhvr>
                                    </p:animEffect>
                                  </p:childTnLst>
                                </p:cTn>
                              </p:par>
                              <p:par>
                                <p:cTn id="35" presetID="35" presetClass="path" presetSubtype="0" repeatCount="indefinite" autoRev="1" fill="hold" nodeType="withEffect">
                                  <p:stCondLst>
                                    <p:cond delay="0"/>
                                  </p:stCondLst>
                                  <p:childTnLst>
                                    <p:animMotion origin="layout" path="M -2.70833E-6 7.40741E-7 L -0.06705 7.40741E-7 " pathEditMode="relative" rAng="0" ptsTypes="AA">
                                      <p:cBhvr>
                                        <p:cTn id="36" dur="2000" fill="hold"/>
                                        <p:tgtEl>
                                          <p:spTgt spid="34"/>
                                        </p:tgtEl>
                                        <p:attrNameLst>
                                          <p:attrName>ppt_x</p:attrName>
                                          <p:attrName>ppt_y</p:attrName>
                                        </p:attrNameLst>
                                      </p:cBhvr>
                                      <p:rCtr x="-3359" y="0"/>
                                    </p:animMotion>
                                  </p:childTnLst>
                                </p:cTn>
                              </p:par>
                              <p:par>
                                <p:cTn id="37" presetID="63" presetClass="path" presetSubtype="0" repeatCount="indefinite" autoRev="1" fill="hold" nodeType="withEffect">
                                  <p:stCondLst>
                                    <p:cond delay="0"/>
                                  </p:stCondLst>
                                  <p:childTnLst>
                                    <p:animMotion origin="layout" path="M 4.58333E-6 -3.33333E-6 L 0.0496 -3.33333E-6 " pathEditMode="relative" rAng="0" ptsTypes="AA">
                                      <p:cBhvr>
                                        <p:cTn id="38" dur="2000" fill="hold"/>
                                        <p:tgtEl>
                                          <p:spTgt spid="33"/>
                                        </p:tgtEl>
                                        <p:attrNameLst>
                                          <p:attrName>ppt_x</p:attrName>
                                          <p:attrName>ppt_y</p:attrName>
                                        </p:attrNameLst>
                                      </p:cBhvr>
                                      <p:rCtr x="2474" y="0"/>
                                    </p:animMotion>
                                  </p:childTnLst>
                                </p:cTn>
                              </p:par>
                              <p:par>
                                <p:cTn id="39" presetID="22" presetClass="entr" presetSubtype="8" repeatCount="indefinite" fill="hold" nodeType="with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wipe(left)">
                                      <p:cBhvr>
                                        <p:cTn id="41" dur="3000"/>
                                        <p:tgtEl>
                                          <p:spTgt spid="62"/>
                                        </p:tgtEl>
                                      </p:cBhvr>
                                    </p:animEffect>
                                  </p:childTnLst>
                                </p:cTn>
                              </p:par>
                              <p:par>
                                <p:cTn id="42" presetID="22" presetClass="entr" presetSubtype="8" repeatCount="indefinite" fill="hold" nodeType="withEffect">
                                  <p:stCondLst>
                                    <p:cond delay="500"/>
                                  </p:stCondLst>
                                  <p:childTnLst>
                                    <p:set>
                                      <p:cBhvr>
                                        <p:cTn id="43" dur="1" fill="hold">
                                          <p:stCondLst>
                                            <p:cond delay="0"/>
                                          </p:stCondLst>
                                        </p:cTn>
                                        <p:tgtEl>
                                          <p:spTgt spid="69"/>
                                        </p:tgtEl>
                                        <p:attrNameLst>
                                          <p:attrName>style.visibility</p:attrName>
                                        </p:attrNameLst>
                                      </p:cBhvr>
                                      <p:to>
                                        <p:strVal val="visible"/>
                                      </p:to>
                                    </p:set>
                                    <p:animEffect transition="in" filter="wipe(left)">
                                      <p:cBhvr>
                                        <p:cTn id="44" dur="2000"/>
                                        <p:tgtEl>
                                          <p:spTgt spid="69"/>
                                        </p:tgtEl>
                                      </p:cBhvr>
                                    </p:animEffect>
                                  </p:childTnLst>
                                </p:cTn>
                              </p:par>
                              <p:par>
                                <p:cTn id="45" presetID="22" presetClass="entr" presetSubtype="8" repeatCount="indefinite" fill="hold" nodeType="withEffect">
                                  <p:stCondLst>
                                    <p:cond delay="900"/>
                                  </p:stCondLst>
                                  <p:childTnLst>
                                    <p:set>
                                      <p:cBhvr>
                                        <p:cTn id="46" dur="1" fill="hold">
                                          <p:stCondLst>
                                            <p:cond delay="0"/>
                                          </p:stCondLst>
                                        </p:cTn>
                                        <p:tgtEl>
                                          <p:spTgt spid="68"/>
                                        </p:tgtEl>
                                        <p:attrNameLst>
                                          <p:attrName>style.visibility</p:attrName>
                                        </p:attrNameLst>
                                      </p:cBhvr>
                                      <p:to>
                                        <p:strVal val="visible"/>
                                      </p:to>
                                    </p:set>
                                    <p:animEffect transition="in" filter="wipe(left)">
                                      <p:cBhvr>
                                        <p:cTn id="47" dur="2000"/>
                                        <p:tgtEl>
                                          <p:spTgt spid="68"/>
                                        </p:tgtEl>
                                      </p:cBhvr>
                                    </p:animEffect>
                                  </p:childTnLst>
                                </p:cTn>
                              </p:par>
                              <p:par>
                                <p:cTn id="48" presetID="22" presetClass="entr" presetSubtype="8" repeatCount="indefinite" fill="hold" nodeType="withEffect">
                                  <p:stCondLst>
                                    <p:cond delay="1400"/>
                                  </p:stCondLst>
                                  <p:childTnLst>
                                    <p:set>
                                      <p:cBhvr>
                                        <p:cTn id="49" dur="1" fill="hold">
                                          <p:stCondLst>
                                            <p:cond delay="0"/>
                                          </p:stCondLst>
                                        </p:cTn>
                                        <p:tgtEl>
                                          <p:spTgt spid="67"/>
                                        </p:tgtEl>
                                        <p:attrNameLst>
                                          <p:attrName>style.visibility</p:attrName>
                                        </p:attrNameLst>
                                      </p:cBhvr>
                                      <p:to>
                                        <p:strVal val="visible"/>
                                      </p:to>
                                    </p:set>
                                    <p:animEffect transition="in" filter="wipe(left)">
                                      <p:cBhvr>
                                        <p:cTn id="50" dur="2000"/>
                                        <p:tgtEl>
                                          <p:spTgt spid="67"/>
                                        </p:tgtEl>
                                      </p:cBhvr>
                                    </p:animEffect>
                                  </p:childTnLst>
                                </p:cTn>
                              </p:par>
                              <p:par>
                                <p:cTn id="51" presetID="22" presetClass="entr" presetSubtype="2" repeatCount="indefinite" fill="hold" nodeType="with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3000"/>
                                        <p:tgtEl>
                                          <p:spTgt spid="51"/>
                                        </p:tgtEl>
                                      </p:cBhvr>
                                    </p:animEffect>
                                  </p:childTnLst>
                                </p:cTn>
                              </p:par>
                              <p:par>
                                <p:cTn id="54" presetID="22" presetClass="entr" presetSubtype="2" repeatCount="indefinite" fill="hold" nodeType="withEffect">
                                  <p:stCondLst>
                                    <p:cond delay="900"/>
                                  </p:stCondLst>
                                  <p:childTnLst>
                                    <p:set>
                                      <p:cBhvr>
                                        <p:cTn id="55" dur="1" fill="hold">
                                          <p:stCondLst>
                                            <p:cond delay="0"/>
                                          </p:stCondLst>
                                        </p:cTn>
                                        <p:tgtEl>
                                          <p:spTgt spid="59"/>
                                        </p:tgtEl>
                                        <p:attrNameLst>
                                          <p:attrName>style.visibility</p:attrName>
                                        </p:attrNameLst>
                                      </p:cBhvr>
                                      <p:to>
                                        <p:strVal val="visible"/>
                                      </p:to>
                                    </p:set>
                                    <p:animEffect transition="in" filter="wipe(right)">
                                      <p:cBhvr>
                                        <p:cTn id="56" dur="3000"/>
                                        <p:tgtEl>
                                          <p:spTgt spid="59"/>
                                        </p:tgtEl>
                                      </p:cBhvr>
                                    </p:animEffect>
                                  </p:childTnLst>
                                </p:cTn>
                              </p:par>
                              <p:par>
                                <p:cTn id="57" presetID="10" presetClass="entr" presetSubtype="0" repeatCount="indefinite" fill="hold" grpId="0" nodeType="withEffect">
                                  <p:stCondLst>
                                    <p:cond delay="0"/>
                                  </p:stCondLst>
                                  <p:endCondLst>
                                    <p:cond evt="onNext" delay="0">
                                      <p:tgtEl>
                                        <p:sldTgt/>
                                      </p:tgtEl>
                                    </p:cond>
                                  </p:end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childTnLst>
                                </p:cTn>
                              </p:par>
                              <p:par>
                                <p:cTn id="60" presetID="10" presetClass="entr" presetSubtype="0" repeatCount="indefinite" fill="hold" grpId="0" nodeType="withEffect">
                                  <p:stCondLst>
                                    <p:cond delay="600"/>
                                  </p:stCondLst>
                                  <p:endCondLst>
                                    <p:cond evt="onNext" delay="0">
                                      <p:tgtEl>
                                        <p:sldTgt/>
                                      </p:tgtEl>
                                    </p:cond>
                                  </p:endCondLst>
                                  <p:childTnLst>
                                    <p:set>
                                      <p:cBhvr>
                                        <p:cTn id="61" dur="1" fill="hold">
                                          <p:stCondLst>
                                            <p:cond delay="0"/>
                                          </p:stCondLst>
                                        </p:cTn>
                                        <p:tgtEl>
                                          <p:spTgt spid="73"/>
                                        </p:tgtEl>
                                        <p:attrNameLst>
                                          <p:attrName>style.visibility</p:attrName>
                                        </p:attrNameLst>
                                      </p:cBhvr>
                                      <p:to>
                                        <p:strVal val="visible"/>
                                      </p:to>
                                    </p:set>
                                    <p:animEffect transition="in" filter="fade">
                                      <p:cBhvr>
                                        <p:cTn id="62" dur="1000"/>
                                        <p:tgtEl>
                                          <p:spTgt spid="73"/>
                                        </p:tgtEl>
                                      </p:cBhvr>
                                    </p:animEffect>
                                  </p:childTnLst>
                                </p:cTn>
                              </p:par>
                              <p:par>
                                <p:cTn id="63" presetID="10" presetClass="entr" presetSubtype="0" repeatCount="indefinite" fill="hold" grpId="0" nodeType="withEffect">
                                  <p:stCondLst>
                                    <p:cond delay="1300"/>
                                  </p:stCondLst>
                                  <p:endCondLst>
                                    <p:cond evt="onNext" delay="0">
                                      <p:tgtEl>
                                        <p:sldTgt/>
                                      </p:tgtEl>
                                    </p:cond>
                                  </p:end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childTnLst>
                                </p:cTn>
                              </p:par>
                              <p:par>
                                <p:cTn id="66" presetID="10" presetClass="entr" presetSubtype="0" repeatCount="indefinite" fill="hold" grpId="0" nodeType="withEffect">
                                  <p:stCondLst>
                                    <p:cond delay="1800"/>
                                  </p:stCondLst>
                                  <p:endCondLst>
                                    <p:cond evt="onNext" delay="0">
                                      <p:tgtEl>
                                        <p:sldTgt/>
                                      </p:tgtEl>
                                    </p:cond>
                                  </p:endCondLst>
                                  <p:childTnLst>
                                    <p:set>
                                      <p:cBhvr>
                                        <p:cTn id="67" dur="1" fill="hold">
                                          <p:stCondLst>
                                            <p:cond delay="0"/>
                                          </p:stCondLst>
                                        </p:cTn>
                                        <p:tgtEl>
                                          <p:spTgt spid="66"/>
                                        </p:tgtEl>
                                        <p:attrNameLst>
                                          <p:attrName>style.visibility</p:attrName>
                                        </p:attrNameLst>
                                      </p:cBhvr>
                                      <p:to>
                                        <p:strVal val="visible"/>
                                      </p:to>
                                    </p:set>
                                    <p:animEffect transition="in" filter="fade">
                                      <p:cBhvr>
                                        <p:cTn id="68" dur="1000"/>
                                        <p:tgtEl>
                                          <p:spTgt spid="66"/>
                                        </p:tgtEl>
                                      </p:cBhvr>
                                    </p:animEffect>
                                  </p:childTnLst>
                                </p:cTn>
                              </p:par>
                              <p:par>
                                <p:cTn id="69" presetID="35" presetClass="path" presetSubtype="0" repeatCount="indefinite" autoRev="1" fill="hold" nodeType="withEffect">
                                  <p:stCondLst>
                                    <p:cond delay="0"/>
                                  </p:stCondLst>
                                  <p:childTnLst>
                                    <p:animMotion origin="layout" path="M -2.70833E-6 -3.7037E-7 L -0.06705 -3.7037E-7 " pathEditMode="relative" rAng="0" ptsTypes="AA">
                                      <p:cBhvr>
                                        <p:cTn id="70" dur="2000" fill="hold"/>
                                        <p:tgtEl>
                                          <p:spTgt spid="58"/>
                                        </p:tgtEl>
                                        <p:attrNameLst>
                                          <p:attrName>ppt_x</p:attrName>
                                          <p:attrName>ppt_y</p:attrName>
                                        </p:attrNameLst>
                                      </p:cBhvr>
                                      <p:rCtr x="-3359" y="0"/>
                                    </p:animMotion>
                                  </p:childTnLst>
                                </p:cTn>
                              </p:par>
                              <p:par>
                                <p:cTn id="71" presetID="63" presetClass="path" presetSubtype="0" repeatCount="indefinite" autoRev="1" fill="hold" nodeType="withEffect">
                                  <p:stCondLst>
                                    <p:cond delay="0"/>
                                  </p:stCondLst>
                                  <p:childTnLst>
                                    <p:animMotion origin="layout" path="M 4.58333E-6 -4.44444E-6 L 0.0496 -4.44444E-6 " pathEditMode="relative" rAng="0" ptsTypes="AA">
                                      <p:cBhvr>
                                        <p:cTn id="72" dur="2000" fill="hold"/>
                                        <p:tgtEl>
                                          <p:spTgt spid="57"/>
                                        </p:tgtEl>
                                        <p:attrNameLst>
                                          <p:attrName>ppt_x</p:attrName>
                                          <p:attrName>ppt_y</p:attrName>
                                        </p:attrNameLst>
                                      </p:cBhvr>
                                      <p:rCtr x="2474" y="0"/>
                                    </p:animMotion>
                                  </p:childTnLst>
                                </p:cTn>
                              </p:par>
                              <p:par>
                                <p:cTn id="73" presetID="22" presetClass="entr" presetSubtype="8" fill="hold" nodeType="withEffect">
                                  <p:stCondLst>
                                    <p:cond delay="2900"/>
                                  </p:stCondLst>
                                  <p:childTnLst>
                                    <p:set>
                                      <p:cBhvr>
                                        <p:cTn id="74" dur="1" fill="hold">
                                          <p:stCondLst>
                                            <p:cond delay="0"/>
                                          </p:stCondLst>
                                        </p:cTn>
                                        <p:tgtEl>
                                          <p:spTgt spid="75"/>
                                        </p:tgtEl>
                                        <p:attrNameLst>
                                          <p:attrName>style.visibility</p:attrName>
                                        </p:attrNameLst>
                                      </p:cBhvr>
                                      <p:to>
                                        <p:strVal val="visible"/>
                                      </p:to>
                                    </p:set>
                                    <p:animEffect transition="in" filter="wipe(left)">
                                      <p:cBhvr>
                                        <p:cTn id="75" dur="1100"/>
                                        <p:tgtEl>
                                          <p:spTgt spid="75"/>
                                        </p:tgtEl>
                                      </p:cBhvr>
                                    </p:animEffect>
                                  </p:childTnLst>
                                </p:cTn>
                              </p:par>
                              <p:par>
                                <p:cTn id="76" presetID="31" presetClass="entr" presetSubtype="0" fill="hold" nodeType="withEffect">
                                  <p:stCondLst>
                                    <p:cond delay="4000"/>
                                  </p:stCondLst>
                                  <p:childTnLst>
                                    <p:set>
                                      <p:cBhvr>
                                        <p:cTn id="77" dur="1" fill="hold">
                                          <p:stCondLst>
                                            <p:cond delay="0"/>
                                          </p:stCondLst>
                                        </p:cTn>
                                        <p:tgtEl>
                                          <p:spTgt spid="80"/>
                                        </p:tgtEl>
                                        <p:attrNameLst>
                                          <p:attrName>style.visibility</p:attrName>
                                        </p:attrNameLst>
                                      </p:cBhvr>
                                      <p:to>
                                        <p:strVal val="visible"/>
                                      </p:to>
                                    </p:set>
                                    <p:anim calcmode="lin" valueType="num">
                                      <p:cBhvr>
                                        <p:cTn id="78" dur="500" fill="hold"/>
                                        <p:tgtEl>
                                          <p:spTgt spid="80"/>
                                        </p:tgtEl>
                                        <p:attrNameLst>
                                          <p:attrName>ppt_w</p:attrName>
                                        </p:attrNameLst>
                                      </p:cBhvr>
                                      <p:tavLst>
                                        <p:tav tm="0">
                                          <p:val>
                                            <p:fltVal val="0"/>
                                          </p:val>
                                        </p:tav>
                                        <p:tav tm="100000">
                                          <p:val>
                                            <p:strVal val="#ppt_w"/>
                                          </p:val>
                                        </p:tav>
                                      </p:tavLst>
                                    </p:anim>
                                    <p:anim calcmode="lin" valueType="num">
                                      <p:cBhvr>
                                        <p:cTn id="79" dur="500" fill="hold"/>
                                        <p:tgtEl>
                                          <p:spTgt spid="80"/>
                                        </p:tgtEl>
                                        <p:attrNameLst>
                                          <p:attrName>ppt_h</p:attrName>
                                        </p:attrNameLst>
                                      </p:cBhvr>
                                      <p:tavLst>
                                        <p:tav tm="0">
                                          <p:val>
                                            <p:fltVal val="0"/>
                                          </p:val>
                                        </p:tav>
                                        <p:tav tm="100000">
                                          <p:val>
                                            <p:strVal val="#ppt_h"/>
                                          </p:val>
                                        </p:tav>
                                      </p:tavLst>
                                    </p:anim>
                                    <p:anim calcmode="lin" valueType="num">
                                      <p:cBhvr>
                                        <p:cTn id="80" dur="500" fill="hold"/>
                                        <p:tgtEl>
                                          <p:spTgt spid="80"/>
                                        </p:tgtEl>
                                        <p:attrNameLst>
                                          <p:attrName>style.rotation</p:attrName>
                                        </p:attrNameLst>
                                      </p:cBhvr>
                                      <p:tavLst>
                                        <p:tav tm="0">
                                          <p:val>
                                            <p:fltVal val="90"/>
                                          </p:val>
                                        </p:tav>
                                        <p:tav tm="100000">
                                          <p:val>
                                            <p:fltVal val="0"/>
                                          </p:val>
                                        </p:tav>
                                      </p:tavLst>
                                    </p:anim>
                                    <p:animEffect transition="in" filter="fade">
                                      <p:cBhvr>
                                        <p:cTn id="81" dur="500"/>
                                        <p:tgtEl>
                                          <p:spTgt spid="80"/>
                                        </p:tgtEl>
                                      </p:cBhvr>
                                    </p:animEffect>
                                  </p:childTnLst>
                                </p:cTn>
                              </p:par>
                              <p:par>
                                <p:cTn id="82" presetID="22" presetClass="entr" presetSubtype="4" fill="hold" nodeType="withEffect">
                                  <p:stCondLst>
                                    <p:cond delay="4500"/>
                                  </p:stCondLst>
                                  <p:childTnLst>
                                    <p:set>
                                      <p:cBhvr>
                                        <p:cTn id="83" dur="1" fill="hold">
                                          <p:stCondLst>
                                            <p:cond delay="0"/>
                                          </p:stCondLst>
                                        </p:cTn>
                                        <p:tgtEl>
                                          <p:spTgt spid="76"/>
                                        </p:tgtEl>
                                        <p:attrNameLst>
                                          <p:attrName>style.visibility</p:attrName>
                                        </p:attrNameLst>
                                      </p:cBhvr>
                                      <p:to>
                                        <p:strVal val="visible"/>
                                      </p:to>
                                    </p:set>
                                    <p:animEffect transition="in" filter="wipe(down)">
                                      <p:cBhvr>
                                        <p:cTn id="84" dur="750"/>
                                        <p:tgtEl>
                                          <p:spTgt spid="76"/>
                                        </p:tgtEl>
                                      </p:cBhvr>
                                    </p:animEffect>
                                  </p:childTnLst>
                                </p:cTn>
                              </p:par>
                              <p:par>
                                <p:cTn id="85" presetID="22" presetClass="entr" presetSubtype="8" fill="hold" nodeType="withEffect">
                                  <p:stCondLst>
                                    <p:cond delay="525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750"/>
                                        <p:tgtEl>
                                          <p:spTgt spid="77"/>
                                        </p:tgtEl>
                                      </p:cBhvr>
                                    </p:animEffect>
                                  </p:childTnLst>
                                </p:cTn>
                              </p:par>
                              <p:par>
                                <p:cTn id="88" presetID="22" presetClass="entr" presetSubtype="1" fill="hold" nodeType="withEffect">
                                  <p:stCondLst>
                                    <p:cond delay="6750"/>
                                  </p:stCondLst>
                                  <p:childTnLst>
                                    <p:set>
                                      <p:cBhvr>
                                        <p:cTn id="89" dur="1" fill="hold">
                                          <p:stCondLst>
                                            <p:cond delay="0"/>
                                          </p:stCondLst>
                                        </p:cTn>
                                        <p:tgtEl>
                                          <p:spTgt spid="78"/>
                                        </p:tgtEl>
                                        <p:attrNameLst>
                                          <p:attrName>style.visibility</p:attrName>
                                        </p:attrNameLst>
                                      </p:cBhvr>
                                      <p:to>
                                        <p:strVal val="visible"/>
                                      </p:to>
                                    </p:set>
                                    <p:animEffect transition="in" filter="wipe(up)">
                                      <p:cBhvr>
                                        <p:cTn id="90" dur="750"/>
                                        <p:tgtEl>
                                          <p:spTgt spid="78"/>
                                        </p:tgtEl>
                                      </p:cBhvr>
                                    </p:animEffect>
                                  </p:childTnLst>
                                </p:cTn>
                              </p:par>
                              <p:par>
                                <p:cTn id="91" presetID="22" presetClass="entr" presetSubtype="2" fill="hold" nodeType="withEffect">
                                  <p:stCondLst>
                                    <p:cond delay="7500"/>
                                  </p:stCondLst>
                                  <p:childTnLst>
                                    <p:set>
                                      <p:cBhvr>
                                        <p:cTn id="92" dur="1" fill="hold">
                                          <p:stCondLst>
                                            <p:cond delay="0"/>
                                          </p:stCondLst>
                                        </p:cTn>
                                        <p:tgtEl>
                                          <p:spTgt spid="79"/>
                                        </p:tgtEl>
                                        <p:attrNameLst>
                                          <p:attrName>style.visibility</p:attrName>
                                        </p:attrNameLst>
                                      </p:cBhvr>
                                      <p:to>
                                        <p:strVal val="visible"/>
                                      </p:to>
                                    </p:set>
                                    <p:animEffect transition="in" filter="wipe(right)">
                                      <p:cBhvr>
                                        <p:cTn id="93" dur="750"/>
                                        <p:tgtEl>
                                          <p:spTgt spid="79"/>
                                        </p:tgtEl>
                                      </p:cBhvr>
                                    </p:animEffect>
                                  </p:childTnLst>
                                </p:cTn>
                              </p:par>
                              <p:par>
                                <p:cTn id="94" presetID="8" presetClass="emph" presetSubtype="0" repeatCount="indefinite" fill="hold" nodeType="withEffect">
                                  <p:stCondLst>
                                    <p:cond delay="4000"/>
                                  </p:stCondLst>
                                  <p:childTnLst>
                                    <p:animRot by="21600000">
                                      <p:cBhvr>
                                        <p:cTn id="95" dur="5500" fill="hold"/>
                                        <p:tgtEl>
                                          <p:spTgt spid="8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8" grpId="0" animBg="1"/>
      <p:bldP spid="49" grpId="0" animBg="1"/>
      <p:bldP spid="50" grpId="0" animBg="1"/>
      <p:bldP spid="66" grpId="0" animBg="1"/>
      <p:bldP spid="72" grpId="0" animBg="1"/>
      <p:bldP spid="73" grpId="0" animBg="1"/>
      <p:bldP spid="74"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055737-A4F9-4D14-9B53-880F0A80AB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943712">
            <a:off x="598939" y="1506663"/>
            <a:ext cx="5790173" cy="3844675"/>
          </a:xfrm>
          <a:prstGeom prst="rect">
            <a:avLst/>
          </a:prstGeom>
          <a:ln>
            <a:noFill/>
          </a:ln>
          <a:effectLst>
            <a:softEdge rad="112500"/>
          </a:effectLst>
        </p:spPr>
      </p:pic>
      <p:sp>
        <p:nvSpPr>
          <p:cNvPr id="8" name="Speech Bubble: Rectangle with Corners Rounded 7">
            <a:extLst>
              <a:ext uri="{FF2B5EF4-FFF2-40B4-BE49-F238E27FC236}">
                <a16:creationId xmlns:a16="http://schemas.microsoft.com/office/drawing/2014/main" id="{25115522-0269-4DBF-8ED8-FB31AB600F00}"/>
              </a:ext>
            </a:extLst>
          </p:cNvPr>
          <p:cNvSpPr/>
          <p:nvPr/>
        </p:nvSpPr>
        <p:spPr>
          <a:xfrm>
            <a:off x="6343650" y="798846"/>
            <a:ext cx="5200649" cy="2495550"/>
          </a:xfrm>
          <a:prstGeom prst="wedgeRoundRectCallout">
            <a:avLst>
              <a:gd name="adj1" fmla="val 26577"/>
              <a:gd name="adj2" fmla="val 78531"/>
              <a:gd name="adj3" fmla="val 16667"/>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a:extLst>
              <a:ext uri="{FF2B5EF4-FFF2-40B4-BE49-F238E27FC236}">
                <a16:creationId xmlns:a16="http://schemas.microsoft.com/office/drawing/2014/main" id="{825E0E20-C433-4D23-AFC8-05C7928F6D43}"/>
              </a:ext>
            </a:extLst>
          </p:cNvPr>
          <p:cNvSpPr txBox="1"/>
          <p:nvPr/>
        </p:nvSpPr>
        <p:spPr>
          <a:xfrm>
            <a:off x="6591299" y="889372"/>
            <a:ext cx="4656411" cy="2308324"/>
          </a:xfrm>
          <a:prstGeom prst="rect">
            <a:avLst/>
          </a:prstGeom>
          <a:noFill/>
        </p:spPr>
        <p:txBody>
          <a:bodyPr wrap="square" rtlCol="0">
            <a:spAutoFit/>
          </a:bodyPr>
          <a:lstStyle/>
          <a:p>
            <a:pPr algn="just"/>
            <a:r>
              <a:rPr lang="en-US" sz="3600" b="1">
                <a:latin typeface="Tahoma" panose="020B0604030504040204" pitchFamily="34" charset="0"/>
                <a:ea typeface="Tahoma" panose="020B0604030504040204" pitchFamily="34" charset="0"/>
                <a:cs typeface="Tahoma" panose="020B0604030504040204" pitchFamily="34" charset="0"/>
              </a:rPr>
              <a:t>Đố các bạn biết đây là hình ảnh của dân tộc nào ở nước ta?</a:t>
            </a:r>
          </a:p>
        </p:txBody>
      </p:sp>
      <p:pic>
        <p:nvPicPr>
          <p:cNvPr id="7" name="Picture 6">
            <a:extLst>
              <a:ext uri="{FF2B5EF4-FFF2-40B4-BE49-F238E27FC236}">
                <a16:creationId xmlns:a16="http://schemas.microsoft.com/office/drawing/2014/main" id="{BCF82743-0B8F-4748-9DD7-4AC2A20566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9251" y="3294396"/>
            <a:ext cx="2133738" cy="3221122"/>
          </a:xfrm>
          <a:prstGeom prst="rect">
            <a:avLst/>
          </a:prstGeom>
          <a:effectLst>
            <a:outerShdw blurRad="76200" dir="18900000" sy="23000" kx="-1200000" algn="bl" rotWithShape="0">
              <a:prstClr val="black">
                <a:alpha val="20000"/>
              </a:prstClr>
            </a:outerShdw>
          </a:effectLst>
        </p:spPr>
      </p:pic>
      <p:sp>
        <p:nvSpPr>
          <p:cNvPr id="12" name="TextBox 11">
            <a:extLst>
              <a:ext uri="{FF2B5EF4-FFF2-40B4-BE49-F238E27FC236}">
                <a16:creationId xmlns:a16="http://schemas.microsoft.com/office/drawing/2014/main" id="{EBEF79E4-FE44-48D3-9DBC-02A29C4FC744}"/>
              </a:ext>
            </a:extLst>
          </p:cNvPr>
          <p:cNvSpPr txBox="1"/>
          <p:nvPr/>
        </p:nvSpPr>
        <p:spPr>
          <a:xfrm>
            <a:off x="6617713" y="981705"/>
            <a:ext cx="4656411" cy="2123658"/>
          </a:xfrm>
          <a:prstGeom prst="rect">
            <a:avLst/>
          </a:prstGeom>
          <a:noFill/>
        </p:spPr>
        <p:txBody>
          <a:bodyPr wrap="square" rtlCol="0">
            <a:spAutoFit/>
          </a:bodyPr>
          <a:lstStyle/>
          <a:p>
            <a:pPr algn="just"/>
            <a:r>
              <a:rPr lang="en-US" sz="4400" b="1">
                <a:latin typeface="Tahoma" panose="020B0604030504040204" pitchFamily="34" charset="0"/>
                <a:ea typeface="Tahoma" panose="020B0604030504040204" pitchFamily="34" charset="0"/>
                <a:cs typeface="Tahoma" panose="020B0604030504040204" pitchFamily="34" charset="0"/>
              </a:rPr>
              <a:t>Đây chính là đồng bào dân tộc Tày đấy!</a:t>
            </a:r>
          </a:p>
        </p:txBody>
      </p:sp>
      <p:sp>
        <p:nvSpPr>
          <p:cNvPr id="13" name="TextBox 12">
            <a:extLst>
              <a:ext uri="{FF2B5EF4-FFF2-40B4-BE49-F238E27FC236}">
                <a16:creationId xmlns:a16="http://schemas.microsoft.com/office/drawing/2014/main" id="{C4126052-ACDF-44D8-B44A-696B969B714F}"/>
              </a:ext>
            </a:extLst>
          </p:cNvPr>
          <p:cNvSpPr txBox="1"/>
          <p:nvPr/>
        </p:nvSpPr>
        <p:spPr>
          <a:xfrm>
            <a:off x="6446263" y="963663"/>
            <a:ext cx="5040885" cy="2062103"/>
          </a:xfrm>
          <a:prstGeom prst="rect">
            <a:avLst/>
          </a:prstGeom>
          <a:noFill/>
        </p:spPr>
        <p:txBody>
          <a:bodyPr wrap="square" rtlCol="0">
            <a:spAutoFit/>
          </a:bodyPr>
          <a:lstStyle/>
          <a:p>
            <a:pPr algn="just"/>
            <a:r>
              <a:rPr lang="en-US" sz="3200" b="1">
                <a:latin typeface="Tahoma" panose="020B0604030504040204" pitchFamily="34" charset="0"/>
                <a:ea typeface="Tahoma" panose="020B0604030504040204" pitchFamily="34" charset="0"/>
                <a:cs typeface="Tahoma" panose="020B0604030504040204" pitchFamily="34" charset="0"/>
              </a:rPr>
              <a:t>Bài tập đọc hôm nay chúng ta sẽ tìm hiểu một câu chuyện cổ tích của dân tộc Tày.</a:t>
            </a:r>
          </a:p>
        </p:txBody>
      </p:sp>
    </p:spTree>
    <p:extLst>
      <p:ext uri="{BB962C8B-B14F-4D97-AF65-F5344CB8AC3E}">
        <p14:creationId xmlns:p14="http://schemas.microsoft.com/office/powerpoint/2010/main" val="2574733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childTnLst>
                                </p:cTn>
                              </p:par>
                            </p:childTnLst>
                          </p:cTn>
                        </p:par>
                        <p:par>
                          <p:cTn id="19" fill="hold">
                            <p:stCondLst>
                              <p:cond delay="3000"/>
                            </p:stCondLst>
                            <p:childTnLst>
                              <p:par>
                                <p:cTn id="20" presetID="10"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12"/>
                                        </p:tgtEl>
                                      </p:cBhvr>
                                    </p:animEffect>
                                    <p:set>
                                      <p:cBhvr>
                                        <p:cTn id="36" dur="1" fill="hold">
                                          <p:stCondLst>
                                            <p:cond delay="499"/>
                                          </p:stCondLst>
                                        </p:cTn>
                                        <p:tgtEl>
                                          <p:spTgt spid="12"/>
                                        </p:tgtEl>
                                        <p:attrNameLst>
                                          <p:attrName>style.visibility</p:attrName>
                                        </p:attrNameLst>
                                      </p:cBhvr>
                                      <p:to>
                                        <p:strVal val="hidden"/>
                                      </p:to>
                                    </p:se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9" grpId="1"/>
      <p:bldP spid="12" grpId="0"/>
      <p:bldP spid="12" grpId="1"/>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hidden="1">
            <a:extLst>
              <a:ext uri="{FF2B5EF4-FFF2-40B4-BE49-F238E27FC236}">
                <a16:creationId xmlns:a16="http://schemas.microsoft.com/office/drawing/2014/main" id="{E765920E-4251-400C-A584-49820EF86DC0}"/>
              </a:ext>
            </a:extLst>
          </p:cNvPr>
          <p:cNvGrpSpPr/>
          <p:nvPr/>
        </p:nvGrpSpPr>
        <p:grpSpPr>
          <a:xfrm flipH="1">
            <a:off x="6458730" y="5945863"/>
            <a:ext cx="5588294" cy="474304"/>
            <a:chOff x="396540" y="859316"/>
            <a:chExt cx="5588294" cy="474304"/>
          </a:xfrm>
          <a:effectLst>
            <a:glow rad="50800">
              <a:srgbClr val="00B0F0">
                <a:alpha val="27000"/>
              </a:srgbClr>
            </a:glow>
          </a:effectLst>
        </p:grpSpPr>
        <p:cxnSp>
          <p:nvCxnSpPr>
            <p:cNvPr id="27" name="Straight Connector 26" hidden="1">
              <a:extLst>
                <a:ext uri="{FF2B5EF4-FFF2-40B4-BE49-F238E27FC236}">
                  <a16:creationId xmlns:a16="http://schemas.microsoft.com/office/drawing/2014/main" id="{72CA0E71-EA2B-4EE6-B075-B4F5944D580A}"/>
                </a:ext>
              </a:extLst>
            </p:cNvPr>
            <p:cNvCxnSpPr/>
            <p:nvPr/>
          </p:nvCxnSpPr>
          <p:spPr>
            <a:xfrm>
              <a:off x="396540" y="861141"/>
              <a:ext cx="164151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hidden="1">
              <a:extLst>
                <a:ext uri="{FF2B5EF4-FFF2-40B4-BE49-F238E27FC236}">
                  <a16:creationId xmlns:a16="http://schemas.microsoft.com/office/drawing/2014/main" id="{D0AF223A-F143-4D11-84E8-F6BDA7AF32EE}"/>
                </a:ext>
              </a:extLst>
            </p:cNvPr>
            <p:cNvCxnSpPr>
              <a:cxnSpLocks/>
            </p:cNvCxnSpPr>
            <p:nvPr/>
          </p:nvCxnSpPr>
          <p:spPr>
            <a:xfrm>
              <a:off x="2585044" y="1286166"/>
              <a:ext cx="25011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hidden="1">
              <a:extLst>
                <a:ext uri="{FF2B5EF4-FFF2-40B4-BE49-F238E27FC236}">
                  <a16:creationId xmlns:a16="http://schemas.microsoft.com/office/drawing/2014/main" id="{2EF6477C-B11A-42D9-BB6B-D7106D48D25D}"/>
                </a:ext>
              </a:extLst>
            </p:cNvPr>
            <p:cNvCxnSpPr>
              <a:cxnSpLocks/>
            </p:cNvCxnSpPr>
            <p:nvPr/>
          </p:nvCxnSpPr>
          <p:spPr>
            <a:xfrm>
              <a:off x="2027104" y="859316"/>
              <a:ext cx="567065" cy="4286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Oval 30" hidden="1">
              <a:extLst>
                <a:ext uri="{FF2B5EF4-FFF2-40B4-BE49-F238E27FC236}">
                  <a16:creationId xmlns:a16="http://schemas.microsoft.com/office/drawing/2014/main" id="{3C07EAA0-BE1F-4B53-9D34-F848CB7E1B04}"/>
                </a:ext>
              </a:extLst>
            </p:cNvPr>
            <p:cNvSpPr/>
            <p:nvPr/>
          </p:nvSpPr>
          <p:spPr>
            <a:xfrm flipV="1">
              <a:off x="5091675" y="1238712"/>
              <a:ext cx="94908" cy="9490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2" name="Straight Connector 31" hidden="1">
              <a:extLst>
                <a:ext uri="{FF2B5EF4-FFF2-40B4-BE49-F238E27FC236}">
                  <a16:creationId xmlns:a16="http://schemas.microsoft.com/office/drawing/2014/main" id="{EA954272-6C8A-484C-A5A7-E492F2850821}"/>
                </a:ext>
              </a:extLst>
            </p:cNvPr>
            <p:cNvCxnSpPr>
              <a:cxnSpLocks/>
            </p:cNvCxnSpPr>
            <p:nvPr/>
          </p:nvCxnSpPr>
          <p:spPr>
            <a:xfrm>
              <a:off x="5186583" y="1290248"/>
              <a:ext cx="79825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hidden="1">
            <a:extLst>
              <a:ext uri="{FF2B5EF4-FFF2-40B4-BE49-F238E27FC236}">
                <a16:creationId xmlns:a16="http://schemas.microsoft.com/office/drawing/2014/main" id="{A7CCFFAD-4E25-424C-B792-A9BD913BAB26}"/>
              </a:ext>
            </a:extLst>
          </p:cNvPr>
          <p:cNvCxnSpPr>
            <a:cxnSpLocks/>
          </p:cNvCxnSpPr>
          <p:nvPr/>
        </p:nvCxnSpPr>
        <p:spPr>
          <a:xfrm flipH="1">
            <a:off x="7780015" y="6485841"/>
            <a:ext cx="981559"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34" name="Straight Connector 33" hidden="1">
            <a:extLst>
              <a:ext uri="{FF2B5EF4-FFF2-40B4-BE49-F238E27FC236}">
                <a16:creationId xmlns:a16="http://schemas.microsoft.com/office/drawing/2014/main" id="{0CAAB2EC-FA25-4E94-8C51-301864441C88}"/>
              </a:ext>
            </a:extLst>
          </p:cNvPr>
          <p:cNvCxnSpPr>
            <a:cxnSpLocks/>
          </p:cNvCxnSpPr>
          <p:nvPr/>
        </p:nvCxnSpPr>
        <p:spPr>
          <a:xfrm flipH="1">
            <a:off x="7425130" y="6278113"/>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35" name="Group 34" hidden="1">
            <a:extLst>
              <a:ext uri="{FF2B5EF4-FFF2-40B4-BE49-F238E27FC236}">
                <a16:creationId xmlns:a16="http://schemas.microsoft.com/office/drawing/2014/main" id="{4B166ECB-B08B-4D7F-9D15-8644288D1285}"/>
              </a:ext>
            </a:extLst>
          </p:cNvPr>
          <p:cNvGrpSpPr/>
          <p:nvPr/>
        </p:nvGrpSpPr>
        <p:grpSpPr>
          <a:xfrm flipH="1">
            <a:off x="9479850" y="6265425"/>
            <a:ext cx="702507" cy="215359"/>
            <a:chOff x="2261207" y="1178878"/>
            <a:chExt cx="702507" cy="215359"/>
          </a:xfrm>
          <a:effectLst>
            <a:glow rad="50800">
              <a:srgbClr val="00B0F0">
                <a:alpha val="27000"/>
              </a:srgbClr>
            </a:glow>
          </a:effectLst>
        </p:grpSpPr>
        <p:cxnSp>
          <p:nvCxnSpPr>
            <p:cNvPr id="36" name="Straight Connector 35" hidden="1">
              <a:extLst>
                <a:ext uri="{FF2B5EF4-FFF2-40B4-BE49-F238E27FC236}">
                  <a16:creationId xmlns:a16="http://schemas.microsoft.com/office/drawing/2014/main" id="{977BB2FD-E807-49F4-A116-643881A38600}"/>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hidden="1">
              <a:extLst>
                <a:ext uri="{FF2B5EF4-FFF2-40B4-BE49-F238E27FC236}">
                  <a16:creationId xmlns:a16="http://schemas.microsoft.com/office/drawing/2014/main" id="{F784DD01-337E-48A2-B273-ADBEC8D05988}"/>
                </a:ext>
              </a:extLst>
            </p:cNvPr>
            <p:cNvCxnSpPr>
              <a:cxnSpLocks/>
            </p:cNvCxnSpPr>
            <p:nvPr/>
          </p:nvCxnSpPr>
          <p:spPr>
            <a:xfrm>
              <a:off x="2261207"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8" name="Group 37" hidden="1">
            <a:extLst>
              <a:ext uri="{FF2B5EF4-FFF2-40B4-BE49-F238E27FC236}">
                <a16:creationId xmlns:a16="http://schemas.microsoft.com/office/drawing/2014/main" id="{C45549C6-7225-4385-95DE-23A81523CCC1}"/>
              </a:ext>
            </a:extLst>
          </p:cNvPr>
          <p:cNvGrpSpPr/>
          <p:nvPr/>
        </p:nvGrpSpPr>
        <p:grpSpPr>
          <a:xfrm>
            <a:off x="218201" y="5918538"/>
            <a:ext cx="4336374" cy="428675"/>
            <a:chOff x="218201" y="6013788"/>
            <a:chExt cx="4336374" cy="428675"/>
          </a:xfrm>
        </p:grpSpPr>
        <p:cxnSp>
          <p:nvCxnSpPr>
            <p:cNvPr id="39" name="Straight Connector 38" hidden="1">
              <a:extLst>
                <a:ext uri="{FF2B5EF4-FFF2-40B4-BE49-F238E27FC236}">
                  <a16:creationId xmlns:a16="http://schemas.microsoft.com/office/drawing/2014/main" id="{E137A9F0-91D4-4FA1-80D1-F8187812927C}"/>
                </a:ext>
              </a:extLst>
            </p:cNvPr>
            <p:cNvCxnSpPr/>
            <p:nvPr/>
          </p:nvCxnSpPr>
          <p:spPr>
            <a:xfrm>
              <a:off x="218201" y="6015613"/>
              <a:ext cx="1641514"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0" name="Straight Connector 39" hidden="1">
              <a:extLst>
                <a:ext uri="{FF2B5EF4-FFF2-40B4-BE49-F238E27FC236}">
                  <a16:creationId xmlns:a16="http://schemas.microsoft.com/office/drawing/2014/main" id="{D73B7460-BC8E-4DBD-8225-9B68D1EC0578}"/>
                </a:ext>
              </a:extLst>
            </p:cNvPr>
            <p:cNvCxnSpPr>
              <a:cxnSpLocks/>
            </p:cNvCxnSpPr>
            <p:nvPr/>
          </p:nvCxnSpPr>
          <p:spPr>
            <a:xfrm>
              <a:off x="2406705" y="6440638"/>
              <a:ext cx="2147870"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1" name="Straight Connector 40" hidden="1">
              <a:extLst>
                <a:ext uri="{FF2B5EF4-FFF2-40B4-BE49-F238E27FC236}">
                  <a16:creationId xmlns:a16="http://schemas.microsoft.com/office/drawing/2014/main" id="{0BAB8909-F2DD-4284-B724-B4A3FA299D42}"/>
                </a:ext>
              </a:extLst>
            </p:cNvPr>
            <p:cNvCxnSpPr>
              <a:cxnSpLocks/>
            </p:cNvCxnSpPr>
            <p:nvPr/>
          </p:nvCxnSpPr>
          <p:spPr>
            <a:xfrm>
              <a:off x="1848765" y="6013788"/>
              <a:ext cx="567065" cy="428675"/>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sp>
        <p:nvSpPr>
          <p:cNvPr id="42" name="Oval 41" hidden="1">
            <a:extLst>
              <a:ext uri="{FF2B5EF4-FFF2-40B4-BE49-F238E27FC236}">
                <a16:creationId xmlns:a16="http://schemas.microsoft.com/office/drawing/2014/main" id="{6892A4C6-F8D0-4F75-BD23-F3B89934CC1D}"/>
              </a:ext>
            </a:extLst>
          </p:cNvPr>
          <p:cNvSpPr/>
          <p:nvPr/>
        </p:nvSpPr>
        <p:spPr>
          <a:xfrm flipV="1">
            <a:off x="6057834" y="62876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3" name="Straight Connector 42" hidden="1">
            <a:extLst>
              <a:ext uri="{FF2B5EF4-FFF2-40B4-BE49-F238E27FC236}">
                <a16:creationId xmlns:a16="http://schemas.microsoft.com/office/drawing/2014/main" id="{928A56D9-94A4-4098-BB3F-7D435159FFC6}"/>
              </a:ext>
            </a:extLst>
          </p:cNvPr>
          <p:cNvCxnSpPr>
            <a:cxnSpLocks/>
          </p:cNvCxnSpPr>
          <p:nvPr/>
        </p:nvCxnSpPr>
        <p:spPr>
          <a:xfrm>
            <a:off x="3024646" y="6449571"/>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4" name="Straight Connector 43" hidden="1">
            <a:extLst>
              <a:ext uri="{FF2B5EF4-FFF2-40B4-BE49-F238E27FC236}">
                <a16:creationId xmlns:a16="http://schemas.microsoft.com/office/drawing/2014/main" id="{24B084AE-9B86-4EB5-8E93-616C4D8C0B5F}"/>
              </a:ext>
            </a:extLst>
          </p:cNvPr>
          <p:cNvCxnSpPr>
            <a:cxnSpLocks/>
          </p:cNvCxnSpPr>
          <p:nvPr/>
        </p:nvCxnSpPr>
        <p:spPr>
          <a:xfrm>
            <a:off x="2600261" y="62381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45" name="Group 44" hidden="1">
            <a:extLst>
              <a:ext uri="{FF2B5EF4-FFF2-40B4-BE49-F238E27FC236}">
                <a16:creationId xmlns:a16="http://schemas.microsoft.com/office/drawing/2014/main" id="{FE2C666D-A570-43A4-9278-DFC2B5EAC846}"/>
              </a:ext>
            </a:extLst>
          </p:cNvPr>
          <p:cNvGrpSpPr/>
          <p:nvPr/>
        </p:nvGrpSpPr>
        <p:grpSpPr>
          <a:xfrm>
            <a:off x="2077919" y="6238100"/>
            <a:ext cx="690046" cy="215359"/>
            <a:chOff x="2273668" y="1178878"/>
            <a:chExt cx="690046" cy="215359"/>
          </a:xfrm>
          <a:effectLst>
            <a:glow rad="50800">
              <a:srgbClr val="00B0F0">
                <a:alpha val="27000"/>
              </a:srgbClr>
            </a:glow>
          </a:effectLst>
        </p:grpSpPr>
        <p:cxnSp>
          <p:nvCxnSpPr>
            <p:cNvPr id="46" name="Straight Connector 45" hidden="1">
              <a:extLst>
                <a:ext uri="{FF2B5EF4-FFF2-40B4-BE49-F238E27FC236}">
                  <a16:creationId xmlns:a16="http://schemas.microsoft.com/office/drawing/2014/main" id="{AF6B0937-4FE8-4BDC-8BCF-68C68C48ADA6}"/>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hidden="1">
              <a:extLst>
                <a:ext uri="{FF2B5EF4-FFF2-40B4-BE49-F238E27FC236}">
                  <a16:creationId xmlns:a16="http://schemas.microsoft.com/office/drawing/2014/main" id="{2B9119AE-9E3E-43A6-92D3-05F04992C6B7}"/>
                </a:ext>
              </a:extLst>
            </p:cNvPr>
            <p:cNvCxnSpPr>
              <a:cxnSpLocks/>
            </p:cNvCxnSpPr>
            <p:nvPr/>
          </p:nvCxnSpPr>
          <p:spPr>
            <a:xfrm>
              <a:off x="2273668"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8" name="Oval 47" hidden="1">
            <a:extLst>
              <a:ext uri="{FF2B5EF4-FFF2-40B4-BE49-F238E27FC236}">
                <a16:creationId xmlns:a16="http://schemas.microsoft.com/office/drawing/2014/main" id="{48B94A45-EC03-4EF7-89AC-B8B64CF0E0E8}"/>
              </a:ext>
            </a:extLst>
          </p:cNvPr>
          <p:cNvSpPr/>
          <p:nvPr/>
        </p:nvSpPr>
        <p:spPr>
          <a:xfrm flipV="1">
            <a:off x="5666998" y="62876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Oval 48" hidden="1">
            <a:extLst>
              <a:ext uri="{FF2B5EF4-FFF2-40B4-BE49-F238E27FC236}">
                <a16:creationId xmlns:a16="http://schemas.microsoft.com/office/drawing/2014/main" id="{9C7B9708-929F-4598-991B-AB0FC2EA1DE7}"/>
              </a:ext>
            </a:extLst>
          </p:cNvPr>
          <p:cNvSpPr/>
          <p:nvPr/>
        </p:nvSpPr>
        <p:spPr>
          <a:xfrm flipV="1">
            <a:off x="5276162" y="6287657"/>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Oval 49" hidden="1">
            <a:extLst>
              <a:ext uri="{FF2B5EF4-FFF2-40B4-BE49-F238E27FC236}">
                <a16:creationId xmlns:a16="http://schemas.microsoft.com/office/drawing/2014/main" id="{CE938702-8179-4188-BC0B-8E7C9C61F6FE}"/>
              </a:ext>
            </a:extLst>
          </p:cNvPr>
          <p:cNvSpPr/>
          <p:nvPr/>
        </p:nvSpPr>
        <p:spPr>
          <a:xfrm flipV="1">
            <a:off x="4897364" y="6287656"/>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hidden="1">
            <a:extLst>
              <a:ext uri="{FF2B5EF4-FFF2-40B4-BE49-F238E27FC236}">
                <a16:creationId xmlns:a16="http://schemas.microsoft.com/office/drawing/2014/main" id="{E2A2DAF5-AE77-42DC-B41A-7280D45056BD}"/>
              </a:ext>
            </a:extLst>
          </p:cNvPr>
          <p:cNvGrpSpPr/>
          <p:nvPr/>
        </p:nvGrpSpPr>
        <p:grpSpPr>
          <a:xfrm flipH="1" flipV="1">
            <a:off x="6611130" y="192763"/>
            <a:ext cx="5588294" cy="474304"/>
            <a:chOff x="396540" y="859316"/>
            <a:chExt cx="5588294" cy="474304"/>
          </a:xfrm>
          <a:effectLst>
            <a:glow rad="50800">
              <a:srgbClr val="00B0F0">
                <a:alpha val="27000"/>
              </a:srgbClr>
            </a:glow>
          </a:effectLst>
        </p:grpSpPr>
        <p:cxnSp>
          <p:nvCxnSpPr>
            <p:cNvPr id="52" name="Straight Connector 51" hidden="1">
              <a:extLst>
                <a:ext uri="{FF2B5EF4-FFF2-40B4-BE49-F238E27FC236}">
                  <a16:creationId xmlns:a16="http://schemas.microsoft.com/office/drawing/2014/main" id="{74B45ED4-E250-4539-B789-A311C1B9FFEB}"/>
                </a:ext>
              </a:extLst>
            </p:cNvPr>
            <p:cNvCxnSpPr/>
            <p:nvPr/>
          </p:nvCxnSpPr>
          <p:spPr>
            <a:xfrm>
              <a:off x="396540" y="861141"/>
              <a:ext cx="164151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hidden="1">
              <a:extLst>
                <a:ext uri="{FF2B5EF4-FFF2-40B4-BE49-F238E27FC236}">
                  <a16:creationId xmlns:a16="http://schemas.microsoft.com/office/drawing/2014/main" id="{C219983D-C682-4719-A4FF-435C8C575F20}"/>
                </a:ext>
              </a:extLst>
            </p:cNvPr>
            <p:cNvCxnSpPr>
              <a:cxnSpLocks/>
            </p:cNvCxnSpPr>
            <p:nvPr/>
          </p:nvCxnSpPr>
          <p:spPr>
            <a:xfrm>
              <a:off x="2585044" y="1286166"/>
              <a:ext cx="25011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hidden="1">
              <a:extLst>
                <a:ext uri="{FF2B5EF4-FFF2-40B4-BE49-F238E27FC236}">
                  <a16:creationId xmlns:a16="http://schemas.microsoft.com/office/drawing/2014/main" id="{10195493-96B3-41B8-9BF2-D537C136E407}"/>
                </a:ext>
              </a:extLst>
            </p:cNvPr>
            <p:cNvCxnSpPr>
              <a:cxnSpLocks/>
            </p:cNvCxnSpPr>
            <p:nvPr/>
          </p:nvCxnSpPr>
          <p:spPr>
            <a:xfrm>
              <a:off x="2027104" y="859316"/>
              <a:ext cx="567065" cy="4286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Oval 54" hidden="1">
              <a:extLst>
                <a:ext uri="{FF2B5EF4-FFF2-40B4-BE49-F238E27FC236}">
                  <a16:creationId xmlns:a16="http://schemas.microsoft.com/office/drawing/2014/main" id="{E7F3E2A0-B9D5-42F7-BAB2-FA2A046093EA}"/>
                </a:ext>
              </a:extLst>
            </p:cNvPr>
            <p:cNvSpPr/>
            <p:nvPr/>
          </p:nvSpPr>
          <p:spPr>
            <a:xfrm flipV="1">
              <a:off x="5091675" y="1238712"/>
              <a:ext cx="94908" cy="9490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6" name="Straight Connector 55" hidden="1">
              <a:extLst>
                <a:ext uri="{FF2B5EF4-FFF2-40B4-BE49-F238E27FC236}">
                  <a16:creationId xmlns:a16="http://schemas.microsoft.com/office/drawing/2014/main" id="{6D5B989F-4477-493F-8C12-40A990B9B9D8}"/>
                </a:ext>
              </a:extLst>
            </p:cNvPr>
            <p:cNvCxnSpPr>
              <a:cxnSpLocks/>
            </p:cNvCxnSpPr>
            <p:nvPr/>
          </p:nvCxnSpPr>
          <p:spPr>
            <a:xfrm>
              <a:off x="5186583" y="1290248"/>
              <a:ext cx="79825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57" name="Straight Connector 56" hidden="1">
            <a:extLst>
              <a:ext uri="{FF2B5EF4-FFF2-40B4-BE49-F238E27FC236}">
                <a16:creationId xmlns:a16="http://schemas.microsoft.com/office/drawing/2014/main" id="{4130AA28-2375-4D57-9161-022E2995A8CF}"/>
              </a:ext>
            </a:extLst>
          </p:cNvPr>
          <p:cNvCxnSpPr>
            <a:cxnSpLocks/>
          </p:cNvCxnSpPr>
          <p:nvPr/>
        </p:nvCxnSpPr>
        <p:spPr>
          <a:xfrm flipH="1" flipV="1">
            <a:off x="7932415" y="732741"/>
            <a:ext cx="981559"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58" name="Straight Connector 57" hidden="1">
            <a:extLst>
              <a:ext uri="{FF2B5EF4-FFF2-40B4-BE49-F238E27FC236}">
                <a16:creationId xmlns:a16="http://schemas.microsoft.com/office/drawing/2014/main" id="{5D049B21-8397-4BA6-B4D5-AE00BA794B98}"/>
              </a:ext>
            </a:extLst>
          </p:cNvPr>
          <p:cNvCxnSpPr>
            <a:cxnSpLocks/>
          </p:cNvCxnSpPr>
          <p:nvPr/>
        </p:nvCxnSpPr>
        <p:spPr>
          <a:xfrm flipH="1" flipV="1">
            <a:off x="7577530" y="525013"/>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59" name="Group 58" hidden="1">
            <a:extLst>
              <a:ext uri="{FF2B5EF4-FFF2-40B4-BE49-F238E27FC236}">
                <a16:creationId xmlns:a16="http://schemas.microsoft.com/office/drawing/2014/main" id="{AAFA79DC-01FE-42A7-994E-00DA86DB8C57}"/>
              </a:ext>
            </a:extLst>
          </p:cNvPr>
          <p:cNvGrpSpPr/>
          <p:nvPr/>
        </p:nvGrpSpPr>
        <p:grpSpPr>
          <a:xfrm flipH="1" flipV="1">
            <a:off x="9632250" y="512325"/>
            <a:ext cx="702507" cy="215359"/>
            <a:chOff x="2261207" y="1178878"/>
            <a:chExt cx="702507" cy="215359"/>
          </a:xfrm>
          <a:effectLst>
            <a:glow rad="50800">
              <a:srgbClr val="00B0F0">
                <a:alpha val="27000"/>
              </a:srgbClr>
            </a:glow>
          </a:effectLst>
        </p:grpSpPr>
        <p:cxnSp>
          <p:nvCxnSpPr>
            <p:cNvPr id="60" name="Straight Connector 59" hidden="1">
              <a:extLst>
                <a:ext uri="{FF2B5EF4-FFF2-40B4-BE49-F238E27FC236}">
                  <a16:creationId xmlns:a16="http://schemas.microsoft.com/office/drawing/2014/main" id="{16A45D2A-1C94-446F-B8CB-08C7E79D8408}"/>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hidden="1">
              <a:extLst>
                <a:ext uri="{FF2B5EF4-FFF2-40B4-BE49-F238E27FC236}">
                  <a16:creationId xmlns:a16="http://schemas.microsoft.com/office/drawing/2014/main" id="{B1B7D386-ED11-4A1E-B92D-999684202D20}"/>
                </a:ext>
              </a:extLst>
            </p:cNvPr>
            <p:cNvCxnSpPr>
              <a:cxnSpLocks/>
            </p:cNvCxnSpPr>
            <p:nvPr/>
          </p:nvCxnSpPr>
          <p:spPr>
            <a:xfrm>
              <a:off x="2261207"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hidden="1">
            <a:extLst>
              <a:ext uri="{FF2B5EF4-FFF2-40B4-BE49-F238E27FC236}">
                <a16:creationId xmlns:a16="http://schemas.microsoft.com/office/drawing/2014/main" id="{E305BCA7-0B5D-4196-A2C7-4ED330946C0B}"/>
              </a:ext>
            </a:extLst>
          </p:cNvPr>
          <p:cNvGrpSpPr/>
          <p:nvPr/>
        </p:nvGrpSpPr>
        <p:grpSpPr>
          <a:xfrm flipV="1">
            <a:off x="370601" y="165438"/>
            <a:ext cx="4336374" cy="428675"/>
            <a:chOff x="218201" y="6013788"/>
            <a:chExt cx="4336374" cy="428675"/>
          </a:xfrm>
        </p:grpSpPr>
        <p:cxnSp>
          <p:nvCxnSpPr>
            <p:cNvPr id="63" name="Straight Connector 62" hidden="1">
              <a:extLst>
                <a:ext uri="{FF2B5EF4-FFF2-40B4-BE49-F238E27FC236}">
                  <a16:creationId xmlns:a16="http://schemas.microsoft.com/office/drawing/2014/main" id="{72B5B1A7-7F7C-4D4E-AF52-80E4023D1471}"/>
                </a:ext>
              </a:extLst>
            </p:cNvPr>
            <p:cNvCxnSpPr/>
            <p:nvPr/>
          </p:nvCxnSpPr>
          <p:spPr>
            <a:xfrm>
              <a:off x="218201" y="6015613"/>
              <a:ext cx="1641514"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4" name="Straight Connector 63" hidden="1">
              <a:extLst>
                <a:ext uri="{FF2B5EF4-FFF2-40B4-BE49-F238E27FC236}">
                  <a16:creationId xmlns:a16="http://schemas.microsoft.com/office/drawing/2014/main" id="{CDAD2B66-5E89-4657-8089-E2A0036DCE71}"/>
                </a:ext>
              </a:extLst>
            </p:cNvPr>
            <p:cNvCxnSpPr>
              <a:cxnSpLocks/>
            </p:cNvCxnSpPr>
            <p:nvPr/>
          </p:nvCxnSpPr>
          <p:spPr>
            <a:xfrm>
              <a:off x="2406705" y="6440638"/>
              <a:ext cx="2147870"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5" name="Straight Connector 64" hidden="1">
              <a:extLst>
                <a:ext uri="{FF2B5EF4-FFF2-40B4-BE49-F238E27FC236}">
                  <a16:creationId xmlns:a16="http://schemas.microsoft.com/office/drawing/2014/main" id="{5E8B0027-2451-4ED7-8B68-90C5DB72E581}"/>
                </a:ext>
              </a:extLst>
            </p:cNvPr>
            <p:cNvCxnSpPr>
              <a:cxnSpLocks/>
            </p:cNvCxnSpPr>
            <p:nvPr/>
          </p:nvCxnSpPr>
          <p:spPr>
            <a:xfrm>
              <a:off x="1848765" y="6013788"/>
              <a:ext cx="567065" cy="428675"/>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sp>
        <p:nvSpPr>
          <p:cNvPr id="66" name="Oval 65" hidden="1">
            <a:extLst>
              <a:ext uri="{FF2B5EF4-FFF2-40B4-BE49-F238E27FC236}">
                <a16:creationId xmlns:a16="http://schemas.microsoft.com/office/drawing/2014/main" id="{DE0FA6CC-8140-4548-A3E3-1EFBF074AC2B}"/>
              </a:ext>
            </a:extLst>
          </p:cNvPr>
          <p:cNvSpPr/>
          <p:nvPr/>
        </p:nvSpPr>
        <p:spPr>
          <a:xfrm>
            <a:off x="6210234" y="5345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7" name="Straight Connector 66" hidden="1">
            <a:extLst>
              <a:ext uri="{FF2B5EF4-FFF2-40B4-BE49-F238E27FC236}">
                <a16:creationId xmlns:a16="http://schemas.microsoft.com/office/drawing/2014/main" id="{6C5B0FE9-5436-40AA-AAE5-B989BEC2F995}"/>
              </a:ext>
            </a:extLst>
          </p:cNvPr>
          <p:cNvCxnSpPr>
            <a:cxnSpLocks/>
          </p:cNvCxnSpPr>
          <p:nvPr/>
        </p:nvCxnSpPr>
        <p:spPr>
          <a:xfrm flipV="1">
            <a:off x="3177046" y="696471"/>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8" name="Straight Connector 67" hidden="1">
            <a:extLst>
              <a:ext uri="{FF2B5EF4-FFF2-40B4-BE49-F238E27FC236}">
                <a16:creationId xmlns:a16="http://schemas.microsoft.com/office/drawing/2014/main" id="{89A5A5CF-A1DB-4059-8336-E848EC08E48D}"/>
              </a:ext>
            </a:extLst>
          </p:cNvPr>
          <p:cNvCxnSpPr>
            <a:cxnSpLocks/>
          </p:cNvCxnSpPr>
          <p:nvPr/>
        </p:nvCxnSpPr>
        <p:spPr>
          <a:xfrm flipV="1">
            <a:off x="2752661" y="4850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69" name="Group 68" hidden="1">
            <a:extLst>
              <a:ext uri="{FF2B5EF4-FFF2-40B4-BE49-F238E27FC236}">
                <a16:creationId xmlns:a16="http://schemas.microsoft.com/office/drawing/2014/main" id="{4B49C063-8F4D-4717-9E4B-7696A6CDCE5E}"/>
              </a:ext>
            </a:extLst>
          </p:cNvPr>
          <p:cNvGrpSpPr/>
          <p:nvPr/>
        </p:nvGrpSpPr>
        <p:grpSpPr>
          <a:xfrm flipV="1">
            <a:off x="2230319" y="485000"/>
            <a:ext cx="690046" cy="215359"/>
            <a:chOff x="2273668" y="1178878"/>
            <a:chExt cx="690046" cy="215359"/>
          </a:xfrm>
          <a:effectLst>
            <a:glow rad="50800">
              <a:srgbClr val="00B0F0">
                <a:alpha val="27000"/>
              </a:srgbClr>
            </a:glow>
          </a:effectLst>
        </p:grpSpPr>
        <p:cxnSp>
          <p:nvCxnSpPr>
            <p:cNvPr id="70" name="Straight Connector 69" hidden="1">
              <a:extLst>
                <a:ext uri="{FF2B5EF4-FFF2-40B4-BE49-F238E27FC236}">
                  <a16:creationId xmlns:a16="http://schemas.microsoft.com/office/drawing/2014/main" id="{D7F0E8B5-386F-4CA2-A480-A7929916B297}"/>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hidden="1">
              <a:extLst>
                <a:ext uri="{FF2B5EF4-FFF2-40B4-BE49-F238E27FC236}">
                  <a16:creationId xmlns:a16="http://schemas.microsoft.com/office/drawing/2014/main" id="{B19CF0AB-C344-45E3-95A4-A4117F580A63}"/>
                </a:ext>
              </a:extLst>
            </p:cNvPr>
            <p:cNvCxnSpPr>
              <a:cxnSpLocks/>
            </p:cNvCxnSpPr>
            <p:nvPr/>
          </p:nvCxnSpPr>
          <p:spPr>
            <a:xfrm>
              <a:off x="2273668"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2" name="Oval 71" hidden="1">
            <a:extLst>
              <a:ext uri="{FF2B5EF4-FFF2-40B4-BE49-F238E27FC236}">
                <a16:creationId xmlns:a16="http://schemas.microsoft.com/office/drawing/2014/main" id="{F8EC46BF-3AAE-4E02-AF3D-36EE7F18796C}"/>
              </a:ext>
            </a:extLst>
          </p:cNvPr>
          <p:cNvSpPr/>
          <p:nvPr/>
        </p:nvSpPr>
        <p:spPr>
          <a:xfrm>
            <a:off x="5819398" y="5345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Oval 72" hidden="1">
            <a:extLst>
              <a:ext uri="{FF2B5EF4-FFF2-40B4-BE49-F238E27FC236}">
                <a16:creationId xmlns:a16="http://schemas.microsoft.com/office/drawing/2014/main" id="{4653C1E5-38D2-44E7-83E7-566F4D2E76EA}"/>
              </a:ext>
            </a:extLst>
          </p:cNvPr>
          <p:cNvSpPr/>
          <p:nvPr/>
        </p:nvSpPr>
        <p:spPr>
          <a:xfrm>
            <a:off x="5428562" y="534557"/>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Oval 73" hidden="1">
            <a:extLst>
              <a:ext uri="{FF2B5EF4-FFF2-40B4-BE49-F238E27FC236}">
                <a16:creationId xmlns:a16="http://schemas.microsoft.com/office/drawing/2014/main" id="{140D314A-35AD-41F9-9EAF-E26BF4B4F3EE}"/>
              </a:ext>
            </a:extLst>
          </p:cNvPr>
          <p:cNvSpPr/>
          <p:nvPr/>
        </p:nvSpPr>
        <p:spPr>
          <a:xfrm>
            <a:off x="5049764" y="534556"/>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5" name="Straight Connector 74" hidden="1">
            <a:extLst>
              <a:ext uri="{FF2B5EF4-FFF2-40B4-BE49-F238E27FC236}">
                <a16:creationId xmlns:a16="http://schemas.microsoft.com/office/drawing/2014/main" id="{129735DD-92B2-4B75-9684-32ADA4B0AC78}"/>
              </a:ext>
            </a:extLst>
          </p:cNvPr>
          <p:cNvCxnSpPr>
            <a:cxnSpLocks/>
          </p:cNvCxnSpPr>
          <p:nvPr/>
        </p:nvCxnSpPr>
        <p:spPr>
          <a:xfrm>
            <a:off x="72999" y="4196267"/>
            <a:ext cx="754332"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6" name="Straight Connector 75" hidden="1">
            <a:extLst>
              <a:ext uri="{FF2B5EF4-FFF2-40B4-BE49-F238E27FC236}">
                <a16:creationId xmlns:a16="http://schemas.microsoft.com/office/drawing/2014/main" id="{3AE54D20-EDC4-4903-824C-0B1357BFB096}"/>
              </a:ext>
            </a:extLst>
          </p:cNvPr>
          <p:cNvCxnSpPr>
            <a:cxnSpLocks/>
          </p:cNvCxnSpPr>
          <p:nvPr/>
        </p:nvCxnSpPr>
        <p:spPr>
          <a:xfrm>
            <a:off x="1187119" y="2032306"/>
            <a:ext cx="0" cy="1848006"/>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7" name="Straight Connector 76" hidden="1">
            <a:extLst>
              <a:ext uri="{FF2B5EF4-FFF2-40B4-BE49-F238E27FC236}">
                <a16:creationId xmlns:a16="http://schemas.microsoft.com/office/drawing/2014/main" id="{6E716C95-D309-4843-B57B-70574BFCB2B4}"/>
              </a:ext>
            </a:extLst>
          </p:cNvPr>
          <p:cNvCxnSpPr>
            <a:cxnSpLocks/>
          </p:cNvCxnSpPr>
          <p:nvPr/>
        </p:nvCxnSpPr>
        <p:spPr>
          <a:xfrm>
            <a:off x="1187119" y="2032306"/>
            <a:ext cx="10085533"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8" name="Straight Connector 77" hidden="1">
            <a:extLst>
              <a:ext uri="{FF2B5EF4-FFF2-40B4-BE49-F238E27FC236}">
                <a16:creationId xmlns:a16="http://schemas.microsoft.com/office/drawing/2014/main" id="{8B8F3E26-5090-4DDC-9C10-10367D1E7760}"/>
              </a:ext>
            </a:extLst>
          </p:cNvPr>
          <p:cNvCxnSpPr>
            <a:cxnSpLocks/>
          </p:cNvCxnSpPr>
          <p:nvPr/>
        </p:nvCxnSpPr>
        <p:spPr>
          <a:xfrm>
            <a:off x="11272652" y="2032306"/>
            <a:ext cx="0" cy="2082062"/>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9" name="Straight Connector 78" hidden="1">
            <a:extLst>
              <a:ext uri="{FF2B5EF4-FFF2-40B4-BE49-F238E27FC236}">
                <a16:creationId xmlns:a16="http://schemas.microsoft.com/office/drawing/2014/main" id="{9CD4BD38-6C56-4DB8-9C0C-F4CB6192A0C2}"/>
              </a:ext>
            </a:extLst>
          </p:cNvPr>
          <p:cNvCxnSpPr>
            <a:cxnSpLocks/>
          </p:cNvCxnSpPr>
          <p:nvPr/>
        </p:nvCxnSpPr>
        <p:spPr>
          <a:xfrm>
            <a:off x="5301671" y="4077228"/>
            <a:ext cx="5970981"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grpSp>
        <p:nvGrpSpPr>
          <p:cNvPr id="80" name="Group 79" hidden="1">
            <a:extLst>
              <a:ext uri="{FF2B5EF4-FFF2-40B4-BE49-F238E27FC236}">
                <a16:creationId xmlns:a16="http://schemas.microsoft.com/office/drawing/2014/main" id="{6D9EF87B-E608-4C1C-B48D-57A1391C16EE}"/>
              </a:ext>
            </a:extLst>
          </p:cNvPr>
          <p:cNvGrpSpPr/>
          <p:nvPr/>
        </p:nvGrpSpPr>
        <p:grpSpPr>
          <a:xfrm rot="9345197">
            <a:off x="1092939" y="4137941"/>
            <a:ext cx="146206" cy="146206"/>
            <a:chOff x="4440936" y="1773936"/>
            <a:chExt cx="3310128" cy="3310128"/>
          </a:xfrm>
          <a:effectLst>
            <a:glow rad="38100">
              <a:schemeClr val="accent5">
                <a:satMod val="175000"/>
                <a:alpha val="28000"/>
              </a:schemeClr>
            </a:glow>
          </a:effectLst>
        </p:grpSpPr>
        <p:sp>
          <p:nvSpPr>
            <p:cNvPr id="81" name="Oval 80" hidden="1">
              <a:extLst>
                <a:ext uri="{FF2B5EF4-FFF2-40B4-BE49-F238E27FC236}">
                  <a16:creationId xmlns:a16="http://schemas.microsoft.com/office/drawing/2014/main" id="{7B94A7E5-7DD8-4CD1-BC5E-3810919EB197}"/>
                </a:ext>
              </a:extLst>
            </p:cNvPr>
            <p:cNvSpPr/>
            <p:nvPr/>
          </p:nvSpPr>
          <p:spPr>
            <a:xfrm>
              <a:off x="4441251" y="1774251"/>
              <a:ext cx="3309498" cy="3309498"/>
            </a:xfrm>
            <a:prstGeom prst="ellipse">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Arc 81" hidden="1">
              <a:extLst>
                <a:ext uri="{FF2B5EF4-FFF2-40B4-BE49-F238E27FC236}">
                  <a16:creationId xmlns:a16="http://schemas.microsoft.com/office/drawing/2014/main" id="{262EF9FA-4868-44EE-9CF1-12F5E9ECA823}"/>
                </a:ext>
              </a:extLst>
            </p:cNvPr>
            <p:cNvSpPr/>
            <p:nvPr/>
          </p:nvSpPr>
          <p:spPr>
            <a:xfrm>
              <a:off x="4440936" y="1773936"/>
              <a:ext cx="3310128" cy="3310128"/>
            </a:xfrm>
            <a:prstGeom prst="arc">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Arc 82" hidden="1">
              <a:extLst>
                <a:ext uri="{FF2B5EF4-FFF2-40B4-BE49-F238E27FC236}">
                  <a16:creationId xmlns:a16="http://schemas.microsoft.com/office/drawing/2014/main" id="{81A76E66-8979-40C5-A860-EDAB4D03B2E4}"/>
                </a:ext>
              </a:extLst>
            </p:cNvPr>
            <p:cNvSpPr/>
            <p:nvPr/>
          </p:nvSpPr>
          <p:spPr>
            <a:xfrm flipH="1">
              <a:off x="4440936" y="1773936"/>
              <a:ext cx="3310128" cy="3310128"/>
            </a:xfrm>
            <a:prstGeom prst="arc">
              <a:avLst>
                <a:gd name="adj1" fmla="val 6117151"/>
                <a:gd name="adj2" fmla="val 8372158"/>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Arc 83" hidden="1">
              <a:extLst>
                <a:ext uri="{FF2B5EF4-FFF2-40B4-BE49-F238E27FC236}">
                  <a16:creationId xmlns:a16="http://schemas.microsoft.com/office/drawing/2014/main" id="{95ED56DD-B762-48EF-A579-F8B33CAACE8C}"/>
                </a:ext>
              </a:extLst>
            </p:cNvPr>
            <p:cNvSpPr/>
            <p:nvPr/>
          </p:nvSpPr>
          <p:spPr>
            <a:xfrm flipH="1">
              <a:off x="4440936" y="1773936"/>
              <a:ext cx="3310128" cy="3310128"/>
            </a:xfrm>
            <a:prstGeom prst="arc">
              <a:avLst>
                <a:gd name="adj1" fmla="val 20256575"/>
                <a:gd name="adj2" fmla="val 3001779"/>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8" name="Picture 7">
            <a:extLst>
              <a:ext uri="{FF2B5EF4-FFF2-40B4-BE49-F238E27FC236}">
                <a16:creationId xmlns:a16="http://schemas.microsoft.com/office/drawing/2014/main" id="{F481A20E-A4E5-4F6F-A651-4AC8AE9FC42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6449" y="1595372"/>
            <a:ext cx="1267890" cy="1782970"/>
          </a:xfrm>
          <a:prstGeom prst="rect">
            <a:avLst/>
          </a:prstGeom>
        </p:spPr>
      </p:pic>
      <p:pic>
        <p:nvPicPr>
          <p:cNvPr id="12" name="Picture 11">
            <a:extLst>
              <a:ext uri="{FF2B5EF4-FFF2-40B4-BE49-F238E27FC236}">
                <a16:creationId xmlns:a16="http://schemas.microsoft.com/office/drawing/2014/main" id="{7CB22F67-3818-4166-B174-A1300E945B3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542678" y="1639377"/>
            <a:ext cx="2852753" cy="3980960"/>
          </a:xfrm>
          <a:prstGeom prst="rect">
            <a:avLst/>
          </a:prstGeom>
        </p:spPr>
      </p:pic>
      <p:pic>
        <p:nvPicPr>
          <p:cNvPr id="15" name="Picture 14">
            <a:extLst>
              <a:ext uri="{FF2B5EF4-FFF2-40B4-BE49-F238E27FC236}">
                <a16:creationId xmlns:a16="http://schemas.microsoft.com/office/drawing/2014/main" id="{F240D326-A41A-4AB6-915C-5A53D4C04B0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799784" y="1597008"/>
            <a:ext cx="1267890" cy="1779698"/>
          </a:xfrm>
          <a:prstGeom prst="rect">
            <a:avLst/>
          </a:prstGeom>
        </p:spPr>
      </p:pic>
      <p:pic>
        <p:nvPicPr>
          <p:cNvPr id="24" name="Picture 23">
            <a:extLst>
              <a:ext uri="{FF2B5EF4-FFF2-40B4-BE49-F238E27FC236}">
                <a16:creationId xmlns:a16="http://schemas.microsoft.com/office/drawing/2014/main" id="{40D042E9-F35A-41E2-8B78-41B9BB48354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132682" y="1596935"/>
            <a:ext cx="1711653" cy="2419923"/>
          </a:xfrm>
          <a:prstGeom prst="rect">
            <a:avLst/>
          </a:prstGeom>
        </p:spPr>
      </p:pic>
      <p:sp>
        <p:nvSpPr>
          <p:cNvPr id="329" name="TextBox 328">
            <a:extLst>
              <a:ext uri="{FF2B5EF4-FFF2-40B4-BE49-F238E27FC236}">
                <a16:creationId xmlns:a16="http://schemas.microsoft.com/office/drawing/2014/main" id="{DEA0063F-F7B0-4AF2-AE13-FE3CA51C698B}"/>
              </a:ext>
            </a:extLst>
          </p:cNvPr>
          <p:cNvSpPr txBox="1"/>
          <p:nvPr/>
        </p:nvSpPr>
        <p:spPr>
          <a:xfrm>
            <a:off x="1876736" y="532136"/>
            <a:ext cx="8438529"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spc="300">
                <a:solidFill>
                  <a:prstClr val="white"/>
                </a:solidFill>
                <a:latin typeface="Tahoma" panose="020B0604030504040204" pitchFamily="34" charset="0"/>
              </a:rPr>
              <a:t>Các chủ điểm của học kì 2</a:t>
            </a:r>
            <a:endParaRPr kumimoji="0" lang="en-US" sz="4400" b="1" i="0" u="none" strike="noStrike" kern="1200" cap="none" spc="300" normalizeH="0" baseline="0" noProof="0" dirty="0">
              <a:ln>
                <a:noFill/>
              </a:ln>
              <a:solidFill>
                <a:prstClr val="white"/>
              </a:solidFill>
              <a:effectLst/>
              <a:uLnTx/>
              <a:uFillTx/>
              <a:latin typeface="Tahoma" panose="020B0604030504040204" pitchFamily="34" charset="0"/>
            </a:endParaRPr>
          </a:p>
        </p:txBody>
      </p:sp>
      <p:pic>
        <p:nvPicPr>
          <p:cNvPr id="330" name="Picture 329">
            <a:extLst>
              <a:ext uri="{FF2B5EF4-FFF2-40B4-BE49-F238E27FC236}">
                <a16:creationId xmlns:a16="http://schemas.microsoft.com/office/drawing/2014/main" id="{22ADD64B-3D3F-40B7-961B-7A0426C77E78}"/>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7973234" y="1600200"/>
            <a:ext cx="1740179" cy="2468880"/>
          </a:xfrm>
          <a:prstGeom prst="rect">
            <a:avLst/>
          </a:prstGeom>
        </p:spPr>
      </p:pic>
    </p:spTree>
    <p:extLst>
      <p:ext uri="{BB962C8B-B14F-4D97-AF65-F5344CB8AC3E}">
        <p14:creationId xmlns:p14="http://schemas.microsoft.com/office/powerpoint/2010/main" val="19522263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repeatCount="indefinite"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3000"/>
                                        <p:tgtEl>
                                          <p:spTgt spid="38"/>
                                        </p:tgtEl>
                                      </p:cBhvr>
                                    </p:animEffect>
                                  </p:childTnLst>
                                </p:cTn>
                              </p:par>
                              <p:par>
                                <p:cTn id="8" presetID="22" presetClass="entr" presetSubtype="8" repeatCount="indefinite" fill="hold" nodeType="withEffect">
                                  <p:stCondLst>
                                    <p:cond delay="500"/>
                                  </p:stCondLst>
                                  <p:childTnLst>
                                    <p:set>
                                      <p:cBhvr>
                                        <p:cTn id="9" dur="1" fill="hold">
                                          <p:stCondLst>
                                            <p:cond delay="0"/>
                                          </p:stCondLst>
                                        </p:cTn>
                                        <p:tgtEl>
                                          <p:spTgt spid="45"/>
                                        </p:tgtEl>
                                        <p:attrNameLst>
                                          <p:attrName>style.visibility</p:attrName>
                                        </p:attrNameLst>
                                      </p:cBhvr>
                                      <p:to>
                                        <p:strVal val="visible"/>
                                      </p:to>
                                    </p:set>
                                    <p:animEffect transition="in" filter="wipe(left)">
                                      <p:cBhvr>
                                        <p:cTn id="10" dur="2000"/>
                                        <p:tgtEl>
                                          <p:spTgt spid="45"/>
                                        </p:tgtEl>
                                      </p:cBhvr>
                                    </p:animEffect>
                                  </p:childTnLst>
                                </p:cTn>
                              </p:par>
                              <p:par>
                                <p:cTn id="11" presetID="22" presetClass="entr" presetSubtype="8" repeatCount="indefinite" fill="hold" nodeType="withEffect">
                                  <p:stCondLst>
                                    <p:cond delay="900"/>
                                  </p:stCondLst>
                                  <p:childTnLst>
                                    <p:set>
                                      <p:cBhvr>
                                        <p:cTn id="12" dur="1" fill="hold">
                                          <p:stCondLst>
                                            <p:cond delay="0"/>
                                          </p:stCondLst>
                                        </p:cTn>
                                        <p:tgtEl>
                                          <p:spTgt spid="44"/>
                                        </p:tgtEl>
                                        <p:attrNameLst>
                                          <p:attrName>style.visibility</p:attrName>
                                        </p:attrNameLst>
                                      </p:cBhvr>
                                      <p:to>
                                        <p:strVal val="visible"/>
                                      </p:to>
                                    </p:set>
                                    <p:animEffect transition="in" filter="wipe(left)">
                                      <p:cBhvr>
                                        <p:cTn id="13" dur="2000"/>
                                        <p:tgtEl>
                                          <p:spTgt spid="44"/>
                                        </p:tgtEl>
                                      </p:cBhvr>
                                    </p:animEffect>
                                  </p:childTnLst>
                                </p:cTn>
                              </p:par>
                              <p:par>
                                <p:cTn id="14" presetID="22" presetClass="entr" presetSubtype="8" repeatCount="indefinite" fill="hold" nodeType="withEffect">
                                  <p:stCondLst>
                                    <p:cond delay="1400"/>
                                  </p:stCondLst>
                                  <p:childTnLst>
                                    <p:set>
                                      <p:cBhvr>
                                        <p:cTn id="15" dur="1" fill="hold">
                                          <p:stCondLst>
                                            <p:cond delay="0"/>
                                          </p:stCondLst>
                                        </p:cTn>
                                        <p:tgtEl>
                                          <p:spTgt spid="43"/>
                                        </p:tgtEl>
                                        <p:attrNameLst>
                                          <p:attrName>style.visibility</p:attrName>
                                        </p:attrNameLst>
                                      </p:cBhvr>
                                      <p:to>
                                        <p:strVal val="visible"/>
                                      </p:to>
                                    </p:set>
                                    <p:animEffect transition="in" filter="wipe(left)">
                                      <p:cBhvr>
                                        <p:cTn id="16" dur="2000"/>
                                        <p:tgtEl>
                                          <p:spTgt spid="43"/>
                                        </p:tgtEl>
                                      </p:cBhvr>
                                    </p:animEffect>
                                  </p:childTnLst>
                                </p:cTn>
                              </p:par>
                              <p:par>
                                <p:cTn id="17" presetID="22" presetClass="entr" presetSubtype="2" repeatCount="indefinite"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right)">
                                      <p:cBhvr>
                                        <p:cTn id="19" dur="3000"/>
                                        <p:tgtEl>
                                          <p:spTgt spid="26"/>
                                        </p:tgtEl>
                                      </p:cBhvr>
                                    </p:animEffect>
                                  </p:childTnLst>
                                </p:cTn>
                              </p:par>
                              <p:par>
                                <p:cTn id="20" presetID="22" presetClass="entr" presetSubtype="2" repeatCount="indefinite" fill="hold" nodeType="withEffect">
                                  <p:stCondLst>
                                    <p:cond delay="900"/>
                                  </p:stCondLst>
                                  <p:childTnLst>
                                    <p:set>
                                      <p:cBhvr>
                                        <p:cTn id="21" dur="1" fill="hold">
                                          <p:stCondLst>
                                            <p:cond delay="0"/>
                                          </p:stCondLst>
                                        </p:cTn>
                                        <p:tgtEl>
                                          <p:spTgt spid="35"/>
                                        </p:tgtEl>
                                        <p:attrNameLst>
                                          <p:attrName>style.visibility</p:attrName>
                                        </p:attrNameLst>
                                      </p:cBhvr>
                                      <p:to>
                                        <p:strVal val="visible"/>
                                      </p:to>
                                    </p:set>
                                    <p:animEffect transition="in" filter="wipe(right)">
                                      <p:cBhvr>
                                        <p:cTn id="22" dur="3000"/>
                                        <p:tgtEl>
                                          <p:spTgt spid="35"/>
                                        </p:tgtEl>
                                      </p:cBhvr>
                                    </p:animEffect>
                                  </p:childTnLst>
                                </p:cTn>
                              </p:par>
                              <p:par>
                                <p:cTn id="23" presetID="10" presetClass="entr" presetSubtype="0" repeatCount="indefinite" fill="hold" grpId="0" nodeType="withEffect">
                                  <p:stCondLst>
                                    <p:cond delay="0"/>
                                  </p:stCondLst>
                                  <p:endCondLst>
                                    <p:cond evt="onNext" delay="0">
                                      <p:tgtEl>
                                        <p:sldTgt/>
                                      </p:tgtEl>
                                    </p:cond>
                                  </p:endCondLst>
                                  <p:childTnLst>
                                    <p:set>
                                      <p:cBhvr>
                                        <p:cTn id="24" dur="1" fill="hold">
                                          <p:stCondLst>
                                            <p:cond delay="0"/>
                                          </p:stCondLst>
                                        </p:cTn>
                                        <p:tgtEl>
                                          <p:spTgt spid="50"/>
                                        </p:tgtEl>
                                        <p:attrNameLst>
                                          <p:attrName>style.visibility</p:attrName>
                                        </p:attrNameLst>
                                      </p:cBhvr>
                                      <p:to>
                                        <p:strVal val="visible"/>
                                      </p:to>
                                    </p:set>
                                    <p:animEffect transition="in" filter="fade">
                                      <p:cBhvr>
                                        <p:cTn id="25" dur="1000"/>
                                        <p:tgtEl>
                                          <p:spTgt spid="50"/>
                                        </p:tgtEl>
                                      </p:cBhvr>
                                    </p:animEffect>
                                  </p:childTnLst>
                                </p:cTn>
                              </p:par>
                              <p:par>
                                <p:cTn id="26" presetID="10" presetClass="entr" presetSubtype="0" repeatCount="indefinite" fill="hold" grpId="0" nodeType="withEffect">
                                  <p:stCondLst>
                                    <p:cond delay="600"/>
                                  </p:stCondLst>
                                  <p:endCondLst>
                                    <p:cond evt="onNext" delay="0">
                                      <p:tgtEl>
                                        <p:sldTgt/>
                                      </p:tgtEl>
                                    </p:cond>
                                  </p:endCondLst>
                                  <p:childTnLst>
                                    <p:set>
                                      <p:cBhvr>
                                        <p:cTn id="27" dur="1" fill="hold">
                                          <p:stCondLst>
                                            <p:cond delay="0"/>
                                          </p:stCondLst>
                                        </p:cTn>
                                        <p:tgtEl>
                                          <p:spTgt spid="49"/>
                                        </p:tgtEl>
                                        <p:attrNameLst>
                                          <p:attrName>style.visibility</p:attrName>
                                        </p:attrNameLst>
                                      </p:cBhvr>
                                      <p:to>
                                        <p:strVal val="visible"/>
                                      </p:to>
                                    </p:set>
                                    <p:animEffect transition="in" filter="fade">
                                      <p:cBhvr>
                                        <p:cTn id="28" dur="1000"/>
                                        <p:tgtEl>
                                          <p:spTgt spid="49"/>
                                        </p:tgtEl>
                                      </p:cBhvr>
                                    </p:animEffect>
                                  </p:childTnLst>
                                </p:cTn>
                              </p:par>
                              <p:par>
                                <p:cTn id="29" presetID="10" presetClass="entr" presetSubtype="0" repeatCount="indefinite" fill="hold" grpId="0" nodeType="withEffect">
                                  <p:stCondLst>
                                    <p:cond delay="1300"/>
                                  </p:stCondLst>
                                  <p:endCondLst>
                                    <p:cond evt="onNext" delay="0">
                                      <p:tgtEl>
                                        <p:sldTgt/>
                                      </p:tgtEl>
                                    </p:cond>
                                  </p:endCondLst>
                                  <p:childTnLst>
                                    <p:set>
                                      <p:cBhvr>
                                        <p:cTn id="30" dur="1" fill="hold">
                                          <p:stCondLst>
                                            <p:cond delay="0"/>
                                          </p:stCondLst>
                                        </p:cTn>
                                        <p:tgtEl>
                                          <p:spTgt spid="48"/>
                                        </p:tgtEl>
                                        <p:attrNameLst>
                                          <p:attrName>style.visibility</p:attrName>
                                        </p:attrNameLst>
                                      </p:cBhvr>
                                      <p:to>
                                        <p:strVal val="visible"/>
                                      </p:to>
                                    </p:set>
                                    <p:animEffect transition="in" filter="fade">
                                      <p:cBhvr>
                                        <p:cTn id="31" dur="1000"/>
                                        <p:tgtEl>
                                          <p:spTgt spid="48"/>
                                        </p:tgtEl>
                                      </p:cBhvr>
                                    </p:animEffect>
                                  </p:childTnLst>
                                </p:cTn>
                              </p:par>
                              <p:par>
                                <p:cTn id="32" presetID="10" presetClass="entr" presetSubtype="0" repeatCount="indefinite" fill="hold" grpId="0" nodeType="withEffect">
                                  <p:stCondLst>
                                    <p:cond delay="1800"/>
                                  </p:stCondLst>
                                  <p:endCondLst>
                                    <p:cond evt="onNext" delay="0">
                                      <p:tgtEl>
                                        <p:sldTgt/>
                                      </p:tgtEl>
                                    </p:cond>
                                  </p:endCondLst>
                                  <p:childTnLst>
                                    <p:set>
                                      <p:cBhvr>
                                        <p:cTn id="33" dur="1" fill="hold">
                                          <p:stCondLst>
                                            <p:cond delay="0"/>
                                          </p:stCondLst>
                                        </p:cTn>
                                        <p:tgtEl>
                                          <p:spTgt spid="42"/>
                                        </p:tgtEl>
                                        <p:attrNameLst>
                                          <p:attrName>style.visibility</p:attrName>
                                        </p:attrNameLst>
                                      </p:cBhvr>
                                      <p:to>
                                        <p:strVal val="visible"/>
                                      </p:to>
                                    </p:set>
                                    <p:animEffect transition="in" filter="fade">
                                      <p:cBhvr>
                                        <p:cTn id="34" dur="1000"/>
                                        <p:tgtEl>
                                          <p:spTgt spid="42"/>
                                        </p:tgtEl>
                                      </p:cBhvr>
                                    </p:animEffect>
                                  </p:childTnLst>
                                </p:cTn>
                              </p:par>
                              <p:par>
                                <p:cTn id="35" presetID="35" presetClass="path" presetSubtype="0" repeatCount="indefinite" autoRev="1" fill="hold" nodeType="withEffect">
                                  <p:stCondLst>
                                    <p:cond delay="0"/>
                                  </p:stCondLst>
                                  <p:childTnLst>
                                    <p:animMotion origin="layout" path="M -2.70833E-6 7.40741E-7 L -0.06705 7.40741E-7 " pathEditMode="relative" rAng="0" ptsTypes="AA">
                                      <p:cBhvr>
                                        <p:cTn id="36" dur="2000" fill="hold"/>
                                        <p:tgtEl>
                                          <p:spTgt spid="34"/>
                                        </p:tgtEl>
                                        <p:attrNameLst>
                                          <p:attrName>ppt_x</p:attrName>
                                          <p:attrName>ppt_y</p:attrName>
                                        </p:attrNameLst>
                                      </p:cBhvr>
                                      <p:rCtr x="-3359" y="0"/>
                                    </p:animMotion>
                                  </p:childTnLst>
                                </p:cTn>
                              </p:par>
                              <p:par>
                                <p:cTn id="37" presetID="63" presetClass="path" presetSubtype="0" repeatCount="indefinite" autoRev="1" fill="hold" nodeType="withEffect">
                                  <p:stCondLst>
                                    <p:cond delay="0"/>
                                  </p:stCondLst>
                                  <p:childTnLst>
                                    <p:animMotion origin="layout" path="M 4.58333E-6 -3.33333E-6 L 0.0496 -3.33333E-6 " pathEditMode="relative" rAng="0" ptsTypes="AA">
                                      <p:cBhvr>
                                        <p:cTn id="38" dur="2000" fill="hold"/>
                                        <p:tgtEl>
                                          <p:spTgt spid="33"/>
                                        </p:tgtEl>
                                        <p:attrNameLst>
                                          <p:attrName>ppt_x</p:attrName>
                                          <p:attrName>ppt_y</p:attrName>
                                        </p:attrNameLst>
                                      </p:cBhvr>
                                      <p:rCtr x="2474" y="0"/>
                                    </p:animMotion>
                                  </p:childTnLst>
                                </p:cTn>
                              </p:par>
                              <p:par>
                                <p:cTn id="39" presetID="22" presetClass="entr" presetSubtype="8" repeatCount="indefinite" fill="hold" nodeType="with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wipe(left)">
                                      <p:cBhvr>
                                        <p:cTn id="41" dur="3000"/>
                                        <p:tgtEl>
                                          <p:spTgt spid="62"/>
                                        </p:tgtEl>
                                      </p:cBhvr>
                                    </p:animEffect>
                                  </p:childTnLst>
                                </p:cTn>
                              </p:par>
                              <p:par>
                                <p:cTn id="42" presetID="22" presetClass="entr" presetSubtype="8" repeatCount="indefinite" fill="hold" nodeType="withEffect">
                                  <p:stCondLst>
                                    <p:cond delay="500"/>
                                  </p:stCondLst>
                                  <p:childTnLst>
                                    <p:set>
                                      <p:cBhvr>
                                        <p:cTn id="43" dur="1" fill="hold">
                                          <p:stCondLst>
                                            <p:cond delay="0"/>
                                          </p:stCondLst>
                                        </p:cTn>
                                        <p:tgtEl>
                                          <p:spTgt spid="69"/>
                                        </p:tgtEl>
                                        <p:attrNameLst>
                                          <p:attrName>style.visibility</p:attrName>
                                        </p:attrNameLst>
                                      </p:cBhvr>
                                      <p:to>
                                        <p:strVal val="visible"/>
                                      </p:to>
                                    </p:set>
                                    <p:animEffect transition="in" filter="wipe(left)">
                                      <p:cBhvr>
                                        <p:cTn id="44" dur="2000"/>
                                        <p:tgtEl>
                                          <p:spTgt spid="69"/>
                                        </p:tgtEl>
                                      </p:cBhvr>
                                    </p:animEffect>
                                  </p:childTnLst>
                                </p:cTn>
                              </p:par>
                              <p:par>
                                <p:cTn id="45" presetID="22" presetClass="entr" presetSubtype="8" repeatCount="indefinite" fill="hold" nodeType="withEffect">
                                  <p:stCondLst>
                                    <p:cond delay="900"/>
                                  </p:stCondLst>
                                  <p:childTnLst>
                                    <p:set>
                                      <p:cBhvr>
                                        <p:cTn id="46" dur="1" fill="hold">
                                          <p:stCondLst>
                                            <p:cond delay="0"/>
                                          </p:stCondLst>
                                        </p:cTn>
                                        <p:tgtEl>
                                          <p:spTgt spid="68"/>
                                        </p:tgtEl>
                                        <p:attrNameLst>
                                          <p:attrName>style.visibility</p:attrName>
                                        </p:attrNameLst>
                                      </p:cBhvr>
                                      <p:to>
                                        <p:strVal val="visible"/>
                                      </p:to>
                                    </p:set>
                                    <p:animEffect transition="in" filter="wipe(left)">
                                      <p:cBhvr>
                                        <p:cTn id="47" dur="2000"/>
                                        <p:tgtEl>
                                          <p:spTgt spid="68"/>
                                        </p:tgtEl>
                                      </p:cBhvr>
                                    </p:animEffect>
                                  </p:childTnLst>
                                </p:cTn>
                              </p:par>
                              <p:par>
                                <p:cTn id="48" presetID="22" presetClass="entr" presetSubtype="8" repeatCount="indefinite" fill="hold" nodeType="withEffect">
                                  <p:stCondLst>
                                    <p:cond delay="1400"/>
                                  </p:stCondLst>
                                  <p:childTnLst>
                                    <p:set>
                                      <p:cBhvr>
                                        <p:cTn id="49" dur="1" fill="hold">
                                          <p:stCondLst>
                                            <p:cond delay="0"/>
                                          </p:stCondLst>
                                        </p:cTn>
                                        <p:tgtEl>
                                          <p:spTgt spid="67"/>
                                        </p:tgtEl>
                                        <p:attrNameLst>
                                          <p:attrName>style.visibility</p:attrName>
                                        </p:attrNameLst>
                                      </p:cBhvr>
                                      <p:to>
                                        <p:strVal val="visible"/>
                                      </p:to>
                                    </p:set>
                                    <p:animEffect transition="in" filter="wipe(left)">
                                      <p:cBhvr>
                                        <p:cTn id="50" dur="2000"/>
                                        <p:tgtEl>
                                          <p:spTgt spid="67"/>
                                        </p:tgtEl>
                                      </p:cBhvr>
                                    </p:animEffect>
                                  </p:childTnLst>
                                </p:cTn>
                              </p:par>
                              <p:par>
                                <p:cTn id="51" presetID="22" presetClass="entr" presetSubtype="2" repeatCount="indefinite" fill="hold" nodeType="with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3000"/>
                                        <p:tgtEl>
                                          <p:spTgt spid="51"/>
                                        </p:tgtEl>
                                      </p:cBhvr>
                                    </p:animEffect>
                                  </p:childTnLst>
                                </p:cTn>
                              </p:par>
                              <p:par>
                                <p:cTn id="54" presetID="22" presetClass="entr" presetSubtype="2" repeatCount="indefinite" fill="hold" nodeType="withEffect">
                                  <p:stCondLst>
                                    <p:cond delay="900"/>
                                  </p:stCondLst>
                                  <p:childTnLst>
                                    <p:set>
                                      <p:cBhvr>
                                        <p:cTn id="55" dur="1" fill="hold">
                                          <p:stCondLst>
                                            <p:cond delay="0"/>
                                          </p:stCondLst>
                                        </p:cTn>
                                        <p:tgtEl>
                                          <p:spTgt spid="59"/>
                                        </p:tgtEl>
                                        <p:attrNameLst>
                                          <p:attrName>style.visibility</p:attrName>
                                        </p:attrNameLst>
                                      </p:cBhvr>
                                      <p:to>
                                        <p:strVal val="visible"/>
                                      </p:to>
                                    </p:set>
                                    <p:animEffect transition="in" filter="wipe(right)">
                                      <p:cBhvr>
                                        <p:cTn id="56" dur="3000"/>
                                        <p:tgtEl>
                                          <p:spTgt spid="59"/>
                                        </p:tgtEl>
                                      </p:cBhvr>
                                    </p:animEffect>
                                  </p:childTnLst>
                                </p:cTn>
                              </p:par>
                              <p:par>
                                <p:cTn id="57" presetID="10" presetClass="entr" presetSubtype="0" repeatCount="indefinite" fill="hold" grpId="0" nodeType="withEffect">
                                  <p:stCondLst>
                                    <p:cond delay="0"/>
                                  </p:stCondLst>
                                  <p:endCondLst>
                                    <p:cond evt="onNext" delay="0">
                                      <p:tgtEl>
                                        <p:sldTgt/>
                                      </p:tgtEl>
                                    </p:cond>
                                  </p:end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childTnLst>
                                </p:cTn>
                              </p:par>
                              <p:par>
                                <p:cTn id="60" presetID="10" presetClass="entr" presetSubtype="0" repeatCount="indefinite" fill="hold" grpId="0" nodeType="withEffect">
                                  <p:stCondLst>
                                    <p:cond delay="600"/>
                                  </p:stCondLst>
                                  <p:endCondLst>
                                    <p:cond evt="onNext" delay="0">
                                      <p:tgtEl>
                                        <p:sldTgt/>
                                      </p:tgtEl>
                                    </p:cond>
                                  </p:endCondLst>
                                  <p:childTnLst>
                                    <p:set>
                                      <p:cBhvr>
                                        <p:cTn id="61" dur="1" fill="hold">
                                          <p:stCondLst>
                                            <p:cond delay="0"/>
                                          </p:stCondLst>
                                        </p:cTn>
                                        <p:tgtEl>
                                          <p:spTgt spid="73"/>
                                        </p:tgtEl>
                                        <p:attrNameLst>
                                          <p:attrName>style.visibility</p:attrName>
                                        </p:attrNameLst>
                                      </p:cBhvr>
                                      <p:to>
                                        <p:strVal val="visible"/>
                                      </p:to>
                                    </p:set>
                                    <p:animEffect transition="in" filter="fade">
                                      <p:cBhvr>
                                        <p:cTn id="62" dur="1000"/>
                                        <p:tgtEl>
                                          <p:spTgt spid="73"/>
                                        </p:tgtEl>
                                      </p:cBhvr>
                                    </p:animEffect>
                                  </p:childTnLst>
                                </p:cTn>
                              </p:par>
                              <p:par>
                                <p:cTn id="63" presetID="10" presetClass="entr" presetSubtype="0" repeatCount="indefinite" fill="hold" grpId="0" nodeType="withEffect">
                                  <p:stCondLst>
                                    <p:cond delay="1300"/>
                                  </p:stCondLst>
                                  <p:endCondLst>
                                    <p:cond evt="onNext" delay="0">
                                      <p:tgtEl>
                                        <p:sldTgt/>
                                      </p:tgtEl>
                                    </p:cond>
                                  </p:end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childTnLst>
                                </p:cTn>
                              </p:par>
                              <p:par>
                                <p:cTn id="66" presetID="10" presetClass="entr" presetSubtype="0" repeatCount="indefinite" fill="hold" grpId="0" nodeType="withEffect">
                                  <p:stCondLst>
                                    <p:cond delay="1800"/>
                                  </p:stCondLst>
                                  <p:endCondLst>
                                    <p:cond evt="onNext" delay="0">
                                      <p:tgtEl>
                                        <p:sldTgt/>
                                      </p:tgtEl>
                                    </p:cond>
                                  </p:endCondLst>
                                  <p:childTnLst>
                                    <p:set>
                                      <p:cBhvr>
                                        <p:cTn id="67" dur="1" fill="hold">
                                          <p:stCondLst>
                                            <p:cond delay="0"/>
                                          </p:stCondLst>
                                        </p:cTn>
                                        <p:tgtEl>
                                          <p:spTgt spid="66"/>
                                        </p:tgtEl>
                                        <p:attrNameLst>
                                          <p:attrName>style.visibility</p:attrName>
                                        </p:attrNameLst>
                                      </p:cBhvr>
                                      <p:to>
                                        <p:strVal val="visible"/>
                                      </p:to>
                                    </p:set>
                                    <p:animEffect transition="in" filter="fade">
                                      <p:cBhvr>
                                        <p:cTn id="68" dur="1000"/>
                                        <p:tgtEl>
                                          <p:spTgt spid="66"/>
                                        </p:tgtEl>
                                      </p:cBhvr>
                                    </p:animEffect>
                                  </p:childTnLst>
                                </p:cTn>
                              </p:par>
                              <p:par>
                                <p:cTn id="69" presetID="35" presetClass="path" presetSubtype="0" repeatCount="indefinite" autoRev="1" fill="hold" nodeType="withEffect">
                                  <p:stCondLst>
                                    <p:cond delay="0"/>
                                  </p:stCondLst>
                                  <p:childTnLst>
                                    <p:animMotion origin="layout" path="M -2.70833E-6 -3.7037E-7 L -0.06705 -3.7037E-7 " pathEditMode="relative" rAng="0" ptsTypes="AA">
                                      <p:cBhvr>
                                        <p:cTn id="70" dur="2000" fill="hold"/>
                                        <p:tgtEl>
                                          <p:spTgt spid="58"/>
                                        </p:tgtEl>
                                        <p:attrNameLst>
                                          <p:attrName>ppt_x</p:attrName>
                                          <p:attrName>ppt_y</p:attrName>
                                        </p:attrNameLst>
                                      </p:cBhvr>
                                      <p:rCtr x="-3359" y="0"/>
                                    </p:animMotion>
                                  </p:childTnLst>
                                </p:cTn>
                              </p:par>
                              <p:par>
                                <p:cTn id="71" presetID="63" presetClass="path" presetSubtype="0" repeatCount="indefinite" autoRev="1" fill="hold" nodeType="withEffect">
                                  <p:stCondLst>
                                    <p:cond delay="0"/>
                                  </p:stCondLst>
                                  <p:childTnLst>
                                    <p:animMotion origin="layout" path="M 4.58333E-6 -4.44444E-6 L 0.0496 -4.44444E-6 " pathEditMode="relative" rAng="0" ptsTypes="AA">
                                      <p:cBhvr>
                                        <p:cTn id="72" dur="2000" fill="hold"/>
                                        <p:tgtEl>
                                          <p:spTgt spid="57"/>
                                        </p:tgtEl>
                                        <p:attrNameLst>
                                          <p:attrName>ppt_x</p:attrName>
                                          <p:attrName>ppt_y</p:attrName>
                                        </p:attrNameLst>
                                      </p:cBhvr>
                                      <p:rCtr x="2474" y="0"/>
                                    </p:animMotion>
                                  </p:childTnLst>
                                </p:cTn>
                              </p:par>
                              <p:par>
                                <p:cTn id="73" presetID="22" presetClass="entr" presetSubtype="8" fill="hold" nodeType="withEffect">
                                  <p:stCondLst>
                                    <p:cond delay="2900"/>
                                  </p:stCondLst>
                                  <p:childTnLst>
                                    <p:set>
                                      <p:cBhvr>
                                        <p:cTn id="74" dur="1" fill="hold">
                                          <p:stCondLst>
                                            <p:cond delay="0"/>
                                          </p:stCondLst>
                                        </p:cTn>
                                        <p:tgtEl>
                                          <p:spTgt spid="75"/>
                                        </p:tgtEl>
                                        <p:attrNameLst>
                                          <p:attrName>style.visibility</p:attrName>
                                        </p:attrNameLst>
                                      </p:cBhvr>
                                      <p:to>
                                        <p:strVal val="visible"/>
                                      </p:to>
                                    </p:set>
                                    <p:animEffect transition="in" filter="wipe(left)">
                                      <p:cBhvr>
                                        <p:cTn id="75" dur="1100"/>
                                        <p:tgtEl>
                                          <p:spTgt spid="75"/>
                                        </p:tgtEl>
                                      </p:cBhvr>
                                    </p:animEffect>
                                  </p:childTnLst>
                                </p:cTn>
                              </p:par>
                              <p:par>
                                <p:cTn id="76" presetID="31" presetClass="entr" presetSubtype="0" fill="hold" nodeType="withEffect">
                                  <p:stCondLst>
                                    <p:cond delay="4000"/>
                                  </p:stCondLst>
                                  <p:childTnLst>
                                    <p:set>
                                      <p:cBhvr>
                                        <p:cTn id="77" dur="1" fill="hold">
                                          <p:stCondLst>
                                            <p:cond delay="0"/>
                                          </p:stCondLst>
                                        </p:cTn>
                                        <p:tgtEl>
                                          <p:spTgt spid="80"/>
                                        </p:tgtEl>
                                        <p:attrNameLst>
                                          <p:attrName>style.visibility</p:attrName>
                                        </p:attrNameLst>
                                      </p:cBhvr>
                                      <p:to>
                                        <p:strVal val="visible"/>
                                      </p:to>
                                    </p:set>
                                    <p:anim calcmode="lin" valueType="num">
                                      <p:cBhvr>
                                        <p:cTn id="78" dur="500" fill="hold"/>
                                        <p:tgtEl>
                                          <p:spTgt spid="80"/>
                                        </p:tgtEl>
                                        <p:attrNameLst>
                                          <p:attrName>ppt_w</p:attrName>
                                        </p:attrNameLst>
                                      </p:cBhvr>
                                      <p:tavLst>
                                        <p:tav tm="0">
                                          <p:val>
                                            <p:fltVal val="0"/>
                                          </p:val>
                                        </p:tav>
                                        <p:tav tm="100000">
                                          <p:val>
                                            <p:strVal val="#ppt_w"/>
                                          </p:val>
                                        </p:tav>
                                      </p:tavLst>
                                    </p:anim>
                                    <p:anim calcmode="lin" valueType="num">
                                      <p:cBhvr>
                                        <p:cTn id="79" dur="500" fill="hold"/>
                                        <p:tgtEl>
                                          <p:spTgt spid="80"/>
                                        </p:tgtEl>
                                        <p:attrNameLst>
                                          <p:attrName>ppt_h</p:attrName>
                                        </p:attrNameLst>
                                      </p:cBhvr>
                                      <p:tavLst>
                                        <p:tav tm="0">
                                          <p:val>
                                            <p:fltVal val="0"/>
                                          </p:val>
                                        </p:tav>
                                        <p:tav tm="100000">
                                          <p:val>
                                            <p:strVal val="#ppt_h"/>
                                          </p:val>
                                        </p:tav>
                                      </p:tavLst>
                                    </p:anim>
                                    <p:anim calcmode="lin" valueType="num">
                                      <p:cBhvr>
                                        <p:cTn id="80" dur="500" fill="hold"/>
                                        <p:tgtEl>
                                          <p:spTgt spid="80"/>
                                        </p:tgtEl>
                                        <p:attrNameLst>
                                          <p:attrName>style.rotation</p:attrName>
                                        </p:attrNameLst>
                                      </p:cBhvr>
                                      <p:tavLst>
                                        <p:tav tm="0">
                                          <p:val>
                                            <p:fltVal val="90"/>
                                          </p:val>
                                        </p:tav>
                                        <p:tav tm="100000">
                                          <p:val>
                                            <p:fltVal val="0"/>
                                          </p:val>
                                        </p:tav>
                                      </p:tavLst>
                                    </p:anim>
                                    <p:animEffect transition="in" filter="fade">
                                      <p:cBhvr>
                                        <p:cTn id="81" dur="500"/>
                                        <p:tgtEl>
                                          <p:spTgt spid="80"/>
                                        </p:tgtEl>
                                      </p:cBhvr>
                                    </p:animEffect>
                                  </p:childTnLst>
                                </p:cTn>
                              </p:par>
                              <p:par>
                                <p:cTn id="82" presetID="22" presetClass="entr" presetSubtype="4" fill="hold" nodeType="withEffect">
                                  <p:stCondLst>
                                    <p:cond delay="4500"/>
                                  </p:stCondLst>
                                  <p:childTnLst>
                                    <p:set>
                                      <p:cBhvr>
                                        <p:cTn id="83" dur="1" fill="hold">
                                          <p:stCondLst>
                                            <p:cond delay="0"/>
                                          </p:stCondLst>
                                        </p:cTn>
                                        <p:tgtEl>
                                          <p:spTgt spid="76"/>
                                        </p:tgtEl>
                                        <p:attrNameLst>
                                          <p:attrName>style.visibility</p:attrName>
                                        </p:attrNameLst>
                                      </p:cBhvr>
                                      <p:to>
                                        <p:strVal val="visible"/>
                                      </p:to>
                                    </p:set>
                                    <p:animEffect transition="in" filter="wipe(down)">
                                      <p:cBhvr>
                                        <p:cTn id="84" dur="750"/>
                                        <p:tgtEl>
                                          <p:spTgt spid="76"/>
                                        </p:tgtEl>
                                      </p:cBhvr>
                                    </p:animEffect>
                                  </p:childTnLst>
                                </p:cTn>
                              </p:par>
                              <p:par>
                                <p:cTn id="85" presetID="22" presetClass="entr" presetSubtype="8" fill="hold" nodeType="withEffect">
                                  <p:stCondLst>
                                    <p:cond delay="525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750"/>
                                        <p:tgtEl>
                                          <p:spTgt spid="77"/>
                                        </p:tgtEl>
                                      </p:cBhvr>
                                    </p:animEffect>
                                  </p:childTnLst>
                                </p:cTn>
                              </p:par>
                              <p:par>
                                <p:cTn id="88" presetID="22" presetClass="entr" presetSubtype="1" fill="hold" nodeType="withEffect">
                                  <p:stCondLst>
                                    <p:cond delay="6750"/>
                                  </p:stCondLst>
                                  <p:childTnLst>
                                    <p:set>
                                      <p:cBhvr>
                                        <p:cTn id="89" dur="1" fill="hold">
                                          <p:stCondLst>
                                            <p:cond delay="0"/>
                                          </p:stCondLst>
                                        </p:cTn>
                                        <p:tgtEl>
                                          <p:spTgt spid="78"/>
                                        </p:tgtEl>
                                        <p:attrNameLst>
                                          <p:attrName>style.visibility</p:attrName>
                                        </p:attrNameLst>
                                      </p:cBhvr>
                                      <p:to>
                                        <p:strVal val="visible"/>
                                      </p:to>
                                    </p:set>
                                    <p:animEffect transition="in" filter="wipe(up)">
                                      <p:cBhvr>
                                        <p:cTn id="90" dur="750"/>
                                        <p:tgtEl>
                                          <p:spTgt spid="78"/>
                                        </p:tgtEl>
                                      </p:cBhvr>
                                    </p:animEffect>
                                  </p:childTnLst>
                                </p:cTn>
                              </p:par>
                              <p:par>
                                <p:cTn id="91" presetID="22" presetClass="entr" presetSubtype="2" fill="hold" nodeType="withEffect">
                                  <p:stCondLst>
                                    <p:cond delay="7500"/>
                                  </p:stCondLst>
                                  <p:childTnLst>
                                    <p:set>
                                      <p:cBhvr>
                                        <p:cTn id="92" dur="1" fill="hold">
                                          <p:stCondLst>
                                            <p:cond delay="0"/>
                                          </p:stCondLst>
                                        </p:cTn>
                                        <p:tgtEl>
                                          <p:spTgt spid="79"/>
                                        </p:tgtEl>
                                        <p:attrNameLst>
                                          <p:attrName>style.visibility</p:attrName>
                                        </p:attrNameLst>
                                      </p:cBhvr>
                                      <p:to>
                                        <p:strVal val="visible"/>
                                      </p:to>
                                    </p:set>
                                    <p:animEffect transition="in" filter="wipe(right)">
                                      <p:cBhvr>
                                        <p:cTn id="93" dur="750"/>
                                        <p:tgtEl>
                                          <p:spTgt spid="79"/>
                                        </p:tgtEl>
                                      </p:cBhvr>
                                    </p:animEffect>
                                  </p:childTnLst>
                                </p:cTn>
                              </p:par>
                              <p:par>
                                <p:cTn id="94" presetID="8" presetClass="emph" presetSubtype="0" repeatCount="indefinite" fill="hold" nodeType="withEffect">
                                  <p:stCondLst>
                                    <p:cond delay="4000"/>
                                  </p:stCondLst>
                                  <p:childTnLst>
                                    <p:animRot by="21600000">
                                      <p:cBhvr>
                                        <p:cTn id="95" dur="5500" fill="hold"/>
                                        <p:tgtEl>
                                          <p:spTgt spid="8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8" grpId="0" animBg="1"/>
      <p:bldP spid="49" grpId="0" animBg="1"/>
      <p:bldP spid="50" grpId="0" animBg="1"/>
      <p:bldP spid="66" grpId="0" animBg="1"/>
      <p:bldP spid="72" grpId="0" animBg="1"/>
      <p:bldP spid="73" grpId="0" animBg="1"/>
      <p:bldP spid="74" grpId="0" animBg="1"/>
    </p:bldLst>
  </p:timing>
</p:sld>
</file>

<file path=ppt/slides/slide50.xml><?xml version="1.0" encoding="utf-8"?>
<p:sld xmlns:a="http://schemas.openxmlformats.org/drawingml/2006/main" xmlns:r="http://schemas.openxmlformats.org/officeDocument/2006/relationships" xmlns:p="http://schemas.openxmlformats.org/presentationml/2006/main" show="0">
  <p:cSld>
    <p:bg>
      <p:bgPr>
        <a:gradFill>
          <a:gsLst>
            <a:gs pos="82000">
              <a:srgbClr val="2B0303"/>
            </a:gs>
            <a:gs pos="0">
              <a:srgbClr val="680000"/>
            </a:gs>
          </a:gsLst>
          <a:path path="circle">
            <a:fillToRect l="50000" t="50000" r="50000" b="50000"/>
          </a:path>
        </a:gradFill>
        <a:effectLst/>
      </p:bgPr>
    </p:bg>
    <p:spTree>
      <p:nvGrpSpPr>
        <p:cNvPr id="1" name=""/>
        <p:cNvGrpSpPr/>
        <p:nvPr/>
      </p:nvGrpSpPr>
      <p:grpSpPr>
        <a:xfrm>
          <a:off x="0" y="0"/>
          <a:ext cx="0" cy="0"/>
          <a:chOff x="0" y="0"/>
          <a:chExt cx="0" cy="0"/>
        </a:xfrm>
      </p:grpSpPr>
      <p:pic>
        <p:nvPicPr>
          <p:cNvPr id="25" name="mong tay">
            <a:extLst>
              <a:ext uri="{FF2B5EF4-FFF2-40B4-BE49-F238E27FC236}">
                <a16:creationId xmlns:a16="http://schemas.microsoft.com/office/drawing/2014/main" id="{F11D391F-2755-4893-8E35-4CC2573D24B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03168" y="13716000"/>
            <a:ext cx="1828800" cy="29111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lay tai">
            <a:extLst>
              <a:ext uri="{FF2B5EF4-FFF2-40B4-BE49-F238E27FC236}">
                <a16:creationId xmlns:a16="http://schemas.microsoft.com/office/drawing/2014/main" id="{4ABC2CBB-CEE4-42AD-B10D-8B132FB3E28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92592" y="13716000"/>
            <a:ext cx="1828800" cy="29111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nam tay">
            <a:extLst>
              <a:ext uri="{FF2B5EF4-FFF2-40B4-BE49-F238E27FC236}">
                <a16:creationId xmlns:a16="http://schemas.microsoft.com/office/drawing/2014/main" id="{56287FAB-C077-4B65-9BB4-0CEB28B7178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482016" y="13716000"/>
            <a:ext cx="1828800" cy="29111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cau khay">
            <a:extLst>
              <a:ext uri="{FF2B5EF4-FFF2-40B4-BE49-F238E27FC236}">
                <a16:creationId xmlns:a16="http://schemas.microsoft.com/office/drawing/2014/main" id="{581D4574-8D3F-4D41-8FC6-9651F97789CA}"/>
              </a:ext>
            </a:extLst>
          </p:cNvPr>
          <p:cNvPicPr>
            <a:picLocks noChangeAspect="1"/>
          </p:cNvPicPr>
          <p:nvPr/>
        </p:nvPicPr>
        <p:blipFill>
          <a:blip r:embed="rId5">
            <a:extLst>
              <a:ext uri="{28A0092B-C50C-407E-A947-70E740481C1C}">
                <a14:useLocalDpi xmlns:a14="http://schemas.microsoft.com/office/drawing/2010/main" val="0"/>
              </a:ext>
            </a:extLst>
          </a:blip>
          <a:srcRect l="10519" r="10519"/>
          <a:stretch/>
        </p:blipFill>
        <p:spPr>
          <a:xfrm>
            <a:off x="9071441" y="13716000"/>
            <a:ext cx="1828800" cy="2911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a:extLst>
              <a:ext uri="{FF2B5EF4-FFF2-40B4-BE49-F238E27FC236}">
                <a16:creationId xmlns:a16="http://schemas.microsoft.com/office/drawing/2014/main" id="{B1589AD8-FE59-4541-A219-477366FA8EA0}"/>
              </a:ext>
            </a:extLst>
          </p:cNvPr>
          <p:cNvSpPr txBox="1"/>
          <p:nvPr/>
        </p:nvSpPr>
        <p:spPr>
          <a:xfrm>
            <a:off x="685727" y="13716000"/>
            <a:ext cx="10820546"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600" spc="300">
                <a:solidFill>
                  <a:prstClr val="white"/>
                </a:solidFill>
                <a:latin typeface="UTM Iron Gothic" panose="02040603050506020204" pitchFamily="18" charset="0"/>
              </a:rPr>
              <a:t>HỌ CHÍNH LÀ BỐN ANH TÀI</a:t>
            </a:r>
            <a:endParaRPr kumimoji="0" lang="en-US" sz="9600" b="0" i="0" u="none" strike="noStrike" kern="1200" cap="none" spc="300" normalizeH="0" baseline="0" noProof="0" dirty="0">
              <a:ln>
                <a:noFill/>
              </a:ln>
              <a:solidFill>
                <a:prstClr val="white"/>
              </a:solidFill>
              <a:effectLst/>
              <a:uLnTx/>
              <a:uFillTx/>
              <a:latin typeface="UTM Iron Gothic" panose="02040603050506020204" pitchFamily="18" charset="0"/>
            </a:endParaRPr>
          </a:p>
        </p:txBody>
      </p:sp>
      <p:pic>
        <p:nvPicPr>
          <p:cNvPr id="7" name="Picture 6">
            <a:extLst>
              <a:ext uri="{FF2B5EF4-FFF2-40B4-BE49-F238E27FC236}">
                <a16:creationId xmlns:a16="http://schemas.microsoft.com/office/drawing/2014/main" id="{E78D558A-6896-44D3-A6C3-F9B1B19EE4FA}"/>
              </a:ext>
            </a:extLst>
          </p:cNvPr>
          <p:cNvPicPr>
            <a:picLocks noChangeAspect="1"/>
          </p:cNvPicPr>
          <p:nvPr/>
        </p:nvPicPr>
        <p:blipFill>
          <a:blip r:embed="rId6">
            <a:extLst>
              <a:ext uri="{28A0092B-C50C-407E-A947-70E740481C1C}">
                <a14:useLocalDpi xmlns:a14="http://schemas.microsoft.com/office/drawing/2010/main" val="0"/>
              </a:ext>
            </a:extLst>
          </a:blip>
          <a:srcRect l="1629" t="40" b="5320"/>
          <a:stretch>
            <a:fillRect/>
          </a:stretch>
        </p:blipFill>
        <p:spPr>
          <a:xfrm rot="16534926">
            <a:off x="-8221997" y="-6480186"/>
            <a:ext cx="5658656" cy="9678268"/>
          </a:xfrm>
          <a:custGeom>
            <a:avLst/>
            <a:gdLst>
              <a:gd name="connsiteX0" fmla="*/ 3794803 w 3794803"/>
              <a:gd name="connsiteY0" fmla="*/ 3245200 h 6490432"/>
              <a:gd name="connsiteX1" fmla="*/ 3794803 w 3794803"/>
              <a:gd name="connsiteY1" fmla="*/ 3245231 h 6490432"/>
              <a:gd name="connsiteX2" fmla="*/ 3785007 w 3794803"/>
              <a:gd name="connsiteY2" fmla="*/ 3577020 h 6490432"/>
              <a:gd name="connsiteX3" fmla="*/ 1897401 w 3794803"/>
              <a:gd name="connsiteY3" fmla="*/ 6490432 h 6490432"/>
              <a:gd name="connsiteX4" fmla="*/ 0 w 3794803"/>
              <a:gd name="connsiteY4" fmla="*/ 3245216 h 6490432"/>
              <a:gd name="connsiteX5" fmla="*/ 1897402 w 3794803"/>
              <a:gd name="connsiteY5" fmla="*/ 0 h 6490432"/>
              <a:gd name="connsiteX6" fmla="*/ 3785007 w 3794803"/>
              <a:gd name="connsiteY6" fmla="*/ 2913411 h 649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4803" h="6490432">
                <a:moveTo>
                  <a:pt x="3794803" y="3245200"/>
                </a:moveTo>
                <a:lnTo>
                  <a:pt x="3794803" y="3245231"/>
                </a:lnTo>
                <a:lnTo>
                  <a:pt x="3785007" y="3577020"/>
                </a:lnTo>
                <a:cubicBezTo>
                  <a:pt x="3687841" y="5213440"/>
                  <a:pt x="2879813" y="6490432"/>
                  <a:pt x="1897401" y="6490432"/>
                </a:cubicBezTo>
                <a:cubicBezTo>
                  <a:pt x="849495" y="6490431"/>
                  <a:pt x="0" y="5037498"/>
                  <a:pt x="0" y="3245216"/>
                </a:cubicBezTo>
                <a:cubicBezTo>
                  <a:pt x="0" y="1452933"/>
                  <a:pt x="849496" y="0"/>
                  <a:pt x="1897402" y="0"/>
                </a:cubicBezTo>
                <a:cubicBezTo>
                  <a:pt x="2879813" y="0"/>
                  <a:pt x="3687841" y="1276992"/>
                  <a:pt x="3785007" y="2913411"/>
                </a:cubicBezTo>
                <a:close/>
              </a:path>
            </a:pathLst>
          </a:custGeom>
        </p:spPr>
      </p:pic>
      <p:pic>
        <p:nvPicPr>
          <p:cNvPr id="8" name="Picture 7">
            <a:extLst>
              <a:ext uri="{FF2B5EF4-FFF2-40B4-BE49-F238E27FC236}">
                <a16:creationId xmlns:a16="http://schemas.microsoft.com/office/drawing/2014/main" id="{A288081B-0EF8-4759-AB89-50ED14C56845}"/>
              </a:ext>
            </a:extLst>
          </p:cNvPr>
          <p:cNvPicPr>
            <a:picLocks noChangeAspect="1"/>
          </p:cNvPicPr>
          <p:nvPr/>
        </p:nvPicPr>
        <p:blipFill>
          <a:blip r:embed="rId6">
            <a:extLst>
              <a:ext uri="{28A0092B-C50C-407E-A947-70E740481C1C}">
                <a14:useLocalDpi xmlns:a14="http://schemas.microsoft.com/office/drawing/2010/main" val="0"/>
              </a:ext>
            </a:extLst>
          </a:blip>
          <a:srcRect l="1629" t="40" b="5320"/>
          <a:stretch>
            <a:fillRect/>
          </a:stretch>
        </p:blipFill>
        <p:spPr>
          <a:xfrm rot="15634218">
            <a:off x="13996223" y="-6987994"/>
            <a:ext cx="5658656" cy="9678268"/>
          </a:xfrm>
          <a:custGeom>
            <a:avLst/>
            <a:gdLst>
              <a:gd name="connsiteX0" fmla="*/ 3794803 w 3794803"/>
              <a:gd name="connsiteY0" fmla="*/ 3245200 h 6490432"/>
              <a:gd name="connsiteX1" fmla="*/ 3794803 w 3794803"/>
              <a:gd name="connsiteY1" fmla="*/ 3245231 h 6490432"/>
              <a:gd name="connsiteX2" fmla="*/ 3785007 w 3794803"/>
              <a:gd name="connsiteY2" fmla="*/ 3577020 h 6490432"/>
              <a:gd name="connsiteX3" fmla="*/ 1897401 w 3794803"/>
              <a:gd name="connsiteY3" fmla="*/ 6490432 h 6490432"/>
              <a:gd name="connsiteX4" fmla="*/ 0 w 3794803"/>
              <a:gd name="connsiteY4" fmla="*/ 3245216 h 6490432"/>
              <a:gd name="connsiteX5" fmla="*/ 1897402 w 3794803"/>
              <a:gd name="connsiteY5" fmla="*/ 0 h 6490432"/>
              <a:gd name="connsiteX6" fmla="*/ 3785007 w 3794803"/>
              <a:gd name="connsiteY6" fmla="*/ 2913411 h 649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4803" h="6490432">
                <a:moveTo>
                  <a:pt x="3794803" y="3245200"/>
                </a:moveTo>
                <a:lnTo>
                  <a:pt x="3794803" y="3245231"/>
                </a:lnTo>
                <a:lnTo>
                  <a:pt x="3785007" y="3577020"/>
                </a:lnTo>
                <a:cubicBezTo>
                  <a:pt x="3687841" y="5213440"/>
                  <a:pt x="2879813" y="6490432"/>
                  <a:pt x="1897401" y="6490432"/>
                </a:cubicBezTo>
                <a:cubicBezTo>
                  <a:pt x="849495" y="6490431"/>
                  <a:pt x="0" y="5037498"/>
                  <a:pt x="0" y="3245216"/>
                </a:cubicBezTo>
                <a:cubicBezTo>
                  <a:pt x="0" y="1452933"/>
                  <a:pt x="849496" y="0"/>
                  <a:pt x="1897402" y="0"/>
                </a:cubicBezTo>
                <a:cubicBezTo>
                  <a:pt x="2879813" y="0"/>
                  <a:pt x="3687841" y="1276992"/>
                  <a:pt x="3785007" y="2913411"/>
                </a:cubicBezTo>
                <a:close/>
              </a:path>
            </a:pathLst>
          </a:custGeom>
        </p:spPr>
      </p:pic>
      <p:pic>
        <p:nvPicPr>
          <p:cNvPr id="9" name="Picture 8">
            <a:extLst>
              <a:ext uri="{FF2B5EF4-FFF2-40B4-BE49-F238E27FC236}">
                <a16:creationId xmlns:a16="http://schemas.microsoft.com/office/drawing/2014/main" id="{222A51CE-A0DB-4AF0-AE61-E3FC4233F7C2}"/>
              </a:ext>
            </a:extLst>
          </p:cNvPr>
          <p:cNvPicPr>
            <a:picLocks noChangeAspect="1"/>
          </p:cNvPicPr>
          <p:nvPr/>
        </p:nvPicPr>
        <p:blipFill>
          <a:blip r:embed="rId6">
            <a:extLst>
              <a:ext uri="{28A0092B-C50C-407E-A947-70E740481C1C}">
                <a14:useLocalDpi xmlns:a14="http://schemas.microsoft.com/office/drawing/2010/main" val="0"/>
              </a:ext>
            </a:extLst>
          </a:blip>
          <a:srcRect l="1629" t="40" b="5320"/>
          <a:stretch>
            <a:fillRect/>
          </a:stretch>
        </p:blipFill>
        <p:spPr>
          <a:xfrm rot="15547524">
            <a:off x="-7794900" y="3795392"/>
            <a:ext cx="5658656" cy="9678268"/>
          </a:xfrm>
          <a:custGeom>
            <a:avLst/>
            <a:gdLst>
              <a:gd name="connsiteX0" fmla="*/ 3794803 w 3794803"/>
              <a:gd name="connsiteY0" fmla="*/ 3245200 h 6490432"/>
              <a:gd name="connsiteX1" fmla="*/ 3794803 w 3794803"/>
              <a:gd name="connsiteY1" fmla="*/ 3245231 h 6490432"/>
              <a:gd name="connsiteX2" fmla="*/ 3785007 w 3794803"/>
              <a:gd name="connsiteY2" fmla="*/ 3577020 h 6490432"/>
              <a:gd name="connsiteX3" fmla="*/ 1897401 w 3794803"/>
              <a:gd name="connsiteY3" fmla="*/ 6490432 h 6490432"/>
              <a:gd name="connsiteX4" fmla="*/ 0 w 3794803"/>
              <a:gd name="connsiteY4" fmla="*/ 3245216 h 6490432"/>
              <a:gd name="connsiteX5" fmla="*/ 1897402 w 3794803"/>
              <a:gd name="connsiteY5" fmla="*/ 0 h 6490432"/>
              <a:gd name="connsiteX6" fmla="*/ 3785007 w 3794803"/>
              <a:gd name="connsiteY6" fmla="*/ 2913411 h 649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4803" h="6490432">
                <a:moveTo>
                  <a:pt x="3794803" y="3245200"/>
                </a:moveTo>
                <a:lnTo>
                  <a:pt x="3794803" y="3245231"/>
                </a:lnTo>
                <a:lnTo>
                  <a:pt x="3785007" y="3577020"/>
                </a:lnTo>
                <a:cubicBezTo>
                  <a:pt x="3687841" y="5213440"/>
                  <a:pt x="2879813" y="6490432"/>
                  <a:pt x="1897401" y="6490432"/>
                </a:cubicBezTo>
                <a:cubicBezTo>
                  <a:pt x="849495" y="6490431"/>
                  <a:pt x="0" y="5037498"/>
                  <a:pt x="0" y="3245216"/>
                </a:cubicBezTo>
                <a:cubicBezTo>
                  <a:pt x="0" y="1452933"/>
                  <a:pt x="849496" y="0"/>
                  <a:pt x="1897402" y="0"/>
                </a:cubicBezTo>
                <a:cubicBezTo>
                  <a:pt x="2879813" y="0"/>
                  <a:pt x="3687841" y="1276992"/>
                  <a:pt x="3785007" y="2913411"/>
                </a:cubicBezTo>
                <a:close/>
              </a:path>
            </a:pathLst>
          </a:custGeom>
        </p:spPr>
      </p:pic>
      <p:pic>
        <p:nvPicPr>
          <p:cNvPr id="10" name="Picture 9">
            <a:extLst>
              <a:ext uri="{FF2B5EF4-FFF2-40B4-BE49-F238E27FC236}">
                <a16:creationId xmlns:a16="http://schemas.microsoft.com/office/drawing/2014/main" id="{0714E3CF-AC6E-4DE0-A0B2-791309F6F68B}"/>
              </a:ext>
            </a:extLst>
          </p:cNvPr>
          <p:cNvPicPr>
            <a:picLocks noChangeAspect="1"/>
          </p:cNvPicPr>
          <p:nvPr/>
        </p:nvPicPr>
        <p:blipFill>
          <a:blip r:embed="rId6">
            <a:extLst>
              <a:ext uri="{28A0092B-C50C-407E-A947-70E740481C1C}">
                <a14:useLocalDpi xmlns:a14="http://schemas.microsoft.com/office/drawing/2010/main" val="0"/>
              </a:ext>
            </a:extLst>
          </a:blip>
          <a:srcRect l="1629" t="40" b="5320"/>
          <a:stretch>
            <a:fillRect/>
          </a:stretch>
        </p:blipFill>
        <p:spPr>
          <a:xfrm rot="16880876">
            <a:off x="14607560" y="3700993"/>
            <a:ext cx="5658656" cy="9678268"/>
          </a:xfrm>
          <a:custGeom>
            <a:avLst/>
            <a:gdLst>
              <a:gd name="connsiteX0" fmla="*/ 3794803 w 3794803"/>
              <a:gd name="connsiteY0" fmla="*/ 3245200 h 6490432"/>
              <a:gd name="connsiteX1" fmla="*/ 3794803 w 3794803"/>
              <a:gd name="connsiteY1" fmla="*/ 3245231 h 6490432"/>
              <a:gd name="connsiteX2" fmla="*/ 3785007 w 3794803"/>
              <a:gd name="connsiteY2" fmla="*/ 3577020 h 6490432"/>
              <a:gd name="connsiteX3" fmla="*/ 1897401 w 3794803"/>
              <a:gd name="connsiteY3" fmla="*/ 6490432 h 6490432"/>
              <a:gd name="connsiteX4" fmla="*/ 0 w 3794803"/>
              <a:gd name="connsiteY4" fmla="*/ 3245216 h 6490432"/>
              <a:gd name="connsiteX5" fmla="*/ 1897402 w 3794803"/>
              <a:gd name="connsiteY5" fmla="*/ 0 h 6490432"/>
              <a:gd name="connsiteX6" fmla="*/ 3785007 w 3794803"/>
              <a:gd name="connsiteY6" fmla="*/ 2913411 h 649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4803" h="6490432">
                <a:moveTo>
                  <a:pt x="3794803" y="3245200"/>
                </a:moveTo>
                <a:lnTo>
                  <a:pt x="3794803" y="3245231"/>
                </a:lnTo>
                <a:lnTo>
                  <a:pt x="3785007" y="3577020"/>
                </a:lnTo>
                <a:cubicBezTo>
                  <a:pt x="3687841" y="5213440"/>
                  <a:pt x="2879813" y="6490432"/>
                  <a:pt x="1897401" y="6490432"/>
                </a:cubicBezTo>
                <a:cubicBezTo>
                  <a:pt x="849495" y="6490431"/>
                  <a:pt x="0" y="5037498"/>
                  <a:pt x="0" y="3245216"/>
                </a:cubicBezTo>
                <a:cubicBezTo>
                  <a:pt x="0" y="1452933"/>
                  <a:pt x="849496" y="0"/>
                  <a:pt x="1897402" y="0"/>
                </a:cubicBezTo>
                <a:cubicBezTo>
                  <a:pt x="2879813" y="0"/>
                  <a:pt x="3687841" y="1276992"/>
                  <a:pt x="3785007" y="2913411"/>
                </a:cubicBezTo>
                <a:close/>
              </a:path>
            </a:pathLst>
          </a:custGeom>
        </p:spPr>
      </p:pic>
    </p:spTree>
    <p:extLst>
      <p:ext uri="{BB962C8B-B14F-4D97-AF65-F5344CB8AC3E}">
        <p14:creationId xmlns:p14="http://schemas.microsoft.com/office/powerpoint/2010/main" val="6043086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14:presetBounceEnd="40000">
                                      <p:stCondLst>
                                        <p:cond delay="1250"/>
                                      </p:stCondLst>
                                      <p:childTnLst>
                                        <p:set>
                                          <p:cBhvr>
                                            <p:cTn id="11" dur="1" fill="hold">
                                              <p:stCondLst>
                                                <p:cond delay="0"/>
                                              </p:stCondLst>
                                            </p:cTn>
                                            <p:tgtEl>
                                              <p:spTgt spid="25"/>
                                            </p:tgtEl>
                                            <p:attrNameLst>
                                              <p:attrName>style.visibility</p:attrName>
                                            </p:attrNameLst>
                                          </p:cBhvr>
                                          <p:to>
                                            <p:strVal val="visible"/>
                                          </p:to>
                                        </p:set>
                                        <p:anim calcmode="lin" valueType="num" p14:bounceEnd="40000">
                                          <p:cBhvr additive="base">
                                            <p:cTn id="12" dur="1000" fill="hold"/>
                                            <p:tgtEl>
                                              <p:spTgt spid="25"/>
                                            </p:tgtEl>
                                            <p:attrNameLst>
                                              <p:attrName>ppt_x</p:attrName>
                                            </p:attrNameLst>
                                          </p:cBhvr>
                                          <p:tavLst>
                                            <p:tav tm="0">
                                              <p:val>
                                                <p:strVal val="1+#ppt_w/2"/>
                                              </p:val>
                                            </p:tav>
                                            <p:tav tm="100000">
                                              <p:val>
                                                <p:strVal val="#ppt_x"/>
                                              </p:val>
                                            </p:tav>
                                          </p:tavLst>
                                        </p:anim>
                                        <p:anim calcmode="lin" valueType="num" p14:bounceEnd="40000">
                                          <p:cBhvr additive="base">
                                            <p:cTn id="13" dur="1000" fill="hold"/>
                                            <p:tgtEl>
                                              <p:spTgt spid="25"/>
                                            </p:tgtEl>
                                            <p:attrNameLst>
                                              <p:attrName>ppt_y</p:attrName>
                                            </p:attrNameLst>
                                          </p:cBhvr>
                                          <p:tavLst>
                                            <p:tav tm="0">
                                              <p:val>
                                                <p:strVal val="#ppt_y"/>
                                              </p:val>
                                            </p:tav>
                                            <p:tav tm="100000">
                                              <p:val>
                                                <p:strVal val="#ppt_y"/>
                                              </p:val>
                                            </p:tav>
                                          </p:tavLst>
                                        </p:anim>
                                      </p:childTnLst>
                                    </p:cTn>
                                  </p:par>
                                  <p:par>
                                    <p:cTn id="14" presetID="42" presetClass="path" presetSubtype="0" repeatCount="indefinite" autoRev="1" fill="hold" nodeType="withEffect">
                                      <p:stCondLst>
                                        <p:cond delay="2250"/>
                                      </p:stCondLst>
                                      <p:childTnLst>
                                        <p:animMotion origin="layout" path="M -1.04167E-6 -3.7037E-6 L -1.04167E-6 -0.04166 " pathEditMode="relative" rAng="0" ptsTypes="AA">
                                          <p:cBhvr>
                                            <p:cTn id="15" dur="2000" fill="hold"/>
                                            <p:tgtEl>
                                              <p:spTgt spid="25"/>
                                            </p:tgtEl>
                                            <p:attrNameLst>
                                              <p:attrName>ppt_x</p:attrName>
                                              <p:attrName>ppt_y</p:attrName>
                                            </p:attrNameLst>
                                          </p:cBhvr>
                                          <p:rCtr x="0" y="-2083"/>
                                        </p:animMotion>
                                      </p:childTnLst>
                                    </p:cTn>
                                  </p:par>
                                  <p:par>
                                    <p:cTn id="16" presetID="2" presetClass="entr" presetSubtype="2" fill="hold" nodeType="withEffect" p14:presetBounceEnd="40000">
                                      <p:stCondLst>
                                        <p:cond delay="1250"/>
                                      </p:stCondLst>
                                      <p:childTnLst>
                                        <p:set>
                                          <p:cBhvr>
                                            <p:cTn id="17" dur="1" fill="hold">
                                              <p:stCondLst>
                                                <p:cond delay="0"/>
                                              </p:stCondLst>
                                            </p:cTn>
                                            <p:tgtEl>
                                              <p:spTgt spid="5"/>
                                            </p:tgtEl>
                                            <p:attrNameLst>
                                              <p:attrName>style.visibility</p:attrName>
                                            </p:attrNameLst>
                                          </p:cBhvr>
                                          <p:to>
                                            <p:strVal val="visible"/>
                                          </p:to>
                                        </p:set>
                                        <p:anim calcmode="lin" valueType="num" p14:bounceEnd="40000">
                                          <p:cBhvr additive="base">
                                            <p:cTn id="18" dur="1000" fill="hold"/>
                                            <p:tgtEl>
                                              <p:spTgt spid="5"/>
                                            </p:tgtEl>
                                            <p:attrNameLst>
                                              <p:attrName>ppt_x</p:attrName>
                                            </p:attrNameLst>
                                          </p:cBhvr>
                                          <p:tavLst>
                                            <p:tav tm="0">
                                              <p:val>
                                                <p:strVal val="1+#ppt_w/2"/>
                                              </p:val>
                                            </p:tav>
                                            <p:tav tm="100000">
                                              <p:val>
                                                <p:strVal val="#ppt_x"/>
                                              </p:val>
                                            </p:tav>
                                          </p:tavLst>
                                        </p:anim>
                                        <p:anim calcmode="lin" valueType="num" p14:bounceEnd="40000">
                                          <p:cBhvr additive="base">
                                            <p:cTn id="19" dur="1000" fill="hold"/>
                                            <p:tgtEl>
                                              <p:spTgt spid="5"/>
                                            </p:tgtEl>
                                            <p:attrNameLst>
                                              <p:attrName>ppt_y</p:attrName>
                                            </p:attrNameLst>
                                          </p:cBhvr>
                                          <p:tavLst>
                                            <p:tav tm="0">
                                              <p:val>
                                                <p:strVal val="#ppt_y"/>
                                              </p:val>
                                            </p:tav>
                                            <p:tav tm="100000">
                                              <p:val>
                                                <p:strVal val="#ppt_y"/>
                                              </p:val>
                                            </p:tav>
                                          </p:tavLst>
                                        </p:anim>
                                      </p:childTnLst>
                                    </p:cTn>
                                  </p:par>
                                  <p:par>
                                    <p:cTn id="20" presetID="42" presetClass="path" presetSubtype="0" repeatCount="indefinite" autoRev="1" fill="hold" nodeType="withEffect">
                                      <p:stCondLst>
                                        <p:cond delay="2250"/>
                                      </p:stCondLst>
                                      <p:childTnLst>
                                        <p:animMotion origin="layout" path="M -8.33333E-7 -3.7037E-6 L -8.33333E-7 0.0463 " pathEditMode="relative" rAng="0" ptsTypes="AA">
                                          <p:cBhvr>
                                            <p:cTn id="21" dur="2000" fill="hold"/>
                                            <p:tgtEl>
                                              <p:spTgt spid="5"/>
                                            </p:tgtEl>
                                            <p:attrNameLst>
                                              <p:attrName>ppt_x</p:attrName>
                                              <p:attrName>ppt_y</p:attrName>
                                            </p:attrNameLst>
                                          </p:cBhvr>
                                          <p:rCtr x="0" y="2315"/>
                                        </p:animMotion>
                                      </p:childTnLst>
                                    </p:cTn>
                                  </p:par>
                                  <p:par>
                                    <p:cTn id="22" presetID="2" presetClass="entr" presetSubtype="2" fill="hold" nodeType="withEffect" p14:presetBounceEnd="40000">
                                      <p:stCondLst>
                                        <p:cond delay="1250"/>
                                      </p:stCondLst>
                                      <p:childTnLst>
                                        <p:set>
                                          <p:cBhvr>
                                            <p:cTn id="23" dur="1" fill="hold">
                                              <p:stCondLst>
                                                <p:cond delay="0"/>
                                              </p:stCondLst>
                                            </p:cTn>
                                            <p:tgtEl>
                                              <p:spTgt spid="15"/>
                                            </p:tgtEl>
                                            <p:attrNameLst>
                                              <p:attrName>style.visibility</p:attrName>
                                            </p:attrNameLst>
                                          </p:cBhvr>
                                          <p:to>
                                            <p:strVal val="visible"/>
                                          </p:to>
                                        </p:set>
                                        <p:anim calcmode="lin" valueType="num" p14:bounceEnd="40000">
                                          <p:cBhvr additive="base">
                                            <p:cTn id="24" dur="1000" fill="hold"/>
                                            <p:tgtEl>
                                              <p:spTgt spid="15"/>
                                            </p:tgtEl>
                                            <p:attrNameLst>
                                              <p:attrName>ppt_x</p:attrName>
                                            </p:attrNameLst>
                                          </p:cBhvr>
                                          <p:tavLst>
                                            <p:tav tm="0">
                                              <p:val>
                                                <p:strVal val="1+#ppt_w/2"/>
                                              </p:val>
                                            </p:tav>
                                            <p:tav tm="100000">
                                              <p:val>
                                                <p:strVal val="#ppt_x"/>
                                              </p:val>
                                            </p:tav>
                                          </p:tavLst>
                                        </p:anim>
                                        <p:anim calcmode="lin" valueType="num" p14:bounceEnd="40000">
                                          <p:cBhvr additive="base">
                                            <p:cTn id="25" dur="1000" fill="hold"/>
                                            <p:tgtEl>
                                              <p:spTgt spid="15"/>
                                            </p:tgtEl>
                                            <p:attrNameLst>
                                              <p:attrName>ppt_y</p:attrName>
                                            </p:attrNameLst>
                                          </p:cBhvr>
                                          <p:tavLst>
                                            <p:tav tm="0">
                                              <p:val>
                                                <p:strVal val="#ppt_y"/>
                                              </p:val>
                                            </p:tav>
                                            <p:tav tm="100000">
                                              <p:val>
                                                <p:strVal val="#ppt_y"/>
                                              </p:val>
                                            </p:tav>
                                          </p:tavLst>
                                        </p:anim>
                                      </p:childTnLst>
                                    </p:cTn>
                                  </p:par>
                                  <p:par>
                                    <p:cTn id="26" presetID="42" presetClass="path" presetSubtype="0" repeatCount="indefinite" autoRev="1" fill="hold" nodeType="withEffect">
                                      <p:stCondLst>
                                        <p:cond delay="2250"/>
                                      </p:stCondLst>
                                      <p:childTnLst>
                                        <p:animMotion origin="layout" path="M -6.25E-7 -3.7037E-6 L -6.25E-7 -0.04004 " pathEditMode="relative" rAng="0" ptsTypes="AA">
                                          <p:cBhvr>
                                            <p:cTn id="27" dur="1250" fill="hold"/>
                                            <p:tgtEl>
                                              <p:spTgt spid="15"/>
                                            </p:tgtEl>
                                            <p:attrNameLst>
                                              <p:attrName>ppt_x</p:attrName>
                                              <p:attrName>ppt_y</p:attrName>
                                            </p:attrNameLst>
                                          </p:cBhvr>
                                          <p:rCtr x="0" y="-2014"/>
                                        </p:animMotion>
                                      </p:childTnLst>
                                    </p:cTn>
                                  </p:par>
                                  <p:par>
                                    <p:cTn id="28" presetID="2" presetClass="entr" presetSubtype="2" fill="hold" nodeType="withEffect" p14:presetBounceEnd="40000">
                                      <p:stCondLst>
                                        <p:cond delay="1250"/>
                                      </p:stCondLst>
                                      <p:childTnLst>
                                        <p:set>
                                          <p:cBhvr>
                                            <p:cTn id="29" dur="1" fill="hold">
                                              <p:stCondLst>
                                                <p:cond delay="0"/>
                                              </p:stCondLst>
                                            </p:cTn>
                                            <p:tgtEl>
                                              <p:spTgt spid="13"/>
                                            </p:tgtEl>
                                            <p:attrNameLst>
                                              <p:attrName>style.visibility</p:attrName>
                                            </p:attrNameLst>
                                          </p:cBhvr>
                                          <p:to>
                                            <p:strVal val="visible"/>
                                          </p:to>
                                        </p:set>
                                        <p:anim calcmode="lin" valueType="num" p14:bounceEnd="40000">
                                          <p:cBhvr additive="base">
                                            <p:cTn id="30" dur="1000" fill="hold"/>
                                            <p:tgtEl>
                                              <p:spTgt spid="13"/>
                                            </p:tgtEl>
                                            <p:attrNameLst>
                                              <p:attrName>ppt_x</p:attrName>
                                            </p:attrNameLst>
                                          </p:cBhvr>
                                          <p:tavLst>
                                            <p:tav tm="0">
                                              <p:val>
                                                <p:strVal val="1+#ppt_w/2"/>
                                              </p:val>
                                            </p:tav>
                                            <p:tav tm="100000">
                                              <p:val>
                                                <p:strVal val="#ppt_x"/>
                                              </p:val>
                                            </p:tav>
                                          </p:tavLst>
                                        </p:anim>
                                        <p:anim calcmode="lin" valueType="num" p14:bounceEnd="40000">
                                          <p:cBhvr additive="base">
                                            <p:cTn id="31" dur="1000" fill="hold"/>
                                            <p:tgtEl>
                                              <p:spTgt spid="13"/>
                                            </p:tgtEl>
                                            <p:attrNameLst>
                                              <p:attrName>ppt_y</p:attrName>
                                            </p:attrNameLst>
                                          </p:cBhvr>
                                          <p:tavLst>
                                            <p:tav tm="0">
                                              <p:val>
                                                <p:strVal val="#ppt_y"/>
                                              </p:val>
                                            </p:tav>
                                            <p:tav tm="100000">
                                              <p:val>
                                                <p:strVal val="#ppt_y"/>
                                              </p:val>
                                            </p:tav>
                                          </p:tavLst>
                                        </p:anim>
                                      </p:childTnLst>
                                    </p:cTn>
                                  </p:par>
                                  <p:par>
                                    <p:cTn id="32" presetID="42" presetClass="path" presetSubtype="0" repeatCount="indefinite" autoRev="1" fill="hold" nodeType="withEffect">
                                      <p:stCondLst>
                                        <p:cond delay="2250"/>
                                      </p:stCondLst>
                                      <p:childTnLst>
                                        <p:animMotion origin="layout" path="M -4.16667E-7 -3.7037E-6 L -4.16667E-7 0.06412 " pathEditMode="relative" rAng="0" ptsTypes="AA">
                                          <p:cBhvr>
                                            <p:cTn id="33" dur="3100" fill="hold"/>
                                            <p:tgtEl>
                                              <p:spTgt spid="13"/>
                                            </p:tgtEl>
                                            <p:attrNameLst>
                                              <p:attrName>ppt_x</p:attrName>
                                              <p:attrName>ppt_y</p:attrName>
                                            </p:attrNameLst>
                                          </p:cBhvr>
                                          <p:rCtr x="0" y="31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125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1000" fill="hold"/>
                                            <p:tgtEl>
                                              <p:spTgt spid="25"/>
                                            </p:tgtEl>
                                            <p:attrNameLst>
                                              <p:attrName>ppt_x</p:attrName>
                                            </p:attrNameLst>
                                          </p:cBhvr>
                                          <p:tavLst>
                                            <p:tav tm="0">
                                              <p:val>
                                                <p:strVal val="1+#ppt_w/2"/>
                                              </p:val>
                                            </p:tav>
                                            <p:tav tm="100000">
                                              <p:val>
                                                <p:strVal val="#ppt_x"/>
                                              </p:val>
                                            </p:tav>
                                          </p:tavLst>
                                        </p:anim>
                                        <p:anim calcmode="lin" valueType="num">
                                          <p:cBhvr additive="base">
                                            <p:cTn id="13" dur="1000" fill="hold"/>
                                            <p:tgtEl>
                                              <p:spTgt spid="25"/>
                                            </p:tgtEl>
                                            <p:attrNameLst>
                                              <p:attrName>ppt_y</p:attrName>
                                            </p:attrNameLst>
                                          </p:cBhvr>
                                          <p:tavLst>
                                            <p:tav tm="0">
                                              <p:val>
                                                <p:strVal val="#ppt_y"/>
                                              </p:val>
                                            </p:tav>
                                            <p:tav tm="100000">
                                              <p:val>
                                                <p:strVal val="#ppt_y"/>
                                              </p:val>
                                            </p:tav>
                                          </p:tavLst>
                                        </p:anim>
                                      </p:childTnLst>
                                    </p:cTn>
                                  </p:par>
                                  <p:par>
                                    <p:cTn id="14" presetID="42" presetClass="path" presetSubtype="0" repeatCount="indefinite" autoRev="1" fill="hold" nodeType="withEffect">
                                      <p:stCondLst>
                                        <p:cond delay="2250"/>
                                      </p:stCondLst>
                                      <p:childTnLst>
                                        <p:animMotion origin="layout" path="M -1.04167E-6 -3.7037E-6 L -1.04167E-6 -0.04166 " pathEditMode="relative" rAng="0" ptsTypes="AA">
                                          <p:cBhvr>
                                            <p:cTn id="15" dur="2000" fill="hold"/>
                                            <p:tgtEl>
                                              <p:spTgt spid="25"/>
                                            </p:tgtEl>
                                            <p:attrNameLst>
                                              <p:attrName>ppt_x</p:attrName>
                                              <p:attrName>ppt_y</p:attrName>
                                            </p:attrNameLst>
                                          </p:cBhvr>
                                          <p:rCtr x="0" y="-2083"/>
                                        </p:animMotion>
                                      </p:childTnLst>
                                    </p:cTn>
                                  </p:par>
                                  <p:par>
                                    <p:cTn id="16" presetID="2" presetClass="entr" presetSubtype="2" fill="hold" nodeType="withEffect">
                                      <p:stCondLst>
                                        <p:cond delay="125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1+#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par>
                                    <p:cTn id="20" presetID="42" presetClass="path" presetSubtype="0" repeatCount="indefinite" autoRev="1" fill="hold" nodeType="withEffect">
                                      <p:stCondLst>
                                        <p:cond delay="2250"/>
                                      </p:stCondLst>
                                      <p:childTnLst>
                                        <p:animMotion origin="layout" path="M -8.33333E-7 -3.7037E-6 L -8.33333E-7 0.0463 " pathEditMode="relative" rAng="0" ptsTypes="AA">
                                          <p:cBhvr>
                                            <p:cTn id="21" dur="2000" fill="hold"/>
                                            <p:tgtEl>
                                              <p:spTgt spid="5"/>
                                            </p:tgtEl>
                                            <p:attrNameLst>
                                              <p:attrName>ppt_x</p:attrName>
                                              <p:attrName>ppt_y</p:attrName>
                                            </p:attrNameLst>
                                          </p:cBhvr>
                                          <p:rCtr x="0" y="2315"/>
                                        </p:animMotion>
                                      </p:childTnLst>
                                    </p:cTn>
                                  </p:par>
                                  <p:par>
                                    <p:cTn id="22" presetID="2" presetClass="entr" presetSubtype="2" fill="hold" nodeType="withEffect">
                                      <p:stCondLst>
                                        <p:cond delay="125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1000" fill="hold"/>
                                            <p:tgtEl>
                                              <p:spTgt spid="15"/>
                                            </p:tgtEl>
                                            <p:attrNameLst>
                                              <p:attrName>ppt_x</p:attrName>
                                            </p:attrNameLst>
                                          </p:cBhvr>
                                          <p:tavLst>
                                            <p:tav tm="0">
                                              <p:val>
                                                <p:strVal val="1+#ppt_w/2"/>
                                              </p:val>
                                            </p:tav>
                                            <p:tav tm="100000">
                                              <p:val>
                                                <p:strVal val="#ppt_x"/>
                                              </p:val>
                                            </p:tav>
                                          </p:tavLst>
                                        </p:anim>
                                        <p:anim calcmode="lin" valueType="num">
                                          <p:cBhvr additive="base">
                                            <p:cTn id="25" dur="1000" fill="hold"/>
                                            <p:tgtEl>
                                              <p:spTgt spid="15"/>
                                            </p:tgtEl>
                                            <p:attrNameLst>
                                              <p:attrName>ppt_y</p:attrName>
                                            </p:attrNameLst>
                                          </p:cBhvr>
                                          <p:tavLst>
                                            <p:tav tm="0">
                                              <p:val>
                                                <p:strVal val="#ppt_y"/>
                                              </p:val>
                                            </p:tav>
                                            <p:tav tm="100000">
                                              <p:val>
                                                <p:strVal val="#ppt_y"/>
                                              </p:val>
                                            </p:tav>
                                          </p:tavLst>
                                        </p:anim>
                                      </p:childTnLst>
                                    </p:cTn>
                                  </p:par>
                                  <p:par>
                                    <p:cTn id="26" presetID="42" presetClass="path" presetSubtype="0" repeatCount="indefinite" autoRev="1" fill="hold" nodeType="withEffect">
                                      <p:stCondLst>
                                        <p:cond delay="2250"/>
                                      </p:stCondLst>
                                      <p:childTnLst>
                                        <p:animMotion origin="layout" path="M -6.25E-7 -3.7037E-6 L -6.25E-7 -0.04004 " pathEditMode="relative" rAng="0" ptsTypes="AA">
                                          <p:cBhvr>
                                            <p:cTn id="27" dur="1250" fill="hold"/>
                                            <p:tgtEl>
                                              <p:spTgt spid="15"/>
                                            </p:tgtEl>
                                            <p:attrNameLst>
                                              <p:attrName>ppt_x</p:attrName>
                                              <p:attrName>ppt_y</p:attrName>
                                            </p:attrNameLst>
                                          </p:cBhvr>
                                          <p:rCtr x="0" y="-2014"/>
                                        </p:animMotion>
                                      </p:childTnLst>
                                    </p:cTn>
                                  </p:par>
                                  <p:par>
                                    <p:cTn id="28" presetID="2" presetClass="entr" presetSubtype="2" fill="hold" nodeType="withEffect">
                                      <p:stCondLst>
                                        <p:cond delay="125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1000" fill="hold"/>
                                            <p:tgtEl>
                                              <p:spTgt spid="13"/>
                                            </p:tgtEl>
                                            <p:attrNameLst>
                                              <p:attrName>ppt_x</p:attrName>
                                            </p:attrNameLst>
                                          </p:cBhvr>
                                          <p:tavLst>
                                            <p:tav tm="0">
                                              <p:val>
                                                <p:strVal val="1+#ppt_w/2"/>
                                              </p:val>
                                            </p:tav>
                                            <p:tav tm="100000">
                                              <p:val>
                                                <p:strVal val="#ppt_x"/>
                                              </p:val>
                                            </p:tav>
                                          </p:tavLst>
                                        </p:anim>
                                        <p:anim calcmode="lin" valueType="num">
                                          <p:cBhvr additive="base">
                                            <p:cTn id="31" dur="1000" fill="hold"/>
                                            <p:tgtEl>
                                              <p:spTgt spid="13"/>
                                            </p:tgtEl>
                                            <p:attrNameLst>
                                              <p:attrName>ppt_y</p:attrName>
                                            </p:attrNameLst>
                                          </p:cBhvr>
                                          <p:tavLst>
                                            <p:tav tm="0">
                                              <p:val>
                                                <p:strVal val="#ppt_y"/>
                                              </p:val>
                                            </p:tav>
                                            <p:tav tm="100000">
                                              <p:val>
                                                <p:strVal val="#ppt_y"/>
                                              </p:val>
                                            </p:tav>
                                          </p:tavLst>
                                        </p:anim>
                                      </p:childTnLst>
                                    </p:cTn>
                                  </p:par>
                                  <p:par>
                                    <p:cTn id="32" presetID="42" presetClass="path" presetSubtype="0" repeatCount="indefinite" autoRev="1" fill="hold" nodeType="withEffect">
                                      <p:stCondLst>
                                        <p:cond delay="2250"/>
                                      </p:stCondLst>
                                      <p:childTnLst>
                                        <p:animMotion origin="layout" path="M -4.16667E-7 -3.7037E-6 L -4.16667E-7 0.06412 " pathEditMode="relative" rAng="0" ptsTypes="AA">
                                          <p:cBhvr>
                                            <p:cTn id="33" dur="3100" fill="hold"/>
                                            <p:tgtEl>
                                              <p:spTgt spid="13"/>
                                            </p:tgtEl>
                                            <p:attrNameLst>
                                              <p:attrName>ppt_x</p:attrName>
                                              <p:attrName>ppt_y</p:attrName>
                                            </p:attrNameLst>
                                          </p:cBhvr>
                                          <p:rCtr x="0" y="31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mc:Fallback>
  </mc:AlternateContent>
</p:sld>
</file>

<file path=ppt/slides/slide51.xml><?xml version="1.0" encoding="utf-8"?>
<p:sld xmlns:a="http://schemas.openxmlformats.org/drawingml/2006/main" xmlns:r="http://schemas.openxmlformats.org/officeDocument/2006/relationships" xmlns:p="http://schemas.openxmlformats.org/presentationml/2006/main" show="0">
  <p:cSld>
    <p:bg>
      <p:bgPr>
        <a:gradFill>
          <a:gsLst>
            <a:gs pos="82000">
              <a:srgbClr val="2B0303"/>
            </a:gs>
            <a:gs pos="0">
              <a:srgbClr val="680000"/>
            </a:gs>
          </a:gsLst>
          <a:path path="circle">
            <a:fillToRect l="50000" t="50000" r="50000" b="50000"/>
          </a:path>
        </a:gradFill>
        <a:effectLst/>
      </p:bgPr>
    </p:bg>
    <p:spTree>
      <p:nvGrpSpPr>
        <p:cNvPr id="1" name=""/>
        <p:cNvGrpSpPr/>
        <p:nvPr/>
      </p:nvGrpSpPr>
      <p:grpSpPr>
        <a:xfrm>
          <a:off x="0" y="0"/>
          <a:ext cx="0" cy="0"/>
          <a:chOff x="0" y="0"/>
          <a:chExt cx="0" cy="0"/>
        </a:xfrm>
      </p:grpSpPr>
      <p:pic>
        <p:nvPicPr>
          <p:cNvPr id="25" name="mong tay">
            <a:extLst>
              <a:ext uri="{FF2B5EF4-FFF2-40B4-BE49-F238E27FC236}">
                <a16:creationId xmlns:a16="http://schemas.microsoft.com/office/drawing/2014/main" id="{F11D391F-2755-4893-8E35-4CC2573D24B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03168" y="2299460"/>
            <a:ext cx="1828800" cy="29111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lay tai">
            <a:extLst>
              <a:ext uri="{FF2B5EF4-FFF2-40B4-BE49-F238E27FC236}">
                <a16:creationId xmlns:a16="http://schemas.microsoft.com/office/drawing/2014/main" id="{4ABC2CBB-CEE4-42AD-B10D-8B132FB3E28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92592" y="2299460"/>
            <a:ext cx="1828800" cy="29111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nam tay">
            <a:extLst>
              <a:ext uri="{FF2B5EF4-FFF2-40B4-BE49-F238E27FC236}">
                <a16:creationId xmlns:a16="http://schemas.microsoft.com/office/drawing/2014/main" id="{56287FAB-C077-4B65-9BB4-0CEB28B7178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482016" y="2299460"/>
            <a:ext cx="1828800" cy="29111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cau khay">
            <a:extLst>
              <a:ext uri="{FF2B5EF4-FFF2-40B4-BE49-F238E27FC236}">
                <a16:creationId xmlns:a16="http://schemas.microsoft.com/office/drawing/2014/main" id="{581D4574-8D3F-4D41-8FC6-9651F97789CA}"/>
              </a:ext>
            </a:extLst>
          </p:cNvPr>
          <p:cNvPicPr>
            <a:picLocks noChangeAspect="1"/>
          </p:cNvPicPr>
          <p:nvPr/>
        </p:nvPicPr>
        <p:blipFill>
          <a:blip r:embed="rId5">
            <a:extLst>
              <a:ext uri="{28A0092B-C50C-407E-A947-70E740481C1C}">
                <a14:useLocalDpi xmlns:a14="http://schemas.microsoft.com/office/drawing/2010/main" val="0"/>
              </a:ext>
            </a:extLst>
          </a:blip>
          <a:srcRect l="10519" r="10519"/>
          <a:stretch/>
        </p:blipFill>
        <p:spPr>
          <a:xfrm>
            <a:off x="9071441" y="2299459"/>
            <a:ext cx="1828800" cy="2911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a:extLst>
              <a:ext uri="{FF2B5EF4-FFF2-40B4-BE49-F238E27FC236}">
                <a16:creationId xmlns:a16="http://schemas.microsoft.com/office/drawing/2014/main" id="{B1589AD8-FE59-4541-A219-477366FA8EA0}"/>
              </a:ext>
            </a:extLst>
          </p:cNvPr>
          <p:cNvSpPr txBox="1"/>
          <p:nvPr/>
        </p:nvSpPr>
        <p:spPr>
          <a:xfrm>
            <a:off x="685727" y="506813"/>
            <a:ext cx="10820546"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600" spc="300">
                <a:solidFill>
                  <a:prstClr val="white"/>
                </a:solidFill>
                <a:latin typeface="UTM Iron Gothic" panose="02040603050506020204" pitchFamily="18" charset="0"/>
              </a:rPr>
              <a:t>HỌ CHÍNH LÀ BỐN ANH TÀI</a:t>
            </a:r>
            <a:endParaRPr kumimoji="0" lang="en-US" sz="9600" b="0" i="0" u="none" strike="noStrike" kern="1200" cap="none" spc="300" normalizeH="0" baseline="0" noProof="0" dirty="0">
              <a:ln>
                <a:noFill/>
              </a:ln>
              <a:solidFill>
                <a:prstClr val="white"/>
              </a:solidFill>
              <a:effectLst/>
              <a:uLnTx/>
              <a:uFillTx/>
              <a:latin typeface="UTM Iron Gothic" panose="02040603050506020204" pitchFamily="18" charset="0"/>
            </a:endParaRPr>
          </a:p>
        </p:txBody>
      </p:sp>
      <p:pic>
        <p:nvPicPr>
          <p:cNvPr id="7" name="Picture 6">
            <a:extLst>
              <a:ext uri="{FF2B5EF4-FFF2-40B4-BE49-F238E27FC236}">
                <a16:creationId xmlns:a16="http://schemas.microsoft.com/office/drawing/2014/main" id="{E78D558A-6896-44D3-A6C3-F9B1B19EE4FA}"/>
              </a:ext>
            </a:extLst>
          </p:cNvPr>
          <p:cNvPicPr>
            <a:picLocks noChangeAspect="1"/>
          </p:cNvPicPr>
          <p:nvPr/>
        </p:nvPicPr>
        <p:blipFill>
          <a:blip r:embed="rId6">
            <a:extLst>
              <a:ext uri="{28A0092B-C50C-407E-A947-70E740481C1C}">
                <a14:useLocalDpi xmlns:a14="http://schemas.microsoft.com/office/drawing/2010/main" val="0"/>
              </a:ext>
            </a:extLst>
          </a:blip>
          <a:srcRect l="1629" t="40" b="5320"/>
          <a:stretch>
            <a:fillRect/>
          </a:stretch>
        </p:blipFill>
        <p:spPr>
          <a:xfrm rot="16534926">
            <a:off x="-8221997" y="-6480186"/>
            <a:ext cx="5658656" cy="9678268"/>
          </a:xfrm>
          <a:custGeom>
            <a:avLst/>
            <a:gdLst>
              <a:gd name="connsiteX0" fmla="*/ 3794803 w 3794803"/>
              <a:gd name="connsiteY0" fmla="*/ 3245200 h 6490432"/>
              <a:gd name="connsiteX1" fmla="*/ 3794803 w 3794803"/>
              <a:gd name="connsiteY1" fmla="*/ 3245231 h 6490432"/>
              <a:gd name="connsiteX2" fmla="*/ 3785007 w 3794803"/>
              <a:gd name="connsiteY2" fmla="*/ 3577020 h 6490432"/>
              <a:gd name="connsiteX3" fmla="*/ 1897401 w 3794803"/>
              <a:gd name="connsiteY3" fmla="*/ 6490432 h 6490432"/>
              <a:gd name="connsiteX4" fmla="*/ 0 w 3794803"/>
              <a:gd name="connsiteY4" fmla="*/ 3245216 h 6490432"/>
              <a:gd name="connsiteX5" fmla="*/ 1897402 w 3794803"/>
              <a:gd name="connsiteY5" fmla="*/ 0 h 6490432"/>
              <a:gd name="connsiteX6" fmla="*/ 3785007 w 3794803"/>
              <a:gd name="connsiteY6" fmla="*/ 2913411 h 649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4803" h="6490432">
                <a:moveTo>
                  <a:pt x="3794803" y="3245200"/>
                </a:moveTo>
                <a:lnTo>
                  <a:pt x="3794803" y="3245231"/>
                </a:lnTo>
                <a:lnTo>
                  <a:pt x="3785007" y="3577020"/>
                </a:lnTo>
                <a:cubicBezTo>
                  <a:pt x="3687841" y="5213440"/>
                  <a:pt x="2879813" y="6490432"/>
                  <a:pt x="1897401" y="6490432"/>
                </a:cubicBezTo>
                <a:cubicBezTo>
                  <a:pt x="849495" y="6490431"/>
                  <a:pt x="0" y="5037498"/>
                  <a:pt x="0" y="3245216"/>
                </a:cubicBezTo>
                <a:cubicBezTo>
                  <a:pt x="0" y="1452933"/>
                  <a:pt x="849496" y="0"/>
                  <a:pt x="1897402" y="0"/>
                </a:cubicBezTo>
                <a:cubicBezTo>
                  <a:pt x="2879813" y="0"/>
                  <a:pt x="3687841" y="1276992"/>
                  <a:pt x="3785007" y="2913411"/>
                </a:cubicBezTo>
                <a:close/>
              </a:path>
            </a:pathLst>
          </a:custGeom>
        </p:spPr>
      </p:pic>
      <p:pic>
        <p:nvPicPr>
          <p:cNvPr id="8" name="Picture 7">
            <a:extLst>
              <a:ext uri="{FF2B5EF4-FFF2-40B4-BE49-F238E27FC236}">
                <a16:creationId xmlns:a16="http://schemas.microsoft.com/office/drawing/2014/main" id="{A288081B-0EF8-4759-AB89-50ED14C56845}"/>
              </a:ext>
            </a:extLst>
          </p:cNvPr>
          <p:cNvPicPr>
            <a:picLocks noChangeAspect="1"/>
          </p:cNvPicPr>
          <p:nvPr/>
        </p:nvPicPr>
        <p:blipFill>
          <a:blip r:embed="rId6">
            <a:extLst>
              <a:ext uri="{28A0092B-C50C-407E-A947-70E740481C1C}">
                <a14:useLocalDpi xmlns:a14="http://schemas.microsoft.com/office/drawing/2010/main" val="0"/>
              </a:ext>
            </a:extLst>
          </a:blip>
          <a:srcRect l="1629" t="40" b="5320"/>
          <a:stretch>
            <a:fillRect/>
          </a:stretch>
        </p:blipFill>
        <p:spPr>
          <a:xfrm rot="15634218">
            <a:off x="13996223" y="-6987994"/>
            <a:ext cx="5658656" cy="9678268"/>
          </a:xfrm>
          <a:custGeom>
            <a:avLst/>
            <a:gdLst>
              <a:gd name="connsiteX0" fmla="*/ 3794803 w 3794803"/>
              <a:gd name="connsiteY0" fmla="*/ 3245200 h 6490432"/>
              <a:gd name="connsiteX1" fmla="*/ 3794803 w 3794803"/>
              <a:gd name="connsiteY1" fmla="*/ 3245231 h 6490432"/>
              <a:gd name="connsiteX2" fmla="*/ 3785007 w 3794803"/>
              <a:gd name="connsiteY2" fmla="*/ 3577020 h 6490432"/>
              <a:gd name="connsiteX3" fmla="*/ 1897401 w 3794803"/>
              <a:gd name="connsiteY3" fmla="*/ 6490432 h 6490432"/>
              <a:gd name="connsiteX4" fmla="*/ 0 w 3794803"/>
              <a:gd name="connsiteY4" fmla="*/ 3245216 h 6490432"/>
              <a:gd name="connsiteX5" fmla="*/ 1897402 w 3794803"/>
              <a:gd name="connsiteY5" fmla="*/ 0 h 6490432"/>
              <a:gd name="connsiteX6" fmla="*/ 3785007 w 3794803"/>
              <a:gd name="connsiteY6" fmla="*/ 2913411 h 649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4803" h="6490432">
                <a:moveTo>
                  <a:pt x="3794803" y="3245200"/>
                </a:moveTo>
                <a:lnTo>
                  <a:pt x="3794803" y="3245231"/>
                </a:lnTo>
                <a:lnTo>
                  <a:pt x="3785007" y="3577020"/>
                </a:lnTo>
                <a:cubicBezTo>
                  <a:pt x="3687841" y="5213440"/>
                  <a:pt x="2879813" y="6490432"/>
                  <a:pt x="1897401" y="6490432"/>
                </a:cubicBezTo>
                <a:cubicBezTo>
                  <a:pt x="849495" y="6490431"/>
                  <a:pt x="0" y="5037498"/>
                  <a:pt x="0" y="3245216"/>
                </a:cubicBezTo>
                <a:cubicBezTo>
                  <a:pt x="0" y="1452933"/>
                  <a:pt x="849496" y="0"/>
                  <a:pt x="1897402" y="0"/>
                </a:cubicBezTo>
                <a:cubicBezTo>
                  <a:pt x="2879813" y="0"/>
                  <a:pt x="3687841" y="1276992"/>
                  <a:pt x="3785007" y="2913411"/>
                </a:cubicBezTo>
                <a:close/>
              </a:path>
            </a:pathLst>
          </a:custGeom>
        </p:spPr>
      </p:pic>
      <p:pic>
        <p:nvPicPr>
          <p:cNvPr id="9" name="Picture 8">
            <a:extLst>
              <a:ext uri="{FF2B5EF4-FFF2-40B4-BE49-F238E27FC236}">
                <a16:creationId xmlns:a16="http://schemas.microsoft.com/office/drawing/2014/main" id="{222A51CE-A0DB-4AF0-AE61-E3FC4233F7C2}"/>
              </a:ext>
            </a:extLst>
          </p:cNvPr>
          <p:cNvPicPr>
            <a:picLocks noChangeAspect="1"/>
          </p:cNvPicPr>
          <p:nvPr/>
        </p:nvPicPr>
        <p:blipFill>
          <a:blip r:embed="rId6">
            <a:extLst>
              <a:ext uri="{28A0092B-C50C-407E-A947-70E740481C1C}">
                <a14:useLocalDpi xmlns:a14="http://schemas.microsoft.com/office/drawing/2010/main" val="0"/>
              </a:ext>
            </a:extLst>
          </a:blip>
          <a:srcRect l="1629" t="40" b="5320"/>
          <a:stretch>
            <a:fillRect/>
          </a:stretch>
        </p:blipFill>
        <p:spPr>
          <a:xfrm rot="15547524">
            <a:off x="-7794900" y="3795392"/>
            <a:ext cx="5658656" cy="9678268"/>
          </a:xfrm>
          <a:custGeom>
            <a:avLst/>
            <a:gdLst>
              <a:gd name="connsiteX0" fmla="*/ 3794803 w 3794803"/>
              <a:gd name="connsiteY0" fmla="*/ 3245200 h 6490432"/>
              <a:gd name="connsiteX1" fmla="*/ 3794803 w 3794803"/>
              <a:gd name="connsiteY1" fmla="*/ 3245231 h 6490432"/>
              <a:gd name="connsiteX2" fmla="*/ 3785007 w 3794803"/>
              <a:gd name="connsiteY2" fmla="*/ 3577020 h 6490432"/>
              <a:gd name="connsiteX3" fmla="*/ 1897401 w 3794803"/>
              <a:gd name="connsiteY3" fmla="*/ 6490432 h 6490432"/>
              <a:gd name="connsiteX4" fmla="*/ 0 w 3794803"/>
              <a:gd name="connsiteY4" fmla="*/ 3245216 h 6490432"/>
              <a:gd name="connsiteX5" fmla="*/ 1897402 w 3794803"/>
              <a:gd name="connsiteY5" fmla="*/ 0 h 6490432"/>
              <a:gd name="connsiteX6" fmla="*/ 3785007 w 3794803"/>
              <a:gd name="connsiteY6" fmla="*/ 2913411 h 649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4803" h="6490432">
                <a:moveTo>
                  <a:pt x="3794803" y="3245200"/>
                </a:moveTo>
                <a:lnTo>
                  <a:pt x="3794803" y="3245231"/>
                </a:lnTo>
                <a:lnTo>
                  <a:pt x="3785007" y="3577020"/>
                </a:lnTo>
                <a:cubicBezTo>
                  <a:pt x="3687841" y="5213440"/>
                  <a:pt x="2879813" y="6490432"/>
                  <a:pt x="1897401" y="6490432"/>
                </a:cubicBezTo>
                <a:cubicBezTo>
                  <a:pt x="849495" y="6490431"/>
                  <a:pt x="0" y="5037498"/>
                  <a:pt x="0" y="3245216"/>
                </a:cubicBezTo>
                <a:cubicBezTo>
                  <a:pt x="0" y="1452933"/>
                  <a:pt x="849496" y="0"/>
                  <a:pt x="1897402" y="0"/>
                </a:cubicBezTo>
                <a:cubicBezTo>
                  <a:pt x="2879813" y="0"/>
                  <a:pt x="3687841" y="1276992"/>
                  <a:pt x="3785007" y="2913411"/>
                </a:cubicBezTo>
                <a:close/>
              </a:path>
            </a:pathLst>
          </a:custGeom>
        </p:spPr>
      </p:pic>
      <p:pic>
        <p:nvPicPr>
          <p:cNvPr id="10" name="Picture 9">
            <a:extLst>
              <a:ext uri="{FF2B5EF4-FFF2-40B4-BE49-F238E27FC236}">
                <a16:creationId xmlns:a16="http://schemas.microsoft.com/office/drawing/2014/main" id="{0714E3CF-AC6E-4DE0-A0B2-791309F6F68B}"/>
              </a:ext>
            </a:extLst>
          </p:cNvPr>
          <p:cNvPicPr>
            <a:picLocks noChangeAspect="1"/>
          </p:cNvPicPr>
          <p:nvPr/>
        </p:nvPicPr>
        <p:blipFill>
          <a:blip r:embed="rId6">
            <a:extLst>
              <a:ext uri="{28A0092B-C50C-407E-A947-70E740481C1C}">
                <a14:useLocalDpi xmlns:a14="http://schemas.microsoft.com/office/drawing/2010/main" val="0"/>
              </a:ext>
            </a:extLst>
          </a:blip>
          <a:srcRect l="1629" t="40" b="5320"/>
          <a:stretch>
            <a:fillRect/>
          </a:stretch>
        </p:blipFill>
        <p:spPr>
          <a:xfrm rot="16880876">
            <a:off x="14607560" y="3700993"/>
            <a:ext cx="5658656" cy="9678268"/>
          </a:xfrm>
          <a:custGeom>
            <a:avLst/>
            <a:gdLst>
              <a:gd name="connsiteX0" fmla="*/ 3794803 w 3794803"/>
              <a:gd name="connsiteY0" fmla="*/ 3245200 h 6490432"/>
              <a:gd name="connsiteX1" fmla="*/ 3794803 w 3794803"/>
              <a:gd name="connsiteY1" fmla="*/ 3245231 h 6490432"/>
              <a:gd name="connsiteX2" fmla="*/ 3785007 w 3794803"/>
              <a:gd name="connsiteY2" fmla="*/ 3577020 h 6490432"/>
              <a:gd name="connsiteX3" fmla="*/ 1897401 w 3794803"/>
              <a:gd name="connsiteY3" fmla="*/ 6490432 h 6490432"/>
              <a:gd name="connsiteX4" fmla="*/ 0 w 3794803"/>
              <a:gd name="connsiteY4" fmla="*/ 3245216 h 6490432"/>
              <a:gd name="connsiteX5" fmla="*/ 1897402 w 3794803"/>
              <a:gd name="connsiteY5" fmla="*/ 0 h 6490432"/>
              <a:gd name="connsiteX6" fmla="*/ 3785007 w 3794803"/>
              <a:gd name="connsiteY6" fmla="*/ 2913411 h 649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4803" h="6490432">
                <a:moveTo>
                  <a:pt x="3794803" y="3245200"/>
                </a:moveTo>
                <a:lnTo>
                  <a:pt x="3794803" y="3245231"/>
                </a:lnTo>
                <a:lnTo>
                  <a:pt x="3785007" y="3577020"/>
                </a:lnTo>
                <a:cubicBezTo>
                  <a:pt x="3687841" y="5213440"/>
                  <a:pt x="2879813" y="6490432"/>
                  <a:pt x="1897401" y="6490432"/>
                </a:cubicBezTo>
                <a:cubicBezTo>
                  <a:pt x="849495" y="6490431"/>
                  <a:pt x="0" y="5037498"/>
                  <a:pt x="0" y="3245216"/>
                </a:cubicBezTo>
                <a:cubicBezTo>
                  <a:pt x="0" y="1452933"/>
                  <a:pt x="849496" y="0"/>
                  <a:pt x="1897402" y="0"/>
                </a:cubicBezTo>
                <a:cubicBezTo>
                  <a:pt x="2879813" y="0"/>
                  <a:pt x="3687841" y="1276992"/>
                  <a:pt x="3785007" y="2913411"/>
                </a:cubicBezTo>
                <a:close/>
              </a:path>
            </a:pathLst>
          </a:custGeom>
        </p:spPr>
      </p:pic>
    </p:spTree>
    <p:extLst>
      <p:ext uri="{BB962C8B-B14F-4D97-AF65-F5344CB8AC3E}">
        <p14:creationId xmlns:p14="http://schemas.microsoft.com/office/powerpoint/2010/main" val="22016967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14:presetBounceEnd="40000">
                                      <p:stCondLst>
                                        <p:cond delay="1250"/>
                                      </p:stCondLst>
                                      <p:childTnLst>
                                        <p:set>
                                          <p:cBhvr>
                                            <p:cTn id="11" dur="1" fill="hold">
                                              <p:stCondLst>
                                                <p:cond delay="0"/>
                                              </p:stCondLst>
                                            </p:cTn>
                                            <p:tgtEl>
                                              <p:spTgt spid="25"/>
                                            </p:tgtEl>
                                            <p:attrNameLst>
                                              <p:attrName>style.visibility</p:attrName>
                                            </p:attrNameLst>
                                          </p:cBhvr>
                                          <p:to>
                                            <p:strVal val="visible"/>
                                          </p:to>
                                        </p:set>
                                        <p:anim calcmode="lin" valueType="num" p14:bounceEnd="40000">
                                          <p:cBhvr additive="base">
                                            <p:cTn id="12" dur="1000" fill="hold"/>
                                            <p:tgtEl>
                                              <p:spTgt spid="25"/>
                                            </p:tgtEl>
                                            <p:attrNameLst>
                                              <p:attrName>ppt_x</p:attrName>
                                            </p:attrNameLst>
                                          </p:cBhvr>
                                          <p:tavLst>
                                            <p:tav tm="0">
                                              <p:val>
                                                <p:strVal val="1+#ppt_w/2"/>
                                              </p:val>
                                            </p:tav>
                                            <p:tav tm="100000">
                                              <p:val>
                                                <p:strVal val="#ppt_x"/>
                                              </p:val>
                                            </p:tav>
                                          </p:tavLst>
                                        </p:anim>
                                        <p:anim calcmode="lin" valueType="num" p14:bounceEnd="40000">
                                          <p:cBhvr additive="base">
                                            <p:cTn id="13" dur="1000" fill="hold"/>
                                            <p:tgtEl>
                                              <p:spTgt spid="25"/>
                                            </p:tgtEl>
                                            <p:attrNameLst>
                                              <p:attrName>ppt_y</p:attrName>
                                            </p:attrNameLst>
                                          </p:cBhvr>
                                          <p:tavLst>
                                            <p:tav tm="0">
                                              <p:val>
                                                <p:strVal val="#ppt_y"/>
                                              </p:val>
                                            </p:tav>
                                            <p:tav tm="100000">
                                              <p:val>
                                                <p:strVal val="#ppt_y"/>
                                              </p:val>
                                            </p:tav>
                                          </p:tavLst>
                                        </p:anim>
                                      </p:childTnLst>
                                    </p:cTn>
                                  </p:par>
                                  <p:par>
                                    <p:cTn id="14" presetID="42" presetClass="path" presetSubtype="0" repeatCount="indefinite" autoRev="1" fill="hold" nodeType="withEffect">
                                      <p:stCondLst>
                                        <p:cond delay="2250"/>
                                      </p:stCondLst>
                                      <p:childTnLst>
                                        <p:animMotion origin="layout" path="M -1.04167E-6 -3.7037E-6 L -1.04167E-6 -0.04166 " pathEditMode="relative" rAng="0" ptsTypes="AA">
                                          <p:cBhvr>
                                            <p:cTn id="15" dur="2000" fill="hold"/>
                                            <p:tgtEl>
                                              <p:spTgt spid="25"/>
                                            </p:tgtEl>
                                            <p:attrNameLst>
                                              <p:attrName>ppt_x</p:attrName>
                                              <p:attrName>ppt_y</p:attrName>
                                            </p:attrNameLst>
                                          </p:cBhvr>
                                          <p:rCtr x="0" y="-2083"/>
                                        </p:animMotion>
                                      </p:childTnLst>
                                    </p:cTn>
                                  </p:par>
                                  <p:par>
                                    <p:cTn id="16" presetID="2" presetClass="entr" presetSubtype="2" fill="hold" nodeType="withEffect" p14:presetBounceEnd="40000">
                                      <p:stCondLst>
                                        <p:cond delay="1250"/>
                                      </p:stCondLst>
                                      <p:childTnLst>
                                        <p:set>
                                          <p:cBhvr>
                                            <p:cTn id="17" dur="1" fill="hold">
                                              <p:stCondLst>
                                                <p:cond delay="0"/>
                                              </p:stCondLst>
                                            </p:cTn>
                                            <p:tgtEl>
                                              <p:spTgt spid="5"/>
                                            </p:tgtEl>
                                            <p:attrNameLst>
                                              <p:attrName>style.visibility</p:attrName>
                                            </p:attrNameLst>
                                          </p:cBhvr>
                                          <p:to>
                                            <p:strVal val="visible"/>
                                          </p:to>
                                        </p:set>
                                        <p:anim calcmode="lin" valueType="num" p14:bounceEnd="40000">
                                          <p:cBhvr additive="base">
                                            <p:cTn id="18" dur="1000" fill="hold"/>
                                            <p:tgtEl>
                                              <p:spTgt spid="5"/>
                                            </p:tgtEl>
                                            <p:attrNameLst>
                                              <p:attrName>ppt_x</p:attrName>
                                            </p:attrNameLst>
                                          </p:cBhvr>
                                          <p:tavLst>
                                            <p:tav tm="0">
                                              <p:val>
                                                <p:strVal val="1+#ppt_w/2"/>
                                              </p:val>
                                            </p:tav>
                                            <p:tav tm="100000">
                                              <p:val>
                                                <p:strVal val="#ppt_x"/>
                                              </p:val>
                                            </p:tav>
                                          </p:tavLst>
                                        </p:anim>
                                        <p:anim calcmode="lin" valueType="num" p14:bounceEnd="40000">
                                          <p:cBhvr additive="base">
                                            <p:cTn id="19" dur="1000" fill="hold"/>
                                            <p:tgtEl>
                                              <p:spTgt spid="5"/>
                                            </p:tgtEl>
                                            <p:attrNameLst>
                                              <p:attrName>ppt_y</p:attrName>
                                            </p:attrNameLst>
                                          </p:cBhvr>
                                          <p:tavLst>
                                            <p:tav tm="0">
                                              <p:val>
                                                <p:strVal val="#ppt_y"/>
                                              </p:val>
                                            </p:tav>
                                            <p:tav tm="100000">
                                              <p:val>
                                                <p:strVal val="#ppt_y"/>
                                              </p:val>
                                            </p:tav>
                                          </p:tavLst>
                                        </p:anim>
                                      </p:childTnLst>
                                    </p:cTn>
                                  </p:par>
                                  <p:par>
                                    <p:cTn id="20" presetID="42" presetClass="path" presetSubtype="0" repeatCount="indefinite" autoRev="1" fill="hold" nodeType="withEffect">
                                      <p:stCondLst>
                                        <p:cond delay="2250"/>
                                      </p:stCondLst>
                                      <p:childTnLst>
                                        <p:animMotion origin="layout" path="M -8.33333E-7 -3.7037E-6 L -8.33333E-7 0.0463 " pathEditMode="relative" rAng="0" ptsTypes="AA">
                                          <p:cBhvr>
                                            <p:cTn id="21" dur="2000" fill="hold"/>
                                            <p:tgtEl>
                                              <p:spTgt spid="5"/>
                                            </p:tgtEl>
                                            <p:attrNameLst>
                                              <p:attrName>ppt_x</p:attrName>
                                              <p:attrName>ppt_y</p:attrName>
                                            </p:attrNameLst>
                                          </p:cBhvr>
                                          <p:rCtr x="0" y="2315"/>
                                        </p:animMotion>
                                      </p:childTnLst>
                                    </p:cTn>
                                  </p:par>
                                  <p:par>
                                    <p:cTn id="22" presetID="2" presetClass="entr" presetSubtype="2" fill="hold" nodeType="withEffect" p14:presetBounceEnd="40000">
                                      <p:stCondLst>
                                        <p:cond delay="1250"/>
                                      </p:stCondLst>
                                      <p:childTnLst>
                                        <p:set>
                                          <p:cBhvr>
                                            <p:cTn id="23" dur="1" fill="hold">
                                              <p:stCondLst>
                                                <p:cond delay="0"/>
                                              </p:stCondLst>
                                            </p:cTn>
                                            <p:tgtEl>
                                              <p:spTgt spid="15"/>
                                            </p:tgtEl>
                                            <p:attrNameLst>
                                              <p:attrName>style.visibility</p:attrName>
                                            </p:attrNameLst>
                                          </p:cBhvr>
                                          <p:to>
                                            <p:strVal val="visible"/>
                                          </p:to>
                                        </p:set>
                                        <p:anim calcmode="lin" valueType="num" p14:bounceEnd="40000">
                                          <p:cBhvr additive="base">
                                            <p:cTn id="24" dur="1000" fill="hold"/>
                                            <p:tgtEl>
                                              <p:spTgt spid="15"/>
                                            </p:tgtEl>
                                            <p:attrNameLst>
                                              <p:attrName>ppt_x</p:attrName>
                                            </p:attrNameLst>
                                          </p:cBhvr>
                                          <p:tavLst>
                                            <p:tav tm="0">
                                              <p:val>
                                                <p:strVal val="1+#ppt_w/2"/>
                                              </p:val>
                                            </p:tav>
                                            <p:tav tm="100000">
                                              <p:val>
                                                <p:strVal val="#ppt_x"/>
                                              </p:val>
                                            </p:tav>
                                          </p:tavLst>
                                        </p:anim>
                                        <p:anim calcmode="lin" valueType="num" p14:bounceEnd="40000">
                                          <p:cBhvr additive="base">
                                            <p:cTn id="25" dur="1000" fill="hold"/>
                                            <p:tgtEl>
                                              <p:spTgt spid="15"/>
                                            </p:tgtEl>
                                            <p:attrNameLst>
                                              <p:attrName>ppt_y</p:attrName>
                                            </p:attrNameLst>
                                          </p:cBhvr>
                                          <p:tavLst>
                                            <p:tav tm="0">
                                              <p:val>
                                                <p:strVal val="#ppt_y"/>
                                              </p:val>
                                            </p:tav>
                                            <p:tav tm="100000">
                                              <p:val>
                                                <p:strVal val="#ppt_y"/>
                                              </p:val>
                                            </p:tav>
                                          </p:tavLst>
                                        </p:anim>
                                      </p:childTnLst>
                                    </p:cTn>
                                  </p:par>
                                  <p:par>
                                    <p:cTn id="26" presetID="42" presetClass="path" presetSubtype="0" repeatCount="indefinite" autoRev="1" fill="hold" nodeType="withEffect">
                                      <p:stCondLst>
                                        <p:cond delay="2250"/>
                                      </p:stCondLst>
                                      <p:childTnLst>
                                        <p:animMotion origin="layout" path="M -6.25E-7 -3.7037E-6 L -6.25E-7 -0.04004 " pathEditMode="relative" rAng="0" ptsTypes="AA">
                                          <p:cBhvr>
                                            <p:cTn id="27" dur="1250" fill="hold"/>
                                            <p:tgtEl>
                                              <p:spTgt spid="15"/>
                                            </p:tgtEl>
                                            <p:attrNameLst>
                                              <p:attrName>ppt_x</p:attrName>
                                              <p:attrName>ppt_y</p:attrName>
                                            </p:attrNameLst>
                                          </p:cBhvr>
                                          <p:rCtr x="0" y="-2014"/>
                                        </p:animMotion>
                                      </p:childTnLst>
                                    </p:cTn>
                                  </p:par>
                                  <p:par>
                                    <p:cTn id="28" presetID="2" presetClass="entr" presetSubtype="2" fill="hold" nodeType="withEffect" p14:presetBounceEnd="40000">
                                      <p:stCondLst>
                                        <p:cond delay="1250"/>
                                      </p:stCondLst>
                                      <p:childTnLst>
                                        <p:set>
                                          <p:cBhvr>
                                            <p:cTn id="29" dur="1" fill="hold">
                                              <p:stCondLst>
                                                <p:cond delay="0"/>
                                              </p:stCondLst>
                                            </p:cTn>
                                            <p:tgtEl>
                                              <p:spTgt spid="13"/>
                                            </p:tgtEl>
                                            <p:attrNameLst>
                                              <p:attrName>style.visibility</p:attrName>
                                            </p:attrNameLst>
                                          </p:cBhvr>
                                          <p:to>
                                            <p:strVal val="visible"/>
                                          </p:to>
                                        </p:set>
                                        <p:anim calcmode="lin" valueType="num" p14:bounceEnd="40000">
                                          <p:cBhvr additive="base">
                                            <p:cTn id="30" dur="1000" fill="hold"/>
                                            <p:tgtEl>
                                              <p:spTgt spid="13"/>
                                            </p:tgtEl>
                                            <p:attrNameLst>
                                              <p:attrName>ppt_x</p:attrName>
                                            </p:attrNameLst>
                                          </p:cBhvr>
                                          <p:tavLst>
                                            <p:tav tm="0">
                                              <p:val>
                                                <p:strVal val="1+#ppt_w/2"/>
                                              </p:val>
                                            </p:tav>
                                            <p:tav tm="100000">
                                              <p:val>
                                                <p:strVal val="#ppt_x"/>
                                              </p:val>
                                            </p:tav>
                                          </p:tavLst>
                                        </p:anim>
                                        <p:anim calcmode="lin" valueType="num" p14:bounceEnd="40000">
                                          <p:cBhvr additive="base">
                                            <p:cTn id="31" dur="1000" fill="hold"/>
                                            <p:tgtEl>
                                              <p:spTgt spid="13"/>
                                            </p:tgtEl>
                                            <p:attrNameLst>
                                              <p:attrName>ppt_y</p:attrName>
                                            </p:attrNameLst>
                                          </p:cBhvr>
                                          <p:tavLst>
                                            <p:tav tm="0">
                                              <p:val>
                                                <p:strVal val="#ppt_y"/>
                                              </p:val>
                                            </p:tav>
                                            <p:tav tm="100000">
                                              <p:val>
                                                <p:strVal val="#ppt_y"/>
                                              </p:val>
                                            </p:tav>
                                          </p:tavLst>
                                        </p:anim>
                                      </p:childTnLst>
                                    </p:cTn>
                                  </p:par>
                                  <p:par>
                                    <p:cTn id="32" presetID="42" presetClass="path" presetSubtype="0" repeatCount="indefinite" autoRev="1" fill="hold" nodeType="withEffect">
                                      <p:stCondLst>
                                        <p:cond delay="2250"/>
                                      </p:stCondLst>
                                      <p:childTnLst>
                                        <p:animMotion origin="layout" path="M -4.16667E-7 -3.7037E-6 L -4.16667E-7 0.06412 " pathEditMode="relative" rAng="0" ptsTypes="AA">
                                          <p:cBhvr>
                                            <p:cTn id="33" dur="3100" fill="hold"/>
                                            <p:tgtEl>
                                              <p:spTgt spid="13"/>
                                            </p:tgtEl>
                                            <p:attrNameLst>
                                              <p:attrName>ppt_x</p:attrName>
                                              <p:attrName>ppt_y</p:attrName>
                                            </p:attrNameLst>
                                          </p:cBhvr>
                                          <p:rCtr x="0" y="31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125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1000" fill="hold"/>
                                            <p:tgtEl>
                                              <p:spTgt spid="25"/>
                                            </p:tgtEl>
                                            <p:attrNameLst>
                                              <p:attrName>ppt_x</p:attrName>
                                            </p:attrNameLst>
                                          </p:cBhvr>
                                          <p:tavLst>
                                            <p:tav tm="0">
                                              <p:val>
                                                <p:strVal val="1+#ppt_w/2"/>
                                              </p:val>
                                            </p:tav>
                                            <p:tav tm="100000">
                                              <p:val>
                                                <p:strVal val="#ppt_x"/>
                                              </p:val>
                                            </p:tav>
                                          </p:tavLst>
                                        </p:anim>
                                        <p:anim calcmode="lin" valueType="num">
                                          <p:cBhvr additive="base">
                                            <p:cTn id="13" dur="1000" fill="hold"/>
                                            <p:tgtEl>
                                              <p:spTgt spid="25"/>
                                            </p:tgtEl>
                                            <p:attrNameLst>
                                              <p:attrName>ppt_y</p:attrName>
                                            </p:attrNameLst>
                                          </p:cBhvr>
                                          <p:tavLst>
                                            <p:tav tm="0">
                                              <p:val>
                                                <p:strVal val="#ppt_y"/>
                                              </p:val>
                                            </p:tav>
                                            <p:tav tm="100000">
                                              <p:val>
                                                <p:strVal val="#ppt_y"/>
                                              </p:val>
                                            </p:tav>
                                          </p:tavLst>
                                        </p:anim>
                                      </p:childTnLst>
                                    </p:cTn>
                                  </p:par>
                                  <p:par>
                                    <p:cTn id="14" presetID="42" presetClass="path" presetSubtype="0" repeatCount="indefinite" autoRev="1" fill="hold" nodeType="withEffect">
                                      <p:stCondLst>
                                        <p:cond delay="2250"/>
                                      </p:stCondLst>
                                      <p:childTnLst>
                                        <p:animMotion origin="layout" path="M -1.04167E-6 -3.7037E-6 L -1.04167E-6 -0.04166 " pathEditMode="relative" rAng="0" ptsTypes="AA">
                                          <p:cBhvr>
                                            <p:cTn id="15" dur="2000" fill="hold"/>
                                            <p:tgtEl>
                                              <p:spTgt spid="25"/>
                                            </p:tgtEl>
                                            <p:attrNameLst>
                                              <p:attrName>ppt_x</p:attrName>
                                              <p:attrName>ppt_y</p:attrName>
                                            </p:attrNameLst>
                                          </p:cBhvr>
                                          <p:rCtr x="0" y="-2083"/>
                                        </p:animMotion>
                                      </p:childTnLst>
                                    </p:cTn>
                                  </p:par>
                                  <p:par>
                                    <p:cTn id="16" presetID="2" presetClass="entr" presetSubtype="2" fill="hold" nodeType="withEffect">
                                      <p:stCondLst>
                                        <p:cond delay="125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1+#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par>
                                    <p:cTn id="20" presetID="42" presetClass="path" presetSubtype="0" repeatCount="indefinite" autoRev="1" fill="hold" nodeType="withEffect">
                                      <p:stCondLst>
                                        <p:cond delay="2250"/>
                                      </p:stCondLst>
                                      <p:childTnLst>
                                        <p:animMotion origin="layout" path="M -8.33333E-7 -3.7037E-6 L -8.33333E-7 0.0463 " pathEditMode="relative" rAng="0" ptsTypes="AA">
                                          <p:cBhvr>
                                            <p:cTn id="21" dur="2000" fill="hold"/>
                                            <p:tgtEl>
                                              <p:spTgt spid="5"/>
                                            </p:tgtEl>
                                            <p:attrNameLst>
                                              <p:attrName>ppt_x</p:attrName>
                                              <p:attrName>ppt_y</p:attrName>
                                            </p:attrNameLst>
                                          </p:cBhvr>
                                          <p:rCtr x="0" y="2315"/>
                                        </p:animMotion>
                                      </p:childTnLst>
                                    </p:cTn>
                                  </p:par>
                                  <p:par>
                                    <p:cTn id="22" presetID="2" presetClass="entr" presetSubtype="2" fill="hold" nodeType="withEffect">
                                      <p:stCondLst>
                                        <p:cond delay="125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1000" fill="hold"/>
                                            <p:tgtEl>
                                              <p:spTgt spid="15"/>
                                            </p:tgtEl>
                                            <p:attrNameLst>
                                              <p:attrName>ppt_x</p:attrName>
                                            </p:attrNameLst>
                                          </p:cBhvr>
                                          <p:tavLst>
                                            <p:tav tm="0">
                                              <p:val>
                                                <p:strVal val="1+#ppt_w/2"/>
                                              </p:val>
                                            </p:tav>
                                            <p:tav tm="100000">
                                              <p:val>
                                                <p:strVal val="#ppt_x"/>
                                              </p:val>
                                            </p:tav>
                                          </p:tavLst>
                                        </p:anim>
                                        <p:anim calcmode="lin" valueType="num">
                                          <p:cBhvr additive="base">
                                            <p:cTn id="25" dur="1000" fill="hold"/>
                                            <p:tgtEl>
                                              <p:spTgt spid="15"/>
                                            </p:tgtEl>
                                            <p:attrNameLst>
                                              <p:attrName>ppt_y</p:attrName>
                                            </p:attrNameLst>
                                          </p:cBhvr>
                                          <p:tavLst>
                                            <p:tav tm="0">
                                              <p:val>
                                                <p:strVal val="#ppt_y"/>
                                              </p:val>
                                            </p:tav>
                                            <p:tav tm="100000">
                                              <p:val>
                                                <p:strVal val="#ppt_y"/>
                                              </p:val>
                                            </p:tav>
                                          </p:tavLst>
                                        </p:anim>
                                      </p:childTnLst>
                                    </p:cTn>
                                  </p:par>
                                  <p:par>
                                    <p:cTn id="26" presetID="42" presetClass="path" presetSubtype="0" repeatCount="indefinite" autoRev="1" fill="hold" nodeType="withEffect">
                                      <p:stCondLst>
                                        <p:cond delay="2250"/>
                                      </p:stCondLst>
                                      <p:childTnLst>
                                        <p:animMotion origin="layout" path="M -6.25E-7 -3.7037E-6 L -6.25E-7 -0.04004 " pathEditMode="relative" rAng="0" ptsTypes="AA">
                                          <p:cBhvr>
                                            <p:cTn id="27" dur="1250" fill="hold"/>
                                            <p:tgtEl>
                                              <p:spTgt spid="15"/>
                                            </p:tgtEl>
                                            <p:attrNameLst>
                                              <p:attrName>ppt_x</p:attrName>
                                              <p:attrName>ppt_y</p:attrName>
                                            </p:attrNameLst>
                                          </p:cBhvr>
                                          <p:rCtr x="0" y="-2014"/>
                                        </p:animMotion>
                                      </p:childTnLst>
                                    </p:cTn>
                                  </p:par>
                                  <p:par>
                                    <p:cTn id="28" presetID="2" presetClass="entr" presetSubtype="2" fill="hold" nodeType="withEffect">
                                      <p:stCondLst>
                                        <p:cond delay="125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1000" fill="hold"/>
                                            <p:tgtEl>
                                              <p:spTgt spid="13"/>
                                            </p:tgtEl>
                                            <p:attrNameLst>
                                              <p:attrName>ppt_x</p:attrName>
                                            </p:attrNameLst>
                                          </p:cBhvr>
                                          <p:tavLst>
                                            <p:tav tm="0">
                                              <p:val>
                                                <p:strVal val="1+#ppt_w/2"/>
                                              </p:val>
                                            </p:tav>
                                            <p:tav tm="100000">
                                              <p:val>
                                                <p:strVal val="#ppt_x"/>
                                              </p:val>
                                            </p:tav>
                                          </p:tavLst>
                                        </p:anim>
                                        <p:anim calcmode="lin" valueType="num">
                                          <p:cBhvr additive="base">
                                            <p:cTn id="31" dur="1000" fill="hold"/>
                                            <p:tgtEl>
                                              <p:spTgt spid="13"/>
                                            </p:tgtEl>
                                            <p:attrNameLst>
                                              <p:attrName>ppt_y</p:attrName>
                                            </p:attrNameLst>
                                          </p:cBhvr>
                                          <p:tavLst>
                                            <p:tav tm="0">
                                              <p:val>
                                                <p:strVal val="#ppt_y"/>
                                              </p:val>
                                            </p:tav>
                                            <p:tav tm="100000">
                                              <p:val>
                                                <p:strVal val="#ppt_y"/>
                                              </p:val>
                                            </p:tav>
                                          </p:tavLst>
                                        </p:anim>
                                      </p:childTnLst>
                                    </p:cTn>
                                  </p:par>
                                  <p:par>
                                    <p:cTn id="32" presetID="42" presetClass="path" presetSubtype="0" repeatCount="indefinite" autoRev="1" fill="hold" nodeType="withEffect">
                                      <p:stCondLst>
                                        <p:cond delay="2250"/>
                                      </p:stCondLst>
                                      <p:childTnLst>
                                        <p:animMotion origin="layout" path="M -4.16667E-7 -3.7037E-6 L -4.16667E-7 0.06412 " pathEditMode="relative" rAng="0" ptsTypes="AA">
                                          <p:cBhvr>
                                            <p:cTn id="33" dur="3100" fill="hold"/>
                                            <p:tgtEl>
                                              <p:spTgt spid="13"/>
                                            </p:tgtEl>
                                            <p:attrNameLst>
                                              <p:attrName>ppt_x</p:attrName>
                                              <p:attrName>ppt_y</p:attrName>
                                            </p:attrNameLst>
                                          </p:cBhvr>
                                          <p:rCtr x="0" y="31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mc:Fallback>
  </mc:AlternateContent>
</p:sld>
</file>

<file path=ppt/slides/slide52.xml><?xml version="1.0" encoding="utf-8"?>
<p:sld xmlns:a="http://schemas.openxmlformats.org/drawingml/2006/main" xmlns:r="http://schemas.openxmlformats.org/officeDocument/2006/relationships" xmlns:p="http://schemas.openxmlformats.org/presentationml/2006/main" show="0">
  <p:cSld>
    <p:bg>
      <p:bgPr>
        <a:gradFill>
          <a:gsLst>
            <a:gs pos="82000">
              <a:srgbClr val="2B0303"/>
            </a:gs>
            <a:gs pos="0">
              <a:srgbClr val="680000"/>
            </a:gs>
          </a:gsLst>
          <a:path path="circle">
            <a:fillToRect l="50000" t="50000" r="50000" b="50000"/>
          </a:path>
        </a:gradFill>
        <a:effectLst/>
      </p:bgPr>
    </p:bg>
    <p:spTree>
      <p:nvGrpSpPr>
        <p:cNvPr id="1" name=""/>
        <p:cNvGrpSpPr/>
        <p:nvPr/>
      </p:nvGrpSpPr>
      <p:grpSpPr>
        <a:xfrm>
          <a:off x="0" y="0"/>
          <a:ext cx="0" cy="0"/>
          <a:chOff x="0" y="0"/>
          <a:chExt cx="0" cy="0"/>
        </a:xfrm>
      </p:grpSpPr>
      <p:pic>
        <p:nvPicPr>
          <p:cNvPr id="25" name="mong tay">
            <a:extLst>
              <a:ext uri="{FF2B5EF4-FFF2-40B4-BE49-F238E27FC236}">
                <a16:creationId xmlns:a16="http://schemas.microsoft.com/office/drawing/2014/main" id="{F11D391F-2755-4893-8E35-4CC2573D24B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63350" y="792758"/>
            <a:ext cx="1097280" cy="17466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lay tai">
            <a:extLst>
              <a:ext uri="{FF2B5EF4-FFF2-40B4-BE49-F238E27FC236}">
                <a16:creationId xmlns:a16="http://schemas.microsoft.com/office/drawing/2014/main" id="{4ABC2CBB-CEE4-42AD-B10D-8B132FB3E28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63350" y="4318552"/>
            <a:ext cx="1097280" cy="17466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nam tay">
            <a:extLst>
              <a:ext uri="{FF2B5EF4-FFF2-40B4-BE49-F238E27FC236}">
                <a16:creationId xmlns:a16="http://schemas.microsoft.com/office/drawing/2014/main" id="{56287FAB-C077-4B65-9BB4-0CEB28B7178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531370" y="4331884"/>
            <a:ext cx="1097280" cy="17466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cau khay">
            <a:extLst>
              <a:ext uri="{FF2B5EF4-FFF2-40B4-BE49-F238E27FC236}">
                <a16:creationId xmlns:a16="http://schemas.microsoft.com/office/drawing/2014/main" id="{581D4574-8D3F-4D41-8FC6-9651F97789CA}"/>
              </a:ext>
            </a:extLst>
          </p:cNvPr>
          <p:cNvPicPr>
            <a:picLocks noChangeAspect="1"/>
          </p:cNvPicPr>
          <p:nvPr/>
        </p:nvPicPr>
        <p:blipFill>
          <a:blip r:embed="rId5">
            <a:extLst>
              <a:ext uri="{28A0092B-C50C-407E-A947-70E740481C1C}">
                <a14:useLocalDpi xmlns:a14="http://schemas.microsoft.com/office/drawing/2010/main" val="0"/>
              </a:ext>
            </a:extLst>
          </a:blip>
          <a:srcRect l="10519" r="10519"/>
          <a:stretch/>
        </p:blipFill>
        <p:spPr>
          <a:xfrm>
            <a:off x="10531370" y="792758"/>
            <a:ext cx="1097280" cy="17466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Content Placeholder 4">
            <a:extLst>
              <a:ext uri="{FF2B5EF4-FFF2-40B4-BE49-F238E27FC236}">
                <a16:creationId xmlns:a16="http://schemas.microsoft.com/office/drawing/2014/main" id="{2A4B6076-BFE8-491A-9024-F1579A305A8D}"/>
              </a:ext>
            </a:extLst>
          </p:cNvPr>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2073356" y="13716000"/>
            <a:ext cx="8045285" cy="39335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ctangle: Rounded Corners 1">
            <a:extLst>
              <a:ext uri="{FF2B5EF4-FFF2-40B4-BE49-F238E27FC236}">
                <a16:creationId xmlns:a16="http://schemas.microsoft.com/office/drawing/2014/main" id="{86C50AAB-177F-4EB6-813F-9A8D871CD9EC}"/>
              </a:ext>
            </a:extLst>
          </p:cNvPr>
          <p:cNvSpPr/>
          <p:nvPr/>
        </p:nvSpPr>
        <p:spPr>
          <a:xfrm>
            <a:off x="2781300" y="13716000"/>
            <a:ext cx="6629400" cy="2274484"/>
          </a:xfrm>
          <a:prstGeom prst="roundRect">
            <a:avLst/>
          </a:prstGeom>
          <a:solidFill>
            <a:srgbClr val="34070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1589AD8-FE59-4541-A219-477366FA8EA0}"/>
              </a:ext>
            </a:extLst>
          </p:cNvPr>
          <p:cNvSpPr txBox="1"/>
          <p:nvPr/>
        </p:nvSpPr>
        <p:spPr>
          <a:xfrm>
            <a:off x="1017727" y="13716000"/>
            <a:ext cx="10610923"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600" spc="300">
                <a:solidFill>
                  <a:prstClr val="white"/>
                </a:solidFill>
                <a:latin typeface="UTM Iron Gothic" panose="02040603050506020204" pitchFamily="18" charset="0"/>
              </a:rPr>
              <a:t>BỐN ANH TÀI</a:t>
            </a:r>
            <a:endParaRPr kumimoji="0" lang="en-US" sz="9600" b="0" i="0" u="none" strike="noStrike" kern="1200" cap="none" spc="300" normalizeH="0" baseline="0" noProof="0" dirty="0">
              <a:ln>
                <a:noFill/>
              </a:ln>
              <a:solidFill>
                <a:prstClr val="white"/>
              </a:solidFill>
              <a:effectLst/>
              <a:uLnTx/>
              <a:uFillTx/>
              <a:latin typeface="UTM Iron Gothic" panose="02040603050506020204" pitchFamily="18" charset="0"/>
            </a:endParaRPr>
          </a:p>
        </p:txBody>
      </p:sp>
      <p:sp>
        <p:nvSpPr>
          <p:cNvPr id="8" name="TextBox 7">
            <a:extLst>
              <a:ext uri="{FF2B5EF4-FFF2-40B4-BE49-F238E27FC236}">
                <a16:creationId xmlns:a16="http://schemas.microsoft.com/office/drawing/2014/main" id="{0DF2E0EC-0D15-4800-9DDE-3750C4E4EF54}"/>
              </a:ext>
            </a:extLst>
          </p:cNvPr>
          <p:cNvSpPr txBox="1"/>
          <p:nvPr/>
        </p:nvSpPr>
        <p:spPr>
          <a:xfrm>
            <a:off x="1017727" y="13716000"/>
            <a:ext cx="10610923"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600" spc="300" noProof="0">
                <a:solidFill>
                  <a:prstClr val="white"/>
                </a:solidFill>
                <a:latin typeface="UTM Iron Gothic" panose="02040603050506020204" pitchFamily="18" charset="0"/>
              </a:rPr>
              <a:t>Tập đọc</a:t>
            </a:r>
            <a:endParaRPr kumimoji="0" lang="en-US" sz="6600" b="0" i="0" u="none" strike="noStrike" kern="1200" cap="none" spc="300" normalizeH="0" baseline="0" noProof="0" dirty="0">
              <a:ln>
                <a:noFill/>
              </a:ln>
              <a:solidFill>
                <a:prstClr val="white"/>
              </a:solidFill>
              <a:effectLst/>
              <a:uLnTx/>
              <a:uFillTx/>
              <a:latin typeface="UTM Iron Gothic" panose="02040603050506020204" pitchFamily="18" charset="0"/>
            </a:endParaRPr>
          </a:p>
        </p:txBody>
      </p:sp>
      <p:sp>
        <p:nvSpPr>
          <p:cNvPr id="11" name="TextBox 10">
            <a:extLst>
              <a:ext uri="{FF2B5EF4-FFF2-40B4-BE49-F238E27FC236}">
                <a16:creationId xmlns:a16="http://schemas.microsoft.com/office/drawing/2014/main" id="{29A31B45-B6DF-431D-86CF-8B559658201D}"/>
              </a:ext>
            </a:extLst>
          </p:cNvPr>
          <p:cNvSpPr txBox="1"/>
          <p:nvPr/>
        </p:nvSpPr>
        <p:spPr>
          <a:xfrm>
            <a:off x="1111990" y="13716000"/>
            <a:ext cx="1061092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spc="300">
                <a:solidFill>
                  <a:prstClr val="white"/>
                </a:solidFill>
                <a:latin typeface="UTM Iron Gothic" panose="02040603050506020204" pitchFamily="18" charset="0"/>
              </a:rPr>
              <a:t>Sách giáo khoa trang 4</a:t>
            </a:r>
            <a:endParaRPr kumimoji="0" lang="en-US" sz="4800" b="0" i="0" u="none" strike="noStrike" kern="1200" cap="none" spc="300" normalizeH="0" baseline="0" noProof="0" dirty="0">
              <a:ln>
                <a:noFill/>
              </a:ln>
              <a:solidFill>
                <a:prstClr val="white"/>
              </a:solidFill>
              <a:effectLst/>
              <a:uLnTx/>
              <a:uFillTx/>
              <a:latin typeface="UTM Iron Gothic" panose="02040603050506020204" pitchFamily="18" charset="0"/>
            </a:endParaRPr>
          </a:p>
        </p:txBody>
      </p:sp>
      <p:pic>
        <p:nvPicPr>
          <p:cNvPr id="17" name="Picture 17">
            <a:extLst>
              <a:ext uri="{FF2B5EF4-FFF2-40B4-BE49-F238E27FC236}">
                <a16:creationId xmlns:a16="http://schemas.microsoft.com/office/drawing/2014/main" id="{2566E24E-BA25-461C-9C40-86CE1F0D3E68}"/>
              </a:ext>
            </a:extLst>
          </p:cNvPr>
          <p:cNvPicPr>
            <a:picLocks noChangeAspect="1"/>
          </p:cNvPicPr>
          <p:nvPr/>
        </p:nvPicPr>
        <p:blipFill>
          <a:blip r:embed="rId7">
            <a:extLst>
              <a:ext uri="{28A0092B-C50C-407E-A947-70E740481C1C}">
                <a14:useLocalDpi xmlns:a14="http://schemas.microsoft.com/office/drawing/2010/main" val="0"/>
              </a:ext>
            </a:extLst>
          </a:blip>
          <a:srcRect l="1629" t="40" b="5320"/>
          <a:stretch>
            <a:fillRect/>
          </a:stretch>
        </p:blipFill>
        <p:spPr>
          <a:xfrm rot="16534926">
            <a:off x="-8221997" y="-6480186"/>
            <a:ext cx="5658656" cy="9678268"/>
          </a:xfrm>
          <a:custGeom>
            <a:avLst/>
            <a:gdLst>
              <a:gd name="connsiteX0" fmla="*/ 3794803 w 3794803"/>
              <a:gd name="connsiteY0" fmla="*/ 3245200 h 6490432"/>
              <a:gd name="connsiteX1" fmla="*/ 3794803 w 3794803"/>
              <a:gd name="connsiteY1" fmla="*/ 3245231 h 6490432"/>
              <a:gd name="connsiteX2" fmla="*/ 3785007 w 3794803"/>
              <a:gd name="connsiteY2" fmla="*/ 3577020 h 6490432"/>
              <a:gd name="connsiteX3" fmla="*/ 1897401 w 3794803"/>
              <a:gd name="connsiteY3" fmla="*/ 6490432 h 6490432"/>
              <a:gd name="connsiteX4" fmla="*/ 0 w 3794803"/>
              <a:gd name="connsiteY4" fmla="*/ 3245216 h 6490432"/>
              <a:gd name="connsiteX5" fmla="*/ 1897402 w 3794803"/>
              <a:gd name="connsiteY5" fmla="*/ 0 h 6490432"/>
              <a:gd name="connsiteX6" fmla="*/ 3785007 w 3794803"/>
              <a:gd name="connsiteY6" fmla="*/ 2913411 h 649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4803" h="6490432">
                <a:moveTo>
                  <a:pt x="3794803" y="3245200"/>
                </a:moveTo>
                <a:lnTo>
                  <a:pt x="3794803" y="3245231"/>
                </a:lnTo>
                <a:lnTo>
                  <a:pt x="3785007" y="3577020"/>
                </a:lnTo>
                <a:cubicBezTo>
                  <a:pt x="3687841" y="5213440"/>
                  <a:pt x="2879813" y="6490432"/>
                  <a:pt x="1897401" y="6490432"/>
                </a:cubicBezTo>
                <a:cubicBezTo>
                  <a:pt x="849495" y="6490431"/>
                  <a:pt x="0" y="5037498"/>
                  <a:pt x="0" y="3245216"/>
                </a:cubicBezTo>
                <a:cubicBezTo>
                  <a:pt x="0" y="1452933"/>
                  <a:pt x="849496" y="0"/>
                  <a:pt x="1897402" y="0"/>
                </a:cubicBezTo>
                <a:cubicBezTo>
                  <a:pt x="2879813" y="0"/>
                  <a:pt x="3687841" y="1276992"/>
                  <a:pt x="3785007" y="2913411"/>
                </a:cubicBezTo>
                <a:close/>
              </a:path>
            </a:pathLst>
          </a:custGeom>
        </p:spPr>
      </p:pic>
      <p:pic>
        <p:nvPicPr>
          <p:cNvPr id="19" name="Picture 18">
            <a:extLst>
              <a:ext uri="{FF2B5EF4-FFF2-40B4-BE49-F238E27FC236}">
                <a16:creationId xmlns:a16="http://schemas.microsoft.com/office/drawing/2014/main" id="{77299DE0-4050-4437-9771-EC570C4AB722}"/>
              </a:ext>
            </a:extLst>
          </p:cNvPr>
          <p:cNvPicPr>
            <a:picLocks noChangeAspect="1"/>
          </p:cNvPicPr>
          <p:nvPr/>
        </p:nvPicPr>
        <p:blipFill>
          <a:blip r:embed="rId7">
            <a:extLst>
              <a:ext uri="{28A0092B-C50C-407E-A947-70E740481C1C}">
                <a14:useLocalDpi xmlns:a14="http://schemas.microsoft.com/office/drawing/2010/main" val="0"/>
              </a:ext>
            </a:extLst>
          </a:blip>
          <a:srcRect l="1629" t="40" b="5320"/>
          <a:stretch>
            <a:fillRect/>
          </a:stretch>
        </p:blipFill>
        <p:spPr>
          <a:xfrm rot="15634218">
            <a:off x="13996223" y="-6987994"/>
            <a:ext cx="5658656" cy="9678268"/>
          </a:xfrm>
          <a:custGeom>
            <a:avLst/>
            <a:gdLst>
              <a:gd name="connsiteX0" fmla="*/ 3794803 w 3794803"/>
              <a:gd name="connsiteY0" fmla="*/ 3245200 h 6490432"/>
              <a:gd name="connsiteX1" fmla="*/ 3794803 w 3794803"/>
              <a:gd name="connsiteY1" fmla="*/ 3245231 h 6490432"/>
              <a:gd name="connsiteX2" fmla="*/ 3785007 w 3794803"/>
              <a:gd name="connsiteY2" fmla="*/ 3577020 h 6490432"/>
              <a:gd name="connsiteX3" fmla="*/ 1897401 w 3794803"/>
              <a:gd name="connsiteY3" fmla="*/ 6490432 h 6490432"/>
              <a:gd name="connsiteX4" fmla="*/ 0 w 3794803"/>
              <a:gd name="connsiteY4" fmla="*/ 3245216 h 6490432"/>
              <a:gd name="connsiteX5" fmla="*/ 1897402 w 3794803"/>
              <a:gd name="connsiteY5" fmla="*/ 0 h 6490432"/>
              <a:gd name="connsiteX6" fmla="*/ 3785007 w 3794803"/>
              <a:gd name="connsiteY6" fmla="*/ 2913411 h 649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4803" h="6490432">
                <a:moveTo>
                  <a:pt x="3794803" y="3245200"/>
                </a:moveTo>
                <a:lnTo>
                  <a:pt x="3794803" y="3245231"/>
                </a:lnTo>
                <a:lnTo>
                  <a:pt x="3785007" y="3577020"/>
                </a:lnTo>
                <a:cubicBezTo>
                  <a:pt x="3687841" y="5213440"/>
                  <a:pt x="2879813" y="6490432"/>
                  <a:pt x="1897401" y="6490432"/>
                </a:cubicBezTo>
                <a:cubicBezTo>
                  <a:pt x="849495" y="6490431"/>
                  <a:pt x="0" y="5037498"/>
                  <a:pt x="0" y="3245216"/>
                </a:cubicBezTo>
                <a:cubicBezTo>
                  <a:pt x="0" y="1452933"/>
                  <a:pt x="849496" y="0"/>
                  <a:pt x="1897402" y="0"/>
                </a:cubicBezTo>
                <a:cubicBezTo>
                  <a:pt x="2879813" y="0"/>
                  <a:pt x="3687841" y="1276992"/>
                  <a:pt x="3785007" y="2913411"/>
                </a:cubicBezTo>
                <a:close/>
              </a:path>
            </a:pathLst>
          </a:custGeom>
        </p:spPr>
      </p:pic>
      <p:pic>
        <p:nvPicPr>
          <p:cNvPr id="20" name="Picture 19">
            <a:extLst>
              <a:ext uri="{FF2B5EF4-FFF2-40B4-BE49-F238E27FC236}">
                <a16:creationId xmlns:a16="http://schemas.microsoft.com/office/drawing/2014/main" id="{9157247D-C2ED-47C9-8675-DAE132A478D7}"/>
              </a:ext>
            </a:extLst>
          </p:cNvPr>
          <p:cNvPicPr>
            <a:picLocks noChangeAspect="1"/>
          </p:cNvPicPr>
          <p:nvPr/>
        </p:nvPicPr>
        <p:blipFill>
          <a:blip r:embed="rId7">
            <a:extLst>
              <a:ext uri="{28A0092B-C50C-407E-A947-70E740481C1C}">
                <a14:useLocalDpi xmlns:a14="http://schemas.microsoft.com/office/drawing/2010/main" val="0"/>
              </a:ext>
            </a:extLst>
          </a:blip>
          <a:srcRect l="1629" t="40" b="5320"/>
          <a:stretch>
            <a:fillRect/>
          </a:stretch>
        </p:blipFill>
        <p:spPr>
          <a:xfrm rot="15547524">
            <a:off x="-7794900" y="3795392"/>
            <a:ext cx="5658656" cy="9678268"/>
          </a:xfrm>
          <a:custGeom>
            <a:avLst/>
            <a:gdLst>
              <a:gd name="connsiteX0" fmla="*/ 3794803 w 3794803"/>
              <a:gd name="connsiteY0" fmla="*/ 3245200 h 6490432"/>
              <a:gd name="connsiteX1" fmla="*/ 3794803 w 3794803"/>
              <a:gd name="connsiteY1" fmla="*/ 3245231 h 6490432"/>
              <a:gd name="connsiteX2" fmla="*/ 3785007 w 3794803"/>
              <a:gd name="connsiteY2" fmla="*/ 3577020 h 6490432"/>
              <a:gd name="connsiteX3" fmla="*/ 1897401 w 3794803"/>
              <a:gd name="connsiteY3" fmla="*/ 6490432 h 6490432"/>
              <a:gd name="connsiteX4" fmla="*/ 0 w 3794803"/>
              <a:gd name="connsiteY4" fmla="*/ 3245216 h 6490432"/>
              <a:gd name="connsiteX5" fmla="*/ 1897402 w 3794803"/>
              <a:gd name="connsiteY5" fmla="*/ 0 h 6490432"/>
              <a:gd name="connsiteX6" fmla="*/ 3785007 w 3794803"/>
              <a:gd name="connsiteY6" fmla="*/ 2913411 h 649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4803" h="6490432">
                <a:moveTo>
                  <a:pt x="3794803" y="3245200"/>
                </a:moveTo>
                <a:lnTo>
                  <a:pt x="3794803" y="3245231"/>
                </a:lnTo>
                <a:lnTo>
                  <a:pt x="3785007" y="3577020"/>
                </a:lnTo>
                <a:cubicBezTo>
                  <a:pt x="3687841" y="5213440"/>
                  <a:pt x="2879813" y="6490432"/>
                  <a:pt x="1897401" y="6490432"/>
                </a:cubicBezTo>
                <a:cubicBezTo>
                  <a:pt x="849495" y="6490431"/>
                  <a:pt x="0" y="5037498"/>
                  <a:pt x="0" y="3245216"/>
                </a:cubicBezTo>
                <a:cubicBezTo>
                  <a:pt x="0" y="1452933"/>
                  <a:pt x="849496" y="0"/>
                  <a:pt x="1897402" y="0"/>
                </a:cubicBezTo>
                <a:cubicBezTo>
                  <a:pt x="2879813" y="0"/>
                  <a:pt x="3687841" y="1276992"/>
                  <a:pt x="3785007" y="2913411"/>
                </a:cubicBezTo>
                <a:close/>
              </a:path>
            </a:pathLst>
          </a:custGeom>
        </p:spPr>
      </p:pic>
      <p:pic>
        <p:nvPicPr>
          <p:cNvPr id="21" name="Picture 20">
            <a:extLst>
              <a:ext uri="{FF2B5EF4-FFF2-40B4-BE49-F238E27FC236}">
                <a16:creationId xmlns:a16="http://schemas.microsoft.com/office/drawing/2014/main" id="{376FA1E7-9346-4495-BCC7-2A48B97DBFF5}"/>
              </a:ext>
            </a:extLst>
          </p:cNvPr>
          <p:cNvPicPr>
            <a:picLocks noChangeAspect="1"/>
          </p:cNvPicPr>
          <p:nvPr/>
        </p:nvPicPr>
        <p:blipFill>
          <a:blip r:embed="rId7">
            <a:extLst>
              <a:ext uri="{28A0092B-C50C-407E-A947-70E740481C1C}">
                <a14:useLocalDpi xmlns:a14="http://schemas.microsoft.com/office/drawing/2010/main" val="0"/>
              </a:ext>
            </a:extLst>
          </a:blip>
          <a:srcRect l="1629" t="40" b="5320"/>
          <a:stretch>
            <a:fillRect/>
          </a:stretch>
        </p:blipFill>
        <p:spPr>
          <a:xfrm rot="16880876">
            <a:off x="14607560" y="3700993"/>
            <a:ext cx="5658656" cy="9678268"/>
          </a:xfrm>
          <a:custGeom>
            <a:avLst/>
            <a:gdLst>
              <a:gd name="connsiteX0" fmla="*/ 3794803 w 3794803"/>
              <a:gd name="connsiteY0" fmla="*/ 3245200 h 6490432"/>
              <a:gd name="connsiteX1" fmla="*/ 3794803 w 3794803"/>
              <a:gd name="connsiteY1" fmla="*/ 3245231 h 6490432"/>
              <a:gd name="connsiteX2" fmla="*/ 3785007 w 3794803"/>
              <a:gd name="connsiteY2" fmla="*/ 3577020 h 6490432"/>
              <a:gd name="connsiteX3" fmla="*/ 1897401 w 3794803"/>
              <a:gd name="connsiteY3" fmla="*/ 6490432 h 6490432"/>
              <a:gd name="connsiteX4" fmla="*/ 0 w 3794803"/>
              <a:gd name="connsiteY4" fmla="*/ 3245216 h 6490432"/>
              <a:gd name="connsiteX5" fmla="*/ 1897402 w 3794803"/>
              <a:gd name="connsiteY5" fmla="*/ 0 h 6490432"/>
              <a:gd name="connsiteX6" fmla="*/ 3785007 w 3794803"/>
              <a:gd name="connsiteY6" fmla="*/ 2913411 h 649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4803" h="6490432">
                <a:moveTo>
                  <a:pt x="3794803" y="3245200"/>
                </a:moveTo>
                <a:lnTo>
                  <a:pt x="3794803" y="3245231"/>
                </a:lnTo>
                <a:lnTo>
                  <a:pt x="3785007" y="3577020"/>
                </a:lnTo>
                <a:cubicBezTo>
                  <a:pt x="3687841" y="5213440"/>
                  <a:pt x="2879813" y="6490432"/>
                  <a:pt x="1897401" y="6490432"/>
                </a:cubicBezTo>
                <a:cubicBezTo>
                  <a:pt x="849495" y="6490431"/>
                  <a:pt x="0" y="5037498"/>
                  <a:pt x="0" y="3245216"/>
                </a:cubicBezTo>
                <a:cubicBezTo>
                  <a:pt x="0" y="1452933"/>
                  <a:pt x="849496" y="0"/>
                  <a:pt x="1897402" y="0"/>
                </a:cubicBezTo>
                <a:cubicBezTo>
                  <a:pt x="2879813" y="0"/>
                  <a:pt x="3687841" y="1276992"/>
                  <a:pt x="3785007" y="2913411"/>
                </a:cubicBezTo>
                <a:close/>
              </a:path>
            </a:pathLst>
          </a:custGeom>
        </p:spPr>
      </p:pic>
    </p:spTree>
    <p:extLst>
      <p:ext uri="{BB962C8B-B14F-4D97-AF65-F5344CB8AC3E}">
        <p14:creationId xmlns:p14="http://schemas.microsoft.com/office/powerpoint/2010/main" val="24751106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3000" fill="hold"/>
                                        <p:tgtEl>
                                          <p:spTgt spid="7"/>
                                        </p:tgtEl>
                                        <p:attrNameLst>
                                          <p:attrName>ppt_w</p:attrName>
                                        </p:attrNameLst>
                                      </p:cBhvr>
                                      <p:tavLst>
                                        <p:tav tm="0">
                                          <p:val>
                                            <p:fltVal val="0"/>
                                          </p:val>
                                        </p:tav>
                                        <p:tav tm="100000">
                                          <p:val>
                                            <p:strVal val="#ppt_w"/>
                                          </p:val>
                                        </p:tav>
                                      </p:tavLst>
                                    </p:anim>
                                    <p:anim calcmode="lin" valueType="num">
                                      <p:cBhvr>
                                        <p:cTn id="8" dur="3000" fill="hold"/>
                                        <p:tgtEl>
                                          <p:spTgt spid="7"/>
                                        </p:tgtEl>
                                        <p:attrNameLst>
                                          <p:attrName>ppt_h</p:attrName>
                                        </p:attrNameLst>
                                      </p:cBhvr>
                                      <p:tavLst>
                                        <p:tav tm="0">
                                          <p:val>
                                            <p:fltVal val="0"/>
                                          </p:val>
                                        </p:tav>
                                        <p:tav tm="100000">
                                          <p:val>
                                            <p:strVal val="#ppt_h"/>
                                          </p:val>
                                        </p:tav>
                                      </p:tavLst>
                                    </p:anim>
                                    <p:animEffect transition="in" filter="fade">
                                      <p:cBhvr>
                                        <p:cTn id="9" dur="3000"/>
                                        <p:tgtEl>
                                          <p:spTgt spid="7"/>
                                        </p:tgtEl>
                                      </p:cBhvr>
                                    </p:animEffect>
                                  </p:childTnLst>
                                </p:cTn>
                              </p:par>
                              <p:par>
                                <p:cTn id="10" presetID="8" presetClass="emph" presetSubtype="0" fill="hold" nodeType="withEffect">
                                  <p:stCondLst>
                                    <p:cond delay="0"/>
                                  </p:stCondLst>
                                  <p:childTnLst>
                                    <p:animRot by="21600000">
                                      <p:cBhvr>
                                        <p:cTn id="11" dur="3000" fill="hold"/>
                                        <p:tgtEl>
                                          <p:spTgt spid="7"/>
                                        </p:tgtEl>
                                        <p:attrNameLst>
                                          <p:attrName>r</p:attrName>
                                        </p:attrNameLst>
                                      </p:cBhvr>
                                    </p:animRot>
                                  </p:childTnLst>
                                </p:cTn>
                              </p:par>
                              <p:par>
                                <p:cTn id="12" presetID="53" presetClass="entr" presetSubtype="16" fill="hold" grpId="0" nodeType="withEffect">
                                  <p:stCondLst>
                                    <p:cond delay="1000"/>
                                  </p:stCondLst>
                                  <p:childTnLst>
                                    <p:set>
                                      <p:cBhvr>
                                        <p:cTn id="13" dur="1" fill="hold">
                                          <p:stCondLst>
                                            <p:cond delay="0"/>
                                          </p:stCondLst>
                                        </p:cTn>
                                        <p:tgtEl>
                                          <p:spTgt spid="2"/>
                                        </p:tgtEl>
                                        <p:attrNameLst>
                                          <p:attrName>style.visibility</p:attrName>
                                        </p:attrNameLst>
                                      </p:cBhvr>
                                      <p:to>
                                        <p:strVal val="visible"/>
                                      </p:to>
                                    </p:set>
                                    <p:anim calcmode="lin" valueType="num">
                                      <p:cBhvr>
                                        <p:cTn id="14" dur="3000" fill="hold"/>
                                        <p:tgtEl>
                                          <p:spTgt spid="2"/>
                                        </p:tgtEl>
                                        <p:attrNameLst>
                                          <p:attrName>ppt_w</p:attrName>
                                        </p:attrNameLst>
                                      </p:cBhvr>
                                      <p:tavLst>
                                        <p:tav tm="0">
                                          <p:val>
                                            <p:fltVal val="0"/>
                                          </p:val>
                                        </p:tav>
                                        <p:tav tm="100000">
                                          <p:val>
                                            <p:strVal val="#ppt_w"/>
                                          </p:val>
                                        </p:tav>
                                      </p:tavLst>
                                    </p:anim>
                                    <p:anim calcmode="lin" valueType="num">
                                      <p:cBhvr>
                                        <p:cTn id="15" dur="3000" fill="hold"/>
                                        <p:tgtEl>
                                          <p:spTgt spid="2"/>
                                        </p:tgtEl>
                                        <p:attrNameLst>
                                          <p:attrName>ppt_h</p:attrName>
                                        </p:attrNameLst>
                                      </p:cBhvr>
                                      <p:tavLst>
                                        <p:tav tm="0">
                                          <p:val>
                                            <p:fltVal val="0"/>
                                          </p:val>
                                        </p:tav>
                                        <p:tav tm="100000">
                                          <p:val>
                                            <p:strVal val="#ppt_h"/>
                                          </p:val>
                                        </p:tav>
                                      </p:tavLst>
                                    </p:anim>
                                    <p:animEffect transition="in" filter="fade">
                                      <p:cBhvr>
                                        <p:cTn id="16" dur="3000"/>
                                        <p:tgtEl>
                                          <p:spTgt spid="2"/>
                                        </p:tgtEl>
                                      </p:cBhvr>
                                    </p:animEffect>
                                  </p:childTnLst>
                                </p:cTn>
                              </p:par>
                              <p:par>
                                <p:cTn id="17" presetID="8" presetClass="emph" presetSubtype="0" fill="hold" grpId="1" nodeType="withEffect">
                                  <p:stCondLst>
                                    <p:cond delay="1000"/>
                                  </p:stCondLst>
                                  <p:childTnLst>
                                    <p:animRot by="21600000">
                                      <p:cBhvr>
                                        <p:cTn id="18" dur="3000" fill="hold"/>
                                        <p:tgtEl>
                                          <p:spTgt spid="2"/>
                                        </p:tgtEl>
                                        <p:attrNameLst>
                                          <p:attrName>r</p:attrName>
                                        </p:attrNameLst>
                                      </p:cBhvr>
                                    </p:animRot>
                                  </p:childTnLst>
                                </p:cTn>
                              </p:par>
                              <p:par>
                                <p:cTn id="19" presetID="53" presetClass="entr" presetSubtype="16" fill="hold" grpId="0" nodeType="withEffect">
                                  <p:stCondLst>
                                    <p:cond delay="2000"/>
                                  </p:stCondLst>
                                  <p:childTnLst>
                                    <p:set>
                                      <p:cBhvr>
                                        <p:cTn id="20" dur="1" fill="hold">
                                          <p:stCondLst>
                                            <p:cond delay="0"/>
                                          </p:stCondLst>
                                        </p:cTn>
                                        <p:tgtEl>
                                          <p:spTgt spid="8"/>
                                        </p:tgtEl>
                                        <p:attrNameLst>
                                          <p:attrName>style.visibility</p:attrName>
                                        </p:attrNameLst>
                                      </p:cBhvr>
                                      <p:to>
                                        <p:strVal val="visible"/>
                                      </p:to>
                                    </p:set>
                                    <p:anim calcmode="lin" valueType="num">
                                      <p:cBhvr>
                                        <p:cTn id="21" dur="3000" fill="hold"/>
                                        <p:tgtEl>
                                          <p:spTgt spid="8"/>
                                        </p:tgtEl>
                                        <p:attrNameLst>
                                          <p:attrName>ppt_w</p:attrName>
                                        </p:attrNameLst>
                                      </p:cBhvr>
                                      <p:tavLst>
                                        <p:tav tm="0">
                                          <p:val>
                                            <p:fltVal val="0"/>
                                          </p:val>
                                        </p:tav>
                                        <p:tav tm="100000">
                                          <p:val>
                                            <p:strVal val="#ppt_w"/>
                                          </p:val>
                                        </p:tav>
                                      </p:tavLst>
                                    </p:anim>
                                    <p:anim calcmode="lin" valueType="num">
                                      <p:cBhvr>
                                        <p:cTn id="22" dur="3000" fill="hold"/>
                                        <p:tgtEl>
                                          <p:spTgt spid="8"/>
                                        </p:tgtEl>
                                        <p:attrNameLst>
                                          <p:attrName>ppt_h</p:attrName>
                                        </p:attrNameLst>
                                      </p:cBhvr>
                                      <p:tavLst>
                                        <p:tav tm="0">
                                          <p:val>
                                            <p:fltVal val="0"/>
                                          </p:val>
                                        </p:tav>
                                        <p:tav tm="100000">
                                          <p:val>
                                            <p:strVal val="#ppt_h"/>
                                          </p:val>
                                        </p:tav>
                                      </p:tavLst>
                                    </p:anim>
                                    <p:animEffect transition="in" filter="fade">
                                      <p:cBhvr>
                                        <p:cTn id="23" dur="3000"/>
                                        <p:tgtEl>
                                          <p:spTgt spid="8"/>
                                        </p:tgtEl>
                                      </p:cBhvr>
                                    </p:animEffect>
                                  </p:childTnLst>
                                </p:cTn>
                              </p:par>
                              <p:par>
                                <p:cTn id="24" presetID="8" presetClass="emph" presetSubtype="0" fill="hold" grpId="1" nodeType="withEffect">
                                  <p:stCondLst>
                                    <p:cond delay="2000"/>
                                  </p:stCondLst>
                                  <p:childTnLst>
                                    <p:animRot by="21600000">
                                      <p:cBhvr>
                                        <p:cTn id="25" dur="3000" fill="hold"/>
                                        <p:tgtEl>
                                          <p:spTgt spid="8"/>
                                        </p:tgtEl>
                                        <p:attrNameLst>
                                          <p:attrName>r</p:attrName>
                                        </p:attrNameLst>
                                      </p:cBhvr>
                                    </p:animRot>
                                  </p:childTnLst>
                                </p:cTn>
                              </p:par>
                              <p:par>
                                <p:cTn id="26" presetID="53" presetClass="entr" presetSubtype="16" fill="hold" grpId="0" nodeType="withEffect">
                                  <p:stCondLst>
                                    <p:cond delay="3000"/>
                                  </p:stCondLst>
                                  <p:childTnLst>
                                    <p:set>
                                      <p:cBhvr>
                                        <p:cTn id="27" dur="1" fill="hold">
                                          <p:stCondLst>
                                            <p:cond delay="0"/>
                                          </p:stCondLst>
                                        </p:cTn>
                                        <p:tgtEl>
                                          <p:spTgt spid="6"/>
                                        </p:tgtEl>
                                        <p:attrNameLst>
                                          <p:attrName>style.visibility</p:attrName>
                                        </p:attrNameLst>
                                      </p:cBhvr>
                                      <p:to>
                                        <p:strVal val="visible"/>
                                      </p:to>
                                    </p:set>
                                    <p:anim calcmode="lin" valueType="num">
                                      <p:cBhvr>
                                        <p:cTn id="28" dur="3000" fill="hold"/>
                                        <p:tgtEl>
                                          <p:spTgt spid="6"/>
                                        </p:tgtEl>
                                        <p:attrNameLst>
                                          <p:attrName>ppt_w</p:attrName>
                                        </p:attrNameLst>
                                      </p:cBhvr>
                                      <p:tavLst>
                                        <p:tav tm="0">
                                          <p:val>
                                            <p:fltVal val="0"/>
                                          </p:val>
                                        </p:tav>
                                        <p:tav tm="100000">
                                          <p:val>
                                            <p:strVal val="#ppt_w"/>
                                          </p:val>
                                        </p:tav>
                                      </p:tavLst>
                                    </p:anim>
                                    <p:anim calcmode="lin" valueType="num">
                                      <p:cBhvr>
                                        <p:cTn id="29" dur="3000" fill="hold"/>
                                        <p:tgtEl>
                                          <p:spTgt spid="6"/>
                                        </p:tgtEl>
                                        <p:attrNameLst>
                                          <p:attrName>ppt_h</p:attrName>
                                        </p:attrNameLst>
                                      </p:cBhvr>
                                      <p:tavLst>
                                        <p:tav tm="0">
                                          <p:val>
                                            <p:fltVal val="0"/>
                                          </p:val>
                                        </p:tav>
                                        <p:tav tm="100000">
                                          <p:val>
                                            <p:strVal val="#ppt_h"/>
                                          </p:val>
                                        </p:tav>
                                      </p:tavLst>
                                    </p:anim>
                                    <p:animEffect transition="in" filter="fade">
                                      <p:cBhvr>
                                        <p:cTn id="30" dur="3000"/>
                                        <p:tgtEl>
                                          <p:spTgt spid="6"/>
                                        </p:tgtEl>
                                      </p:cBhvr>
                                    </p:animEffect>
                                  </p:childTnLst>
                                </p:cTn>
                              </p:par>
                              <p:par>
                                <p:cTn id="31" presetID="8" presetClass="emph" presetSubtype="0" fill="hold" grpId="1" nodeType="withEffect">
                                  <p:stCondLst>
                                    <p:cond delay="3000"/>
                                  </p:stCondLst>
                                  <p:childTnLst>
                                    <p:animRot by="21600000">
                                      <p:cBhvr>
                                        <p:cTn id="32" dur="3000" fill="hold"/>
                                        <p:tgtEl>
                                          <p:spTgt spid="6"/>
                                        </p:tgtEl>
                                        <p:attrNameLst>
                                          <p:attrName>r</p:attrName>
                                        </p:attrNameLst>
                                      </p:cBhvr>
                                    </p:animRot>
                                  </p:childTnLst>
                                </p:cTn>
                              </p:par>
                            </p:childTnLst>
                          </p:cTn>
                        </p:par>
                        <p:par>
                          <p:cTn id="33" fill="hold">
                            <p:stCondLst>
                              <p:cond delay="6000"/>
                            </p:stCondLst>
                            <p:childTnLst>
                              <p:par>
                                <p:cTn id="34" presetID="10" presetClass="entr" presetSubtype="0"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6" grpId="0"/>
      <p:bldP spid="6" grpId="1"/>
      <p:bldP spid="8" grpId="0"/>
      <p:bldP spid="8" grpId="1"/>
      <p:bldP spid="11" grpId="0"/>
    </p:bldLst>
  </p:timing>
</p:sld>
</file>

<file path=ppt/slides/slide53.xml><?xml version="1.0" encoding="utf-8"?>
<p:sld xmlns:a="http://schemas.openxmlformats.org/drawingml/2006/main" xmlns:r="http://schemas.openxmlformats.org/officeDocument/2006/relationships" xmlns:p="http://schemas.openxmlformats.org/presentationml/2006/main" show="0">
  <p:cSld>
    <p:bg>
      <p:bgPr>
        <a:gradFill>
          <a:gsLst>
            <a:gs pos="82000">
              <a:srgbClr val="2B0303"/>
            </a:gs>
            <a:gs pos="0">
              <a:srgbClr val="680000"/>
            </a:gs>
          </a:gsLst>
          <a:path path="circle">
            <a:fillToRect l="50000" t="50000" r="50000" b="50000"/>
          </a:path>
        </a:gradFill>
        <a:effectLst/>
      </p:bgPr>
    </p:bg>
    <p:spTree>
      <p:nvGrpSpPr>
        <p:cNvPr id="1" name=""/>
        <p:cNvGrpSpPr/>
        <p:nvPr/>
      </p:nvGrpSpPr>
      <p:grpSpPr>
        <a:xfrm>
          <a:off x="0" y="0"/>
          <a:ext cx="0" cy="0"/>
          <a:chOff x="0" y="0"/>
          <a:chExt cx="0" cy="0"/>
        </a:xfrm>
      </p:grpSpPr>
      <p:pic>
        <p:nvPicPr>
          <p:cNvPr id="25" name="mong tay">
            <a:extLst>
              <a:ext uri="{FF2B5EF4-FFF2-40B4-BE49-F238E27FC236}">
                <a16:creationId xmlns:a16="http://schemas.microsoft.com/office/drawing/2014/main" id="{F11D391F-2755-4893-8E35-4CC2573D24B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63350" y="792758"/>
            <a:ext cx="1097280" cy="17466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lay tai">
            <a:extLst>
              <a:ext uri="{FF2B5EF4-FFF2-40B4-BE49-F238E27FC236}">
                <a16:creationId xmlns:a16="http://schemas.microsoft.com/office/drawing/2014/main" id="{4ABC2CBB-CEE4-42AD-B10D-8B132FB3E28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63350" y="4318552"/>
            <a:ext cx="1097280" cy="17466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nam tay">
            <a:extLst>
              <a:ext uri="{FF2B5EF4-FFF2-40B4-BE49-F238E27FC236}">
                <a16:creationId xmlns:a16="http://schemas.microsoft.com/office/drawing/2014/main" id="{56287FAB-C077-4B65-9BB4-0CEB28B7178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531370" y="4331884"/>
            <a:ext cx="1097280" cy="17466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cau khay">
            <a:extLst>
              <a:ext uri="{FF2B5EF4-FFF2-40B4-BE49-F238E27FC236}">
                <a16:creationId xmlns:a16="http://schemas.microsoft.com/office/drawing/2014/main" id="{581D4574-8D3F-4D41-8FC6-9651F97789CA}"/>
              </a:ext>
            </a:extLst>
          </p:cNvPr>
          <p:cNvPicPr>
            <a:picLocks noChangeAspect="1"/>
          </p:cNvPicPr>
          <p:nvPr/>
        </p:nvPicPr>
        <p:blipFill>
          <a:blip r:embed="rId5">
            <a:extLst>
              <a:ext uri="{28A0092B-C50C-407E-A947-70E740481C1C}">
                <a14:useLocalDpi xmlns:a14="http://schemas.microsoft.com/office/drawing/2010/main" val="0"/>
              </a:ext>
            </a:extLst>
          </a:blip>
          <a:srcRect l="10519" r="10519"/>
          <a:stretch/>
        </p:blipFill>
        <p:spPr>
          <a:xfrm>
            <a:off x="10531370" y="792758"/>
            <a:ext cx="1097280" cy="17466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Content Placeholder 4">
            <a:extLst>
              <a:ext uri="{FF2B5EF4-FFF2-40B4-BE49-F238E27FC236}">
                <a16:creationId xmlns:a16="http://schemas.microsoft.com/office/drawing/2014/main" id="{2A4B6076-BFE8-491A-9024-F1579A305A8D}"/>
              </a:ext>
            </a:extLst>
          </p:cNvPr>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2073356" y="1271674"/>
            <a:ext cx="8045285" cy="39335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ctangle: Rounded Corners 1">
            <a:extLst>
              <a:ext uri="{FF2B5EF4-FFF2-40B4-BE49-F238E27FC236}">
                <a16:creationId xmlns:a16="http://schemas.microsoft.com/office/drawing/2014/main" id="{86C50AAB-177F-4EB6-813F-9A8D871CD9EC}"/>
              </a:ext>
            </a:extLst>
          </p:cNvPr>
          <p:cNvSpPr/>
          <p:nvPr/>
        </p:nvSpPr>
        <p:spPr>
          <a:xfrm>
            <a:off x="2781300" y="2539448"/>
            <a:ext cx="6629400" cy="2274484"/>
          </a:xfrm>
          <a:prstGeom prst="roundRect">
            <a:avLst/>
          </a:prstGeom>
          <a:solidFill>
            <a:srgbClr val="34070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1589AD8-FE59-4541-A219-477366FA8EA0}"/>
              </a:ext>
            </a:extLst>
          </p:cNvPr>
          <p:cNvSpPr txBox="1"/>
          <p:nvPr/>
        </p:nvSpPr>
        <p:spPr>
          <a:xfrm>
            <a:off x="1017727" y="3373395"/>
            <a:ext cx="10610923"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600" spc="300">
                <a:solidFill>
                  <a:prstClr val="white"/>
                </a:solidFill>
                <a:latin typeface="UTM Iron Gothic" panose="02040603050506020204" pitchFamily="18" charset="0"/>
              </a:rPr>
              <a:t>BỐN ANH TÀI</a:t>
            </a:r>
            <a:endParaRPr kumimoji="0" lang="en-US" sz="9600" b="0" i="0" u="none" strike="noStrike" kern="1200" cap="none" spc="300" normalizeH="0" baseline="0" noProof="0" dirty="0">
              <a:ln>
                <a:noFill/>
              </a:ln>
              <a:solidFill>
                <a:prstClr val="white"/>
              </a:solidFill>
              <a:effectLst/>
              <a:uLnTx/>
              <a:uFillTx/>
              <a:latin typeface="UTM Iron Gothic" panose="02040603050506020204" pitchFamily="18" charset="0"/>
            </a:endParaRPr>
          </a:p>
        </p:txBody>
      </p:sp>
      <p:sp>
        <p:nvSpPr>
          <p:cNvPr id="8" name="TextBox 7">
            <a:extLst>
              <a:ext uri="{FF2B5EF4-FFF2-40B4-BE49-F238E27FC236}">
                <a16:creationId xmlns:a16="http://schemas.microsoft.com/office/drawing/2014/main" id="{0DF2E0EC-0D15-4800-9DDE-3750C4E4EF54}"/>
              </a:ext>
            </a:extLst>
          </p:cNvPr>
          <p:cNvSpPr txBox="1"/>
          <p:nvPr/>
        </p:nvSpPr>
        <p:spPr>
          <a:xfrm>
            <a:off x="1017727" y="2527752"/>
            <a:ext cx="10610923"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600" spc="300" noProof="0">
                <a:solidFill>
                  <a:prstClr val="white"/>
                </a:solidFill>
                <a:latin typeface="UTM Iron Gothic" panose="02040603050506020204" pitchFamily="18" charset="0"/>
              </a:rPr>
              <a:t>Tập đọc</a:t>
            </a:r>
            <a:endParaRPr kumimoji="0" lang="en-US" sz="6600" b="0" i="0" u="none" strike="noStrike" kern="1200" cap="none" spc="300" normalizeH="0" baseline="0" noProof="0" dirty="0">
              <a:ln>
                <a:noFill/>
              </a:ln>
              <a:solidFill>
                <a:prstClr val="white"/>
              </a:solidFill>
              <a:effectLst/>
              <a:uLnTx/>
              <a:uFillTx/>
              <a:latin typeface="UTM Iron Gothic" panose="02040603050506020204" pitchFamily="18" charset="0"/>
            </a:endParaRPr>
          </a:p>
        </p:txBody>
      </p:sp>
      <p:sp>
        <p:nvSpPr>
          <p:cNvPr id="11" name="TextBox 10">
            <a:extLst>
              <a:ext uri="{FF2B5EF4-FFF2-40B4-BE49-F238E27FC236}">
                <a16:creationId xmlns:a16="http://schemas.microsoft.com/office/drawing/2014/main" id="{29A31B45-B6DF-431D-86CF-8B559658201D}"/>
              </a:ext>
            </a:extLst>
          </p:cNvPr>
          <p:cNvSpPr txBox="1"/>
          <p:nvPr/>
        </p:nvSpPr>
        <p:spPr>
          <a:xfrm>
            <a:off x="1111990" y="5399455"/>
            <a:ext cx="1061092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spc="300">
                <a:solidFill>
                  <a:prstClr val="white"/>
                </a:solidFill>
                <a:latin typeface="UTM Iron Gothic" panose="02040603050506020204" pitchFamily="18" charset="0"/>
              </a:rPr>
              <a:t>Sách giáo khoa trang 4</a:t>
            </a:r>
            <a:endParaRPr kumimoji="0" lang="en-US" sz="4800" b="0" i="0" u="none" strike="noStrike" kern="1200" cap="none" spc="300" normalizeH="0" baseline="0" noProof="0" dirty="0">
              <a:ln>
                <a:noFill/>
              </a:ln>
              <a:solidFill>
                <a:prstClr val="white"/>
              </a:solidFill>
              <a:effectLst/>
              <a:uLnTx/>
              <a:uFillTx/>
              <a:latin typeface="UTM Iron Gothic" panose="02040603050506020204" pitchFamily="18" charset="0"/>
            </a:endParaRPr>
          </a:p>
        </p:txBody>
      </p:sp>
      <p:pic>
        <p:nvPicPr>
          <p:cNvPr id="17" name="Picture 17">
            <a:extLst>
              <a:ext uri="{FF2B5EF4-FFF2-40B4-BE49-F238E27FC236}">
                <a16:creationId xmlns:a16="http://schemas.microsoft.com/office/drawing/2014/main" id="{2566E24E-BA25-461C-9C40-86CE1F0D3E68}"/>
              </a:ext>
            </a:extLst>
          </p:cNvPr>
          <p:cNvPicPr>
            <a:picLocks noChangeAspect="1"/>
          </p:cNvPicPr>
          <p:nvPr/>
        </p:nvPicPr>
        <p:blipFill>
          <a:blip r:embed="rId7">
            <a:extLst>
              <a:ext uri="{28A0092B-C50C-407E-A947-70E740481C1C}">
                <a14:useLocalDpi xmlns:a14="http://schemas.microsoft.com/office/drawing/2010/main" val="0"/>
              </a:ext>
            </a:extLst>
          </a:blip>
          <a:srcRect l="1629" t="40" b="5320"/>
          <a:stretch>
            <a:fillRect/>
          </a:stretch>
        </p:blipFill>
        <p:spPr>
          <a:xfrm rot="16534926">
            <a:off x="-8221997" y="-6480186"/>
            <a:ext cx="5658656" cy="9678268"/>
          </a:xfrm>
          <a:custGeom>
            <a:avLst/>
            <a:gdLst>
              <a:gd name="connsiteX0" fmla="*/ 3794803 w 3794803"/>
              <a:gd name="connsiteY0" fmla="*/ 3245200 h 6490432"/>
              <a:gd name="connsiteX1" fmla="*/ 3794803 w 3794803"/>
              <a:gd name="connsiteY1" fmla="*/ 3245231 h 6490432"/>
              <a:gd name="connsiteX2" fmla="*/ 3785007 w 3794803"/>
              <a:gd name="connsiteY2" fmla="*/ 3577020 h 6490432"/>
              <a:gd name="connsiteX3" fmla="*/ 1897401 w 3794803"/>
              <a:gd name="connsiteY3" fmla="*/ 6490432 h 6490432"/>
              <a:gd name="connsiteX4" fmla="*/ 0 w 3794803"/>
              <a:gd name="connsiteY4" fmla="*/ 3245216 h 6490432"/>
              <a:gd name="connsiteX5" fmla="*/ 1897402 w 3794803"/>
              <a:gd name="connsiteY5" fmla="*/ 0 h 6490432"/>
              <a:gd name="connsiteX6" fmla="*/ 3785007 w 3794803"/>
              <a:gd name="connsiteY6" fmla="*/ 2913411 h 649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4803" h="6490432">
                <a:moveTo>
                  <a:pt x="3794803" y="3245200"/>
                </a:moveTo>
                <a:lnTo>
                  <a:pt x="3794803" y="3245231"/>
                </a:lnTo>
                <a:lnTo>
                  <a:pt x="3785007" y="3577020"/>
                </a:lnTo>
                <a:cubicBezTo>
                  <a:pt x="3687841" y="5213440"/>
                  <a:pt x="2879813" y="6490432"/>
                  <a:pt x="1897401" y="6490432"/>
                </a:cubicBezTo>
                <a:cubicBezTo>
                  <a:pt x="849495" y="6490431"/>
                  <a:pt x="0" y="5037498"/>
                  <a:pt x="0" y="3245216"/>
                </a:cubicBezTo>
                <a:cubicBezTo>
                  <a:pt x="0" y="1452933"/>
                  <a:pt x="849496" y="0"/>
                  <a:pt x="1897402" y="0"/>
                </a:cubicBezTo>
                <a:cubicBezTo>
                  <a:pt x="2879813" y="0"/>
                  <a:pt x="3687841" y="1276992"/>
                  <a:pt x="3785007" y="2913411"/>
                </a:cubicBezTo>
                <a:close/>
              </a:path>
            </a:pathLst>
          </a:custGeom>
        </p:spPr>
      </p:pic>
      <p:pic>
        <p:nvPicPr>
          <p:cNvPr id="19" name="Picture 18">
            <a:extLst>
              <a:ext uri="{FF2B5EF4-FFF2-40B4-BE49-F238E27FC236}">
                <a16:creationId xmlns:a16="http://schemas.microsoft.com/office/drawing/2014/main" id="{77299DE0-4050-4437-9771-EC570C4AB722}"/>
              </a:ext>
            </a:extLst>
          </p:cNvPr>
          <p:cNvPicPr>
            <a:picLocks noChangeAspect="1"/>
          </p:cNvPicPr>
          <p:nvPr/>
        </p:nvPicPr>
        <p:blipFill>
          <a:blip r:embed="rId7">
            <a:extLst>
              <a:ext uri="{28A0092B-C50C-407E-A947-70E740481C1C}">
                <a14:useLocalDpi xmlns:a14="http://schemas.microsoft.com/office/drawing/2010/main" val="0"/>
              </a:ext>
            </a:extLst>
          </a:blip>
          <a:srcRect l="1629" t="40" b="5320"/>
          <a:stretch>
            <a:fillRect/>
          </a:stretch>
        </p:blipFill>
        <p:spPr>
          <a:xfrm rot="15634218">
            <a:off x="13996223" y="-6987994"/>
            <a:ext cx="5658656" cy="9678268"/>
          </a:xfrm>
          <a:custGeom>
            <a:avLst/>
            <a:gdLst>
              <a:gd name="connsiteX0" fmla="*/ 3794803 w 3794803"/>
              <a:gd name="connsiteY0" fmla="*/ 3245200 h 6490432"/>
              <a:gd name="connsiteX1" fmla="*/ 3794803 w 3794803"/>
              <a:gd name="connsiteY1" fmla="*/ 3245231 h 6490432"/>
              <a:gd name="connsiteX2" fmla="*/ 3785007 w 3794803"/>
              <a:gd name="connsiteY2" fmla="*/ 3577020 h 6490432"/>
              <a:gd name="connsiteX3" fmla="*/ 1897401 w 3794803"/>
              <a:gd name="connsiteY3" fmla="*/ 6490432 h 6490432"/>
              <a:gd name="connsiteX4" fmla="*/ 0 w 3794803"/>
              <a:gd name="connsiteY4" fmla="*/ 3245216 h 6490432"/>
              <a:gd name="connsiteX5" fmla="*/ 1897402 w 3794803"/>
              <a:gd name="connsiteY5" fmla="*/ 0 h 6490432"/>
              <a:gd name="connsiteX6" fmla="*/ 3785007 w 3794803"/>
              <a:gd name="connsiteY6" fmla="*/ 2913411 h 649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4803" h="6490432">
                <a:moveTo>
                  <a:pt x="3794803" y="3245200"/>
                </a:moveTo>
                <a:lnTo>
                  <a:pt x="3794803" y="3245231"/>
                </a:lnTo>
                <a:lnTo>
                  <a:pt x="3785007" y="3577020"/>
                </a:lnTo>
                <a:cubicBezTo>
                  <a:pt x="3687841" y="5213440"/>
                  <a:pt x="2879813" y="6490432"/>
                  <a:pt x="1897401" y="6490432"/>
                </a:cubicBezTo>
                <a:cubicBezTo>
                  <a:pt x="849495" y="6490431"/>
                  <a:pt x="0" y="5037498"/>
                  <a:pt x="0" y="3245216"/>
                </a:cubicBezTo>
                <a:cubicBezTo>
                  <a:pt x="0" y="1452933"/>
                  <a:pt x="849496" y="0"/>
                  <a:pt x="1897402" y="0"/>
                </a:cubicBezTo>
                <a:cubicBezTo>
                  <a:pt x="2879813" y="0"/>
                  <a:pt x="3687841" y="1276992"/>
                  <a:pt x="3785007" y="2913411"/>
                </a:cubicBezTo>
                <a:close/>
              </a:path>
            </a:pathLst>
          </a:custGeom>
        </p:spPr>
      </p:pic>
      <p:pic>
        <p:nvPicPr>
          <p:cNvPr id="20" name="Picture 19">
            <a:extLst>
              <a:ext uri="{FF2B5EF4-FFF2-40B4-BE49-F238E27FC236}">
                <a16:creationId xmlns:a16="http://schemas.microsoft.com/office/drawing/2014/main" id="{9157247D-C2ED-47C9-8675-DAE132A478D7}"/>
              </a:ext>
            </a:extLst>
          </p:cNvPr>
          <p:cNvPicPr>
            <a:picLocks noChangeAspect="1"/>
          </p:cNvPicPr>
          <p:nvPr/>
        </p:nvPicPr>
        <p:blipFill>
          <a:blip r:embed="rId7">
            <a:extLst>
              <a:ext uri="{28A0092B-C50C-407E-A947-70E740481C1C}">
                <a14:useLocalDpi xmlns:a14="http://schemas.microsoft.com/office/drawing/2010/main" val="0"/>
              </a:ext>
            </a:extLst>
          </a:blip>
          <a:srcRect l="1629" t="40" b="5320"/>
          <a:stretch>
            <a:fillRect/>
          </a:stretch>
        </p:blipFill>
        <p:spPr>
          <a:xfrm rot="15547524">
            <a:off x="-7794900" y="3795392"/>
            <a:ext cx="5658656" cy="9678268"/>
          </a:xfrm>
          <a:custGeom>
            <a:avLst/>
            <a:gdLst>
              <a:gd name="connsiteX0" fmla="*/ 3794803 w 3794803"/>
              <a:gd name="connsiteY0" fmla="*/ 3245200 h 6490432"/>
              <a:gd name="connsiteX1" fmla="*/ 3794803 w 3794803"/>
              <a:gd name="connsiteY1" fmla="*/ 3245231 h 6490432"/>
              <a:gd name="connsiteX2" fmla="*/ 3785007 w 3794803"/>
              <a:gd name="connsiteY2" fmla="*/ 3577020 h 6490432"/>
              <a:gd name="connsiteX3" fmla="*/ 1897401 w 3794803"/>
              <a:gd name="connsiteY3" fmla="*/ 6490432 h 6490432"/>
              <a:gd name="connsiteX4" fmla="*/ 0 w 3794803"/>
              <a:gd name="connsiteY4" fmla="*/ 3245216 h 6490432"/>
              <a:gd name="connsiteX5" fmla="*/ 1897402 w 3794803"/>
              <a:gd name="connsiteY5" fmla="*/ 0 h 6490432"/>
              <a:gd name="connsiteX6" fmla="*/ 3785007 w 3794803"/>
              <a:gd name="connsiteY6" fmla="*/ 2913411 h 649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4803" h="6490432">
                <a:moveTo>
                  <a:pt x="3794803" y="3245200"/>
                </a:moveTo>
                <a:lnTo>
                  <a:pt x="3794803" y="3245231"/>
                </a:lnTo>
                <a:lnTo>
                  <a:pt x="3785007" y="3577020"/>
                </a:lnTo>
                <a:cubicBezTo>
                  <a:pt x="3687841" y="5213440"/>
                  <a:pt x="2879813" y="6490432"/>
                  <a:pt x="1897401" y="6490432"/>
                </a:cubicBezTo>
                <a:cubicBezTo>
                  <a:pt x="849495" y="6490431"/>
                  <a:pt x="0" y="5037498"/>
                  <a:pt x="0" y="3245216"/>
                </a:cubicBezTo>
                <a:cubicBezTo>
                  <a:pt x="0" y="1452933"/>
                  <a:pt x="849496" y="0"/>
                  <a:pt x="1897402" y="0"/>
                </a:cubicBezTo>
                <a:cubicBezTo>
                  <a:pt x="2879813" y="0"/>
                  <a:pt x="3687841" y="1276992"/>
                  <a:pt x="3785007" y="2913411"/>
                </a:cubicBezTo>
                <a:close/>
              </a:path>
            </a:pathLst>
          </a:custGeom>
        </p:spPr>
      </p:pic>
      <p:pic>
        <p:nvPicPr>
          <p:cNvPr id="21" name="Picture 20">
            <a:extLst>
              <a:ext uri="{FF2B5EF4-FFF2-40B4-BE49-F238E27FC236}">
                <a16:creationId xmlns:a16="http://schemas.microsoft.com/office/drawing/2014/main" id="{376FA1E7-9346-4495-BCC7-2A48B97DBFF5}"/>
              </a:ext>
            </a:extLst>
          </p:cNvPr>
          <p:cNvPicPr>
            <a:picLocks noChangeAspect="1"/>
          </p:cNvPicPr>
          <p:nvPr/>
        </p:nvPicPr>
        <p:blipFill>
          <a:blip r:embed="rId7">
            <a:extLst>
              <a:ext uri="{28A0092B-C50C-407E-A947-70E740481C1C}">
                <a14:useLocalDpi xmlns:a14="http://schemas.microsoft.com/office/drawing/2010/main" val="0"/>
              </a:ext>
            </a:extLst>
          </a:blip>
          <a:srcRect l="1629" t="40" b="5320"/>
          <a:stretch>
            <a:fillRect/>
          </a:stretch>
        </p:blipFill>
        <p:spPr>
          <a:xfrm rot="16880876">
            <a:off x="14607560" y="3700993"/>
            <a:ext cx="5658656" cy="9678268"/>
          </a:xfrm>
          <a:custGeom>
            <a:avLst/>
            <a:gdLst>
              <a:gd name="connsiteX0" fmla="*/ 3794803 w 3794803"/>
              <a:gd name="connsiteY0" fmla="*/ 3245200 h 6490432"/>
              <a:gd name="connsiteX1" fmla="*/ 3794803 w 3794803"/>
              <a:gd name="connsiteY1" fmla="*/ 3245231 h 6490432"/>
              <a:gd name="connsiteX2" fmla="*/ 3785007 w 3794803"/>
              <a:gd name="connsiteY2" fmla="*/ 3577020 h 6490432"/>
              <a:gd name="connsiteX3" fmla="*/ 1897401 w 3794803"/>
              <a:gd name="connsiteY3" fmla="*/ 6490432 h 6490432"/>
              <a:gd name="connsiteX4" fmla="*/ 0 w 3794803"/>
              <a:gd name="connsiteY4" fmla="*/ 3245216 h 6490432"/>
              <a:gd name="connsiteX5" fmla="*/ 1897402 w 3794803"/>
              <a:gd name="connsiteY5" fmla="*/ 0 h 6490432"/>
              <a:gd name="connsiteX6" fmla="*/ 3785007 w 3794803"/>
              <a:gd name="connsiteY6" fmla="*/ 2913411 h 649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4803" h="6490432">
                <a:moveTo>
                  <a:pt x="3794803" y="3245200"/>
                </a:moveTo>
                <a:lnTo>
                  <a:pt x="3794803" y="3245231"/>
                </a:lnTo>
                <a:lnTo>
                  <a:pt x="3785007" y="3577020"/>
                </a:lnTo>
                <a:cubicBezTo>
                  <a:pt x="3687841" y="5213440"/>
                  <a:pt x="2879813" y="6490432"/>
                  <a:pt x="1897401" y="6490432"/>
                </a:cubicBezTo>
                <a:cubicBezTo>
                  <a:pt x="849495" y="6490431"/>
                  <a:pt x="0" y="5037498"/>
                  <a:pt x="0" y="3245216"/>
                </a:cubicBezTo>
                <a:cubicBezTo>
                  <a:pt x="0" y="1452933"/>
                  <a:pt x="849496" y="0"/>
                  <a:pt x="1897402" y="0"/>
                </a:cubicBezTo>
                <a:cubicBezTo>
                  <a:pt x="2879813" y="0"/>
                  <a:pt x="3687841" y="1276992"/>
                  <a:pt x="3785007" y="2913411"/>
                </a:cubicBezTo>
                <a:close/>
              </a:path>
            </a:pathLst>
          </a:custGeom>
        </p:spPr>
      </p:pic>
    </p:spTree>
    <p:extLst>
      <p:ext uri="{BB962C8B-B14F-4D97-AF65-F5344CB8AC3E}">
        <p14:creationId xmlns:p14="http://schemas.microsoft.com/office/powerpoint/2010/main" val="30845769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3000" fill="hold"/>
                                        <p:tgtEl>
                                          <p:spTgt spid="7"/>
                                        </p:tgtEl>
                                        <p:attrNameLst>
                                          <p:attrName>ppt_w</p:attrName>
                                        </p:attrNameLst>
                                      </p:cBhvr>
                                      <p:tavLst>
                                        <p:tav tm="0">
                                          <p:val>
                                            <p:fltVal val="0"/>
                                          </p:val>
                                        </p:tav>
                                        <p:tav tm="100000">
                                          <p:val>
                                            <p:strVal val="#ppt_w"/>
                                          </p:val>
                                        </p:tav>
                                      </p:tavLst>
                                    </p:anim>
                                    <p:anim calcmode="lin" valueType="num">
                                      <p:cBhvr>
                                        <p:cTn id="8" dur="3000" fill="hold"/>
                                        <p:tgtEl>
                                          <p:spTgt spid="7"/>
                                        </p:tgtEl>
                                        <p:attrNameLst>
                                          <p:attrName>ppt_h</p:attrName>
                                        </p:attrNameLst>
                                      </p:cBhvr>
                                      <p:tavLst>
                                        <p:tav tm="0">
                                          <p:val>
                                            <p:fltVal val="0"/>
                                          </p:val>
                                        </p:tav>
                                        <p:tav tm="100000">
                                          <p:val>
                                            <p:strVal val="#ppt_h"/>
                                          </p:val>
                                        </p:tav>
                                      </p:tavLst>
                                    </p:anim>
                                    <p:animEffect transition="in" filter="fade">
                                      <p:cBhvr>
                                        <p:cTn id="9" dur="3000"/>
                                        <p:tgtEl>
                                          <p:spTgt spid="7"/>
                                        </p:tgtEl>
                                      </p:cBhvr>
                                    </p:animEffect>
                                  </p:childTnLst>
                                </p:cTn>
                              </p:par>
                              <p:par>
                                <p:cTn id="10" presetID="8" presetClass="emph" presetSubtype="0" fill="hold" nodeType="withEffect">
                                  <p:stCondLst>
                                    <p:cond delay="0"/>
                                  </p:stCondLst>
                                  <p:childTnLst>
                                    <p:animRot by="21600000">
                                      <p:cBhvr>
                                        <p:cTn id="11" dur="3000" fill="hold"/>
                                        <p:tgtEl>
                                          <p:spTgt spid="7"/>
                                        </p:tgtEl>
                                        <p:attrNameLst>
                                          <p:attrName>r</p:attrName>
                                        </p:attrNameLst>
                                      </p:cBhvr>
                                    </p:animRot>
                                  </p:childTnLst>
                                </p:cTn>
                              </p:par>
                              <p:par>
                                <p:cTn id="12" presetID="53" presetClass="entr" presetSubtype="16" fill="hold" grpId="0" nodeType="withEffect">
                                  <p:stCondLst>
                                    <p:cond delay="1000"/>
                                  </p:stCondLst>
                                  <p:childTnLst>
                                    <p:set>
                                      <p:cBhvr>
                                        <p:cTn id="13" dur="1" fill="hold">
                                          <p:stCondLst>
                                            <p:cond delay="0"/>
                                          </p:stCondLst>
                                        </p:cTn>
                                        <p:tgtEl>
                                          <p:spTgt spid="2"/>
                                        </p:tgtEl>
                                        <p:attrNameLst>
                                          <p:attrName>style.visibility</p:attrName>
                                        </p:attrNameLst>
                                      </p:cBhvr>
                                      <p:to>
                                        <p:strVal val="visible"/>
                                      </p:to>
                                    </p:set>
                                    <p:anim calcmode="lin" valueType="num">
                                      <p:cBhvr>
                                        <p:cTn id="14" dur="3000" fill="hold"/>
                                        <p:tgtEl>
                                          <p:spTgt spid="2"/>
                                        </p:tgtEl>
                                        <p:attrNameLst>
                                          <p:attrName>ppt_w</p:attrName>
                                        </p:attrNameLst>
                                      </p:cBhvr>
                                      <p:tavLst>
                                        <p:tav tm="0">
                                          <p:val>
                                            <p:fltVal val="0"/>
                                          </p:val>
                                        </p:tav>
                                        <p:tav tm="100000">
                                          <p:val>
                                            <p:strVal val="#ppt_w"/>
                                          </p:val>
                                        </p:tav>
                                      </p:tavLst>
                                    </p:anim>
                                    <p:anim calcmode="lin" valueType="num">
                                      <p:cBhvr>
                                        <p:cTn id="15" dur="3000" fill="hold"/>
                                        <p:tgtEl>
                                          <p:spTgt spid="2"/>
                                        </p:tgtEl>
                                        <p:attrNameLst>
                                          <p:attrName>ppt_h</p:attrName>
                                        </p:attrNameLst>
                                      </p:cBhvr>
                                      <p:tavLst>
                                        <p:tav tm="0">
                                          <p:val>
                                            <p:fltVal val="0"/>
                                          </p:val>
                                        </p:tav>
                                        <p:tav tm="100000">
                                          <p:val>
                                            <p:strVal val="#ppt_h"/>
                                          </p:val>
                                        </p:tav>
                                      </p:tavLst>
                                    </p:anim>
                                    <p:animEffect transition="in" filter="fade">
                                      <p:cBhvr>
                                        <p:cTn id="16" dur="3000"/>
                                        <p:tgtEl>
                                          <p:spTgt spid="2"/>
                                        </p:tgtEl>
                                      </p:cBhvr>
                                    </p:animEffect>
                                  </p:childTnLst>
                                </p:cTn>
                              </p:par>
                              <p:par>
                                <p:cTn id="17" presetID="8" presetClass="emph" presetSubtype="0" fill="hold" grpId="1" nodeType="withEffect">
                                  <p:stCondLst>
                                    <p:cond delay="1000"/>
                                  </p:stCondLst>
                                  <p:childTnLst>
                                    <p:animRot by="21600000">
                                      <p:cBhvr>
                                        <p:cTn id="18" dur="3000" fill="hold"/>
                                        <p:tgtEl>
                                          <p:spTgt spid="2"/>
                                        </p:tgtEl>
                                        <p:attrNameLst>
                                          <p:attrName>r</p:attrName>
                                        </p:attrNameLst>
                                      </p:cBhvr>
                                    </p:animRot>
                                  </p:childTnLst>
                                </p:cTn>
                              </p:par>
                              <p:par>
                                <p:cTn id="19" presetID="53" presetClass="entr" presetSubtype="16" fill="hold" grpId="0" nodeType="withEffect">
                                  <p:stCondLst>
                                    <p:cond delay="2000"/>
                                  </p:stCondLst>
                                  <p:childTnLst>
                                    <p:set>
                                      <p:cBhvr>
                                        <p:cTn id="20" dur="1" fill="hold">
                                          <p:stCondLst>
                                            <p:cond delay="0"/>
                                          </p:stCondLst>
                                        </p:cTn>
                                        <p:tgtEl>
                                          <p:spTgt spid="8"/>
                                        </p:tgtEl>
                                        <p:attrNameLst>
                                          <p:attrName>style.visibility</p:attrName>
                                        </p:attrNameLst>
                                      </p:cBhvr>
                                      <p:to>
                                        <p:strVal val="visible"/>
                                      </p:to>
                                    </p:set>
                                    <p:anim calcmode="lin" valueType="num">
                                      <p:cBhvr>
                                        <p:cTn id="21" dur="3000" fill="hold"/>
                                        <p:tgtEl>
                                          <p:spTgt spid="8"/>
                                        </p:tgtEl>
                                        <p:attrNameLst>
                                          <p:attrName>ppt_w</p:attrName>
                                        </p:attrNameLst>
                                      </p:cBhvr>
                                      <p:tavLst>
                                        <p:tav tm="0">
                                          <p:val>
                                            <p:fltVal val="0"/>
                                          </p:val>
                                        </p:tav>
                                        <p:tav tm="100000">
                                          <p:val>
                                            <p:strVal val="#ppt_w"/>
                                          </p:val>
                                        </p:tav>
                                      </p:tavLst>
                                    </p:anim>
                                    <p:anim calcmode="lin" valueType="num">
                                      <p:cBhvr>
                                        <p:cTn id="22" dur="3000" fill="hold"/>
                                        <p:tgtEl>
                                          <p:spTgt spid="8"/>
                                        </p:tgtEl>
                                        <p:attrNameLst>
                                          <p:attrName>ppt_h</p:attrName>
                                        </p:attrNameLst>
                                      </p:cBhvr>
                                      <p:tavLst>
                                        <p:tav tm="0">
                                          <p:val>
                                            <p:fltVal val="0"/>
                                          </p:val>
                                        </p:tav>
                                        <p:tav tm="100000">
                                          <p:val>
                                            <p:strVal val="#ppt_h"/>
                                          </p:val>
                                        </p:tav>
                                      </p:tavLst>
                                    </p:anim>
                                    <p:animEffect transition="in" filter="fade">
                                      <p:cBhvr>
                                        <p:cTn id="23" dur="3000"/>
                                        <p:tgtEl>
                                          <p:spTgt spid="8"/>
                                        </p:tgtEl>
                                      </p:cBhvr>
                                    </p:animEffect>
                                  </p:childTnLst>
                                </p:cTn>
                              </p:par>
                              <p:par>
                                <p:cTn id="24" presetID="8" presetClass="emph" presetSubtype="0" fill="hold" grpId="1" nodeType="withEffect">
                                  <p:stCondLst>
                                    <p:cond delay="2000"/>
                                  </p:stCondLst>
                                  <p:childTnLst>
                                    <p:animRot by="21600000">
                                      <p:cBhvr>
                                        <p:cTn id="25" dur="3000" fill="hold"/>
                                        <p:tgtEl>
                                          <p:spTgt spid="8"/>
                                        </p:tgtEl>
                                        <p:attrNameLst>
                                          <p:attrName>r</p:attrName>
                                        </p:attrNameLst>
                                      </p:cBhvr>
                                    </p:animRot>
                                  </p:childTnLst>
                                </p:cTn>
                              </p:par>
                              <p:par>
                                <p:cTn id="26" presetID="53" presetClass="entr" presetSubtype="16" fill="hold" grpId="0" nodeType="withEffect">
                                  <p:stCondLst>
                                    <p:cond delay="3000"/>
                                  </p:stCondLst>
                                  <p:childTnLst>
                                    <p:set>
                                      <p:cBhvr>
                                        <p:cTn id="27" dur="1" fill="hold">
                                          <p:stCondLst>
                                            <p:cond delay="0"/>
                                          </p:stCondLst>
                                        </p:cTn>
                                        <p:tgtEl>
                                          <p:spTgt spid="6"/>
                                        </p:tgtEl>
                                        <p:attrNameLst>
                                          <p:attrName>style.visibility</p:attrName>
                                        </p:attrNameLst>
                                      </p:cBhvr>
                                      <p:to>
                                        <p:strVal val="visible"/>
                                      </p:to>
                                    </p:set>
                                    <p:anim calcmode="lin" valueType="num">
                                      <p:cBhvr>
                                        <p:cTn id="28" dur="3000" fill="hold"/>
                                        <p:tgtEl>
                                          <p:spTgt spid="6"/>
                                        </p:tgtEl>
                                        <p:attrNameLst>
                                          <p:attrName>ppt_w</p:attrName>
                                        </p:attrNameLst>
                                      </p:cBhvr>
                                      <p:tavLst>
                                        <p:tav tm="0">
                                          <p:val>
                                            <p:fltVal val="0"/>
                                          </p:val>
                                        </p:tav>
                                        <p:tav tm="100000">
                                          <p:val>
                                            <p:strVal val="#ppt_w"/>
                                          </p:val>
                                        </p:tav>
                                      </p:tavLst>
                                    </p:anim>
                                    <p:anim calcmode="lin" valueType="num">
                                      <p:cBhvr>
                                        <p:cTn id="29" dur="3000" fill="hold"/>
                                        <p:tgtEl>
                                          <p:spTgt spid="6"/>
                                        </p:tgtEl>
                                        <p:attrNameLst>
                                          <p:attrName>ppt_h</p:attrName>
                                        </p:attrNameLst>
                                      </p:cBhvr>
                                      <p:tavLst>
                                        <p:tav tm="0">
                                          <p:val>
                                            <p:fltVal val="0"/>
                                          </p:val>
                                        </p:tav>
                                        <p:tav tm="100000">
                                          <p:val>
                                            <p:strVal val="#ppt_h"/>
                                          </p:val>
                                        </p:tav>
                                      </p:tavLst>
                                    </p:anim>
                                    <p:animEffect transition="in" filter="fade">
                                      <p:cBhvr>
                                        <p:cTn id="30" dur="3000"/>
                                        <p:tgtEl>
                                          <p:spTgt spid="6"/>
                                        </p:tgtEl>
                                      </p:cBhvr>
                                    </p:animEffect>
                                  </p:childTnLst>
                                </p:cTn>
                              </p:par>
                              <p:par>
                                <p:cTn id="31" presetID="8" presetClass="emph" presetSubtype="0" fill="hold" grpId="1" nodeType="withEffect">
                                  <p:stCondLst>
                                    <p:cond delay="3000"/>
                                  </p:stCondLst>
                                  <p:childTnLst>
                                    <p:animRot by="21600000">
                                      <p:cBhvr>
                                        <p:cTn id="32" dur="3000" fill="hold"/>
                                        <p:tgtEl>
                                          <p:spTgt spid="6"/>
                                        </p:tgtEl>
                                        <p:attrNameLst>
                                          <p:attrName>r</p:attrName>
                                        </p:attrNameLst>
                                      </p:cBhvr>
                                    </p:animRot>
                                  </p:childTnLst>
                                </p:cTn>
                              </p:par>
                            </p:childTnLst>
                          </p:cTn>
                        </p:par>
                        <p:par>
                          <p:cTn id="33" fill="hold">
                            <p:stCondLst>
                              <p:cond delay="6000"/>
                            </p:stCondLst>
                            <p:childTnLst>
                              <p:par>
                                <p:cTn id="34" presetID="10" presetClass="entr" presetSubtype="0"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6" grpId="0"/>
      <p:bldP spid="6" grpId="1"/>
      <p:bldP spid="8" grpId="0"/>
      <p:bldP spid="8" grpId="1"/>
      <p:bldP spid="11" grpId="0"/>
    </p:bld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2D106B28-2B7A-4EE8-B6CC-C3B2BA3B3906}"/>
              </a:ext>
            </a:extLst>
          </p:cNvPr>
          <p:cNvSpPr/>
          <p:nvPr/>
        </p:nvSpPr>
        <p:spPr>
          <a:xfrm>
            <a:off x="1091025" y="13716000"/>
            <a:ext cx="6629400" cy="2274484"/>
          </a:xfrm>
          <a:prstGeom prst="roundRect">
            <a:avLst/>
          </a:prstGeom>
          <a:solidFill>
            <a:srgbClr val="34070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BD42A43-FAB2-4DC8-989A-6AFFD24DE1BA}"/>
              </a:ext>
            </a:extLst>
          </p:cNvPr>
          <p:cNvSpPr txBox="1"/>
          <p:nvPr/>
        </p:nvSpPr>
        <p:spPr>
          <a:xfrm>
            <a:off x="1922006" y="13716000"/>
            <a:ext cx="4967437"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600" spc="300" noProof="0">
                <a:solidFill>
                  <a:prstClr val="white"/>
                </a:solidFill>
                <a:latin typeface="UTM Iron Gothic" panose="02040603050506020204" pitchFamily="18" charset="0"/>
              </a:rPr>
              <a:t>1. Luyện đọc</a:t>
            </a:r>
            <a:endParaRPr kumimoji="0" lang="en-US" sz="9600" b="0" i="0" u="none" strike="noStrike" kern="1200" cap="none" spc="300" normalizeH="0" baseline="0" noProof="0" dirty="0">
              <a:ln>
                <a:noFill/>
              </a:ln>
              <a:solidFill>
                <a:prstClr val="white"/>
              </a:solidFill>
              <a:effectLst/>
              <a:uLnTx/>
              <a:uFillTx/>
              <a:latin typeface="UTM Iron Gothic" panose="02040603050506020204" pitchFamily="18" charset="0"/>
            </a:endParaRPr>
          </a:p>
        </p:txBody>
      </p:sp>
      <p:sp>
        <p:nvSpPr>
          <p:cNvPr id="6" name="Rectangle: Rounded Corners 5">
            <a:extLst>
              <a:ext uri="{FF2B5EF4-FFF2-40B4-BE49-F238E27FC236}">
                <a16:creationId xmlns:a16="http://schemas.microsoft.com/office/drawing/2014/main" id="{65047A79-1999-4415-8E89-1F9A9D51C5B0}"/>
              </a:ext>
            </a:extLst>
          </p:cNvPr>
          <p:cNvSpPr/>
          <p:nvPr/>
        </p:nvSpPr>
        <p:spPr>
          <a:xfrm>
            <a:off x="1243425" y="13716000"/>
            <a:ext cx="6629400" cy="2274484"/>
          </a:xfrm>
          <a:prstGeom prst="roundRect">
            <a:avLst/>
          </a:pr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4BEB51D-A80A-485C-B341-4CFDDD76C7A5}"/>
              </a:ext>
            </a:extLst>
          </p:cNvPr>
          <p:cNvSpPr/>
          <p:nvPr/>
        </p:nvSpPr>
        <p:spPr>
          <a:xfrm>
            <a:off x="1000971" y="13716000"/>
            <a:ext cx="6629400" cy="2274484"/>
          </a:xfrm>
          <a:prstGeom prst="roundRect">
            <a:avLst/>
          </a:prstGeom>
          <a:noFill/>
          <a:ln w="38100">
            <a:solidFill>
              <a:schemeClr val="bg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peech Bubble: Rectangle with Corners Rounded 7">
            <a:extLst>
              <a:ext uri="{FF2B5EF4-FFF2-40B4-BE49-F238E27FC236}">
                <a16:creationId xmlns:a16="http://schemas.microsoft.com/office/drawing/2014/main" id="{DF7B8DD8-B37D-4B9F-A1DD-ADF8A2459277}"/>
              </a:ext>
            </a:extLst>
          </p:cNvPr>
          <p:cNvSpPr/>
          <p:nvPr/>
        </p:nvSpPr>
        <p:spPr>
          <a:xfrm>
            <a:off x="7078397" y="13716000"/>
            <a:ext cx="3719944" cy="2495550"/>
          </a:xfrm>
          <a:prstGeom prst="wedgeRoundRectCallout">
            <a:avLst>
              <a:gd name="adj1" fmla="val 26577"/>
              <a:gd name="adj2" fmla="val 78531"/>
              <a:gd name="adj3" fmla="val 16667"/>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9" name="Picture 8">
            <a:extLst>
              <a:ext uri="{FF2B5EF4-FFF2-40B4-BE49-F238E27FC236}">
                <a16:creationId xmlns:a16="http://schemas.microsoft.com/office/drawing/2014/main" id="{5B60D3B5-24DB-404B-B33D-562C8A3454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9251" y="13716000"/>
            <a:ext cx="2133738" cy="3221122"/>
          </a:xfrm>
          <a:prstGeom prst="rect">
            <a:avLst/>
          </a:prstGeom>
          <a:effectLst>
            <a:outerShdw blurRad="76200" dir="18900000" sy="23000" kx="-1200000" algn="bl" rotWithShape="0">
              <a:prstClr val="black">
                <a:alpha val="20000"/>
              </a:prstClr>
            </a:outerShdw>
          </a:effectLst>
        </p:spPr>
      </p:pic>
      <p:sp>
        <p:nvSpPr>
          <p:cNvPr id="10" name="TextBox 9">
            <a:extLst>
              <a:ext uri="{FF2B5EF4-FFF2-40B4-BE49-F238E27FC236}">
                <a16:creationId xmlns:a16="http://schemas.microsoft.com/office/drawing/2014/main" id="{6833EAE7-5BCB-42E5-9DBB-519060A20702}"/>
              </a:ext>
            </a:extLst>
          </p:cNvPr>
          <p:cNvSpPr txBox="1"/>
          <p:nvPr/>
        </p:nvSpPr>
        <p:spPr>
          <a:xfrm>
            <a:off x="7258505" y="13716000"/>
            <a:ext cx="3482685" cy="2062103"/>
          </a:xfrm>
          <a:prstGeom prst="rect">
            <a:avLst/>
          </a:prstGeom>
          <a:noFill/>
        </p:spPr>
        <p:txBody>
          <a:bodyPr wrap="square" rtlCol="0">
            <a:spAutoFit/>
          </a:bodyPr>
          <a:lstStyle/>
          <a:p>
            <a:pPr algn="just"/>
            <a:r>
              <a:rPr lang="en-US" sz="3200" b="1">
                <a:latin typeface="Tahoma" panose="020B0604030504040204" pitchFamily="34" charset="0"/>
                <a:ea typeface="Tahoma" panose="020B0604030504040204" pitchFamily="34" charset="0"/>
                <a:cs typeface="Tahoma" panose="020B0604030504040204" pitchFamily="34" charset="0"/>
              </a:rPr>
              <a:t>Đọc nội dung và cho biết bài đọc được chia làm mấy đoạn?</a:t>
            </a:r>
          </a:p>
        </p:txBody>
      </p:sp>
      <p:pic>
        <p:nvPicPr>
          <p:cNvPr id="11" name="Picture 10">
            <a:extLst>
              <a:ext uri="{FF2B5EF4-FFF2-40B4-BE49-F238E27FC236}">
                <a16:creationId xmlns:a16="http://schemas.microsoft.com/office/drawing/2014/main" id="{C8919677-CF5E-4EFA-8B7A-A1E282F132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7030" y="13716000"/>
            <a:ext cx="3738559" cy="2973854"/>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1714775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par>
                                <p:cTn id="10" presetID="8" presetClass="emph" presetSubtype="0" fill="hold" grpId="1" nodeType="withEffect">
                                  <p:stCondLst>
                                    <p:cond delay="0"/>
                                  </p:stCondLst>
                                  <p:childTnLst>
                                    <p:animRot by="21600000">
                                      <p:cBhvr>
                                        <p:cTn id="11" dur="1000" fill="hold"/>
                                        <p:tgtEl>
                                          <p:spTgt spid="3"/>
                                        </p:tgtEl>
                                        <p:attrNameLst>
                                          <p:attrName>r</p:attrName>
                                        </p:attrNameLst>
                                      </p:cBhvr>
                                    </p:animRot>
                                  </p:childTnLst>
                                </p:cTn>
                              </p:par>
                              <p:par>
                                <p:cTn id="12" presetID="53" presetClass="entr" presetSubtype="16"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Effect transition="in" filter="fade">
                                      <p:cBhvr>
                                        <p:cTn id="16" dur="1000"/>
                                        <p:tgtEl>
                                          <p:spTgt spid="6"/>
                                        </p:tgtEl>
                                      </p:cBhvr>
                                    </p:animEffect>
                                  </p:childTnLst>
                                </p:cTn>
                              </p:par>
                              <p:par>
                                <p:cTn id="17" presetID="8" presetClass="emph" presetSubtype="0" fill="hold" grpId="1" nodeType="withEffect">
                                  <p:stCondLst>
                                    <p:cond delay="0"/>
                                  </p:stCondLst>
                                  <p:childTnLst>
                                    <p:animRot by="21600000">
                                      <p:cBhvr>
                                        <p:cTn id="18" dur="1000" fill="hold"/>
                                        <p:tgtEl>
                                          <p:spTgt spid="6"/>
                                        </p:tgtEl>
                                        <p:attrNameLst>
                                          <p:attrName>r</p:attrName>
                                        </p:attrNameLst>
                                      </p:cBhvr>
                                    </p:animRot>
                                  </p:childTnLst>
                                </p:cTn>
                              </p:par>
                              <p:par>
                                <p:cTn id="19" presetID="53" presetClass="entr" presetSubtype="16"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Effect transition="in" filter="fade">
                                      <p:cBhvr>
                                        <p:cTn id="23" dur="1000"/>
                                        <p:tgtEl>
                                          <p:spTgt spid="7"/>
                                        </p:tgtEl>
                                      </p:cBhvr>
                                    </p:animEffect>
                                  </p:childTnLst>
                                </p:cTn>
                              </p:par>
                              <p:par>
                                <p:cTn id="24" presetID="8" presetClass="emph" presetSubtype="0" fill="hold" grpId="1" nodeType="withEffect">
                                  <p:stCondLst>
                                    <p:cond delay="0"/>
                                  </p:stCondLst>
                                  <p:childTnLst>
                                    <p:animRot by="21600000">
                                      <p:cBhvr>
                                        <p:cTn id="25" dur="1000" fill="hold"/>
                                        <p:tgtEl>
                                          <p:spTgt spid="7"/>
                                        </p:tgtEl>
                                        <p:attrNameLst>
                                          <p:attrName>r</p:attrName>
                                        </p:attrNameLst>
                                      </p:cBhvr>
                                    </p:animRot>
                                  </p:childTnLst>
                                </p:cTn>
                              </p:par>
                              <p:par>
                                <p:cTn id="26" presetID="53" presetClass="entr" presetSubtype="16" fill="hold" grpId="0" nodeType="withEffect">
                                  <p:stCondLst>
                                    <p:cond delay="1000"/>
                                  </p:stCondLst>
                                  <p:childTnLst>
                                    <p:set>
                                      <p:cBhvr>
                                        <p:cTn id="27" dur="1" fill="hold">
                                          <p:stCondLst>
                                            <p:cond delay="0"/>
                                          </p:stCondLst>
                                        </p:cTn>
                                        <p:tgtEl>
                                          <p:spTgt spid="4"/>
                                        </p:tgtEl>
                                        <p:attrNameLst>
                                          <p:attrName>style.visibility</p:attrName>
                                        </p:attrNameLst>
                                      </p:cBhvr>
                                      <p:to>
                                        <p:strVal val="visible"/>
                                      </p:to>
                                    </p:set>
                                    <p:anim calcmode="lin" valueType="num">
                                      <p:cBhvr>
                                        <p:cTn id="28" dur="1000" fill="hold"/>
                                        <p:tgtEl>
                                          <p:spTgt spid="4"/>
                                        </p:tgtEl>
                                        <p:attrNameLst>
                                          <p:attrName>ppt_w</p:attrName>
                                        </p:attrNameLst>
                                      </p:cBhvr>
                                      <p:tavLst>
                                        <p:tav tm="0">
                                          <p:val>
                                            <p:fltVal val="0"/>
                                          </p:val>
                                        </p:tav>
                                        <p:tav tm="100000">
                                          <p:val>
                                            <p:strVal val="#ppt_w"/>
                                          </p:val>
                                        </p:tav>
                                      </p:tavLst>
                                    </p:anim>
                                    <p:anim calcmode="lin" valueType="num">
                                      <p:cBhvr>
                                        <p:cTn id="29" dur="1000" fill="hold"/>
                                        <p:tgtEl>
                                          <p:spTgt spid="4"/>
                                        </p:tgtEl>
                                        <p:attrNameLst>
                                          <p:attrName>ppt_h</p:attrName>
                                        </p:attrNameLst>
                                      </p:cBhvr>
                                      <p:tavLst>
                                        <p:tav tm="0">
                                          <p:val>
                                            <p:fltVal val="0"/>
                                          </p:val>
                                        </p:tav>
                                        <p:tav tm="100000">
                                          <p:val>
                                            <p:strVal val="#ppt_h"/>
                                          </p:val>
                                        </p:tav>
                                      </p:tavLst>
                                    </p:anim>
                                    <p:animEffect transition="in" filter="fade">
                                      <p:cBhvr>
                                        <p:cTn id="30" dur="1000"/>
                                        <p:tgtEl>
                                          <p:spTgt spid="4"/>
                                        </p:tgtEl>
                                      </p:cBhvr>
                                    </p:animEffect>
                                  </p:childTnLst>
                                </p:cTn>
                              </p:par>
                              <p:par>
                                <p:cTn id="31" presetID="8" presetClass="emph" presetSubtype="0" fill="hold" grpId="1" nodeType="withEffect">
                                  <p:stCondLst>
                                    <p:cond delay="1000"/>
                                  </p:stCondLst>
                                  <p:childTnLst>
                                    <p:animRot by="21600000">
                                      <p:cBhvr>
                                        <p:cTn id="32" dur="1000" fill="hold"/>
                                        <p:tgtEl>
                                          <p:spTgt spid="4"/>
                                        </p:tgtEl>
                                        <p:attrNameLst>
                                          <p:attrName>r</p:attrName>
                                        </p:attrNameLst>
                                      </p:cBhvr>
                                    </p:animRot>
                                  </p:childTnLst>
                                </p:cTn>
                              </p:par>
                            </p:childTnLst>
                          </p:cTn>
                        </p:par>
                        <p:par>
                          <p:cTn id="33" fill="hold">
                            <p:stCondLst>
                              <p:cond delay="2000"/>
                            </p:stCondLst>
                            <p:childTnLst>
                              <p:par>
                                <p:cTn id="34" presetID="10" presetClass="entr" presetSubtype="0"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childTnLst>
                                </p:cTn>
                              </p:par>
                            </p:childTnLst>
                          </p:cTn>
                        </p:par>
                        <p:par>
                          <p:cTn id="37" fill="hold">
                            <p:stCondLst>
                              <p:cond delay="3000"/>
                            </p:stCondLst>
                            <p:childTnLst>
                              <p:par>
                                <p:cTn id="38" presetID="10" presetClass="entr" presetSubtype="0" fill="hold"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childTnLst>
                                </p:cTn>
                              </p:par>
                            </p:childTnLst>
                          </p:cTn>
                        </p:par>
                        <p:par>
                          <p:cTn id="41" fill="hold">
                            <p:stCondLst>
                              <p:cond delay="4000"/>
                            </p:stCondLst>
                            <p:childTnLst>
                              <p:par>
                                <p:cTn id="42" presetID="10" presetClass="entr" presetSubtype="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1000"/>
                                        <p:tgtEl>
                                          <p:spTgt spid="8"/>
                                        </p:tgtEl>
                                      </p:cBhvr>
                                    </p:animEffect>
                                  </p:childTnLst>
                                </p:cTn>
                              </p:par>
                            </p:childTnLst>
                          </p:cTn>
                        </p:par>
                        <p:par>
                          <p:cTn id="45" fill="hold">
                            <p:stCondLst>
                              <p:cond delay="5000"/>
                            </p:stCondLst>
                            <p:childTnLst>
                              <p:par>
                                <p:cTn id="46" presetID="10" presetClass="entr" presetSubtype="0"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p:bldP spid="4" grpId="1"/>
      <p:bldP spid="6" grpId="0" animBg="1"/>
      <p:bldP spid="6" grpId="1" animBg="1"/>
      <p:bldP spid="7" grpId="0" animBg="1"/>
      <p:bldP spid="7" grpId="1" animBg="1"/>
      <p:bldP spid="8" grpId="0" animBg="1"/>
      <p:bldP spid="10" grpId="0"/>
    </p:bld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2D106B28-2B7A-4EE8-B6CC-C3B2BA3B3906}"/>
              </a:ext>
            </a:extLst>
          </p:cNvPr>
          <p:cNvSpPr/>
          <p:nvPr/>
        </p:nvSpPr>
        <p:spPr>
          <a:xfrm>
            <a:off x="1091025" y="3680068"/>
            <a:ext cx="6629400" cy="2274484"/>
          </a:xfrm>
          <a:prstGeom prst="roundRect">
            <a:avLst/>
          </a:prstGeom>
          <a:solidFill>
            <a:srgbClr val="34070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BD42A43-FAB2-4DC8-989A-6AFFD24DE1BA}"/>
              </a:ext>
            </a:extLst>
          </p:cNvPr>
          <p:cNvSpPr txBox="1"/>
          <p:nvPr/>
        </p:nvSpPr>
        <p:spPr>
          <a:xfrm>
            <a:off x="1922006" y="3997487"/>
            <a:ext cx="4967437"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600" spc="300" noProof="0">
                <a:solidFill>
                  <a:prstClr val="white"/>
                </a:solidFill>
                <a:latin typeface="UTM Iron Gothic" panose="02040603050506020204" pitchFamily="18" charset="0"/>
              </a:rPr>
              <a:t>1. Luyện đọc</a:t>
            </a:r>
            <a:endParaRPr kumimoji="0" lang="en-US" sz="9600" b="0" i="0" u="none" strike="noStrike" kern="1200" cap="none" spc="300" normalizeH="0" baseline="0" noProof="0" dirty="0">
              <a:ln>
                <a:noFill/>
              </a:ln>
              <a:solidFill>
                <a:prstClr val="white"/>
              </a:solidFill>
              <a:effectLst/>
              <a:uLnTx/>
              <a:uFillTx/>
              <a:latin typeface="UTM Iron Gothic" panose="02040603050506020204" pitchFamily="18" charset="0"/>
            </a:endParaRPr>
          </a:p>
        </p:txBody>
      </p:sp>
      <p:sp>
        <p:nvSpPr>
          <p:cNvPr id="6" name="Rectangle: Rounded Corners 5">
            <a:extLst>
              <a:ext uri="{FF2B5EF4-FFF2-40B4-BE49-F238E27FC236}">
                <a16:creationId xmlns:a16="http://schemas.microsoft.com/office/drawing/2014/main" id="{65047A79-1999-4415-8E89-1F9A9D51C5B0}"/>
              </a:ext>
            </a:extLst>
          </p:cNvPr>
          <p:cNvSpPr/>
          <p:nvPr/>
        </p:nvSpPr>
        <p:spPr>
          <a:xfrm>
            <a:off x="1243425" y="3689304"/>
            <a:ext cx="6629400" cy="2274484"/>
          </a:xfrm>
          <a:prstGeom prst="roundRect">
            <a:avLst/>
          </a:pr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4BEB51D-A80A-485C-B341-4CFDDD76C7A5}"/>
              </a:ext>
            </a:extLst>
          </p:cNvPr>
          <p:cNvSpPr/>
          <p:nvPr/>
        </p:nvSpPr>
        <p:spPr>
          <a:xfrm>
            <a:off x="1000971" y="3575637"/>
            <a:ext cx="6629400" cy="2274484"/>
          </a:xfrm>
          <a:prstGeom prst="roundRect">
            <a:avLst/>
          </a:prstGeom>
          <a:noFill/>
          <a:ln w="38100">
            <a:solidFill>
              <a:schemeClr val="bg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peech Bubble: Rectangle with Corners Rounded 7">
            <a:extLst>
              <a:ext uri="{FF2B5EF4-FFF2-40B4-BE49-F238E27FC236}">
                <a16:creationId xmlns:a16="http://schemas.microsoft.com/office/drawing/2014/main" id="{DF7B8DD8-B37D-4B9F-A1DD-ADF8A2459277}"/>
              </a:ext>
            </a:extLst>
          </p:cNvPr>
          <p:cNvSpPr/>
          <p:nvPr/>
        </p:nvSpPr>
        <p:spPr>
          <a:xfrm>
            <a:off x="7078397" y="626615"/>
            <a:ext cx="3719944" cy="2495550"/>
          </a:xfrm>
          <a:prstGeom prst="wedgeRoundRectCallout">
            <a:avLst>
              <a:gd name="adj1" fmla="val 26577"/>
              <a:gd name="adj2" fmla="val 78531"/>
              <a:gd name="adj3" fmla="val 16667"/>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9" name="Picture 8">
            <a:extLst>
              <a:ext uri="{FF2B5EF4-FFF2-40B4-BE49-F238E27FC236}">
                <a16:creationId xmlns:a16="http://schemas.microsoft.com/office/drawing/2014/main" id="{5B60D3B5-24DB-404B-B33D-562C8A3454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9251" y="3294396"/>
            <a:ext cx="2133738" cy="3221122"/>
          </a:xfrm>
          <a:prstGeom prst="rect">
            <a:avLst/>
          </a:prstGeom>
          <a:effectLst>
            <a:outerShdw blurRad="76200" dir="18900000" sy="23000" kx="-1200000" algn="bl" rotWithShape="0">
              <a:prstClr val="black">
                <a:alpha val="20000"/>
              </a:prstClr>
            </a:outerShdw>
          </a:effectLst>
        </p:spPr>
      </p:pic>
      <p:sp>
        <p:nvSpPr>
          <p:cNvPr id="10" name="TextBox 9">
            <a:extLst>
              <a:ext uri="{FF2B5EF4-FFF2-40B4-BE49-F238E27FC236}">
                <a16:creationId xmlns:a16="http://schemas.microsoft.com/office/drawing/2014/main" id="{6833EAE7-5BCB-42E5-9DBB-519060A20702}"/>
              </a:ext>
            </a:extLst>
          </p:cNvPr>
          <p:cNvSpPr txBox="1"/>
          <p:nvPr/>
        </p:nvSpPr>
        <p:spPr>
          <a:xfrm>
            <a:off x="7258505" y="791432"/>
            <a:ext cx="3482685" cy="2062103"/>
          </a:xfrm>
          <a:prstGeom prst="rect">
            <a:avLst/>
          </a:prstGeom>
          <a:noFill/>
        </p:spPr>
        <p:txBody>
          <a:bodyPr wrap="square" rtlCol="0">
            <a:spAutoFit/>
          </a:bodyPr>
          <a:lstStyle/>
          <a:p>
            <a:pPr algn="just"/>
            <a:r>
              <a:rPr lang="en-US" sz="3200" b="1">
                <a:latin typeface="Tahoma" panose="020B0604030504040204" pitchFamily="34" charset="0"/>
                <a:ea typeface="Tahoma" panose="020B0604030504040204" pitchFamily="34" charset="0"/>
                <a:cs typeface="Tahoma" panose="020B0604030504040204" pitchFamily="34" charset="0"/>
              </a:rPr>
              <a:t>Đọc nội dung và cho biết bài đọc được chia làm mấy đoạn?</a:t>
            </a:r>
          </a:p>
        </p:txBody>
      </p:sp>
      <p:pic>
        <p:nvPicPr>
          <p:cNvPr id="11" name="Picture 10">
            <a:extLst>
              <a:ext uri="{FF2B5EF4-FFF2-40B4-BE49-F238E27FC236}">
                <a16:creationId xmlns:a16="http://schemas.microsoft.com/office/drawing/2014/main" id="{C8919677-CF5E-4EFA-8B7A-A1E282F132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7030" y="1023633"/>
            <a:ext cx="3738559" cy="2973854"/>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2054168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par>
                                <p:cTn id="10" presetID="8" presetClass="emph" presetSubtype="0" fill="hold" grpId="1" nodeType="withEffect">
                                  <p:stCondLst>
                                    <p:cond delay="0"/>
                                  </p:stCondLst>
                                  <p:childTnLst>
                                    <p:animRot by="21600000">
                                      <p:cBhvr>
                                        <p:cTn id="11" dur="1000" fill="hold"/>
                                        <p:tgtEl>
                                          <p:spTgt spid="3"/>
                                        </p:tgtEl>
                                        <p:attrNameLst>
                                          <p:attrName>r</p:attrName>
                                        </p:attrNameLst>
                                      </p:cBhvr>
                                    </p:animRot>
                                  </p:childTnLst>
                                </p:cTn>
                              </p:par>
                              <p:par>
                                <p:cTn id="12" presetID="53" presetClass="entr" presetSubtype="16"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Effect transition="in" filter="fade">
                                      <p:cBhvr>
                                        <p:cTn id="16" dur="1000"/>
                                        <p:tgtEl>
                                          <p:spTgt spid="6"/>
                                        </p:tgtEl>
                                      </p:cBhvr>
                                    </p:animEffect>
                                  </p:childTnLst>
                                </p:cTn>
                              </p:par>
                              <p:par>
                                <p:cTn id="17" presetID="8" presetClass="emph" presetSubtype="0" fill="hold" grpId="1" nodeType="withEffect">
                                  <p:stCondLst>
                                    <p:cond delay="0"/>
                                  </p:stCondLst>
                                  <p:childTnLst>
                                    <p:animRot by="21600000">
                                      <p:cBhvr>
                                        <p:cTn id="18" dur="1000" fill="hold"/>
                                        <p:tgtEl>
                                          <p:spTgt spid="6"/>
                                        </p:tgtEl>
                                        <p:attrNameLst>
                                          <p:attrName>r</p:attrName>
                                        </p:attrNameLst>
                                      </p:cBhvr>
                                    </p:animRot>
                                  </p:childTnLst>
                                </p:cTn>
                              </p:par>
                              <p:par>
                                <p:cTn id="19" presetID="53" presetClass="entr" presetSubtype="16"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Effect transition="in" filter="fade">
                                      <p:cBhvr>
                                        <p:cTn id="23" dur="1000"/>
                                        <p:tgtEl>
                                          <p:spTgt spid="7"/>
                                        </p:tgtEl>
                                      </p:cBhvr>
                                    </p:animEffect>
                                  </p:childTnLst>
                                </p:cTn>
                              </p:par>
                              <p:par>
                                <p:cTn id="24" presetID="8" presetClass="emph" presetSubtype="0" fill="hold" grpId="1" nodeType="withEffect">
                                  <p:stCondLst>
                                    <p:cond delay="0"/>
                                  </p:stCondLst>
                                  <p:childTnLst>
                                    <p:animRot by="21600000">
                                      <p:cBhvr>
                                        <p:cTn id="25" dur="1000" fill="hold"/>
                                        <p:tgtEl>
                                          <p:spTgt spid="7"/>
                                        </p:tgtEl>
                                        <p:attrNameLst>
                                          <p:attrName>r</p:attrName>
                                        </p:attrNameLst>
                                      </p:cBhvr>
                                    </p:animRot>
                                  </p:childTnLst>
                                </p:cTn>
                              </p:par>
                              <p:par>
                                <p:cTn id="26" presetID="53" presetClass="entr" presetSubtype="16" fill="hold" grpId="0" nodeType="withEffect">
                                  <p:stCondLst>
                                    <p:cond delay="1000"/>
                                  </p:stCondLst>
                                  <p:childTnLst>
                                    <p:set>
                                      <p:cBhvr>
                                        <p:cTn id="27" dur="1" fill="hold">
                                          <p:stCondLst>
                                            <p:cond delay="0"/>
                                          </p:stCondLst>
                                        </p:cTn>
                                        <p:tgtEl>
                                          <p:spTgt spid="4"/>
                                        </p:tgtEl>
                                        <p:attrNameLst>
                                          <p:attrName>style.visibility</p:attrName>
                                        </p:attrNameLst>
                                      </p:cBhvr>
                                      <p:to>
                                        <p:strVal val="visible"/>
                                      </p:to>
                                    </p:set>
                                    <p:anim calcmode="lin" valueType="num">
                                      <p:cBhvr>
                                        <p:cTn id="28" dur="1000" fill="hold"/>
                                        <p:tgtEl>
                                          <p:spTgt spid="4"/>
                                        </p:tgtEl>
                                        <p:attrNameLst>
                                          <p:attrName>ppt_w</p:attrName>
                                        </p:attrNameLst>
                                      </p:cBhvr>
                                      <p:tavLst>
                                        <p:tav tm="0">
                                          <p:val>
                                            <p:fltVal val="0"/>
                                          </p:val>
                                        </p:tav>
                                        <p:tav tm="100000">
                                          <p:val>
                                            <p:strVal val="#ppt_w"/>
                                          </p:val>
                                        </p:tav>
                                      </p:tavLst>
                                    </p:anim>
                                    <p:anim calcmode="lin" valueType="num">
                                      <p:cBhvr>
                                        <p:cTn id="29" dur="1000" fill="hold"/>
                                        <p:tgtEl>
                                          <p:spTgt spid="4"/>
                                        </p:tgtEl>
                                        <p:attrNameLst>
                                          <p:attrName>ppt_h</p:attrName>
                                        </p:attrNameLst>
                                      </p:cBhvr>
                                      <p:tavLst>
                                        <p:tav tm="0">
                                          <p:val>
                                            <p:fltVal val="0"/>
                                          </p:val>
                                        </p:tav>
                                        <p:tav tm="100000">
                                          <p:val>
                                            <p:strVal val="#ppt_h"/>
                                          </p:val>
                                        </p:tav>
                                      </p:tavLst>
                                    </p:anim>
                                    <p:animEffect transition="in" filter="fade">
                                      <p:cBhvr>
                                        <p:cTn id="30" dur="1000"/>
                                        <p:tgtEl>
                                          <p:spTgt spid="4"/>
                                        </p:tgtEl>
                                      </p:cBhvr>
                                    </p:animEffect>
                                  </p:childTnLst>
                                </p:cTn>
                              </p:par>
                              <p:par>
                                <p:cTn id="31" presetID="8" presetClass="emph" presetSubtype="0" fill="hold" grpId="1" nodeType="withEffect">
                                  <p:stCondLst>
                                    <p:cond delay="1000"/>
                                  </p:stCondLst>
                                  <p:childTnLst>
                                    <p:animRot by="21600000">
                                      <p:cBhvr>
                                        <p:cTn id="32" dur="1000" fill="hold"/>
                                        <p:tgtEl>
                                          <p:spTgt spid="4"/>
                                        </p:tgtEl>
                                        <p:attrNameLst>
                                          <p:attrName>r</p:attrName>
                                        </p:attrNameLst>
                                      </p:cBhvr>
                                    </p:animRot>
                                  </p:childTnLst>
                                </p:cTn>
                              </p:par>
                            </p:childTnLst>
                          </p:cTn>
                        </p:par>
                        <p:par>
                          <p:cTn id="33" fill="hold">
                            <p:stCondLst>
                              <p:cond delay="2000"/>
                            </p:stCondLst>
                            <p:childTnLst>
                              <p:par>
                                <p:cTn id="34" presetID="10" presetClass="entr" presetSubtype="0"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childTnLst>
                                </p:cTn>
                              </p:par>
                            </p:childTnLst>
                          </p:cTn>
                        </p:par>
                        <p:par>
                          <p:cTn id="37" fill="hold">
                            <p:stCondLst>
                              <p:cond delay="3000"/>
                            </p:stCondLst>
                            <p:childTnLst>
                              <p:par>
                                <p:cTn id="38" presetID="10" presetClass="entr" presetSubtype="0" fill="hold"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childTnLst>
                                </p:cTn>
                              </p:par>
                            </p:childTnLst>
                          </p:cTn>
                        </p:par>
                        <p:par>
                          <p:cTn id="41" fill="hold">
                            <p:stCondLst>
                              <p:cond delay="4000"/>
                            </p:stCondLst>
                            <p:childTnLst>
                              <p:par>
                                <p:cTn id="42" presetID="10" presetClass="entr" presetSubtype="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1000"/>
                                        <p:tgtEl>
                                          <p:spTgt spid="8"/>
                                        </p:tgtEl>
                                      </p:cBhvr>
                                    </p:animEffect>
                                  </p:childTnLst>
                                </p:cTn>
                              </p:par>
                            </p:childTnLst>
                          </p:cTn>
                        </p:par>
                        <p:par>
                          <p:cTn id="45" fill="hold">
                            <p:stCondLst>
                              <p:cond delay="5000"/>
                            </p:stCondLst>
                            <p:childTnLst>
                              <p:par>
                                <p:cTn id="46" presetID="10" presetClass="entr" presetSubtype="0"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p:bldP spid="4" grpId="1"/>
      <p:bldP spid="6" grpId="0" animBg="1"/>
      <p:bldP spid="6" grpId="1" animBg="1"/>
      <p:bldP spid="7" grpId="0" animBg="1"/>
      <p:bldP spid="7" grpId="1" animBg="1"/>
      <p:bldP spid="8" grpId="0" animBg="1"/>
      <p:bldP spid="10" grpId="0"/>
    </p:bld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DCA2E3D-A841-4D52-8068-EE75A2AE9D78}"/>
              </a:ext>
            </a:extLst>
          </p:cNvPr>
          <p:cNvSpPr/>
          <p:nvPr/>
        </p:nvSpPr>
        <p:spPr>
          <a:xfrm>
            <a:off x="216568" y="305068"/>
            <a:ext cx="11742821" cy="6247864"/>
          </a:xfrm>
          <a:prstGeom prst="roundRect">
            <a:avLst>
              <a:gd name="adj" fmla="val 13201"/>
            </a:avLst>
          </a:prstGeom>
          <a:solidFill>
            <a:schemeClr val="bg1">
              <a:alpha val="9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833EAE7-5BCB-42E5-9DBB-519060A20702}"/>
              </a:ext>
            </a:extLst>
          </p:cNvPr>
          <p:cNvSpPr txBox="1"/>
          <p:nvPr/>
        </p:nvSpPr>
        <p:spPr>
          <a:xfrm>
            <a:off x="422564" y="13716000"/>
            <a:ext cx="11346871" cy="6309420"/>
          </a:xfrm>
          <a:prstGeom prst="rect">
            <a:avLst/>
          </a:prstGeom>
          <a:noFill/>
        </p:spPr>
        <p:txBody>
          <a:bodyPr wrap="square" rtlCol="0">
            <a:spAutoFit/>
          </a:bodyPr>
          <a:lstStyle/>
          <a:p>
            <a:pPr algn="ctr"/>
            <a:r>
              <a:rPr lang="vi-VN" sz="2600" b="1">
                <a:latin typeface="Tahoma" panose="020B0604030504040204" pitchFamily="34" charset="0"/>
                <a:ea typeface="Tahoma" panose="020B0604030504040204" pitchFamily="34" charset="0"/>
                <a:cs typeface="Tahoma" panose="020B0604030504040204" pitchFamily="34" charset="0"/>
              </a:rPr>
              <a:t>Bốn anh tài</a:t>
            </a:r>
          </a:p>
          <a:p>
            <a:pPr indent="241300"/>
            <a:r>
              <a:rPr lang="vi-VN" sz="2000" b="1">
                <a:latin typeface="Tahoma" panose="020B0604030504040204" pitchFamily="34" charset="0"/>
                <a:ea typeface="Tahoma" panose="020B0604030504040204" pitchFamily="34" charset="0"/>
                <a:cs typeface="Tahoma" panose="020B0604030504040204" pitchFamily="34" charset="0"/>
              </a:rPr>
              <a:t>   Ngày xưa, ở bản kia có một chú bé tuy nhỏ người nhưng ăn một lúc hết chín chõ xôi. Dân bản đặt tên cho chú là Cẩu Khây. Cẩu Khây lên mười tuổi, sức đã bằng trai mười tám; mười lăm tuổi đã tinh thông võ nghệ.</a:t>
            </a:r>
          </a:p>
          <a:p>
            <a:pPr indent="241300"/>
            <a:r>
              <a:rPr lang="vi-VN" sz="2000" b="1">
                <a:latin typeface="Tahoma" panose="020B0604030504040204" pitchFamily="34" charset="0"/>
                <a:ea typeface="Tahoma" panose="020B0604030504040204" pitchFamily="34" charset="0"/>
                <a:cs typeface="Tahoma" panose="020B0604030504040204" pitchFamily="34" charset="0"/>
              </a:rPr>
              <a:t>   Hồi ấy, trong vùng xuất hiện một con yêu tinh chuyên bắt người và súc vật. Chẳng mấy chốc, làng bản tan hoang, nhiều nơi không còn ai sống sót. Thương dân bản, Cẩu Khây quyết chí lên đường diệt trừ yêu tinh.</a:t>
            </a:r>
          </a:p>
          <a:p>
            <a:pPr indent="241300"/>
            <a:r>
              <a:rPr lang="vi-VN" sz="2000" b="1">
                <a:latin typeface="Tahoma" panose="020B0604030504040204" pitchFamily="34" charset="0"/>
                <a:ea typeface="Tahoma" panose="020B0604030504040204" pitchFamily="34" charset="0"/>
                <a:cs typeface="Tahoma" panose="020B0604030504040204" pitchFamily="34" charset="0"/>
              </a:rPr>
              <a:t>   Đến một cánh đồng khô cạn, Cẩu Khây thấy một cậu bé vạm vỡ đang dùng tay làm vồ đóng cọc để đắp đập dẫn nước vào ruộng. Mỗi quả đấm của cậu giáng xuống, cọc tre thụt sâu hàng gang tay. Hỏi chuyện, Cẩu Khây biết tên cậu là Nắm Tay Đóng Cọc. Nắm Tay Đóng Cọc sốt sắng xin được cùng Cẩu Khây đi diệt trừ yêu tinh.</a:t>
            </a:r>
          </a:p>
          <a:p>
            <a:pPr indent="241300"/>
            <a:r>
              <a:rPr lang="vi-VN" sz="2000" b="1">
                <a:latin typeface="Tahoma" panose="020B0604030504040204" pitchFamily="34" charset="0"/>
                <a:ea typeface="Tahoma" panose="020B0604030504040204" pitchFamily="34" charset="0"/>
                <a:cs typeface="Tahoma" panose="020B0604030504040204" pitchFamily="34" charset="0"/>
              </a:rPr>
              <a:t>   Đến một vùng khác, hai người nghe có tiếng tát nước ầm ầm. Họ ngạc nhiên thấy một cậu bé đang lấy vành tai tát nước suối lên một thửa ruộng cao bằng mái nhà. Nghe Cẩu Khây nói chuyện, Lấy Tai Tát Nước hăm hở cùng hai bạn lên đường.</a:t>
            </a:r>
          </a:p>
          <a:p>
            <a:pPr indent="241300"/>
            <a:r>
              <a:rPr lang="vi-VN" sz="2000" b="1">
                <a:latin typeface="Tahoma" panose="020B0604030504040204" pitchFamily="34" charset="0"/>
                <a:ea typeface="Tahoma" panose="020B0604030504040204" pitchFamily="34" charset="0"/>
                <a:cs typeface="Tahoma" panose="020B0604030504040204" pitchFamily="34" charset="0"/>
              </a:rPr>
              <a:t>   Đi được ít lâu, ba người lại gặp một cậu bé đang ngồi dưới gốc cây, lấy móng tay đục gỗ thành lòng máng dẫn nước vào ruộng. Cẩu Khây cùng các bạn đến làm quen và nói rõ chí hướng của ba người. Móng Tay Đục Máng hăng hái xin được làm em út đi theo.</a:t>
            </a:r>
          </a:p>
          <a:p>
            <a:pPr indent="7362825"/>
            <a:r>
              <a:rPr lang="en-US" sz="2000" b="1">
                <a:latin typeface="Tahoma" panose="020B0604030504040204" pitchFamily="34" charset="0"/>
                <a:ea typeface="Tahoma" panose="020B0604030504040204" pitchFamily="34" charset="0"/>
                <a:cs typeface="Tahoma" panose="020B0604030504040204" pitchFamily="34" charset="0"/>
              </a:rPr>
              <a:t>             </a:t>
            </a:r>
            <a:r>
              <a:rPr lang="vi-VN" sz="2000" b="1">
                <a:latin typeface="Tahoma" panose="020B0604030504040204" pitchFamily="34" charset="0"/>
                <a:ea typeface="Tahoma" panose="020B0604030504040204" pitchFamily="34" charset="0"/>
                <a:cs typeface="Tahoma" panose="020B0604030504040204" pitchFamily="34" charset="0"/>
              </a:rPr>
              <a:t>(còn nữa)</a:t>
            </a:r>
          </a:p>
          <a:p>
            <a:pPr indent="7362825"/>
            <a:r>
              <a:rPr lang="vi-VN" sz="2000" b="1">
                <a:latin typeface="Tahoma" panose="020B0604030504040204" pitchFamily="34" charset="0"/>
                <a:ea typeface="Tahoma" panose="020B0604030504040204" pitchFamily="34" charset="0"/>
                <a:cs typeface="Tahoma" panose="020B0604030504040204" pitchFamily="34" charset="0"/>
              </a:rPr>
              <a:t>TRUYỆN CỔ DÂN TỘC TÀY</a:t>
            </a:r>
          </a:p>
        </p:txBody>
      </p:sp>
    </p:spTree>
    <p:extLst>
      <p:ext uri="{BB962C8B-B14F-4D97-AF65-F5344CB8AC3E}">
        <p14:creationId xmlns:p14="http://schemas.microsoft.com/office/powerpoint/2010/main" val="3119636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DCA2E3D-A841-4D52-8068-EE75A2AE9D78}"/>
              </a:ext>
            </a:extLst>
          </p:cNvPr>
          <p:cNvSpPr/>
          <p:nvPr/>
        </p:nvSpPr>
        <p:spPr>
          <a:xfrm>
            <a:off x="216568" y="305068"/>
            <a:ext cx="11742821" cy="6247864"/>
          </a:xfrm>
          <a:prstGeom prst="roundRect">
            <a:avLst>
              <a:gd name="adj" fmla="val 13201"/>
            </a:avLst>
          </a:prstGeom>
          <a:solidFill>
            <a:schemeClr val="bg1">
              <a:alpha val="9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833EAE7-5BCB-42E5-9DBB-519060A20702}"/>
              </a:ext>
            </a:extLst>
          </p:cNvPr>
          <p:cNvSpPr txBox="1"/>
          <p:nvPr/>
        </p:nvSpPr>
        <p:spPr>
          <a:xfrm>
            <a:off x="422564" y="305068"/>
            <a:ext cx="11346871" cy="6309420"/>
          </a:xfrm>
          <a:prstGeom prst="rect">
            <a:avLst/>
          </a:prstGeom>
          <a:noFill/>
        </p:spPr>
        <p:txBody>
          <a:bodyPr wrap="square" rtlCol="0">
            <a:spAutoFit/>
          </a:bodyPr>
          <a:lstStyle/>
          <a:p>
            <a:pPr algn="ctr"/>
            <a:r>
              <a:rPr lang="vi-VN" sz="2600" b="1">
                <a:latin typeface="Tahoma" panose="020B0604030504040204" pitchFamily="34" charset="0"/>
                <a:ea typeface="Tahoma" panose="020B0604030504040204" pitchFamily="34" charset="0"/>
                <a:cs typeface="Tahoma" panose="020B0604030504040204" pitchFamily="34" charset="0"/>
              </a:rPr>
              <a:t>Bốn anh tài</a:t>
            </a:r>
          </a:p>
          <a:p>
            <a:pPr indent="241300"/>
            <a:r>
              <a:rPr lang="vi-VN" sz="2000" b="1">
                <a:latin typeface="Tahoma" panose="020B0604030504040204" pitchFamily="34" charset="0"/>
                <a:ea typeface="Tahoma" panose="020B0604030504040204" pitchFamily="34" charset="0"/>
                <a:cs typeface="Tahoma" panose="020B0604030504040204" pitchFamily="34" charset="0"/>
              </a:rPr>
              <a:t>   Ngày xưa, ở bản kia có một chú bé tuy nhỏ người nhưng ăn một lúc hết chín chõ xôi. Dân bản đặt tên cho chú là Cẩu Khây. Cẩu Khây lên mười tuổi, sức đã bằng trai mười tám; mười lăm tuổi đã tinh thông võ nghệ.</a:t>
            </a:r>
          </a:p>
          <a:p>
            <a:pPr indent="241300"/>
            <a:r>
              <a:rPr lang="vi-VN" sz="2000" b="1">
                <a:latin typeface="Tahoma" panose="020B0604030504040204" pitchFamily="34" charset="0"/>
                <a:ea typeface="Tahoma" panose="020B0604030504040204" pitchFamily="34" charset="0"/>
                <a:cs typeface="Tahoma" panose="020B0604030504040204" pitchFamily="34" charset="0"/>
              </a:rPr>
              <a:t>   Hồi ấy, trong vùng xuất hiện một con yêu tinh chuyên bắt người và súc vật. Chẳng mấy chốc, làng bản tan hoang, nhiều nơi không còn ai sống sót. Thương dân bản, Cẩu Khây quyết chí lên đường diệt trừ yêu tinh.</a:t>
            </a:r>
          </a:p>
          <a:p>
            <a:pPr indent="241300"/>
            <a:r>
              <a:rPr lang="vi-VN" sz="2000" b="1">
                <a:latin typeface="Tahoma" panose="020B0604030504040204" pitchFamily="34" charset="0"/>
                <a:ea typeface="Tahoma" panose="020B0604030504040204" pitchFamily="34" charset="0"/>
                <a:cs typeface="Tahoma" panose="020B0604030504040204" pitchFamily="34" charset="0"/>
              </a:rPr>
              <a:t>   Đến một cánh đồng khô cạn, Cẩu Khây thấy một cậu bé vạm vỡ đang dùng tay làm vồ đóng cọc để đắp đập dẫn nước vào ruộng. Mỗi quả đấm của cậu giáng xuống, cọc tre thụt sâu hàng gang tay. Hỏi chuyện, Cẩu Khây biết tên cậu là Nắm Tay Đóng Cọc. Nắm Tay Đóng Cọc sốt sắng xin được cùng Cẩu Khây đi diệt trừ yêu tinh.</a:t>
            </a:r>
          </a:p>
          <a:p>
            <a:pPr indent="241300"/>
            <a:r>
              <a:rPr lang="vi-VN" sz="2000" b="1">
                <a:latin typeface="Tahoma" panose="020B0604030504040204" pitchFamily="34" charset="0"/>
                <a:ea typeface="Tahoma" panose="020B0604030504040204" pitchFamily="34" charset="0"/>
                <a:cs typeface="Tahoma" panose="020B0604030504040204" pitchFamily="34" charset="0"/>
              </a:rPr>
              <a:t>   Đến một vùng khác, hai người nghe có tiếng tát nước ầm ầm. Họ ngạc nhiên thấy một cậu bé đang lấy vành tai tát nước suối lên một thửa ruộng cao bằng mái nhà. Nghe Cẩu Khây nói chuyện, Lấy Tai Tát Nước hăm hở cùng hai bạn lên đường.</a:t>
            </a:r>
          </a:p>
          <a:p>
            <a:pPr indent="241300"/>
            <a:r>
              <a:rPr lang="vi-VN" sz="2000" b="1">
                <a:latin typeface="Tahoma" panose="020B0604030504040204" pitchFamily="34" charset="0"/>
                <a:ea typeface="Tahoma" panose="020B0604030504040204" pitchFamily="34" charset="0"/>
                <a:cs typeface="Tahoma" panose="020B0604030504040204" pitchFamily="34" charset="0"/>
              </a:rPr>
              <a:t>   Đi được ít lâu, ba người lại gặp một cậu bé đang ngồi dưới gốc cây, lấy móng tay đục gỗ thành lòng máng dẫn nước vào ruộng. Cẩu Khây cùng các bạn đến làm quen và nói rõ chí hướng của ba người. Móng Tay Đục Máng hăng hái xin được làm em út đi theo.</a:t>
            </a:r>
          </a:p>
          <a:p>
            <a:pPr indent="7362825"/>
            <a:r>
              <a:rPr lang="en-US" sz="2000" b="1">
                <a:latin typeface="Tahoma" panose="020B0604030504040204" pitchFamily="34" charset="0"/>
                <a:ea typeface="Tahoma" panose="020B0604030504040204" pitchFamily="34" charset="0"/>
                <a:cs typeface="Tahoma" panose="020B0604030504040204" pitchFamily="34" charset="0"/>
              </a:rPr>
              <a:t>             </a:t>
            </a:r>
            <a:r>
              <a:rPr lang="vi-VN" sz="2000" b="1">
                <a:latin typeface="Tahoma" panose="020B0604030504040204" pitchFamily="34" charset="0"/>
                <a:ea typeface="Tahoma" panose="020B0604030504040204" pitchFamily="34" charset="0"/>
                <a:cs typeface="Tahoma" panose="020B0604030504040204" pitchFamily="34" charset="0"/>
              </a:rPr>
              <a:t>(còn nữa)</a:t>
            </a:r>
          </a:p>
          <a:p>
            <a:pPr indent="7362825"/>
            <a:r>
              <a:rPr lang="vi-VN" sz="2000" b="1">
                <a:latin typeface="Tahoma" panose="020B0604030504040204" pitchFamily="34" charset="0"/>
                <a:ea typeface="Tahoma" panose="020B0604030504040204" pitchFamily="34" charset="0"/>
                <a:cs typeface="Tahoma" panose="020B0604030504040204" pitchFamily="34" charset="0"/>
              </a:rPr>
              <a:t>TRUYỆN CỔ DÂN TỘC TÀY</a:t>
            </a:r>
          </a:p>
        </p:txBody>
      </p:sp>
    </p:spTree>
    <p:extLst>
      <p:ext uri="{BB962C8B-B14F-4D97-AF65-F5344CB8AC3E}">
        <p14:creationId xmlns:p14="http://schemas.microsoft.com/office/powerpoint/2010/main" val="2729854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hidden="1">
            <a:extLst>
              <a:ext uri="{FF2B5EF4-FFF2-40B4-BE49-F238E27FC236}">
                <a16:creationId xmlns:a16="http://schemas.microsoft.com/office/drawing/2014/main" id="{E765920E-4251-400C-A584-49820EF86DC0}"/>
              </a:ext>
            </a:extLst>
          </p:cNvPr>
          <p:cNvGrpSpPr/>
          <p:nvPr/>
        </p:nvGrpSpPr>
        <p:grpSpPr>
          <a:xfrm flipH="1">
            <a:off x="6458730" y="5945863"/>
            <a:ext cx="5588294" cy="474304"/>
            <a:chOff x="396540" y="859316"/>
            <a:chExt cx="5588294" cy="474304"/>
          </a:xfrm>
          <a:effectLst>
            <a:glow rad="50800">
              <a:srgbClr val="00B0F0">
                <a:alpha val="27000"/>
              </a:srgbClr>
            </a:glow>
          </a:effectLst>
        </p:grpSpPr>
        <p:cxnSp>
          <p:nvCxnSpPr>
            <p:cNvPr id="27" name="Straight Connector 26" hidden="1">
              <a:extLst>
                <a:ext uri="{FF2B5EF4-FFF2-40B4-BE49-F238E27FC236}">
                  <a16:creationId xmlns:a16="http://schemas.microsoft.com/office/drawing/2014/main" id="{72CA0E71-EA2B-4EE6-B075-B4F5944D580A}"/>
                </a:ext>
              </a:extLst>
            </p:cNvPr>
            <p:cNvCxnSpPr/>
            <p:nvPr/>
          </p:nvCxnSpPr>
          <p:spPr>
            <a:xfrm>
              <a:off x="396540" y="861141"/>
              <a:ext cx="164151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hidden="1">
              <a:extLst>
                <a:ext uri="{FF2B5EF4-FFF2-40B4-BE49-F238E27FC236}">
                  <a16:creationId xmlns:a16="http://schemas.microsoft.com/office/drawing/2014/main" id="{D0AF223A-F143-4D11-84E8-F6BDA7AF32EE}"/>
                </a:ext>
              </a:extLst>
            </p:cNvPr>
            <p:cNvCxnSpPr>
              <a:cxnSpLocks/>
            </p:cNvCxnSpPr>
            <p:nvPr/>
          </p:nvCxnSpPr>
          <p:spPr>
            <a:xfrm>
              <a:off x="2585044" y="1286166"/>
              <a:ext cx="25011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hidden="1">
              <a:extLst>
                <a:ext uri="{FF2B5EF4-FFF2-40B4-BE49-F238E27FC236}">
                  <a16:creationId xmlns:a16="http://schemas.microsoft.com/office/drawing/2014/main" id="{2EF6477C-B11A-42D9-BB6B-D7106D48D25D}"/>
                </a:ext>
              </a:extLst>
            </p:cNvPr>
            <p:cNvCxnSpPr>
              <a:cxnSpLocks/>
            </p:cNvCxnSpPr>
            <p:nvPr/>
          </p:nvCxnSpPr>
          <p:spPr>
            <a:xfrm>
              <a:off x="2027104" y="859316"/>
              <a:ext cx="567065" cy="4286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Oval 30" hidden="1">
              <a:extLst>
                <a:ext uri="{FF2B5EF4-FFF2-40B4-BE49-F238E27FC236}">
                  <a16:creationId xmlns:a16="http://schemas.microsoft.com/office/drawing/2014/main" id="{3C07EAA0-BE1F-4B53-9D34-F848CB7E1B04}"/>
                </a:ext>
              </a:extLst>
            </p:cNvPr>
            <p:cNvSpPr/>
            <p:nvPr/>
          </p:nvSpPr>
          <p:spPr>
            <a:xfrm flipV="1">
              <a:off x="5091675" y="1238712"/>
              <a:ext cx="94908" cy="9490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2" name="Straight Connector 31" hidden="1">
              <a:extLst>
                <a:ext uri="{FF2B5EF4-FFF2-40B4-BE49-F238E27FC236}">
                  <a16:creationId xmlns:a16="http://schemas.microsoft.com/office/drawing/2014/main" id="{EA954272-6C8A-484C-A5A7-E492F2850821}"/>
                </a:ext>
              </a:extLst>
            </p:cNvPr>
            <p:cNvCxnSpPr>
              <a:cxnSpLocks/>
            </p:cNvCxnSpPr>
            <p:nvPr/>
          </p:nvCxnSpPr>
          <p:spPr>
            <a:xfrm>
              <a:off x="5186583" y="1290248"/>
              <a:ext cx="79825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hidden="1">
            <a:extLst>
              <a:ext uri="{FF2B5EF4-FFF2-40B4-BE49-F238E27FC236}">
                <a16:creationId xmlns:a16="http://schemas.microsoft.com/office/drawing/2014/main" id="{A7CCFFAD-4E25-424C-B792-A9BD913BAB26}"/>
              </a:ext>
            </a:extLst>
          </p:cNvPr>
          <p:cNvCxnSpPr>
            <a:cxnSpLocks/>
          </p:cNvCxnSpPr>
          <p:nvPr/>
        </p:nvCxnSpPr>
        <p:spPr>
          <a:xfrm flipH="1">
            <a:off x="7780015" y="6485841"/>
            <a:ext cx="981559"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34" name="Straight Connector 33" hidden="1">
            <a:extLst>
              <a:ext uri="{FF2B5EF4-FFF2-40B4-BE49-F238E27FC236}">
                <a16:creationId xmlns:a16="http://schemas.microsoft.com/office/drawing/2014/main" id="{0CAAB2EC-FA25-4E94-8C51-301864441C88}"/>
              </a:ext>
            </a:extLst>
          </p:cNvPr>
          <p:cNvCxnSpPr>
            <a:cxnSpLocks/>
          </p:cNvCxnSpPr>
          <p:nvPr/>
        </p:nvCxnSpPr>
        <p:spPr>
          <a:xfrm flipH="1">
            <a:off x="7425130" y="6278113"/>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35" name="Group 34" hidden="1">
            <a:extLst>
              <a:ext uri="{FF2B5EF4-FFF2-40B4-BE49-F238E27FC236}">
                <a16:creationId xmlns:a16="http://schemas.microsoft.com/office/drawing/2014/main" id="{4B166ECB-B08B-4D7F-9D15-8644288D1285}"/>
              </a:ext>
            </a:extLst>
          </p:cNvPr>
          <p:cNvGrpSpPr/>
          <p:nvPr/>
        </p:nvGrpSpPr>
        <p:grpSpPr>
          <a:xfrm flipH="1">
            <a:off x="9479850" y="6265425"/>
            <a:ext cx="702507" cy="215359"/>
            <a:chOff x="2261207" y="1178878"/>
            <a:chExt cx="702507" cy="215359"/>
          </a:xfrm>
          <a:effectLst>
            <a:glow rad="50800">
              <a:srgbClr val="00B0F0">
                <a:alpha val="27000"/>
              </a:srgbClr>
            </a:glow>
          </a:effectLst>
        </p:grpSpPr>
        <p:cxnSp>
          <p:nvCxnSpPr>
            <p:cNvPr id="36" name="Straight Connector 35" hidden="1">
              <a:extLst>
                <a:ext uri="{FF2B5EF4-FFF2-40B4-BE49-F238E27FC236}">
                  <a16:creationId xmlns:a16="http://schemas.microsoft.com/office/drawing/2014/main" id="{977BB2FD-E807-49F4-A116-643881A38600}"/>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hidden="1">
              <a:extLst>
                <a:ext uri="{FF2B5EF4-FFF2-40B4-BE49-F238E27FC236}">
                  <a16:creationId xmlns:a16="http://schemas.microsoft.com/office/drawing/2014/main" id="{F784DD01-337E-48A2-B273-ADBEC8D05988}"/>
                </a:ext>
              </a:extLst>
            </p:cNvPr>
            <p:cNvCxnSpPr>
              <a:cxnSpLocks/>
            </p:cNvCxnSpPr>
            <p:nvPr/>
          </p:nvCxnSpPr>
          <p:spPr>
            <a:xfrm>
              <a:off x="2261207"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8" name="Group 37" hidden="1">
            <a:extLst>
              <a:ext uri="{FF2B5EF4-FFF2-40B4-BE49-F238E27FC236}">
                <a16:creationId xmlns:a16="http://schemas.microsoft.com/office/drawing/2014/main" id="{C45549C6-7225-4385-95DE-23A81523CCC1}"/>
              </a:ext>
            </a:extLst>
          </p:cNvPr>
          <p:cNvGrpSpPr/>
          <p:nvPr/>
        </p:nvGrpSpPr>
        <p:grpSpPr>
          <a:xfrm>
            <a:off x="218201" y="5918538"/>
            <a:ext cx="4336374" cy="428675"/>
            <a:chOff x="218201" y="6013788"/>
            <a:chExt cx="4336374" cy="428675"/>
          </a:xfrm>
        </p:grpSpPr>
        <p:cxnSp>
          <p:nvCxnSpPr>
            <p:cNvPr id="39" name="Straight Connector 38" hidden="1">
              <a:extLst>
                <a:ext uri="{FF2B5EF4-FFF2-40B4-BE49-F238E27FC236}">
                  <a16:creationId xmlns:a16="http://schemas.microsoft.com/office/drawing/2014/main" id="{E137A9F0-91D4-4FA1-80D1-F8187812927C}"/>
                </a:ext>
              </a:extLst>
            </p:cNvPr>
            <p:cNvCxnSpPr/>
            <p:nvPr/>
          </p:nvCxnSpPr>
          <p:spPr>
            <a:xfrm>
              <a:off x="218201" y="6015613"/>
              <a:ext cx="1641514"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0" name="Straight Connector 39" hidden="1">
              <a:extLst>
                <a:ext uri="{FF2B5EF4-FFF2-40B4-BE49-F238E27FC236}">
                  <a16:creationId xmlns:a16="http://schemas.microsoft.com/office/drawing/2014/main" id="{D73B7460-BC8E-4DBD-8225-9B68D1EC0578}"/>
                </a:ext>
              </a:extLst>
            </p:cNvPr>
            <p:cNvCxnSpPr>
              <a:cxnSpLocks/>
            </p:cNvCxnSpPr>
            <p:nvPr/>
          </p:nvCxnSpPr>
          <p:spPr>
            <a:xfrm>
              <a:off x="2406705" y="6440638"/>
              <a:ext cx="2147870"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1" name="Straight Connector 40" hidden="1">
              <a:extLst>
                <a:ext uri="{FF2B5EF4-FFF2-40B4-BE49-F238E27FC236}">
                  <a16:creationId xmlns:a16="http://schemas.microsoft.com/office/drawing/2014/main" id="{0BAB8909-F2DD-4284-B724-B4A3FA299D42}"/>
                </a:ext>
              </a:extLst>
            </p:cNvPr>
            <p:cNvCxnSpPr>
              <a:cxnSpLocks/>
            </p:cNvCxnSpPr>
            <p:nvPr/>
          </p:nvCxnSpPr>
          <p:spPr>
            <a:xfrm>
              <a:off x="1848765" y="6013788"/>
              <a:ext cx="567065" cy="428675"/>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sp>
        <p:nvSpPr>
          <p:cNvPr id="42" name="Oval 41" hidden="1">
            <a:extLst>
              <a:ext uri="{FF2B5EF4-FFF2-40B4-BE49-F238E27FC236}">
                <a16:creationId xmlns:a16="http://schemas.microsoft.com/office/drawing/2014/main" id="{6892A4C6-F8D0-4F75-BD23-F3B89934CC1D}"/>
              </a:ext>
            </a:extLst>
          </p:cNvPr>
          <p:cNvSpPr/>
          <p:nvPr/>
        </p:nvSpPr>
        <p:spPr>
          <a:xfrm flipV="1">
            <a:off x="6057834" y="62876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3" name="Straight Connector 42" hidden="1">
            <a:extLst>
              <a:ext uri="{FF2B5EF4-FFF2-40B4-BE49-F238E27FC236}">
                <a16:creationId xmlns:a16="http://schemas.microsoft.com/office/drawing/2014/main" id="{928A56D9-94A4-4098-BB3F-7D435159FFC6}"/>
              </a:ext>
            </a:extLst>
          </p:cNvPr>
          <p:cNvCxnSpPr>
            <a:cxnSpLocks/>
          </p:cNvCxnSpPr>
          <p:nvPr/>
        </p:nvCxnSpPr>
        <p:spPr>
          <a:xfrm>
            <a:off x="3024646" y="6449571"/>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4" name="Straight Connector 43" hidden="1">
            <a:extLst>
              <a:ext uri="{FF2B5EF4-FFF2-40B4-BE49-F238E27FC236}">
                <a16:creationId xmlns:a16="http://schemas.microsoft.com/office/drawing/2014/main" id="{24B084AE-9B86-4EB5-8E93-616C4D8C0B5F}"/>
              </a:ext>
            </a:extLst>
          </p:cNvPr>
          <p:cNvCxnSpPr>
            <a:cxnSpLocks/>
          </p:cNvCxnSpPr>
          <p:nvPr/>
        </p:nvCxnSpPr>
        <p:spPr>
          <a:xfrm>
            <a:off x="2600261" y="62381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45" name="Group 44" hidden="1">
            <a:extLst>
              <a:ext uri="{FF2B5EF4-FFF2-40B4-BE49-F238E27FC236}">
                <a16:creationId xmlns:a16="http://schemas.microsoft.com/office/drawing/2014/main" id="{FE2C666D-A570-43A4-9278-DFC2B5EAC846}"/>
              </a:ext>
            </a:extLst>
          </p:cNvPr>
          <p:cNvGrpSpPr/>
          <p:nvPr/>
        </p:nvGrpSpPr>
        <p:grpSpPr>
          <a:xfrm>
            <a:off x="2077919" y="6238100"/>
            <a:ext cx="690046" cy="215359"/>
            <a:chOff x="2273668" y="1178878"/>
            <a:chExt cx="690046" cy="215359"/>
          </a:xfrm>
          <a:effectLst>
            <a:glow rad="50800">
              <a:srgbClr val="00B0F0">
                <a:alpha val="27000"/>
              </a:srgbClr>
            </a:glow>
          </a:effectLst>
        </p:grpSpPr>
        <p:cxnSp>
          <p:nvCxnSpPr>
            <p:cNvPr id="46" name="Straight Connector 45" hidden="1">
              <a:extLst>
                <a:ext uri="{FF2B5EF4-FFF2-40B4-BE49-F238E27FC236}">
                  <a16:creationId xmlns:a16="http://schemas.microsoft.com/office/drawing/2014/main" id="{AF6B0937-4FE8-4BDC-8BCF-68C68C48ADA6}"/>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hidden="1">
              <a:extLst>
                <a:ext uri="{FF2B5EF4-FFF2-40B4-BE49-F238E27FC236}">
                  <a16:creationId xmlns:a16="http://schemas.microsoft.com/office/drawing/2014/main" id="{2B9119AE-9E3E-43A6-92D3-05F04992C6B7}"/>
                </a:ext>
              </a:extLst>
            </p:cNvPr>
            <p:cNvCxnSpPr>
              <a:cxnSpLocks/>
            </p:cNvCxnSpPr>
            <p:nvPr/>
          </p:nvCxnSpPr>
          <p:spPr>
            <a:xfrm>
              <a:off x="2273668"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8" name="Oval 47" hidden="1">
            <a:extLst>
              <a:ext uri="{FF2B5EF4-FFF2-40B4-BE49-F238E27FC236}">
                <a16:creationId xmlns:a16="http://schemas.microsoft.com/office/drawing/2014/main" id="{48B94A45-EC03-4EF7-89AC-B8B64CF0E0E8}"/>
              </a:ext>
            </a:extLst>
          </p:cNvPr>
          <p:cNvSpPr/>
          <p:nvPr/>
        </p:nvSpPr>
        <p:spPr>
          <a:xfrm flipV="1">
            <a:off x="5666998" y="62876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Oval 48" hidden="1">
            <a:extLst>
              <a:ext uri="{FF2B5EF4-FFF2-40B4-BE49-F238E27FC236}">
                <a16:creationId xmlns:a16="http://schemas.microsoft.com/office/drawing/2014/main" id="{9C7B9708-929F-4598-991B-AB0FC2EA1DE7}"/>
              </a:ext>
            </a:extLst>
          </p:cNvPr>
          <p:cNvSpPr/>
          <p:nvPr/>
        </p:nvSpPr>
        <p:spPr>
          <a:xfrm flipV="1">
            <a:off x="5276162" y="6287657"/>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Oval 49" hidden="1">
            <a:extLst>
              <a:ext uri="{FF2B5EF4-FFF2-40B4-BE49-F238E27FC236}">
                <a16:creationId xmlns:a16="http://schemas.microsoft.com/office/drawing/2014/main" id="{CE938702-8179-4188-BC0B-8E7C9C61F6FE}"/>
              </a:ext>
            </a:extLst>
          </p:cNvPr>
          <p:cNvSpPr/>
          <p:nvPr/>
        </p:nvSpPr>
        <p:spPr>
          <a:xfrm flipV="1">
            <a:off x="4897364" y="6287656"/>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hidden="1">
            <a:extLst>
              <a:ext uri="{FF2B5EF4-FFF2-40B4-BE49-F238E27FC236}">
                <a16:creationId xmlns:a16="http://schemas.microsoft.com/office/drawing/2014/main" id="{E2A2DAF5-AE77-42DC-B41A-7280D45056BD}"/>
              </a:ext>
            </a:extLst>
          </p:cNvPr>
          <p:cNvGrpSpPr/>
          <p:nvPr/>
        </p:nvGrpSpPr>
        <p:grpSpPr>
          <a:xfrm flipH="1" flipV="1">
            <a:off x="6611130" y="192763"/>
            <a:ext cx="5588294" cy="474304"/>
            <a:chOff x="396540" y="859316"/>
            <a:chExt cx="5588294" cy="474304"/>
          </a:xfrm>
          <a:effectLst>
            <a:glow rad="50800">
              <a:srgbClr val="00B0F0">
                <a:alpha val="27000"/>
              </a:srgbClr>
            </a:glow>
          </a:effectLst>
        </p:grpSpPr>
        <p:cxnSp>
          <p:nvCxnSpPr>
            <p:cNvPr id="52" name="Straight Connector 51" hidden="1">
              <a:extLst>
                <a:ext uri="{FF2B5EF4-FFF2-40B4-BE49-F238E27FC236}">
                  <a16:creationId xmlns:a16="http://schemas.microsoft.com/office/drawing/2014/main" id="{74B45ED4-E250-4539-B789-A311C1B9FFEB}"/>
                </a:ext>
              </a:extLst>
            </p:cNvPr>
            <p:cNvCxnSpPr/>
            <p:nvPr/>
          </p:nvCxnSpPr>
          <p:spPr>
            <a:xfrm>
              <a:off x="396540" y="861141"/>
              <a:ext cx="164151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hidden="1">
              <a:extLst>
                <a:ext uri="{FF2B5EF4-FFF2-40B4-BE49-F238E27FC236}">
                  <a16:creationId xmlns:a16="http://schemas.microsoft.com/office/drawing/2014/main" id="{C219983D-C682-4719-A4FF-435C8C575F20}"/>
                </a:ext>
              </a:extLst>
            </p:cNvPr>
            <p:cNvCxnSpPr>
              <a:cxnSpLocks/>
            </p:cNvCxnSpPr>
            <p:nvPr/>
          </p:nvCxnSpPr>
          <p:spPr>
            <a:xfrm>
              <a:off x="2585044" y="1286166"/>
              <a:ext cx="25011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hidden="1">
              <a:extLst>
                <a:ext uri="{FF2B5EF4-FFF2-40B4-BE49-F238E27FC236}">
                  <a16:creationId xmlns:a16="http://schemas.microsoft.com/office/drawing/2014/main" id="{10195493-96B3-41B8-9BF2-D537C136E407}"/>
                </a:ext>
              </a:extLst>
            </p:cNvPr>
            <p:cNvCxnSpPr>
              <a:cxnSpLocks/>
            </p:cNvCxnSpPr>
            <p:nvPr/>
          </p:nvCxnSpPr>
          <p:spPr>
            <a:xfrm>
              <a:off x="2027104" y="859316"/>
              <a:ext cx="567065" cy="4286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Oval 54" hidden="1">
              <a:extLst>
                <a:ext uri="{FF2B5EF4-FFF2-40B4-BE49-F238E27FC236}">
                  <a16:creationId xmlns:a16="http://schemas.microsoft.com/office/drawing/2014/main" id="{E7F3E2A0-B9D5-42F7-BAB2-FA2A046093EA}"/>
                </a:ext>
              </a:extLst>
            </p:cNvPr>
            <p:cNvSpPr/>
            <p:nvPr/>
          </p:nvSpPr>
          <p:spPr>
            <a:xfrm flipV="1">
              <a:off x="5091675" y="1238712"/>
              <a:ext cx="94908" cy="9490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6" name="Straight Connector 55" hidden="1">
              <a:extLst>
                <a:ext uri="{FF2B5EF4-FFF2-40B4-BE49-F238E27FC236}">
                  <a16:creationId xmlns:a16="http://schemas.microsoft.com/office/drawing/2014/main" id="{6D5B989F-4477-493F-8C12-40A990B9B9D8}"/>
                </a:ext>
              </a:extLst>
            </p:cNvPr>
            <p:cNvCxnSpPr>
              <a:cxnSpLocks/>
            </p:cNvCxnSpPr>
            <p:nvPr/>
          </p:nvCxnSpPr>
          <p:spPr>
            <a:xfrm>
              <a:off x="5186583" y="1290248"/>
              <a:ext cx="79825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57" name="Straight Connector 56" hidden="1">
            <a:extLst>
              <a:ext uri="{FF2B5EF4-FFF2-40B4-BE49-F238E27FC236}">
                <a16:creationId xmlns:a16="http://schemas.microsoft.com/office/drawing/2014/main" id="{4130AA28-2375-4D57-9161-022E2995A8CF}"/>
              </a:ext>
            </a:extLst>
          </p:cNvPr>
          <p:cNvCxnSpPr>
            <a:cxnSpLocks/>
          </p:cNvCxnSpPr>
          <p:nvPr/>
        </p:nvCxnSpPr>
        <p:spPr>
          <a:xfrm flipH="1" flipV="1">
            <a:off x="7932415" y="732741"/>
            <a:ext cx="981559"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58" name="Straight Connector 57" hidden="1">
            <a:extLst>
              <a:ext uri="{FF2B5EF4-FFF2-40B4-BE49-F238E27FC236}">
                <a16:creationId xmlns:a16="http://schemas.microsoft.com/office/drawing/2014/main" id="{5D049B21-8397-4BA6-B4D5-AE00BA794B98}"/>
              </a:ext>
            </a:extLst>
          </p:cNvPr>
          <p:cNvCxnSpPr>
            <a:cxnSpLocks/>
          </p:cNvCxnSpPr>
          <p:nvPr/>
        </p:nvCxnSpPr>
        <p:spPr>
          <a:xfrm flipH="1" flipV="1">
            <a:off x="7577530" y="525013"/>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59" name="Group 58" hidden="1">
            <a:extLst>
              <a:ext uri="{FF2B5EF4-FFF2-40B4-BE49-F238E27FC236}">
                <a16:creationId xmlns:a16="http://schemas.microsoft.com/office/drawing/2014/main" id="{AAFA79DC-01FE-42A7-994E-00DA86DB8C57}"/>
              </a:ext>
            </a:extLst>
          </p:cNvPr>
          <p:cNvGrpSpPr/>
          <p:nvPr/>
        </p:nvGrpSpPr>
        <p:grpSpPr>
          <a:xfrm flipH="1" flipV="1">
            <a:off x="9632250" y="512325"/>
            <a:ext cx="702507" cy="215359"/>
            <a:chOff x="2261207" y="1178878"/>
            <a:chExt cx="702507" cy="215359"/>
          </a:xfrm>
          <a:effectLst>
            <a:glow rad="50800">
              <a:srgbClr val="00B0F0">
                <a:alpha val="27000"/>
              </a:srgbClr>
            </a:glow>
          </a:effectLst>
        </p:grpSpPr>
        <p:cxnSp>
          <p:nvCxnSpPr>
            <p:cNvPr id="60" name="Straight Connector 59" hidden="1">
              <a:extLst>
                <a:ext uri="{FF2B5EF4-FFF2-40B4-BE49-F238E27FC236}">
                  <a16:creationId xmlns:a16="http://schemas.microsoft.com/office/drawing/2014/main" id="{16A45D2A-1C94-446F-B8CB-08C7E79D8408}"/>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hidden="1">
              <a:extLst>
                <a:ext uri="{FF2B5EF4-FFF2-40B4-BE49-F238E27FC236}">
                  <a16:creationId xmlns:a16="http://schemas.microsoft.com/office/drawing/2014/main" id="{B1B7D386-ED11-4A1E-B92D-999684202D20}"/>
                </a:ext>
              </a:extLst>
            </p:cNvPr>
            <p:cNvCxnSpPr>
              <a:cxnSpLocks/>
            </p:cNvCxnSpPr>
            <p:nvPr/>
          </p:nvCxnSpPr>
          <p:spPr>
            <a:xfrm>
              <a:off x="2261207"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hidden="1">
            <a:extLst>
              <a:ext uri="{FF2B5EF4-FFF2-40B4-BE49-F238E27FC236}">
                <a16:creationId xmlns:a16="http://schemas.microsoft.com/office/drawing/2014/main" id="{E305BCA7-0B5D-4196-A2C7-4ED330946C0B}"/>
              </a:ext>
            </a:extLst>
          </p:cNvPr>
          <p:cNvGrpSpPr/>
          <p:nvPr/>
        </p:nvGrpSpPr>
        <p:grpSpPr>
          <a:xfrm flipV="1">
            <a:off x="370601" y="165438"/>
            <a:ext cx="4336374" cy="428675"/>
            <a:chOff x="218201" y="6013788"/>
            <a:chExt cx="4336374" cy="428675"/>
          </a:xfrm>
        </p:grpSpPr>
        <p:cxnSp>
          <p:nvCxnSpPr>
            <p:cNvPr id="63" name="Straight Connector 62" hidden="1">
              <a:extLst>
                <a:ext uri="{FF2B5EF4-FFF2-40B4-BE49-F238E27FC236}">
                  <a16:creationId xmlns:a16="http://schemas.microsoft.com/office/drawing/2014/main" id="{72B5B1A7-7F7C-4D4E-AF52-80E4023D1471}"/>
                </a:ext>
              </a:extLst>
            </p:cNvPr>
            <p:cNvCxnSpPr/>
            <p:nvPr/>
          </p:nvCxnSpPr>
          <p:spPr>
            <a:xfrm>
              <a:off x="218201" y="6015613"/>
              <a:ext cx="1641514"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4" name="Straight Connector 63" hidden="1">
              <a:extLst>
                <a:ext uri="{FF2B5EF4-FFF2-40B4-BE49-F238E27FC236}">
                  <a16:creationId xmlns:a16="http://schemas.microsoft.com/office/drawing/2014/main" id="{CDAD2B66-5E89-4657-8089-E2A0036DCE71}"/>
                </a:ext>
              </a:extLst>
            </p:cNvPr>
            <p:cNvCxnSpPr>
              <a:cxnSpLocks/>
            </p:cNvCxnSpPr>
            <p:nvPr/>
          </p:nvCxnSpPr>
          <p:spPr>
            <a:xfrm>
              <a:off x="2406705" y="6440638"/>
              <a:ext cx="2147870"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5" name="Straight Connector 64" hidden="1">
              <a:extLst>
                <a:ext uri="{FF2B5EF4-FFF2-40B4-BE49-F238E27FC236}">
                  <a16:creationId xmlns:a16="http://schemas.microsoft.com/office/drawing/2014/main" id="{5E8B0027-2451-4ED7-8B68-90C5DB72E581}"/>
                </a:ext>
              </a:extLst>
            </p:cNvPr>
            <p:cNvCxnSpPr>
              <a:cxnSpLocks/>
            </p:cNvCxnSpPr>
            <p:nvPr/>
          </p:nvCxnSpPr>
          <p:spPr>
            <a:xfrm>
              <a:off x="1848765" y="6013788"/>
              <a:ext cx="567065" cy="428675"/>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sp>
        <p:nvSpPr>
          <p:cNvPr id="66" name="Oval 65" hidden="1">
            <a:extLst>
              <a:ext uri="{FF2B5EF4-FFF2-40B4-BE49-F238E27FC236}">
                <a16:creationId xmlns:a16="http://schemas.microsoft.com/office/drawing/2014/main" id="{DE0FA6CC-8140-4548-A3E3-1EFBF074AC2B}"/>
              </a:ext>
            </a:extLst>
          </p:cNvPr>
          <p:cNvSpPr/>
          <p:nvPr/>
        </p:nvSpPr>
        <p:spPr>
          <a:xfrm>
            <a:off x="6210234" y="5345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7" name="Straight Connector 66" hidden="1">
            <a:extLst>
              <a:ext uri="{FF2B5EF4-FFF2-40B4-BE49-F238E27FC236}">
                <a16:creationId xmlns:a16="http://schemas.microsoft.com/office/drawing/2014/main" id="{6C5B0FE9-5436-40AA-AAE5-B989BEC2F995}"/>
              </a:ext>
            </a:extLst>
          </p:cNvPr>
          <p:cNvCxnSpPr>
            <a:cxnSpLocks/>
          </p:cNvCxnSpPr>
          <p:nvPr/>
        </p:nvCxnSpPr>
        <p:spPr>
          <a:xfrm flipV="1">
            <a:off x="3177046" y="696471"/>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8" name="Straight Connector 67" hidden="1">
            <a:extLst>
              <a:ext uri="{FF2B5EF4-FFF2-40B4-BE49-F238E27FC236}">
                <a16:creationId xmlns:a16="http://schemas.microsoft.com/office/drawing/2014/main" id="{89A5A5CF-A1DB-4059-8336-E848EC08E48D}"/>
              </a:ext>
            </a:extLst>
          </p:cNvPr>
          <p:cNvCxnSpPr>
            <a:cxnSpLocks/>
          </p:cNvCxnSpPr>
          <p:nvPr/>
        </p:nvCxnSpPr>
        <p:spPr>
          <a:xfrm flipV="1">
            <a:off x="2752661" y="4850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69" name="Group 68" hidden="1">
            <a:extLst>
              <a:ext uri="{FF2B5EF4-FFF2-40B4-BE49-F238E27FC236}">
                <a16:creationId xmlns:a16="http://schemas.microsoft.com/office/drawing/2014/main" id="{4B49C063-8F4D-4717-9E4B-7696A6CDCE5E}"/>
              </a:ext>
            </a:extLst>
          </p:cNvPr>
          <p:cNvGrpSpPr/>
          <p:nvPr/>
        </p:nvGrpSpPr>
        <p:grpSpPr>
          <a:xfrm flipV="1">
            <a:off x="2230319" y="485000"/>
            <a:ext cx="690046" cy="215359"/>
            <a:chOff x="2273668" y="1178878"/>
            <a:chExt cx="690046" cy="215359"/>
          </a:xfrm>
          <a:effectLst>
            <a:glow rad="50800">
              <a:srgbClr val="00B0F0">
                <a:alpha val="27000"/>
              </a:srgbClr>
            </a:glow>
          </a:effectLst>
        </p:grpSpPr>
        <p:cxnSp>
          <p:nvCxnSpPr>
            <p:cNvPr id="70" name="Straight Connector 69" hidden="1">
              <a:extLst>
                <a:ext uri="{FF2B5EF4-FFF2-40B4-BE49-F238E27FC236}">
                  <a16:creationId xmlns:a16="http://schemas.microsoft.com/office/drawing/2014/main" id="{D7F0E8B5-386F-4CA2-A480-A7929916B297}"/>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hidden="1">
              <a:extLst>
                <a:ext uri="{FF2B5EF4-FFF2-40B4-BE49-F238E27FC236}">
                  <a16:creationId xmlns:a16="http://schemas.microsoft.com/office/drawing/2014/main" id="{B19CF0AB-C344-45E3-95A4-A4117F580A63}"/>
                </a:ext>
              </a:extLst>
            </p:cNvPr>
            <p:cNvCxnSpPr>
              <a:cxnSpLocks/>
            </p:cNvCxnSpPr>
            <p:nvPr/>
          </p:nvCxnSpPr>
          <p:spPr>
            <a:xfrm>
              <a:off x="2273668"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2" name="Oval 71" hidden="1">
            <a:extLst>
              <a:ext uri="{FF2B5EF4-FFF2-40B4-BE49-F238E27FC236}">
                <a16:creationId xmlns:a16="http://schemas.microsoft.com/office/drawing/2014/main" id="{F8EC46BF-3AAE-4E02-AF3D-36EE7F18796C}"/>
              </a:ext>
            </a:extLst>
          </p:cNvPr>
          <p:cNvSpPr/>
          <p:nvPr/>
        </p:nvSpPr>
        <p:spPr>
          <a:xfrm>
            <a:off x="5819398" y="5345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Oval 72" hidden="1">
            <a:extLst>
              <a:ext uri="{FF2B5EF4-FFF2-40B4-BE49-F238E27FC236}">
                <a16:creationId xmlns:a16="http://schemas.microsoft.com/office/drawing/2014/main" id="{4653C1E5-38D2-44E7-83E7-566F4D2E76EA}"/>
              </a:ext>
            </a:extLst>
          </p:cNvPr>
          <p:cNvSpPr/>
          <p:nvPr/>
        </p:nvSpPr>
        <p:spPr>
          <a:xfrm>
            <a:off x="5428562" y="534557"/>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Oval 73" hidden="1">
            <a:extLst>
              <a:ext uri="{FF2B5EF4-FFF2-40B4-BE49-F238E27FC236}">
                <a16:creationId xmlns:a16="http://schemas.microsoft.com/office/drawing/2014/main" id="{140D314A-35AD-41F9-9EAF-E26BF4B4F3EE}"/>
              </a:ext>
            </a:extLst>
          </p:cNvPr>
          <p:cNvSpPr/>
          <p:nvPr/>
        </p:nvSpPr>
        <p:spPr>
          <a:xfrm>
            <a:off x="5049764" y="534556"/>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5" name="Straight Connector 74" hidden="1">
            <a:extLst>
              <a:ext uri="{FF2B5EF4-FFF2-40B4-BE49-F238E27FC236}">
                <a16:creationId xmlns:a16="http://schemas.microsoft.com/office/drawing/2014/main" id="{129735DD-92B2-4B75-9684-32ADA4B0AC78}"/>
              </a:ext>
            </a:extLst>
          </p:cNvPr>
          <p:cNvCxnSpPr>
            <a:cxnSpLocks/>
          </p:cNvCxnSpPr>
          <p:nvPr/>
        </p:nvCxnSpPr>
        <p:spPr>
          <a:xfrm>
            <a:off x="72999" y="4196267"/>
            <a:ext cx="754332"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6" name="Straight Connector 75" hidden="1">
            <a:extLst>
              <a:ext uri="{FF2B5EF4-FFF2-40B4-BE49-F238E27FC236}">
                <a16:creationId xmlns:a16="http://schemas.microsoft.com/office/drawing/2014/main" id="{3AE54D20-EDC4-4903-824C-0B1357BFB096}"/>
              </a:ext>
            </a:extLst>
          </p:cNvPr>
          <p:cNvCxnSpPr>
            <a:cxnSpLocks/>
          </p:cNvCxnSpPr>
          <p:nvPr/>
        </p:nvCxnSpPr>
        <p:spPr>
          <a:xfrm>
            <a:off x="1187119" y="2032306"/>
            <a:ext cx="0" cy="1848006"/>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7" name="Straight Connector 76" hidden="1">
            <a:extLst>
              <a:ext uri="{FF2B5EF4-FFF2-40B4-BE49-F238E27FC236}">
                <a16:creationId xmlns:a16="http://schemas.microsoft.com/office/drawing/2014/main" id="{6E716C95-D309-4843-B57B-70574BFCB2B4}"/>
              </a:ext>
            </a:extLst>
          </p:cNvPr>
          <p:cNvCxnSpPr>
            <a:cxnSpLocks/>
          </p:cNvCxnSpPr>
          <p:nvPr/>
        </p:nvCxnSpPr>
        <p:spPr>
          <a:xfrm>
            <a:off x="1187119" y="2032306"/>
            <a:ext cx="10085533"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8" name="Straight Connector 77" hidden="1">
            <a:extLst>
              <a:ext uri="{FF2B5EF4-FFF2-40B4-BE49-F238E27FC236}">
                <a16:creationId xmlns:a16="http://schemas.microsoft.com/office/drawing/2014/main" id="{8B8F3E26-5090-4DDC-9C10-10367D1E7760}"/>
              </a:ext>
            </a:extLst>
          </p:cNvPr>
          <p:cNvCxnSpPr>
            <a:cxnSpLocks/>
          </p:cNvCxnSpPr>
          <p:nvPr/>
        </p:nvCxnSpPr>
        <p:spPr>
          <a:xfrm>
            <a:off x="11272652" y="2032306"/>
            <a:ext cx="0" cy="2082062"/>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9" name="Straight Connector 78" hidden="1">
            <a:extLst>
              <a:ext uri="{FF2B5EF4-FFF2-40B4-BE49-F238E27FC236}">
                <a16:creationId xmlns:a16="http://schemas.microsoft.com/office/drawing/2014/main" id="{9CD4BD38-6C56-4DB8-9C0C-F4CB6192A0C2}"/>
              </a:ext>
            </a:extLst>
          </p:cNvPr>
          <p:cNvCxnSpPr>
            <a:cxnSpLocks/>
          </p:cNvCxnSpPr>
          <p:nvPr/>
        </p:nvCxnSpPr>
        <p:spPr>
          <a:xfrm>
            <a:off x="5301671" y="4077228"/>
            <a:ext cx="5970981"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grpSp>
        <p:nvGrpSpPr>
          <p:cNvPr id="80" name="Group 79" hidden="1">
            <a:extLst>
              <a:ext uri="{FF2B5EF4-FFF2-40B4-BE49-F238E27FC236}">
                <a16:creationId xmlns:a16="http://schemas.microsoft.com/office/drawing/2014/main" id="{6D9EF87B-E608-4C1C-B48D-57A1391C16EE}"/>
              </a:ext>
            </a:extLst>
          </p:cNvPr>
          <p:cNvGrpSpPr/>
          <p:nvPr/>
        </p:nvGrpSpPr>
        <p:grpSpPr>
          <a:xfrm rot="9345197">
            <a:off x="1092939" y="4137941"/>
            <a:ext cx="146206" cy="146206"/>
            <a:chOff x="4440936" y="1773936"/>
            <a:chExt cx="3310128" cy="3310128"/>
          </a:xfrm>
          <a:effectLst>
            <a:glow rad="38100">
              <a:schemeClr val="accent5">
                <a:satMod val="175000"/>
                <a:alpha val="28000"/>
              </a:schemeClr>
            </a:glow>
          </a:effectLst>
        </p:grpSpPr>
        <p:sp>
          <p:nvSpPr>
            <p:cNvPr id="81" name="Oval 80" hidden="1">
              <a:extLst>
                <a:ext uri="{FF2B5EF4-FFF2-40B4-BE49-F238E27FC236}">
                  <a16:creationId xmlns:a16="http://schemas.microsoft.com/office/drawing/2014/main" id="{7B94A7E5-7DD8-4CD1-BC5E-3810919EB197}"/>
                </a:ext>
              </a:extLst>
            </p:cNvPr>
            <p:cNvSpPr/>
            <p:nvPr/>
          </p:nvSpPr>
          <p:spPr>
            <a:xfrm>
              <a:off x="4441251" y="1774251"/>
              <a:ext cx="3309498" cy="3309498"/>
            </a:xfrm>
            <a:prstGeom prst="ellipse">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Arc 81" hidden="1">
              <a:extLst>
                <a:ext uri="{FF2B5EF4-FFF2-40B4-BE49-F238E27FC236}">
                  <a16:creationId xmlns:a16="http://schemas.microsoft.com/office/drawing/2014/main" id="{262EF9FA-4868-44EE-9CF1-12F5E9ECA823}"/>
                </a:ext>
              </a:extLst>
            </p:cNvPr>
            <p:cNvSpPr/>
            <p:nvPr/>
          </p:nvSpPr>
          <p:spPr>
            <a:xfrm>
              <a:off x="4440936" y="1773936"/>
              <a:ext cx="3310128" cy="3310128"/>
            </a:xfrm>
            <a:prstGeom prst="arc">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Arc 82" hidden="1">
              <a:extLst>
                <a:ext uri="{FF2B5EF4-FFF2-40B4-BE49-F238E27FC236}">
                  <a16:creationId xmlns:a16="http://schemas.microsoft.com/office/drawing/2014/main" id="{81A76E66-8979-40C5-A860-EDAB4D03B2E4}"/>
                </a:ext>
              </a:extLst>
            </p:cNvPr>
            <p:cNvSpPr/>
            <p:nvPr/>
          </p:nvSpPr>
          <p:spPr>
            <a:xfrm flipH="1">
              <a:off x="4440936" y="1773936"/>
              <a:ext cx="3310128" cy="3310128"/>
            </a:xfrm>
            <a:prstGeom prst="arc">
              <a:avLst>
                <a:gd name="adj1" fmla="val 6117151"/>
                <a:gd name="adj2" fmla="val 8372158"/>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Arc 83" hidden="1">
              <a:extLst>
                <a:ext uri="{FF2B5EF4-FFF2-40B4-BE49-F238E27FC236}">
                  <a16:creationId xmlns:a16="http://schemas.microsoft.com/office/drawing/2014/main" id="{95ED56DD-B762-48EF-A579-F8B33CAACE8C}"/>
                </a:ext>
              </a:extLst>
            </p:cNvPr>
            <p:cNvSpPr/>
            <p:nvPr/>
          </p:nvSpPr>
          <p:spPr>
            <a:xfrm flipH="1">
              <a:off x="4440936" y="1773936"/>
              <a:ext cx="3310128" cy="3310128"/>
            </a:xfrm>
            <a:prstGeom prst="arc">
              <a:avLst>
                <a:gd name="adj1" fmla="val 20256575"/>
                <a:gd name="adj2" fmla="val 3001779"/>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8" name="Picture 7">
            <a:extLst>
              <a:ext uri="{FF2B5EF4-FFF2-40B4-BE49-F238E27FC236}">
                <a16:creationId xmlns:a16="http://schemas.microsoft.com/office/drawing/2014/main" id="{F481A20E-A4E5-4F6F-A651-4AC8AE9FC42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62720" y="1593856"/>
            <a:ext cx="1267890" cy="1782970"/>
          </a:xfrm>
          <a:prstGeom prst="rect">
            <a:avLst/>
          </a:prstGeom>
        </p:spPr>
      </p:pic>
      <p:pic>
        <p:nvPicPr>
          <p:cNvPr id="12" name="Picture 11">
            <a:extLst>
              <a:ext uri="{FF2B5EF4-FFF2-40B4-BE49-F238E27FC236}">
                <a16:creationId xmlns:a16="http://schemas.microsoft.com/office/drawing/2014/main" id="{7CB22F67-3818-4166-B174-A1300E945B3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151081" y="1611093"/>
            <a:ext cx="1711652" cy="2388576"/>
          </a:xfrm>
          <a:prstGeom prst="rect">
            <a:avLst/>
          </a:prstGeom>
        </p:spPr>
      </p:pic>
      <p:pic>
        <p:nvPicPr>
          <p:cNvPr id="24" name="Picture 23">
            <a:extLst>
              <a:ext uri="{FF2B5EF4-FFF2-40B4-BE49-F238E27FC236}">
                <a16:creationId xmlns:a16="http://schemas.microsoft.com/office/drawing/2014/main" id="{40D042E9-F35A-41E2-8B78-41B9BB48354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44180" y="1589073"/>
            <a:ext cx="1267891" cy="1792535"/>
          </a:xfrm>
          <a:prstGeom prst="rect">
            <a:avLst/>
          </a:prstGeom>
        </p:spPr>
      </p:pic>
      <p:pic>
        <p:nvPicPr>
          <p:cNvPr id="149" name="Picture 148">
            <a:extLst>
              <a:ext uri="{FF2B5EF4-FFF2-40B4-BE49-F238E27FC236}">
                <a16:creationId xmlns:a16="http://schemas.microsoft.com/office/drawing/2014/main" id="{FBC21351-307C-4F51-A8D9-5401AA06334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537129" y="1537342"/>
            <a:ext cx="2900298" cy="4114800"/>
          </a:xfrm>
          <a:prstGeom prst="rect">
            <a:avLst/>
          </a:prstGeom>
        </p:spPr>
      </p:pic>
      <p:sp>
        <p:nvSpPr>
          <p:cNvPr id="329" name="TextBox 328">
            <a:extLst>
              <a:ext uri="{FF2B5EF4-FFF2-40B4-BE49-F238E27FC236}">
                <a16:creationId xmlns:a16="http://schemas.microsoft.com/office/drawing/2014/main" id="{94D29B79-9005-4AFD-B8FA-62D2E5F66928}"/>
              </a:ext>
            </a:extLst>
          </p:cNvPr>
          <p:cNvSpPr txBox="1"/>
          <p:nvPr/>
        </p:nvSpPr>
        <p:spPr>
          <a:xfrm>
            <a:off x="1876736" y="532136"/>
            <a:ext cx="8438529"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spc="300">
                <a:solidFill>
                  <a:prstClr val="white"/>
                </a:solidFill>
                <a:latin typeface="Tahoma" panose="020B0604030504040204" pitchFamily="34" charset="0"/>
              </a:rPr>
              <a:t>Các chủ điểm của học kì 2</a:t>
            </a:r>
            <a:endParaRPr kumimoji="0" lang="en-US" sz="4400" b="1" i="0" u="none" strike="noStrike" kern="1200" cap="none" spc="300" normalizeH="0" baseline="0" noProof="0" dirty="0">
              <a:ln>
                <a:noFill/>
              </a:ln>
              <a:solidFill>
                <a:prstClr val="white"/>
              </a:solidFill>
              <a:effectLst/>
              <a:uLnTx/>
              <a:uFillTx/>
              <a:latin typeface="Tahoma" panose="020B0604030504040204" pitchFamily="34" charset="0"/>
            </a:endParaRPr>
          </a:p>
        </p:txBody>
      </p:sp>
    </p:spTree>
    <p:extLst>
      <p:ext uri="{BB962C8B-B14F-4D97-AF65-F5344CB8AC3E}">
        <p14:creationId xmlns:p14="http://schemas.microsoft.com/office/powerpoint/2010/main" val="60621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repeatCount="indefinite"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3000"/>
                                        <p:tgtEl>
                                          <p:spTgt spid="38"/>
                                        </p:tgtEl>
                                      </p:cBhvr>
                                    </p:animEffect>
                                  </p:childTnLst>
                                </p:cTn>
                              </p:par>
                              <p:par>
                                <p:cTn id="8" presetID="22" presetClass="entr" presetSubtype="8" repeatCount="indefinite" fill="hold" nodeType="withEffect">
                                  <p:stCondLst>
                                    <p:cond delay="500"/>
                                  </p:stCondLst>
                                  <p:childTnLst>
                                    <p:set>
                                      <p:cBhvr>
                                        <p:cTn id="9" dur="1" fill="hold">
                                          <p:stCondLst>
                                            <p:cond delay="0"/>
                                          </p:stCondLst>
                                        </p:cTn>
                                        <p:tgtEl>
                                          <p:spTgt spid="45"/>
                                        </p:tgtEl>
                                        <p:attrNameLst>
                                          <p:attrName>style.visibility</p:attrName>
                                        </p:attrNameLst>
                                      </p:cBhvr>
                                      <p:to>
                                        <p:strVal val="visible"/>
                                      </p:to>
                                    </p:set>
                                    <p:animEffect transition="in" filter="wipe(left)">
                                      <p:cBhvr>
                                        <p:cTn id="10" dur="2000"/>
                                        <p:tgtEl>
                                          <p:spTgt spid="45"/>
                                        </p:tgtEl>
                                      </p:cBhvr>
                                    </p:animEffect>
                                  </p:childTnLst>
                                </p:cTn>
                              </p:par>
                              <p:par>
                                <p:cTn id="11" presetID="22" presetClass="entr" presetSubtype="8" repeatCount="indefinite" fill="hold" nodeType="withEffect">
                                  <p:stCondLst>
                                    <p:cond delay="900"/>
                                  </p:stCondLst>
                                  <p:childTnLst>
                                    <p:set>
                                      <p:cBhvr>
                                        <p:cTn id="12" dur="1" fill="hold">
                                          <p:stCondLst>
                                            <p:cond delay="0"/>
                                          </p:stCondLst>
                                        </p:cTn>
                                        <p:tgtEl>
                                          <p:spTgt spid="44"/>
                                        </p:tgtEl>
                                        <p:attrNameLst>
                                          <p:attrName>style.visibility</p:attrName>
                                        </p:attrNameLst>
                                      </p:cBhvr>
                                      <p:to>
                                        <p:strVal val="visible"/>
                                      </p:to>
                                    </p:set>
                                    <p:animEffect transition="in" filter="wipe(left)">
                                      <p:cBhvr>
                                        <p:cTn id="13" dur="2000"/>
                                        <p:tgtEl>
                                          <p:spTgt spid="44"/>
                                        </p:tgtEl>
                                      </p:cBhvr>
                                    </p:animEffect>
                                  </p:childTnLst>
                                </p:cTn>
                              </p:par>
                              <p:par>
                                <p:cTn id="14" presetID="22" presetClass="entr" presetSubtype="8" repeatCount="indefinite" fill="hold" nodeType="withEffect">
                                  <p:stCondLst>
                                    <p:cond delay="1400"/>
                                  </p:stCondLst>
                                  <p:childTnLst>
                                    <p:set>
                                      <p:cBhvr>
                                        <p:cTn id="15" dur="1" fill="hold">
                                          <p:stCondLst>
                                            <p:cond delay="0"/>
                                          </p:stCondLst>
                                        </p:cTn>
                                        <p:tgtEl>
                                          <p:spTgt spid="43"/>
                                        </p:tgtEl>
                                        <p:attrNameLst>
                                          <p:attrName>style.visibility</p:attrName>
                                        </p:attrNameLst>
                                      </p:cBhvr>
                                      <p:to>
                                        <p:strVal val="visible"/>
                                      </p:to>
                                    </p:set>
                                    <p:animEffect transition="in" filter="wipe(left)">
                                      <p:cBhvr>
                                        <p:cTn id="16" dur="2000"/>
                                        <p:tgtEl>
                                          <p:spTgt spid="43"/>
                                        </p:tgtEl>
                                      </p:cBhvr>
                                    </p:animEffect>
                                  </p:childTnLst>
                                </p:cTn>
                              </p:par>
                              <p:par>
                                <p:cTn id="17" presetID="22" presetClass="entr" presetSubtype="2" repeatCount="indefinite"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right)">
                                      <p:cBhvr>
                                        <p:cTn id="19" dur="3000"/>
                                        <p:tgtEl>
                                          <p:spTgt spid="26"/>
                                        </p:tgtEl>
                                      </p:cBhvr>
                                    </p:animEffect>
                                  </p:childTnLst>
                                </p:cTn>
                              </p:par>
                              <p:par>
                                <p:cTn id="20" presetID="22" presetClass="entr" presetSubtype="2" repeatCount="indefinite" fill="hold" nodeType="withEffect">
                                  <p:stCondLst>
                                    <p:cond delay="900"/>
                                  </p:stCondLst>
                                  <p:childTnLst>
                                    <p:set>
                                      <p:cBhvr>
                                        <p:cTn id="21" dur="1" fill="hold">
                                          <p:stCondLst>
                                            <p:cond delay="0"/>
                                          </p:stCondLst>
                                        </p:cTn>
                                        <p:tgtEl>
                                          <p:spTgt spid="35"/>
                                        </p:tgtEl>
                                        <p:attrNameLst>
                                          <p:attrName>style.visibility</p:attrName>
                                        </p:attrNameLst>
                                      </p:cBhvr>
                                      <p:to>
                                        <p:strVal val="visible"/>
                                      </p:to>
                                    </p:set>
                                    <p:animEffect transition="in" filter="wipe(right)">
                                      <p:cBhvr>
                                        <p:cTn id="22" dur="3000"/>
                                        <p:tgtEl>
                                          <p:spTgt spid="35"/>
                                        </p:tgtEl>
                                      </p:cBhvr>
                                    </p:animEffect>
                                  </p:childTnLst>
                                </p:cTn>
                              </p:par>
                              <p:par>
                                <p:cTn id="23" presetID="10" presetClass="entr" presetSubtype="0" repeatCount="indefinite" fill="hold" grpId="0" nodeType="withEffect">
                                  <p:stCondLst>
                                    <p:cond delay="0"/>
                                  </p:stCondLst>
                                  <p:endCondLst>
                                    <p:cond evt="onNext" delay="0">
                                      <p:tgtEl>
                                        <p:sldTgt/>
                                      </p:tgtEl>
                                    </p:cond>
                                  </p:endCondLst>
                                  <p:childTnLst>
                                    <p:set>
                                      <p:cBhvr>
                                        <p:cTn id="24" dur="1" fill="hold">
                                          <p:stCondLst>
                                            <p:cond delay="0"/>
                                          </p:stCondLst>
                                        </p:cTn>
                                        <p:tgtEl>
                                          <p:spTgt spid="50"/>
                                        </p:tgtEl>
                                        <p:attrNameLst>
                                          <p:attrName>style.visibility</p:attrName>
                                        </p:attrNameLst>
                                      </p:cBhvr>
                                      <p:to>
                                        <p:strVal val="visible"/>
                                      </p:to>
                                    </p:set>
                                    <p:animEffect transition="in" filter="fade">
                                      <p:cBhvr>
                                        <p:cTn id="25" dur="1000"/>
                                        <p:tgtEl>
                                          <p:spTgt spid="50"/>
                                        </p:tgtEl>
                                      </p:cBhvr>
                                    </p:animEffect>
                                  </p:childTnLst>
                                </p:cTn>
                              </p:par>
                              <p:par>
                                <p:cTn id="26" presetID="10" presetClass="entr" presetSubtype="0" repeatCount="indefinite" fill="hold" grpId="0" nodeType="withEffect">
                                  <p:stCondLst>
                                    <p:cond delay="600"/>
                                  </p:stCondLst>
                                  <p:endCondLst>
                                    <p:cond evt="onNext" delay="0">
                                      <p:tgtEl>
                                        <p:sldTgt/>
                                      </p:tgtEl>
                                    </p:cond>
                                  </p:endCondLst>
                                  <p:childTnLst>
                                    <p:set>
                                      <p:cBhvr>
                                        <p:cTn id="27" dur="1" fill="hold">
                                          <p:stCondLst>
                                            <p:cond delay="0"/>
                                          </p:stCondLst>
                                        </p:cTn>
                                        <p:tgtEl>
                                          <p:spTgt spid="49"/>
                                        </p:tgtEl>
                                        <p:attrNameLst>
                                          <p:attrName>style.visibility</p:attrName>
                                        </p:attrNameLst>
                                      </p:cBhvr>
                                      <p:to>
                                        <p:strVal val="visible"/>
                                      </p:to>
                                    </p:set>
                                    <p:animEffect transition="in" filter="fade">
                                      <p:cBhvr>
                                        <p:cTn id="28" dur="1000"/>
                                        <p:tgtEl>
                                          <p:spTgt spid="49"/>
                                        </p:tgtEl>
                                      </p:cBhvr>
                                    </p:animEffect>
                                  </p:childTnLst>
                                </p:cTn>
                              </p:par>
                              <p:par>
                                <p:cTn id="29" presetID="10" presetClass="entr" presetSubtype="0" repeatCount="indefinite" fill="hold" grpId="0" nodeType="withEffect">
                                  <p:stCondLst>
                                    <p:cond delay="1300"/>
                                  </p:stCondLst>
                                  <p:endCondLst>
                                    <p:cond evt="onNext" delay="0">
                                      <p:tgtEl>
                                        <p:sldTgt/>
                                      </p:tgtEl>
                                    </p:cond>
                                  </p:endCondLst>
                                  <p:childTnLst>
                                    <p:set>
                                      <p:cBhvr>
                                        <p:cTn id="30" dur="1" fill="hold">
                                          <p:stCondLst>
                                            <p:cond delay="0"/>
                                          </p:stCondLst>
                                        </p:cTn>
                                        <p:tgtEl>
                                          <p:spTgt spid="48"/>
                                        </p:tgtEl>
                                        <p:attrNameLst>
                                          <p:attrName>style.visibility</p:attrName>
                                        </p:attrNameLst>
                                      </p:cBhvr>
                                      <p:to>
                                        <p:strVal val="visible"/>
                                      </p:to>
                                    </p:set>
                                    <p:animEffect transition="in" filter="fade">
                                      <p:cBhvr>
                                        <p:cTn id="31" dur="1000"/>
                                        <p:tgtEl>
                                          <p:spTgt spid="48"/>
                                        </p:tgtEl>
                                      </p:cBhvr>
                                    </p:animEffect>
                                  </p:childTnLst>
                                </p:cTn>
                              </p:par>
                              <p:par>
                                <p:cTn id="32" presetID="10" presetClass="entr" presetSubtype="0" repeatCount="indefinite" fill="hold" grpId="0" nodeType="withEffect">
                                  <p:stCondLst>
                                    <p:cond delay="1800"/>
                                  </p:stCondLst>
                                  <p:endCondLst>
                                    <p:cond evt="onNext" delay="0">
                                      <p:tgtEl>
                                        <p:sldTgt/>
                                      </p:tgtEl>
                                    </p:cond>
                                  </p:endCondLst>
                                  <p:childTnLst>
                                    <p:set>
                                      <p:cBhvr>
                                        <p:cTn id="33" dur="1" fill="hold">
                                          <p:stCondLst>
                                            <p:cond delay="0"/>
                                          </p:stCondLst>
                                        </p:cTn>
                                        <p:tgtEl>
                                          <p:spTgt spid="42"/>
                                        </p:tgtEl>
                                        <p:attrNameLst>
                                          <p:attrName>style.visibility</p:attrName>
                                        </p:attrNameLst>
                                      </p:cBhvr>
                                      <p:to>
                                        <p:strVal val="visible"/>
                                      </p:to>
                                    </p:set>
                                    <p:animEffect transition="in" filter="fade">
                                      <p:cBhvr>
                                        <p:cTn id="34" dur="1000"/>
                                        <p:tgtEl>
                                          <p:spTgt spid="42"/>
                                        </p:tgtEl>
                                      </p:cBhvr>
                                    </p:animEffect>
                                  </p:childTnLst>
                                </p:cTn>
                              </p:par>
                              <p:par>
                                <p:cTn id="35" presetID="35" presetClass="path" presetSubtype="0" repeatCount="indefinite" autoRev="1" fill="hold" nodeType="withEffect">
                                  <p:stCondLst>
                                    <p:cond delay="0"/>
                                  </p:stCondLst>
                                  <p:childTnLst>
                                    <p:animMotion origin="layout" path="M -2.70833E-6 7.40741E-7 L -0.06705 7.40741E-7 " pathEditMode="relative" rAng="0" ptsTypes="AA">
                                      <p:cBhvr>
                                        <p:cTn id="36" dur="2000" fill="hold"/>
                                        <p:tgtEl>
                                          <p:spTgt spid="34"/>
                                        </p:tgtEl>
                                        <p:attrNameLst>
                                          <p:attrName>ppt_x</p:attrName>
                                          <p:attrName>ppt_y</p:attrName>
                                        </p:attrNameLst>
                                      </p:cBhvr>
                                      <p:rCtr x="-3359" y="0"/>
                                    </p:animMotion>
                                  </p:childTnLst>
                                </p:cTn>
                              </p:par>
                              <p:par>
                                <p:cTn id="37" presetID="63" presetClass="path" presetSubtype="0" repeatCount="indefinite" autoRev="1" fill="hold" nodeType="withEffect">
                                  <p:stCondLst>
                                    <p:cond delay="0"/>
                                  </p:stCondLst>
                                  <p:childTnLst>
                                    <p:animMotion origin="layout" path="M 4.58333E-6 -3.33333E-6 L 0.0496 -3.33333E-6 " pathEditMode="relative" rAng="0" ptsTypes="AA">
                                      <p:cBhvr>
                                        <p:cTn id="38" dur="2000" fill="hold"/>
                                        <p:tgtEl>
                                          <p:spTgt spid="33"/>
                                        </p:tgtEl>
                                        <p:attrNameLst>
                                          <p:attrName>ppt_x</p:attrName>
                                          <p:attrName>ppt_y</p:attrName>
                                        </p:attrNameLst>
                                      </p:cBhvr>
                                      <p:rCtr x="2474" y="0"/>
                                    </p:animMotion>
                                  </p:childTnLst>
                                </p:cTn>
                              </p:par>
                              <p:par>
                                <p:cTn id="39" presetID="22" presetClass="entr" presetSubtype="8" repeatCount="indefinite" fill="hold" nodeType="with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wipe(left)">
                                      <p:cBhvr>
                                        <p:cTn id="41" dur="3000"/>
                                        <p:tgtEl>
                                          <p:spTgt spid="62"/>
                                        </p:tgtEl>
                                      </p:cBhvr>
                                    </p:animEffect>
                                  </p:childTnLst>
                                </p:cTn>
                              </p:par>
                              <p:par>
                                <p:cTn id="42" presetID="22" presetClass="entr" presetSubtype="8" repeatCount="indefinite" fill="hold" nodeType="withEffect">
                                  <p:stCondLst>
                                    <p:cond delay="500"/>
                                  </p:stCondLst>
                                  <p:childTnLst>
                                    <p:set>
                                      <p:cBhvr>
                                        <p:cTn id="43" dur="1" fill="hold">
                                          <p:stCondLst>
                                            <p:cond delay="0"/>
                                          </p:stCondLst>
                                        </p:cTn>
                                        <p:tgtEl>
                                          <p:spTgt spid="69"/>
                                        </p:tgtEl>
                                        <p:attrNameLst>
                                          <p:attrName>style.visibility</p:attrName>
                                        </p:attrNameLst>
                                      </p:cBhvr>
                                      <p:to>
                                        <p:strVal val="visible"/>
                                      </p:to>
                                    </p:set>
                                    <p:animEffect transition="in" filter="wipe(left)">
                                      <p:cBhvr>
                                        <p:cTn id="44" dur="2000"/>
                                        <p:tgtEl>
                                          <p:spTgt spid="69"/>
                                        </p:tgtEl>
                                      </p:cBhvr>
                                    </p:animEffect>
                                  </p:childTnLst>
                                </p:cTn>
                              </p:par>
                              <p:par>
                                <p:cTn id="45" presetID="22" presetClass="entr" presetSubtype="8" repeatCount="indefinite" fill="hold" nodeType="withEffect">
                                  <p:stCondLst>
                                    <p:cond delay="900"/>
                                  </p:stCondLst>
                                  <p:childTnLst>
                                    <p:set>
                                      <p:cBhvr>
                                        <p:cTn id="46" dur="1" fill="hold">
                                          <p:stCondLst>
                                            <p:cond delay="0"/>
                                          </p:stCondLst>
                                        </p:cTn>
                                        <p:tgtEl>
                                          <p:spTgt spid="68"/>
                                        </p:tgtEl>
                                        <p:attrNameLst>
                                          <p:attrName>style.visibility</p:attrName>
                                        </p:attrNameLst>
                                      </p:cBhvr>
                                      <p:to>
                                        <p:strVal val="visible"/>
                                      </p:to>
                                    </p:set>
                                    <p:animEffect transition="in" filter="wipe(left)">
                                      <p:cBhvr>
                                        <p:cTn id="47" dur="2000"/>
                                        <p:tgtEl>
                                          <p:spTgt spid="68"/>
                                        </p:tgtEl>
                                      </p:cBhvr>
                                    </p:animEffect>
                                  </p:childTnLst>
                                </p:cTn>
                              </p:par>
                              <p:par>
                                <p:cTn id="48" presetID="22" presetClass="entr" presetSubtype="8" repeatCount="indefinite" fill="hold" nodeType="withEffect">
                                  <p:stCondLst>
                                    <p:cond delay="1400"/>
                                  </p:stCondLst>
                                  <p:childTnLst>
                                    <p:set>
                                      <p:cBhvr>
                                        <p:cTn id="49" dur="1" fill="hold">
                                          <p:stCondLst>
                                            <p:cond delay="0"/>
                                          </p:stCondLst>
                                        </p:cTn>
                                        <p:tgtEl>
                                          <p:spTgt spid="67"/>
                                        </p:tgtEl>
                                        <p:attrNameLst>
                                          <p:attrName>style.visibility</p:attrName>
                                        </p:attrNameLst>
                                      </p:cBhvr>
                                      <p:to>
                                        <p:strVal val="visible"/>
                                      </p:to>
                                    </p:set>
                                    <p:animEffect transition="in" filter="wipe(left)">
                                      <p:cBhvr>
                                        <p:cTn id="50" dur="2000"/>
                                        <p:tgtEl>
                                          <p:spTgt spid="67"/>
                                        </p:tgtEl>
                                      </p:cBhvr>
                                    </p:animEffect>
                                  </p:childTnLst>
                                </p:cTn>
                              </p:par>
                              <p:par>
                                <p:cTn id="51" presetID="22" presetClass="entr" presetSubtype="2" repeatCount="indefinite" fill="hold" nodeType="with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3000"/>
                                        <p:tgtEl>
                                          <p:spTgt spid="51"/>
                                        </p:tgtEl>
                                      </p:cBhvr>
                                    </p:animEffect>
                                  </p:childTnLst>
                                </p:cTn>
                              </p:par>
                              <p:par>
                                <p:cTn id="54" presetID="22" presetClass="entr" presetSubtype="2" repeatCount="indefinite" fill="hold" nodeType="withEffect">
                                  <p:stCondLst>
                                    <p:cond delay="900"/>
                                  </p:stCondLst>
                                  <p:childTnLst>
                                    <p:set>
                                      <p:cBhvr>
                                        <p:cTn id="55" dur="1" fill="hold">
                                          <p:stCondLst>
                                            <p:cond delay="0"/>
                                          </p:stCondLst>
                                        </p:cTn>
                                        <p:tgtEl>
                                          <p:spTgt spid="59"/>
                                        </p:tgtEl>
                                        <p:attrNameLst>
                                          <p:attrName>style.visibility</p:attrName>
                                        </p:attrNameLst>
                                      </p:cBhvr>
                                      <p:to>
                                        <p:strVal val="visible"/>
                                      </p:to>
                                    </p:set>
                                    <p:animEffect transition="in" filter="wipe(right)">
                                      <p:cBhvr>
                                        <p:cTn id="56" dur="3000"/>
                                        <p:tgtEl>
                                          <p:spTgt spid="59"/>
                                        </p:tgtEl>
                                      </p:cBhvr>
                                    </p:animEffect>
                                  </p:childTnLst>
                                </p:cTn>
                              </p:par>
                              <p:par>
                                <p:cTn id="57" presetID="10" presetClass="entr" presetSubtype="0" repeatCount="indefinite" fill="hold" grpId="0" nodeType="withEffect">
                                  <p:stCondLst>
                                    <p:cond delay="0"/>
                                  </p:stCondLst>
                                  <p:endCondLst>
                                    <p:cond evt="onNext" delay="0">
                                      <p:tgtEl>
                                        <p:sldTgt/>
                                      </p:tgtEl>
                                    </p:cond>
                                  </p:end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childTnLst>
                                </p:cTn>
                              </p:par>
                              <p:par>
                                <p:cTn id="60" presetID="10" presetClass="entr" presetSubtype="0" repeatCount="indefinite" fill="hold" grpId="0" nodeType="withEffect">
                                  <p:stCondLst>
                                    <p:cond delay="600"/>
                                  </p:stCondLst>
                                  <p:endCondLst>
                                    <p:cond evt="onNext" delay="0">
                                      <p:tgtEl>
                                        <p:sldTgt/>
                                      </p:tgtEl>
                                    </p:cond>
                                  </p:endCondLst>
                                  <p:childTnLst>
                                    <p:set>
                                      <p:cBhvr>
                                        <p:cTn id="61" dur="1" fill="hold">
                                          <p:stCondLst>
                                            <p:cond delay="0"/>
                                          </p:stCondLst>
                                        </p:cTn>
                                        <p:tgtEl>
                                          <p:spTgt spid="73"/>
                                        </p:tgtEl>
                                        <p:attrNameLst>
                                          <p:attrName>style.visibility</p:attrName>
                                        </p:attrNameLst>
                                      </p:cBhvr>
                                      <p:to>
                                        <p:strVal val="visible"/>
                                      </p:to>
                                    </p:set>
                                    <p:animEffect transition="in" filter="fade">
                                      <p:cBhvr>
                                        <p:cTn id="62" dur="1000"/>
                                        <p:tgtEl>
                                          <p:spTgt spid="73"/>
                                        </p:tgtEl>
                                      </p:cBhvr>
                                    </p:animEffect>
                                  </p:childTnLst>
                                </p:cTn>
                              </p:par>
                              <p:par>
                                <p:cTn id="63" presetID="10" presetClass="entr" presetSubtype="0" repeatCount="indefinite" fill="hold" grpId="0" nodeType="withEffect">
                                  <p:stCondLst>
                                    <p:cond delay="1300"/>
                                  </p:stCondLst>
                                  <p:endCondLst>
                                    <p:cond evt="onNext" delay="0">
                                      <p:tgtEl>
                                        <p:sldTgt/>
                                      </p:tgtEl>
                                    </p:cond>
                                  </p:end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childTnLst>
                                </p:cTn>
                              </p:par>
                              <p:par>
                                <p:cTn id="66" presetID="10" presetClass="entr" presetSubtype="0" repeatCount="indefinite" fill="hold" grpId="0" nodeType="withEffect">
                                  <p:stCondLst>
                                    <p:cond delay="1800"/>
                                  </p:stCondLst>
                                  <p:endCondLst>
                                    <p:cond evt="onNext" delay="0">
                                      <p:tgtEl>
                                        <p:sldTgt/>
                                      </p:tgtEl>
                                    </p:cond>
                                  </p:endCondLst>
                                  <p:childTnLst>
                                    <p:set>
                                      <p:cBhvr>
                                        <p:cTn id="67" dur="1" fill="hold">
                                          <p:stCondLst>
                                            <p:cond delay="0"/>
                                          </p:stCondLst>
                                        </p:cTn>
                                        <p:tgtEl>
                                          <p:spTgt spid="66"/>
                                        </p:tgtEl>
                                        <p:attrNameLst>
                                          <p:attrName>style.visibility</p:attrName>
                                        </p:attrNameLst>
                                      </p:cBhvr>
                                      <p:to>
                                        <p:strVal val="visible"/>
                                      </p:to>
                                    </p:set>
                                    <p:animEffect transition="in" filter="fade">
                                      <p:cBhvr>
                                        <p:cTn id="68" dur="1000"/>
                                        <p:tgtEl>
                                          <p:spTgt spid="66"/>
                                        </p:tgtEl>
                                      </p:cBhvr>
                                    </p:animEffect>
                                  </p:childTnLst>
                                </p:cTn>
                              </p:par>
                              <p:par>
                                <p:cTn id="69" presetID="35" presetClass="path" presetSubtype="0" repeatCount="indefinite" autoRev="1" fill="hold" nodeType="withEffect">
                                  <p:stCondLst>
                                    <p:cond delay="0"/>
                                  </p:stCondLst>
                                  <p:childTnLst>
                                    <p:animMotion origin="layout" path="M -2.70833E-6 -3.7037E-7 L -0.06705 -3.7037E-7 " pathEditMode="relative" rAng="0" ptsTypes="AA">
                                      <p:cBhvr>
                                        <p:cTn id="70" dur="2000" fill="hold"/>
                                        <p:tgtEl>
                                          <p:spTgt spid="58"/>
                                        </p:tgtEl>
                                        <p:attrNameLst>
                                          <p:attrName>ppt_x</p:attrName>
                                          <p:attrName>ppt_y</p:attrName>
                                        </p:attrNameLst>
                                      </p:cBhvr>
                                      <p:rCtr x="-3359" y="0"/>
                                    </p:animMotion>
                                  </p:childTnLst>
                                </p:cTn>
                              </p:par>
                              <p:par>
                                <p:cTn id="71" presetID="63" presetClass="path" presetSubtype="0" repeatCount="indefinite" autoRev="1" fill="hold" nodeType="withEffect">
                                  <p:stCondLst>
                                    <p:cond delay="0"/>
                                  </p:stCondLst>
                                  <p:childTnLst>
                                    <p:animMotion origin="layout" path="M 4.58333E-6 -4.44444E-6 L 0.0496 -4.44444E-6 " pathEditMode="relative" rAng="0" ptsTypes="AA">
                                      <p:cBhvr>
                                        <p:cTn id="72" dur="2000" fill="hold"/>
                                        <p:tgtEl>
                                          <p:spTgt spid="57"/>
                                        </p:tgtEl>
                                        <p:attrNameLst>
                                          <p:attrName>ppt_x</p:attrName>
                                          <p:attrName>ppt_y</p:attrName>
                                        </p:attrNameLst>
                                      </p:cBhvr>
                                      <p:rCtr x="2474" y="0"/>
                                    </p:animMotion>
                                  </p:childTnLst>
                                </p:cTn>
                              </p:par>
                              <p:par>
                                <p:cTn id="73" presetID="22" presetClass="entr" presetSubtype="8" fill="hold" nodeType="withEffect">
                                  <p:stCondLst>
                                    <p:cond delay="2900"/>
                                  </p:stCondLst>
                                  <p:childTnLst>
                                    <p:set>
                                      <p:cBhvr>
                                        <p:cTn id="74" dur="1" fill="hold">
                                          <p:stCondLst>
                                            <p:cond delay="0"/>
                                          </p:stCondLst>
                                        </p:cTn>
                                        <p:tgtEl>
                                          <p:spTgt spid="75"/>
                                        </p:tgtEl>
                                        <p:attrNameLst>
                                          <p:attrName>style.visibility</p:attrName>
                                        </p:attrNameLst>
                                      </p:cBhvr>
                                      <p:to>
                                        <p:strVal val="visible"/>
                                      </p:to>
                                    </p:set>
                                    <p:animEffect transition="in" filter="wipe(left)">
                                      <p:cBhvr>
                                        <p:cTn id="75" dur="1100"/>
                                        <p:tgtEl>
                                          <p:spTgt spid="75"/>
                                        </p:tgtEl>
                                      </p:cBhvr>
                                    </p:animEffect>
                                  </p:childTnLst>
                                </p:cTn>
                              </p:par>
                              <p:par>
                                <p:cTn id="76" presetID="31" presetClass="entr" presetSubtype="0" fill="hold" nodeType="withEffect">
                                  <p:stCondLst>
                                    <p:cond delay="4000"/>
                                  </p:stCondLst>
                                  <p:childTnLst>
                                    <p:set>
                                      <p:cBhvr>
                                        <p:cTn id="77" dur="1" fill="hold">
                                          <p:stCondLst>
                                            <p:cond delay="0"/>
                                          </p:stCondLst>
                                        </p:cTn>
                                        <p:tgtEl>
                                          <p:spTgt spid="80"/>
                                        </p:tgtEl>
                                        <p:attrNameLst>
                                          <p:attrName>style.visibility</p:attrName>
                                        </p:attrNameLst>
                                      </p:cBhvr>
                                      <p:to>
                                        <p:strVal val="visible"/>
                                      </p:to>
                                    </p:set>
                                    <p:anim calcmode="lin" valueType="num">
                                      <p:cBhvr>
                                        <p:cTn id="78" dur="500" fill="hold"/>
                                        <p:tgtEl>
                                          <p:spTgt spid="80"/>
                                        </p:tgtEl>
                                        <p:attrNameLst>
                                          <p:attrName>ppt_w</p:attrName>
                                        </p:attrNameLst>
                                      </p:cBhvr>
                                      <p:tavLst>
                                        <p:tav tm="0">
                                          <p:val>
                                            <p:fltVal val="0"/>
                                          </p:val>
                                        </p:tav>
                                        <p:tav tm="100000">
                                          <p:val>
                                            <p:strVal val="#ppt_w"/>
                                          </p:val>
                                        </p:tav>
                                      </p:tavLst>
                                    </p:anim>
                                    <p:anim calcmode="lin" valueType="num">
                                      <p:cBhvr>
                                        <p:cTn id="79" dur="500" fill="hold"/>
                                        <p:tgtEl>
                                          <p:spTgt spid="80"/>
                                        </p:tgtEl>
                                        <p:attrNameLst>
                                          <p:attrName>ppt_h</p:attrName>
                                        </p:attrNameLst>
                                      </p:cBhvr>
                                      <p:tavLst>
                                        <p:tav tm="0">
                                          <p:val>
                                            <p:fltVal val="0"/>
                                          </p:val>
                                        </p:tav>
                                        <p:tav tm="100000">
                                          <p:val>
                                            <p:strVal val="#ppt_h"/>
                                          </p:val>
                                        </p:tav>
                                      </p:tavLst>
                                    </p:anim>
                                    <p:anim calcmode="lin" valueType="num">
                                      <p:cBhvr>
                                        <p:cTn id="80" dur="500" fill="hold"/>
                                        <p:tgtEl>
                                          <p:spTgt spid="80"/>
                                        </p:tgtEl>
                                        <p:attrNameLst>
                                          <p:attrName>style.rotation</p:attrName>
                                        </p:attrNameLst>
                                      </p:cBhvr>
                                      <p:tavLst>
                                        <p:tav tm="0">
                                          <p:val>
                                            <p:fltVal val="90"/>
                                          </p:val>
                                        </p:tav>
                                        <p:tav tm="100000">
                                          <p:val>
                                            <p:fltVal val="0"/>
                                          </p:val>
                                        </p:tav>
                                      </p:tavLst>
                                    </p:anim>
                                    <p:animEffect transition="in" filter="fade">
                                      <p:cBhvr>
                                        <p:cTn id="81" dur="500"/>
                                        <p:tgtEl>
                                          <p:spTgt spid="80"/>
                                        </p:tgtEl>
                                      </p:cBhvr>
                                    </p:animEffect>
                                  </p:childTnLst>
                                </p:cTn>
                              </p:par>
                              <p:par>
                                <p:cTn id="82" presetID="22" presetClass="entr" presetSubtype="4" fill="hold" nodeType="withEffect">
                                  <p:stCondLst>
                                    <p:cond delay="4500"/>
                                  </p:stCondLst>
                                  <p:childTnLst>
                                    <p:set>
                                      <p:cBhvr>
                                        <p:cTn id="83" dur="1" fill="hold">
                                          <p:stCondLst>
                                            <p:cond delay="0"/>
                                          </p:stCondLst>
                                        </p:cTn>
                                        <p:tgtEl>
                                          <p:spTgt spid="76"/>
                                        </p:tgtEl>
                                        <p:attrNameLst>
                                          <p:attrName>style.visibility</p:attrName>
                                        </p:attrNameLst>
                                      </p:cBhvr>
                                      <p:to>
                                        <p:strVal val="visible"/>
                                      </p:to>
                                    </p:set>
                                    <p:animEffect transition="in" filter="wipe(down)">
                                      <p:cBhvr>
                                        <p:cTn id="84" dur="750"/>
                                        <p:tgtEl>
                                          <p:spTgt spid="76"/>
                                        </p:tgtEl>
                                      </p:cBhvr>
                                    </p:animEffect>
                                  </p:childTnLst>
                                </p:cTn>
                              </p:par>
                              <p:par>
                                <p:cTn id="85" presetID="22" presetClass="entr" presetSubtype="8" fill="hold" nodeType="withEffect">
                                  <p:stCondLst>
                                    <p:cond delay="525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750"/>
                                        <p:tgtEl>
                                          <p:spTgt spid="77"/>
                                        </p:tgtEl>
                                      </p:cBhvr>
                                    </p:animEffect>
                                  </p:childTnLst>
                                </p:cTn>
                              </p:par>
                              <p:par>
                                <p:cTn id="88" presetID="22" presetClass="entr" presetSubtype="1" fill="hold" nodeType="withEffect">
                                  <p:stCondLst>
                                    <p:cond delay="6750"/>
                                  </p:stCondLst>
                                  <p:childTnLst>
                                    <p:set>
                                      <p:cBhvr>
                                        <p:cTn id="89" dur="1" fill="hold">
                                          <p:stCondLst>
                                            <p:cond delay="0"/>
                                          </p:stCondLst>
                                        </p:cTn>
                                        <p:tgtEl>
                                          <p:spTgt spid="78"/>
                                        </p:tgtEl>
                                        <p:attrNameLst>
                                          <p:attrName>style.visibility</p:attrName>
                                        </p:attrNameLst>
                                      </p:cBhvr>
                                      <p:to>
                                        <p:strVal val="visible"/>
                                      </p:to>
                                    </p:set>
                                    <p:animEffect transition="in" filter="wipe(up)">
                                      <p:cBhvr>
                                        <p:cTn id="90" dur="750"/>
                                        <p:tgtEl>
                                          <p:spTgt spid="78"/>
                                        </p:tgtEl>
                                      </p:cBhvr>
                                    </p:animEffect>
                                  </p:childTnLst>
                                </p:cTn>
                              </p:par>
                              <p:par>
                                <p:cTn id="91" presetID="22" presetClass="entr" presetSubtype="2" fill="hold" nodeType="withEffect">
                                  <p:stCondLst>
                                    <p:cond delay="7500"/>
                                  </p:stCondLst>
                                  <p:childTnLst>
                                    <p:set>
                                      <p:cBhvr>
                                        <p:cTn id="92" dur="1" fill="hold">
                                          <p:stCondLst>
                                            <p:cond delay="0"/>
                                          </p:stCondLst>
                                        </p:cTn>
                                        <p:tgtEl>
                                          <p:spTgt spid="79"/>
                                        </p:tgtEl>
                                        <p:attrNameLst>
                                          <p:attrName>style.visibility</p:attrName>
                                        </p:attrNameLst>
                                      </p:cBhvr>
                                      <p:to>
                                        <p:strVal val="visible"/>
                                      </p:to>
                                    </p:set>
                                    <p:animEffect transition="in" filter="wipe(right)">
                                      <p:cBhvr>
                                        <p:cTn id="93" dur="750"/>
                                        <p:tgtEl>
                                          <p:spTgt spid="79"/>
                                        </p:tgtEl>
                                      </p:cBhvr>
                                    </p:animEffect>
                                  </p:childTnLst>
                                </p:cTn>
                              </p:par>
                              <p:par>
                                <p:cTn id="94" presetID="8" presetClass="emph" presetSubtype="0" repeatCount="indefinite" fill="hold" nodeType="withEffect">
                                  <p:stCondLst>
                                    <p:cond delay="4000"/>
                                  </p:stCondLst>
                                  <p:childTnLst>
                                    <p:animRot by="21600000">
                                      <p:cBhvr>
                                        <p:cTn id="95" dur="5500" fill="hold"/>
                                        <p:tgtEl>
                                          <p:spTgt spid="8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8" grpId="0" animBg="1"/>
      <p:bldP spid="49" grpId="0" animBg="1"/>
      <p:bldP spid="50" grpId="0" animBg="1"/>
      <p:bldP spid="66" grpId="0" animBg="1"/>
      <p:bldP spid="72" grpId="0" animBg="1"/>
      <p:bldP spid="73" grpId="0" animBg="1"/>
      <p:bldP spid="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055737-A4F9-4D14-9B53-880F0A80AB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943712">
            <a:off x="598939" y="1506663"/>
            <a:ext cx="5790173" cy="3844675"/>
          </a:xfrm>
          <a:prstGeom prst="rect">
            <a:avLst/>
          </a:prstGeom>
          <a:ln>
            <a:noFill/>
          </a:ln>
          <a:effectLst>
            <a:softEdge rad="112500"/>
          </a:effectLst>
        </p:spPr>
      </p:pic>
      <p:sp>
        <p:nvSpPr>
          <p:cNvPr id="8" name="Speech Bubble: Rectangle with Corners Rounded 7">
            <a:extLst>
              <a:ext uri="{FF2B5EF4-FFF2-40B4-BE49-F238E27FC236}">
                <a16:creationId xmlns:a16="http://schemas.microsoft.com/office/drawing/2014/main" id="{25115522-0269-4DBF-8ED8-FB31AB600F00}"/>
              </a:ext>
            </a:extLst>
          </p:cNvPr>
          <p:cNvSpPr/>
          <p:nvPr/>
        </p:nvSpPr>
        <p:spPr>
          <a:xfrm>
            <a:off x="6343650" y="798846"/>
            <a:ext cx="5200649" cy="2495550"/>
          </a:xfrm>
          <a:prstGeom prst="wedgeRoundRectCallout">
            <a:avLst>
              <a:gd name="adj1" fmla="val 26577"/>
              <a:gd name="adj2" fmla="val 78531"/>
              <a:gd name="adj3" fmla="val 16667"/>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a:extLst>
              <a:ext uri="{FF2B5EF4-FFF2-40B4-BE49-F238E27FC236}">
                <a16:creationId xmlns:a16="http://schemas.microsoft.com/office/drawing/2014/main" id="{825E0E20-C433-4D23-AFC8-05C7928F6D43}"/>
              </a:ext>
            </a:extLst>
          </p:cNvPr>
          <p:cNvSpPr txBox="1"/>
          <p:nvPr/>
        </p:nvSpPr>
        <p:spPr>
          <a:xfrm>
            <a:off x="6591299" y="889372"/>
            <a:ext cx="4656411" cy="2308324"/>
          </a:xfrm>
          <a:prstGeom prst="rect">
            <a:avLst/>
          </a:prstGeom>
          <a:noFill/>
        </p:spPr>
        <p:txBody>
          <a:bodyPr wrap="square" rtlCol="0">
            <a:spAutoFit/>
          </a:bodyPr>
          <a:lstStyle/>
          <a:p>
            <a:pPr algn="just"/>
            <a:r>
              <a:rPr lang="en-US" sz="3600" b="1">
                <a:latin typeface="Tahoma" panose="020B0604030504040204" pitchFamily="34" charset="0"/>
                <a:ea typeface="Tahoma" panose="020B0604030504040204" pitchFamily="34" charset="0"/>
                <a:cs typeface="Tahoma" panose="020B0604030504040204" pitchFamily="34" charset="0"/>
              </a:rPr>
              <a:t>Đố các bạn biết đây là hình ảnh của dân tộc nào ở nước ta?</a:t>
            </a:r>
          </a:p>
        </p:txBody>
      </p:sp>
      <p:pic>
        <p:nvPicPr>
          <p:cNvPr id="7" name="Picture 6">
            <a:extLst>
              <a:ext uri="{FF2B5EF4-FFF2-40B4-BE49-F238E27FC236}">
                <a16:creationId xmlns:a16="http://schemas.microsoft.com/office/drawing/2014/main" id="{BCF82743-0B8F-4748-9DD7-4AC2A20566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9251" y="3294396"/>
            <a:ext cx="2133738" cy="3221122"/>
          </a:xfrm>
          <a:prstGeom prst="rect">
            <a:avLst/>
          </a:prstGeom>
          <a:effectLst>
            <a:outerShdw blurRad="76200" dir="18900000" sy="23000" kx="-1200000" algn="bl" rotWithShape="0">
              <a:prstClr val="black">
                <a:alpha val="20000"/>
              </a:prstClr>
            </a:outerShdw>
          </a:effectLst>
        </p:spPr>
      </p:pic>
      <p:sp>
        <p:nvSpPr>
          <p:cNvPr id="12" name="TextBox 11">
            <a:extLst>
              <a:ext uri="{FF2B5EF4-FFF2-40B4-BE49-F238E27FC236}">
                <a16:creationId xmlns:a16="http://schemas.microsoft.com/office/drawing/2014/main" id="{EBEF79E4-FE44-48D3-9DBC-02A29C4FC744}"/>
              </a:ext>
            </a:extLst>
          </p:cNvPr>
          <p:cNvSpPr txBox="1"/>
          <p:nvPr/>
        </p:nvSpPr>
        <p:spPr>
          <a:xfrm>
            <a:off x="6617713" y="981705"/>
            <a:ext cx="4656411" cy="2123658"/>
          </a:xfrm>
          <a:prstGeom prst="rect">
            <a:avLst/>
          </a:prstGeom>
          <a:noFill/>
        </p:spPr>
        <p:txBody>
          <a:bodyPr wrap="square" rtlCol="0">
            <a:spAutoFit/>
          </a:bodyPr>
          <a:lstStyle/>
          <a:p>
            <a:pPr algn="just"/>
            <a:r>
              <a:rPr lang="en-US" sz="4400" b="1">
                <a:latin typeface="Tahoma" panose="020B0604030504040204" pitchFamily="34" charset="0"/>
                <a:ea typeface="Tahoma" panose="020B0604030504040204" pitchFamily="34" charset="0"/>
                <a:cs typeface="Tahoma" panose="020B0604030504040204" pitchFamily="34" charset="0"/>
              </a:rPr>
              <a:t>Đây chính là đồng bào dân tộc Tày đấy!</a:t>
            </a:r>
          </a:p>
        </p:txBody>
      </p:sp>
      <p:sp>
        <p:nvSpPr>
          <p:cNvPr id="13" name="TextBox 12">
            <a:extLst>
              <a:ext uri="{FF2B5EF4-FFF2-40B4-BE49-F238E27FC236}">
                <a16:creationId xmlns:a16="http://schemas.microsoft.com/office/drawing/2014/main" id="{C4126052-ACDF-44D8-B44A-696B969B714F}"/>
              </a:ext>
            </a:extLst>
          </p:cNvPr>
          <p:cNvSpPr txBox="1"/>
          <p:nvPr/>
        </p:nvSpPr>
        <p:spPr>
          <a:xfrm>
            <a:off x="6446263" y="963663"/>
            <a:ext cx="5040885" cy="2062103"/>
          </a:xfrm>
          <a:prstGeom prst="rect">
            <a:avLst/>
          </a:prstGeom>
          <a:noFill/>
        </p:spPr>
        <p:txBody>
          <a:bodyPr wrap="square" rtlCol="0">
            <a:spAutoFit/>
          </a:bodyPr>
          <a:lstStyle/>
          <a:p>
            <a:pPr algn="just"/>
            <a:r>
              <a:rPr lang="en-US" sz="3200" b="1">
                <a:latin typeface="Tahoma" panose="020B0604030504040204" pitchFamily="34" charset="0"/>
                <a:ea typeface="Tahoma" panose="020B0604030504040204" pitchFamily="34" charset="0"/>
                <a:cs typeface="Tahoma" panose="020B0604030504040204" pitchFamily="34" charset="0"/>
              </a:rPr>
              <a:t>Bài tập đọc hôm nay chúng ta sẽ tìm hiểu một câu chuyện cổ tích của dân tộc Tày.</a:t>
            </a:r>
          </a:p>
        </p:txBody>
      </p:sp>
    </p:spTree>
    <p:extLst>
      <p:ext uri="{BB962C8B-B14F-4D97-AF65-F5344CB8AC3E}">
        <p14:creationId xmlns:p14="http://schemas.microsoft.com/office/powerpoint/2010/main" val="2015620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childTnLst>
                                </p:cTn>
                              </p:par>
                            </p:childTnLst>
                          </p:cTn>
                        </p:par>
                        <p:par>
                          <p:cTn id="19" fill="hold">
                            <p:stCondLst>
                              <p:cond delay="3000"/>
                            </p:stCondLst>
                            <p:childTnLst>
                              <p:par>
                                <p:cTn id="20" presetID="10"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12"/>
                                        </p:tgtEl>
                                      </p:cBhvr>
                                    </p:animEffect>
                                    <p:set>
                                      <p:cBhvr>
                                        <p:cTn id="36" dur="1" fill="hold">
                                          <p:stCondLst>
                                            <p:cond delay="499"/>
                                          </p:stCondLst>
                                        </p:cTn>
                                        <p:tgtEl>
                                          <p:spTgt spid="12"/>
                                        </p:tgtEl>
                                        <p:attrNameLst>
                                          <p:attrName>style.visibility</p:attrName>
                                        </p:attrNameLst>
                                      </p:cBhvr>
                                      <p:to>
                                        <p:strVal val="hidden"/>
                                      </p:to>
                                    </p:se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9" grpId="1"/>
      <p:bldP spid="12" grpId="0"/>
      <p:bldP spid="12" grpId="1"/>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83000">
              <a:srgbClr val="2B0303"/>
            </a:gs>
            <a:gs pos="0">
              <a:srgbClr val="680000"/>
            </a:gs>
          </a:gsLst>
          <a:path path="circle">
            <a:fillToRect l="50000" t="50000" r="50000" b="50000"/>
          </a:path>
        </a:gradFill>
        <a:effectLst/>
      </p:bgPr>
    </p:bg>
    <p:spTree>
      <p:nvGrpSpPr>
        <p:cNvPr id="1" name=""/>
        <p:cNvGrpSpPr/>
        <p:nvPr/>
      </p:nvGrpSpPr>
      <p:grpSpPr>
        <a:xfrm>
          <a:off x="0" y="0"/>
          <a:ext cx="0" cy="0"/>
          <a:chOff x="0" y="0"/>
          <a:chExt cx="0" cy="0"/>
        </a:xfrm>
      </p:grpSpPr>
      <p:pic>
        <p:nvPicPr>
          <p:cNvPr id="25" name="mong tay">
            <a:extLst>
              <a:ext uri="{FF2B5EF4-FFF2-40B4-BE49-F238E27FC236}">
                <a16:creationId xmlns:a16="http://schemas.microsoft.com/office/drawing/2014/main" id="{F11D391F-2755-4893-8E35-4CC2573D24B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015069" y="154003"/>
            <a:ext cx="1371600" cy="18401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lay tai">
            <a:extLst>
              <a:ext uri="{FF2B5EF4-FFF2-40B4-BE49-F238E27FC236}">
                <a16:creationId xmlns:a16="http://schemas.microsoft.com/office/drawing/2014/main" id="{4ABC2CBB-CEE4-42AD-B10D-8B132FB3E285}"/>
              </a:ext>
            </a:extLst>
          </p:cNvPr>
          <p:cNvPicPr>
            <a:picLocks noChangeAspect="1"/>
          </p:cNvPicPr>
          <p:nvPr/>
        </p:nvPicPr>
        <p:blipFill>
          <a:blip r:embed="rId3">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rcRect/>
          <a:stretch/>
        </p:blipFill>
        <p:spPr>
          <a:xfrm>
            <a:off x="-320458" y="565370"/>
            <a:ext cx="1554480" cy="23651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nam tay">
            <a:extLst>
              <a:ext uri="{FF2B5EF4-FFF2-40B4-BE49-F238E27FC236}">
                <a16:creationId xmlns:a16="http://schemas.microsoft.com/office/drawing/2014/main" id="{56287FAB-C077-4B65-9BB4-0CEB28B71783}"/>
              </a:ext>
            </a:extLst>
          </p:cNvPr>
          <p:cNvPicPr>
            <a:picLocks noChangeAspect="1"/>
          </p:cNvPicPr>
          <p:nvPr/>
        </p:nvPicPr>
        <p:blipFill>
          <a:blip r:embed="rId5">
            <a:extLst>
              <a:ext uri="{BEBA8EAE-BF5A-486C-A8C5-ECC9F3942E4B}">
                <a14:imgProps xmlns:a14="http://schemas.microsoft.com/office/drawing/2010/main">
                  <a14:imgLayer r:embed="rId6">
                    <a14:imgEffect>
                      <a14:artisticBlur/>
                    </a14:imgEffect>
                  </a14:imgLayer>
                </a14:imgProps>
              </a:ext>
              <a:ext uri="{28A0092B-C50C-407E-A947-70E740481C1C}">
                <a14:useLocalDpi xmlns:a14="http://schemas.microsoft.com/office/drawing/2010/main" val="0"/>
              </a:ext>
            </a:extLst>
          </a:blip>
          <a:srcRect/>
          <a:stretch/>
        </p:blipFill>
        <p:spPr>
          <a:xfrm>
            <a:off x="1404232" y="1292588"/>
            <a:ext cx="1828800" cy="28419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cau khay">
            <a:extLst>
              <a:ext uri="{FF2B5EF4-FFF2-40B4-BE49-F238E27FC236}">
                <a16:creationId xmlns:a16="http://schemas.microsoft.com/office/drawing/2014/main" id="{581D4574-8D3F-4D41-8FC6-9651F97789CA}"/>
              </a:ext>
            </a:extLst>
          </p:cNvPr>
          <p:cNvPicPr>
            <a:picLocks noChangeAspect="1"/>
          </p:cNvPicPr>
          <p:nvPr/>
        </p:nvPicPr>
        <p:blipFill>
          <a:blip r:embed="rId7">
            <a:extLst>
              <a:ext uri="{28A0092B-C50C-407E-A947-70E740481C1C}">
                <a14:useLocalDpi xmlns:a14="http://schemas.microsoft.com/office/drawing/2010/main" val="0"/>
              </a:ext>
            </a:extLst>
          </a:blip>
          <a:srcRect l="10519" r="10519"/>
          <a:stretch/>
        </p:blipFill>
        <p:spPr>
          <a:xfrm>
            <a:off x="3530062" y="1527035"/>
            <a:ext cx="2743200" cy="43667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9" name="nama">
            <a:extLst>
              <a:ext uri="{FF2B5EF4-FFF2-40B4-BE49-F238E27FC236}">
                <a16:creationId xmlns:a16="http://schemas.microsoft.com/office/drawing/2014/main" id="{7B8BBCB5-F578-455F-9751-02F7C78E529B}"/>
              </a:ext>
            </a:extLst>
          </p:cNvPr>
          <p:cNvSpPr txBox="1"/>
          <p:nvPr/>
        </p:nvSpPr>
        <p:spPr>
          <a:xfrm>
            <a:off x="6705240" y="2234359"/>
            <a:ext cx="4287513"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300" normalizeH="0" baseline="0" noProof="0">
                <a:ln>
                  <a:noFill/>
                </a:ln>
                <a:solidFill>
                  <a:prstClr val="white"/>
                </a:solidFill>
                <a:effectLst/>
                <a:uLnTx/>
                <a:uFillTx/>
                <a:latin typeface="UVN Vung Tau" panose="03080702040302070203" pitchFamily="66" charset="0"/>
                <a:ea typeface="+mn-ea"/>
                <a:cs typeface="+mn-cs"/>
              </a:rPr>
              <a:t>CẨU KHÂY</a:t>
            </a:r>
            <a:endParaRPr kumimoji="0" lang="en-US" sz="6000" b="0" i="0" u="none" strike="noStrike" kern="1200" cap="none" spc="300" normalizeH="0" baseline="0" noProof="0" dirty="0">
              <a:ln>
                <a:noFill/>
              </a:ln>
              <a:solidFill>
                <a:prstClr val="white"/>
              </a:solidFill>
              <a:effectLst/>
              <a:uLnTx/>
              <a:uFillTx/>
              <a:latin typeface="UVN Vung Tau" panose="03080702040302070203" pitchFamily="66" charset="0"/>
              <a:ea typeface="+mn-ea"/>
              <a:cs typeface="+mn-cs"/>
            </a:endParaRPr>
          </a:p>
        </p:txBody>
      </p:sp>
      <p:cxnSp>
        <p:nvCxnSpPr>
          <p:cNvPr id="4" name="line 2">
            <a:extLst>
              <a:ext uri="{FF2B5EF4-FFF2-40B4-BE49-F238E27FC236}">
                <a16:creationId xmlns:a16="http://schemas.microsoft.com/office/drawing/2014/main" id="{01BA0E4C-A715-4DE1-A275-C48B9B8AF310}"/>
              </a:ext>
            </a:extLst>
          </p:cNvPr>
          <p:cNvCxnSpPr/>
          <p:nvPr/>
        </p:nvCxnSpPr>
        <p:spPr>
          <a:xfrm>
            <a:off x="6808508" y="3349901"/>
            <a:ext cx="47067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0" name="line 1">
            <a:extLst>
              <a:ext uri="{FF2B5EF4-FFF2-40B4-BE49-F238E27FC236}">
                <a16:creationId xmlns:a16="http://schemas.microsoft.com/office/drawing/2014/main" id="{D4E252C2-E1D7-4963-8320-6F4E9D085F6E}"/>
              </a:ext>
            </a:extLst>
          </p:cNvPr>
          <p:cNvCxnSpPr/>
          <p:nvPr/>
        </p:nvCxnSpPr>
        <p:spPr>
          <a:xfrm>
            <a:off x="6828480" y="4420976"/>
            <a:ext cx="47067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position">
            <a:extLst>
              <a:ext uri="{FF2B5EF4-FFF2-40B4-BE49-F238E27FC236}">
                <a16:creationId xmlns:a16="http://schemas.microsoft.com/office/drawing/2014/main" id="{9DF97D1A-25EB-4EEB-8C36-E74BEF73E6B7}"/>
              </a:ext>
            </a:extLst>
          </p:cNvPr>
          <p:cNvSpPr txBox="1"/>
          <p:nvPr/>
        </p:nvSpPr>
        <p:spPr>
          <a:xfrm>
            <a:off x="6773929" y="3432585"/>
            <a:ext cx="5037071"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600" normalizeH="0" baseline="0" noProof="0">
                <a:ln>
                  <a:noFill/>
                </a:ln>
                <a:solidFill>
                  <a:prstClr val="white"/>
                </a:solidFill>
                <a:effectLst/>
                <a:uLnTx/>
                <a:uFillTx/>
                <a:latin typeface="UVN Bai Sau Nhe" panose="04030405020802020C03" pitchFamily="82" charset="0"/>
                <a:ea typeface="Lato Light" panose="020F0502020204030203" pitchFamily="34" charset="0"/>
                <a:cs typeface="Lato Light" panose="020F0502020204030203" pitchFamily="34" charset="0"/>
              </a:rPr>
              <a:t>Theo bạn “Cẩu Khây” có nghĩa là gì?</a:t>
            </a:r>
            <a:endParaRPr kumimoji="0" lang="en-US" sz="2800" b="0" i="0" u="none" strike="noStrike" kern="1200" cap="none" spc="600" normalizeH="0" baseline="0" noProof="0" dirty="0">
              <a:ln>
                <a:noFill/>
              </a:ln>
              <a:solidFill>
                <a:prstClr val="white"/>
              </a:solidFill>
              <a:effectLst/>
              <a:uLnTx/>
              <a:uFillTx/>
              <a:latin typeface="UVN Bai Sau Nhe" panose="04030405020802020C03" pitchFamily="82"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18357269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
        <p159:morph option="byObject"/>
      </p:transition>
    </mc:Choice>
    <mc:Fallback xmlns="">
      <p:transition spd="slow" advClick="0" advTm="1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99000">
              <a:srgbClr val="430505"/>
            </a:gs>
            <a:gs pos="27000">
              <a:srgbClr val="680000"/>
            </a:gs>
          </a:gsLst>
          <a:path path="circle">
            <a:fillToRect l="50000" t="50000" r="50000" b="50000"/>
          </a:path>
        </a:gradFill>
        <a:effectLst/>
      </p:bgPr>
    </p:bg>
    <p:spTree>
      <p:nvGrpSpPr>
        <p:cNvPr id="1" name=""/>
        <p:cNvGrpSpPr/>
        <p:nvPr/>
      </p:nvGrpSpPr>
      <p:grpSpPr>
        <a:xfrm>
          <a:off x="0" y="0"/>
          <a:ext cx="0" cy="0"/>
          <a:chOff x="0" y="0"/>
          <a:chExt cx="0" cy="0"/>
        </a:xfrm>
      </p:grpSpPr>
      <p:pic>
        <p:nvPicPr>
          <p:cNvPr id="25" name="mong tay">
            <a:extLst>
              <a:ext uri="{FF2B5EF4-FFF2-40B4-BE49-F238E27FC236}">
                <a16:creationId xmlns:a16="http://schemas.microsoft.com/office/drawing/2014/main" id="{F11D391F-2755-4893-8E35-4CC2573D24BE}"/>
              </a:ext>
            </a:extLst>
          </p:cNvPr>
          <p:cNvPicPr>
            <a:picLocks noChangeAspect="1"/>
          </p:cNvPicPr>
          <p:nvPr/>
        </p:nvPicPr>
        <p:blipFill>
          <a:blip r:embed="rId2">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rcRect/>
          <a:stretch/>
        </p:blipFill>
        <p:spPr>
          <a:xfrm>
            <a:off x="-627650" y="520224"/>
            <a:ext cx="1554480" cy="20854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lay tai">
            <a:extLst>
              <a:ext uri="{FF2B5EF4-FFF2-40B4-BE49-F238E27FC236}">
                <a16:creationId xmlns:a16="http://schemas.microsoft.com/office/drawing/2014/main" id="{4ABC2CBB-CEE4-42AD-B10D-8B132FB3E285}"/>
              </a:ext>
            </a:extLst>
          </p:cNvPr>
          <p:cNvPicPr>
            <a:picLocks noChangeAspect="1"/>
          </p:cNvPicPr>
          <p:nvPr/>
        </p:nvPicPr>
        <p:blipFill>
          <a:blip r:embed="rId4">
            <a:extLst>
              <a:ext uri="{BEBA8EAE-BF5A-486C-A8C5-ECC9F3942E4B}">
                <a14:imgProps xmlns:a14="http://schemas.microsoft.com/office/drawing/2010/main">
                  <a14:imgLayer r:embed="rId5">
                    <a14:imgEffect>
                      <a14:artisticBlur/>
                    </a14:imgEffect>
                  </a14:imgLayer>
                </a14:imgProps>
              </a:ext>
              <a:ext uri="{28A0092B-C50C-407E-A947-70E740481C1C}">
                <a14:useLocalDpi xmlns:a14="http://schemas.microsoft.com/office/drawing/2010/main" val="0"/>
              </a:ext>
            </a:extLst>
          </a:blip>
          <a:srcRect/>
          <a:stretch/>
        </p:blipFill>
        <p:spPr>
          <a:xfrm>
            <a:off x="1068150" y="755333"/>
            <a:ext cx="2286000" cy="30580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nam tay">
            <a:extLst>
              <a:ext uri="{FF2B5EF4-FFF2-40B4-BE49-F238E27FC236}">
                <a16:creationId xmlns:a16="http://schemas.microsoft.com/office/drawing/2014/main" id="{56287FAB-C077-4B65-9BB4-0CEB28B71783}"/>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639655" y="1550245"/>
            <a:ext cx="2914189" cy="40975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cau khay">
            <a:extLst>
              <a:ext uri="{FF2B5EF4-FFF2-40B4-BE49-F238E27FC236}">
                <a16:creationId xmlns:a16="http://schemas.microsoft.com/office/drawing/2014/main" id="{581D4574-8D3F-4D41-8FC6-9651F97789CA}"/>
              </a:ext>
            </a:extLst>
          </p:cNvPr>
          <p:cNvPicPr>
            <a:picLocks noChangeAspect="1"/>
          </p:cNvPicPr>
          <p:nvPr/>
        </p:nvPicPr>
        <p:blipFill>
          <a:blip r:embed="rId7">
            <a:extLst>
              <a:ext uri="{BEBA8EAE-BF5A-486C-A8C5-ECC9F3942E4B}">
                <a14:imgProps xmlns:a14="http://schemas.microsoft.com/office/drawing/2010/main">
                  <a14:imgLayer r:embed="rId8">
                    <a14:imgEffect>
                      <a14:artisticBlur/>
                    </a14:imgEffect>
                  </a14:imgLayer>
                </a14:imgProps>
              </a:ext>
              <a:ext uri="{28A0092B-C50C-407E-A947-70E740481C1C}">
                <a14:useLocalDpi xmlns:a14="http://schemas.microsoft.com/office/drawing/2010/main" val="0"/>
              </a:ext>
            </a:extLst>
          </a:blip>
          <a:srcRect l="10519" r="10519"/>
          <a:stretch/>
        </p:blipFill>
        <p:spPr>
          <a:xfrm>
            <a:off x="830820" y="4976827"/>
            <a:ext cx="2286000" cy="36389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3" name="nama">
            <a:extLst>
              <a:ext uri="{FF2B5EF4-FFF2-40B4-BE49-F238E27FC236}">
                <a16:creationId xmlns:a16="http://schemas.microsoft.com/office/drawing/2014/main" id="{AABD3226-30E5-4795-A68A-18D465B75EFE}"/>
              </a:ext>
            </a:extLst>
          </p:cNvPr>
          <p:cNvSpPr txBox="1"/>
          <p:nvPr/>
        </p:nvSpPr>
        <p:spPr>
          <a:xfrm>
            <a:off x="6773929" y="1442851"/>
            <a:ext cx="4706792"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300" normalizeH="0" baseline="0" noProof="0">
                <a:ln>
                  <a:noFill/>
                </a:ln>
                <a:solidFill>
                  <a:prstClr val="white"/>
                </a:solidFill>
                <a:effectLst/>
                <a:uLnTx/>
                <a:uFillTx/>
                <a:latin typeface="UVN Vung Tau" panose="03080702040302070203" pitchFamily="66" charset="0"/>
                <a:ea typeface="+mn-ea"/>
                <a:cs typeface="+mn-cs"/>
              </a:rPr>
              <a:t>NẮM TAY ĐÓNG CỌC</a:t>
            </a:r>
            <a:endParaRPr kumimoji="0" lang="en-US" sz="6000" b="0" i="0" u="none" strike="noStrike" kern="1200" cap="none" spc="300" normalizeH="0" baseline="0" noProof="0" dirty="0">
              <a:ln>
                <a:noFill/>
              </a:ln>
              <a:solidFill>
                <a:prstClr val="white"/>
              </a:solidFill>
              <a:effectLst/>
              <a:uLnTx/>
              <a:uFillTx/>
              <a:latin typeface="UVN Vung Tau" panose="03080702040302070203" pitchFamily="66" charset="0"/>
              <a:ea typeface="+mn-ea"/>
              <a:cs typeface="+mn-cs"/>
            </a:endParaRPr>
          </a:p>
        </p:txBody>
      </p:sp>
      <p:cxnSp>
        <p:nvCxnSpPr>
          <p:cNvPr id="94" name="line 2">
            <a:extLst>
              <a:ext uri="{FF2B5EF4-FFF2-40B4-BE49-F238E27FC236}">
                <a16:creationId xmlns:a16="http://schemas.microsoft.com/office/drawing/2014/main" id="{83884D92-0B8F-44B6-BBF3-F989AB519631}"/>
              </a:ext>
            </a:extLst>
          </p:cNvPr>
          <p:cNvCxnSpPr/>
          <p:nvPr/>
        </p:nvCxnSpPr>
        <p:spPr>
          <a:xfrm>
            <a:off x="6808508" y="3349901"/>
            <a:ext cx="47067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5" name="line 1">
            <a:extLst>
              <a:ext uri="{FF2B5EF4-FFF2-40B4-BE49-F238E27FC236}">
                <a16:creationId xmlns:a16="http://schemas.microsoft.com/office/drawing/2014/main" id="{F634010F-5341-4288-8602-AFA4987E3CA6}"/>
              </a:ext>
            </a:extLst>
          </p:cNvPr>
          <p:cNvCxnSpPr/>
          <p:nvPr/>
        </p:nvCxnSpPr>
        <p:spPr>
          <a:xfrm>
            <a:off x="6828480" y="3915385"/>
            <a:ext cx="47067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6" name="position">
            <a:extLst>
              <a:ext uri="{FF2B5EF4-FFF2-40B4-BE49-F238E27FC236}">
                <a16:creationId xmlns:a16="http://schemas.microsoft.com/office/drawing/2014/main" id="{6E575609-BCA1-4A8B-B938-3154D92F808F}"/>
              </a:ext>
            </a:extLst>
          </p:cNvPr>
          <p:cNvSpPr txBox="1"/>
          <p:nvPr/>
        </p:nvSpPr>
        <p:spPr>
          <a:xfrm>
            <a:off x="6773929" y="3421535"/>
            <a:ext cx="395653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spc="600">
                <a:solidFill>
                  <a:prstClr val="white"/>
                </a:solidFill>
                <a:latin typeface="UVN Bai Sau Nhe" panose="04030405020802020C03" pitchFamily="82" charset="0"/>
                <a:ea typeface="Lato Light" panose="020F0502020204030203" pitchFamily="34" charset="0"/>
                <a:cs typeface="Lato Light" panose="020F0502020204030203" pitchFamily="34" charset="0"/>
              </a:rPr>
              <a:t>Cậu ấy có tài gì?</a:t>
            </a:r>
            <a:endParaRPr kumimoji="0" lang="en-US" sz="2800" b="0" i="0" u="none" strike="noStrike" kern="1200" cap="none" spc="600" normalizeH="0" baseline="0" noProof="0" dirty="0">
              <a:ln>
                <a:noFill/>
              </a:ln>
              <a:solidFill>
                <a:prstClr val="white"/>
              </a:solidFill>
              <a:effectLst/>
              <a:uLnTx/>
              <a:uFillTx/>
              <a:latin typeface="UVN Bai Sau Nhe" panose="04030405020802020C03" pitchFamily="82"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18177440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
        <p159:morph option="byObject"/>
      </p:transition>
    </mc:Choice>
    <mc:Fallback xmlns="">
      <p:transition spd="slow" advClick="0" advTm="100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NKNOELEADERBOARD" val="-153317130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9">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2F270318-00EB-4C33-B558-4CAF2C44EED8}">
  <we:reference id="wa104381063" version="1.0.0.1" store="en-US" storeType="OMEX"/>
  <we:alternateReferences>
    <we:reference id="wa104381063" version="1.0.0.1" store="WA104381063"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770</TotalTime>
  <Words>2542</Words>
  <Application>Microsoft Office PowerPoint</Application>
  <PresentationFormat>Widescreen</PresentationFormat>
  <Paragraphs>178</Paragraphs>
  <Slides>57</Slides>
  <Notes>15</Notes>
  <HiddenSlides>22</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57</vt:i4>
      </vt:variant>
    </vt:vector>
  </HeadingPairs>
  <TitlesOfParts>
    <vt:vector size="68" baseType="lpstr">
      <vt:lpstr>Arial</vt:lpstr>
      <vt:lpstr>Calibri</vt:lpstr>
      <vt:lpstr>Calibri Light</vt:lpstr>
      <vt:lpstr>Tahoma</vt:lpstr>
      <vt:lpstr>Times New Roman</vt:lpstr>
      <vt:lpstr>UTM Iron Gothic</vt:lpstr>
      <vt:lpstr>UVN Bach Dang Nang</vt:lpstr>
      <vt:lpstr>UVN Bai Sau Nhe</vt:lpstr>
      <vt:lpstr>UVN Vung Tau</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Tiara Anggraini Prasetyo</dc:creator>
  <cp:lastModifiedBy>Hải Hà Nguyễn</cp:lastModifiedBy>
  <cp:revision>29</cp:revision>
  <dcterms:created xsi:type="dcterms:W3CDTF">2021-05-09T10:02:37Z</dcterms:created>
  <dcterms:modified xsi:type="dcterms:W3CDTF">2022-01-06T02:38:58Z</dcterms:modified>
  <cp:version>N05</cp:version>
</cp:coreProperties>
</file>