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290" r:id="rId2"/>
    <p:sldId id="312" r:id="rId3"/>
    <p:sldId id="258" r:id="rId4"/>
    <p:sldId id="310" r:id="rId5"/>
    <p:sldId id="300" r:id="rId6"/>
    <p:sldId id="317" r:id="rId7"/>
    <p:sldId id="319" r:id="rId8"/>
    <p:sldId id="318" r:id="rId9"/>
    <p:sldId id="320" r:id="rId10"/>
    <p:sldId id="301" r:id="rId11"/>
    <p:sldId id="302" r:id="rId12"/>
    <p:sldId id="313" r:id="rId13"/>
    <p:sldId id="315" r:id="rId14"/>
    <p:sldId id="316" r:id="rId15"/>
    <p:sldId id="305" r:id="rId16"/>
    <p:sldId id="306" r:id="rId17"/>
    <p:sldId id="307" r:id="rId18"/>
    <p:sldId id="308" r:id="rId19"/>
    <p:sldId id="309" r:id="rId20"/>
    <p:sldId id="293" r:id="rId21"/>
    <p:sldId id="294" r:id="rId22"/>
    <p:sldId id="295" r:id="rId23"/>
  </p:sldIdLst>
  <p:sldSz cx="9144000" cy="5143500" type="screen16x9"/>
  <p:notesSz cx="6858000" cy="9144000"/>
  <p:embeddedFontLst>
    <p:embeddedFont>
      <p:font typeface="Tahoma" panose="020B0604030504040204" pitchFamily="34" charset="0"/>
      <p:regular r:id="rId26"/>
      <p:bold r:id="rId27"/>
    </p:embeddedFont>
    <p:embeddedFont>
      <p:font typeface="UTM Showcard" panose="02040603050506020204" pitchFamily="18" charset="0"/>
      <p:regular r:id="rId28"/>
    </p:embeddedFont>
    <p:embeddedFont>
      <p:font typeface="Segoe UI Symbol" panose="020B0502040204020203" pitchFamily="34" charset="0"/>
      <p:regular r:id="rId29"/>
    </p:embeddedFont>
    <p:embeddedFont>
      <p:font typeface="UTM Ambrose" panose="02040603050506020204" pitchFamily="18" charset="0"/>
      <p:regular r:id="rId30"/>
    </p:embeddedFont>
    <p:embeddedFont>
      <p:font typeface="宋体" panose="02010600030101010101" pitchFamily="2" charset="-122"/>
      <p:regular r:id="rId31"/>
    </p:embeddedFont>
    <p:embeddedFont>
      <p:font typeface="UTM Bienvenue" panose="02040603050506020204" pitchFamily="18" charset="0"/>
      <p:regular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Microsoft YaHei UI" panose="020B0503020204020204" pitchFamily="34" charset="-122"/>
      <p:regular r:id="rId37"/>
      <p:bold r:id="rId38"/>
    </p:embeddedFont>
    <p:embeddedFont>
      <p:font typeface="UTM Avo" panose="02040603050506020204" pitchFamily="18" charset="0"/>
      <p:regular r:id="rId39"/>
      <p:bold r:id="rId40"/>
      <p:italic r:id="rId41"/>
      <p:boldItalic r:id="rId42"/>
    </p:embeddedFont>
    <p:embeddedFont>
      <p:font typeface="UTM Guanine" panose="02040603050506020204" pitchFamily="18" charset="0"/>
      <p:regular r:id="rId43"/>
    </p:embeddedFont>
    <p:embeddedFont>
      <p:font typeface="Calibri Light" panose="020F0302020204030204" pitchFamily="34" charset="0"/>
      <p:regular r:id="rId44"/>
      <p:italic r:id="rId45"/>
    </p:embeddedFont>
  </p:embeddedFontLst>
  <p:custDataLst>
    <p:tags r:id="rId46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99CCFF"/>
    <a:srgbClr val="00B7CA"/>
    <a:srgbClr val="00FFFF"/>
    <a:srgbClr val="9AEAE6"/>
    <a:srgbClr val="E56666"/>
    <a:srgbClr val="FFB757"/>
    <a:srgbClr val="7143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763" y="67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42" Type="http://schemas.openxmlformats.org/officeDocument/2006/relationships/font" Target="fonts/font17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4.fntdata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font" Target="fonts/font20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4" Type="http://schemas.openxmlformats.org/officeDocument/2006/relationships/font" Target="fonts/font1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font" Target="fonts/font18.fntdata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46" Type="http://schemas.openxmlformats.org/officeDocument/2006/relationships/tags" Target="tags/tag1.xml"/><Relationship Id="rId20" Type="http://schemas.openxmlformats.org/officeDocument/2006/relationships/slide" Target="slides/slide19.xml"/><Relationship Id="rId41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>2022/1/13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2022/1/13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5502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50000"/>
              </a:spcBef>
            </a:pPr>
            <a:r>
              <a:rPr lang="en-US" altLang="en-US" sz="1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Click </a:t>
            </a:r>
            <a:r>
              <a:rPr lang="en-US" altLang="en-US" sz="1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altLang="en-US" sz="1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altLang="en-US" sz="1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altLang="en-US" sz="1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câu</a:t>
            </a:r>
            <a:r>
              <a:rPr lang="en-US" altLang="en-US" sz="1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1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hỏi</a:t>
            </a:r>
            <a:endParaRPr lang="en-US" altLang="en-US" sz="12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sz="1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Tại</a:t>
            </a:r>
            <a:r>
              <a:rPr lang="en-US" altLang="en-US" sz="1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slide </a:t>
            </a:r>
            <a:r>
              <a:rPr lang="en-US" altLang="en-US" sz="1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câu</a:t>
            </a:r>
            <a:r>
              <a:rPr lang="en-US" altLang="en-US" sz="1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1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hỏi</a:t>
            </a:r>
            <a:r>
              <a:rPr lang="en-US" altLang="en-US" sz="1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: click </a:t>
            </a:r>
            <a:r>
              <a:rPr lang="en-US" altLang="en-US" sz="1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ngọn</a:t>
            </a:r>
            <a:r>
              <a:rPr lang="en-US" altLang="en-US" sz="1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1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hải</a:t>
            </a:r>
            <a:r>
              <a:rPr lang="en-US" altLang="en-US" sz="1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1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đăng</a:t>
            </a:r>
            <a:r>
              <a:rPr lang="en-US" altLang="en-US" sz="1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 quay </a:t>
            </a:r>
            <a:r>
              <a:rPr lang="en-US" altLang="en-US" sz="1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lại</a:t>
            </a:r>
            <a:r>
              <a:rPr lang="en-US" altLang="en-US" sz="1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1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trang</a:t>
            </a:r>
            <a:r>
              <a:rPr lang="en-US" altLang="en-US" sz="1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1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này</a:t>
            </a:r>
            <a:endParaRPr lang="en-US" altLang="en-US" sz="12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sz="1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Click Enter qua </a:t>
            </a:r>
            <a:r>
              <a:rPr lang="en-US" altLang="en-US" sz="1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bài</a:t>
            </a:r>
            <a:r>
              <a:rPr lang="en-US" altLang="en-US" sz="1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1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mới</a:t>
            </a:r>
            <a:endParaRPr lang="en-US" altLang="en-US" sz="12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59201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30ABB-2682-448E-9618-3E47EEC6D889}" type="datetimeFigureOut">
              <a:rPr lang="zh-CN" altLang="en-US" smtClean="0"/>
              <a:t>2022/1/13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DA4B3-3A17-4C7C-ABBC-3676A971A5E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30ABB-2682-448E-9618-3E47EEC6D889}" type="datetimeFigureOut">
              <a:rPr lang="zh-CN" altLang="en-US" smtClean="0"/>
              <a:t>2022/1/13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DA4B3-3A17-4C7C-ABBC-3676A971A5E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30ABB-2682-448E-9618-3E47EEC6D889}" type="datetimeFigureOut">
              <a:rPr lang="zh-CN" altLang="en-US" smtClean="0"/>
              <a:t>2022/1/13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DA4B3-3A17-4C7C-ABBC-3676A971A5E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30ABB-2682-448E-9618-3E47EEC6D889}" type="datetimeFigureOut">
              <a:rPr lang="zh-CN" altLang="en-US" smtClean="0"/>
              <a:t>2022/1/13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DA4B3-3A17-4C7C-ABBC-3676A971A5E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-40652" y="0"/>
            <a:ext cx="769826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0" cap="none" spc="0" dirty="0">
                <a:ln w="0"/>
                <a:solidFill>
                  <a:schemeClr val="accent4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UTM Bienvenue" panose="02040603050506020204" pitchFamily="18" charset="0"/>
              </a:rPr>
              <a:t>KTUTS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8286264" y="4713384"/>
            <a:ext cx="769826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0" cap="none" spc="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UTM Bienvenue" panose="02040603050506020204" pitchFamily="18" charset="0"/>
              </a:rPr>
              <a:t>KTUTS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ounded Rectangle 2"/>
          <p:cNvSpPr/>
          <p:nvPr userDrawn="1"/>
        </p:nvSpPr>
        <p:spPr>
          <a:xfrm>
            <a:off x="345688" y="312234"/>
            <a:ext cx="8452624" cy="4170556"/>
          </a:xfrm>
          <a:prstGeom prst="roundRect">
            <a:avLst/>
          </a:prstGeom>
          <a:solidFill>
            <a:schemeClr val="bg1">
              <a:alpha val="5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 userDrawn="1"/>
        </p:nvSpPr>
        <p:spPr>
          <a:xfrm>
            <a:off x="-40652" y="0"/>
            <a:ext cx="769826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0" cap="none" spc="0" dirty="0">
                <a:ln w="0"/>
                <a:solidFill>
                  <a:schemeClr val="accent4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UTM Bienvenue" panose="02040603050506020204" pitchFamily="18" charset="0"/>
              </a:rPr>
              <a:t>KTUTS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8286264" y="4713384"/>
            <a:ext cx="769826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0" cap="none" spc="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UTM Bienvenue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303859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30ABB-2682-448E-9618-3E47EEC6D889}" type="datetimeFigureOut">
              <a:rPr lang="zh-CN" altLang="en-US" smtClean="0"/>
              <a:t>2022/1/13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DA4B3-3A17-4C7C-ABBC-3676A971A5E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08" b="15230"/>
          <a:stretch/>
        </p:blipFill>
        <p:spPr>
          <a:xfrm>
            <a:off x="-45999" y="1"/>
            <a:ext cx="9334428" cy="5143500"/>
          </a:xfrm>
          <a:prstGeom prst="rect">
            <a:avLst/>
          </a:prstGeom>
        </p:spPr>
      </p:pic>
      <p:sp>
        <p:nvSpPr>
          <p:cNvPr id="8" name="Rounded Rectangle 7"/>
          <p:cNvSpPr/>
          <p:nvPr userDrawn="1"/>
        </p:nvSpPr>
        <p:spPr>
          <a:xfrm>
            <a:off x="394903" y="530494"/>
            <a:ext cx="8452624" cy="4170556"/>
          </a:xfrm>
          <a:prstGeom prst="roundRect">
            <a:avLst/>
          </a:prstGeom>
          <a:solidFill>
            <a:schemeClr val="bg1">
              <a:alpha val="5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8374174" y="4724986"/>
            <a:ext cx="769826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0" cap="none" spc="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UTM Bienvenue" panose="02040603050506020204" pitchFamily="18" charset="0"/>
              </a:rPr>
              <a:t>KTUTS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-90853" y="35722"/>
            <a:ext cx="769826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0" cap="none" spc="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UTM Bienvenue" panose="02040603050506020204" pitchFamily="18" charset="0"/>
              </a:rPr>
              <a:t>KTUTS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30ABB-2682-448E-9618-3E47EEC6D889}" type="datetimeFigureOut">
              <a:rPr lang="zh-CN" altLang="en-US" smtClean="0"/>
              <a:t>2022/1/13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DA4B3-3A17-4C7C-ABBC-3676A971A5E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30ABB-2682-448E-9618-3E47EEC6D889}" type="datetimeFigureOut">
              <a:rPr lang="zh-CN" altLang="en-US" smtClean="0"/>
              <a:t>2022/1/13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DA4B3-3A17-4C7C-ABBC-3676A971A5E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30ABB-2682-448E-9618-3E47EEC6D889}" type="datetimeFigureOut">
              <a:rPr lang="zh-CN" altLang="en-US" smtClean="0"/>
              <a:t>2022/1/13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DA4B3-3A17-4C7C-ABBC-3676A971A5E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8374174" y="4750296"/>
            <a:ext cx="769826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0" cap="none" spc="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UTM Bienvenue" panose="02040603050506020204" pitchFamily="18" charset="0"/>
              </a:rPr>
              <a:t>KTUTS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119955"/>
            <a:ext cx="769826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0" cap="none" spc="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UTM Bienvenue" panose="02040603050506020204" pitchFamily="18" charset="0"/>
              </a:rPr>
              <a:t>KTUTS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30ABB-2682-448E-9618-3E47EEC6D889}" type="datetimeFigureOut">
              <a:rPr lang="zh-CN" altLang="en-US" smtClean="0"/>
              <a:t>2022/1/13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DA4B3-3A17-4C7C-ABBC-3676A971A5E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30ABB-2682-448E-9618-3E47EEC6D889}" type="datetimeFigureOut">
              <a:rPr lang="zh-CN" altLang="en-US" smtClean="0"/>
              <a:t>2022/1/13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DA4B3-3A17-4C7C-ABBC-3676A971A5E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www.facebook.com/teamKTUTS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530ABB-2682-448E-9618-3E47EEC6D889}" type="datetimeFigureOut">
              <a:rPr lang="zh-CN" altLang="en-US" smtClean="0"/>
              <a:t>2022/1/13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6DA4B3-3A17-4C7C-ABBC-3676A971A5E7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0" y="89178"/>
            <a:ext cx="937244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Bienvenue" panose="02040603050506020204" pitchFamily="18" charset="0"/>
              </a:rPr>
              <a:t>KTUTS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8191041" y="4632723"/>
            <a:ext cx="937244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Bienvenue" panose="02040603050506020204" pitchFamily="18" charset="0"/>
              </a:rPr>
              <a:t>KTUTS</a:t>
            </a:r>
          </a:p>
        </p:txBody>
      </p:sp>
      <p:pic>
        <p:nvPicPr>
          <p:cNvPr id="11" name="Picture 10" descr="A picture containing diagram&#10;&#10;Description automatically generated">
            <a:extLst>
              <a:ext uri="{FF2B5EF4-FFF2-40B4-BE49-F238E27FC236}">
                <a16:creationId xmlns:a16="http://schemas.microsoft.com/office/drawing/2014/main" id="{C3989761-D06E-4726-8F4B-7989AF66EAF2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4160" y="19141587"/>
            <a:ext cx="1881378" cy="1625303"/>
          </a:xfrm>
          <a:prstGeom prst="rect">
            <a:avLst/>
          </a:prstGeom>
        </p:spPr>
      </p:pic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:a16="http://schemas.microsoft.com/office/drawing/2014/main" id="{B51F1699-6204-4212-9D4E-76FFA597D734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44240" y="18511814"/>
            <a:ext cx="1881378" cy="1625303"/>
          </a:xfrm>
          <a:prstGeom prst="rect">
            <a:avLst/>
          </a:prstGeom>
        </p:spPr>
      </p:pic>
      <p:pic>
        <p:nvPicPr>
          <p:cNvPr id="13" name="Picture 12" descr="A picture containing diagram&#10;&#10;Description automatically generated">
            <a:extLst>
              <a:ext uri="{FF2B5EF4-FFF2-40B4-BE49-F238E27FC236}">
                <a16:creationId xmlns:a16="http://schemas.microsoft.com/office/drawing/2014/main" id="{4C78D22F-3F56-4C5A-A4FE-E450BADD561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4160" y="-12334095"/>
            <a:ext cx="1881378" cy="1625303"/>
          </a:xfrm>
          <a:prstGeom prst="rect">
            <a:avLst/>
          </a:prstGeom>
        </p:spPr>
      </p:pic>
      <p:pic>
        <p:nvPicPr>
          <p:cNvPr id="14" name="Picture 13" descr="A picture containing diagram&#10;&#10;Description automatically generated">
            <a:extLst>
              <a:ext uri="{FF2B5EF4-FFF2-40B4-BE49-F238E27FC236}">
                <a16:creationId xmlns:a16="http://schemas.microsoft.com/office/drawing/2014/main" id="{4C3C7EAA-2135-443A-866E-A542C9770307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63671" y="-12151217"/>
            <a:ext cx="1881378" cy="162530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D4FD9FA-6BA0-484B-9EE8-44C0A1533B9F}"/>
              </a:ext>
            </a:extLst>
          </p:cNvPr>
          <p:cNvSpPr txBox="1"/>
          <p:nvPr userDrawn="1"/>
        </p:nvSpPr>
        <p:spPr>
          <a:xfrm>
            <a:off x="2394198" y="9308753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15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16" name="Picture 15" descr="A picture containing diagram&#10;&#10;Description automatically generated">
            <a:extLst>
              <a:ext uri="{FF2B5EF4-FFF2-40B4-BE49-F238E27FC236}">
                <a16:creationId xmlns:a16="http://schemas.microsoft.com/office/drawing/2014/main" id="{2F22C742-A80F-4439-9F27-5A0BF3DBAD99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9063014"/>
            <a:ext cx="1881378" cy="162530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.png"/><Relationship Id="rId5" Type="http://schemas.openxmlformats.org/officeDocument/2006/relationships/image" Target="../media/image6.emf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png"/><Relationship Id="rId5" Type="http://schemas.openxmlformats.org/officeDocument/2006/relationships/image" Target="../media/image34.png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openxmlformats.org/officeDocument/2006/relationships/image" Target="../media/image45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openxmlformats.org/officeDocument/2006/relationships/image" Target="../media/image48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image" Target="../media/image11.png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7" Type="http://schemas.openxmlformats.org/officeDocument/2006/relationships/image" Target="../media/image5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6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slide" Target="slide4.xml"/><Relationship Id="rId3" Type="http://schemas.openxmlformats.org/officeDocument/2006/relationships/image" Target="../media/image56.png"/><Relationship Id="rId7" Type="http://schemas.microsoft.com/office/2007/relationships/hdphoto" Target="../media/hdphoto6.wdp"/><Relationship Id="rId12" Type="http://schemas.openxmlformats.org/officeDocument/2006/relationships/image" Target="../media/image6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11" Type="http://schemas.microsoft.com/office/2007/relationships/hdphoto" Target="../media/hdphoto8.wdp"/><Relationship Id="rId5" Type="http://schemas.openxmlformats.org/officeDocument/2006/relationships/image" Target="../media/image57.png"/><Relationship Id="rId10" Type="http://schemas.openxmlformats.org/officeDocument/2006/relationships/image" Target="../media/image60.png"/><Relationship Id="rId4" Type="http://schemas.openxmlformats.org/officeDocument/2006/relationships/image" Target="../media/image33.png"/><Relationship Id="rId9" Type="http://schemas.microsoft.com/office/2007/relationships/hdphoto" Target="../media/hdphoto7.wdp"/><Relationship Id="rId14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slide" Target="slide4.xml"/><Relationship Id="rId3" Type="http://schemas.openxmlformats.org/officeDocument/2006/relationships/image" Target="../media/image62.png"/><Relationship Id="rId7" Type="http://schemas.microsoft.com/office/2007/relationships/hdphoto" Target="../media/hdphoto6.wdp"/><Relationship Id="rId12" Type="http://schemas.openxmlformats.org/officeDocument/2006/relationships/image" Target="../media/image6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11" Type="http://schemas.microsoft.com/office/2007/relationships/hdphoto" Target="../media/hdphoto8.wdp"/><Relationship Id="rId5" Type="http://schemas.openxmlformats.org/officeDocument/2006/relationships/image" Target="../media/image57.png"/><Relationship Id="rId10" Type="http://schemas.openxmlformats.org/officeDocument/2006/relationships/image" Target="../media/image60.png"/><Relationship Id="rId4" Type="http://schemas.openxmlformats.org/officeDocument/2006/relationships/image" Target="../media/image33.png"/><Relationship Id="rId9" Type="http://schemas.microsoft.com/office/2007/relationships/hdphoto" Target="../media/hdphoto7.wdp"/><Relationship Id="rId14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slide" Target="slide4.xml"/><Relationship Id="rId3" Type="http://schemas.openxmlformats.org/officeDocument/2006/relationships/image" Target="../media/image33.png"/><Relationship Id="rId7" Type="http://schemas.openxmlformats.org/officeDocument/2006/relationships/image" Target="../media/image57.png"/><Relationship Id="rId12" Type="http://schemas.openxmlformats.org/officeDocument/2006/relationships/image" Target="../media/image6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11" Type="http://schemas.microsoft.com/office/2007/relationships/hdphoto" Target="../media/hdphoto8.wdp"/><Relationship Id="rId5" Type="http://schemas.microsoft.com/office/2007/relationships/hdphoto" Target="../media/hdphoto6.wdp"/><Relationship Id="rId10" Type="http://schemas.openxmlformats.org/officeDocument/2006/relationships/image" Target="../media/image60.png"/><Relationship Id="rId4" Type="http://schemas.openxmlformats.org/officeDocument/2006/relationships/image" Target="../media/image58.png"/><Relationship Id="rId9" Type="http://schemas.microsoft.com/office/2007/relationships/hdphoto" Target="../media/hdphoto7.wdp"/><Relationship Id="rId1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tags" Target="../tags/tag4.xml"/><Relationship Id="rId7" Type="http://schemas.openxmlformats.org/officeDocument/2006/relationships/image" Target="../media/image6.emf"/><Relationship Id="rId12" Type="http://schemas.openxmlformats.org/officeDocument/2006/relationships/image" Target="../media/image18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11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7.png"/><Relationship Id="rId4" Type="http://schemas.openxmlformats.org/officeDocument/2006/relationships/tags" Target="../tags/tag5.xml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slide" Target="slide21.xml"/><Relationship Id="rId18" Type="http://schemas.openxmlformats.org/officeDocument/2006/relationships/image" Target="../media/image27.png"/><Relationship Id="rId3" Type="http://schemas.openxmlformats.org/officeDocument/2006/relationships/audio" Target="../media/audio1.wav"/><Relationship Id="rId21" Type="http://schemas.openxmlformats.org/officeDocument/2006/relationships/image" Target="../media/image30.png"/><Relationship Id="rId7" Type="http://schemas.microsoft.com/office/2007/relationships/hdphoto" Target="../media/hdphoto2.wdp"/><Relationship Id="rId12" Type="http://schemas.openxmlformats.org/officeDocument/2006/relationships/image" Target="../media/image23.png"/><Relationship Id="rId17" Type="http://schemas.microsoft.com/office/2007/relationships/hdphoto" Target="../media/hdphoto3.wdp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6.png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openxmlformats.org/officeDocument/2006/relationships/slide" Target="slide22.xml"/><Relationship Id="rId5" Type="http://schemas.microsoft.com/office/2007/relationships/hdphoto" Target="../media/hdphoto1.wdp"/><Relationship Id="rId15" Type="http://schemas.openxmlformats.org/officeDocument/2006/relationships/image" Target="../media/image25.png"/><Relationship Id="rId10" Type="http://schemas.openxmlformats.org/officeDocument/2006/relationships/image" Target="../media/image22.png"/><Relationship Id="rId19" Type="http://schemas.openxmlformats.org/officeDocument/2006/relationships/image" Target="../media/image28.png"/><Relationship Id="rId4" Type="http://schemas.openxmlformats.org/officeDocument/2006/relationships/image" Target="../media/image19.png"/><Relationship Id="rId9" Type="http://schemas.openxmlformats.org/officeDocument/2006/relationships/slide" Target="slide20.xml"/><Relationship Id="rId1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emf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64" t="27389" r="27818" b="4508"/>
          <a:stretch/>
        </p:blipFill>
        <p:spPr>
          <a:xfrm>
            <a:off x="4012719" y="1956859"/>
            <a:ext cx="2559438" cy="2890659"/>
          </a:xfrm>
          <a:prstGeom prst="rect">
            <a:avLst/>
          </a:prstGeom>
        </p:spPr>
      </p:pic>
      <p:pic>
        <p:nvPicPr>
          <p:cNvPr id="13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1"/>
            <a:ext cx="12192000" cy="500912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16999">
            <a:off x="6901130" y="3401242"/>
            <a:ext cx="2181043" cy="2456180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4260" y="2786415"/>
            <a:ext cx="3000389" cy="228880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18" t="12660" r="23333" b="39124"/>
          <a:stretch/>
        </p:blipFill>
        <p:spPr>
          <a:xfrm>
            <a:off x="620421" y="510014"/>
            <a:ext cx="2272146" cy="2479965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0201" y="3633462"/>
            <a:ext cx="2382329" cy="1340060"/>
          </a:xfrm>
          <a:prstGeom prst="rect">
            <a:avLst/>
          </a:prstGeom>
        </p:spPr>
      </p:pic>
      <p:grpSp>
        <p:nvGrpSpPr>
          <p:cNvPr id="66" name="Group 65"/>
          <p:cNvGrpSpPr/>
          <p:nvPr/>
        </p:nvGrpSpPr>
        <p:grpSpPr>
          <a:xfrm>
            <a:off x="-61654" y="3471818"/>
            <a:ext cx="12179012" cy="3633405"/>
            <a:chOff x="13279" y="3504518"/>
            <a:chExt cx="12179012" cy="3633405"/>
          </a:xfrm>
        </p:grpSpPr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13279" y="3504518"/>
              <a:ext cx="6734175" cy="3602305"/>
            </a:xfrm>
            <a:prstGeom prst="rect">
              <a:avLst/>
            </a:prstGeom>
          </p:spPr>
        </p:pic>
        <p:pic>
          <p:nvPicPr>
            <p:cNvPr id="68" name="Picture 67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5458116" y="3535618"/>
              <a:ext cx="6734175" cy="3602305"/>
            </a:xfrm>
            <a:prstGeom prst="rect">
              <a:avLst/>
            </a:prstGeom>
          </p:spPr>
        </p:pic>
      </p:grpSp>
      <p:sp>
        <p:nvSpPr>
          <p:cNvPr id="12" name="TextBox 11"/>
          <p:cNvSpPr txBox="1"/>
          <p:nvPr/>
        </p:nvSpPr>
        <p:spPr>
          <a:xfrm>
            <a:off x="1597354" y="630223"/>
            <a:ext cx="6107480" cy="1384995"/>
          </a:xfrm>
          <a:prstGeom prst="rect">
            <a:avLst/>
          </a:prstGeom>
          <a:noFill/>
          <a:effectLst>
            <a:glow>
              <a:schemeClr val="accent1"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0070C0"/>
                </a:solidFill>
                <a:effectLst>
                  <a:glow rad="381000">
                    <a:schemeClr val="bg1">
                      <a:alpha val="53000"/>
                    </a:schemeClr>
                  </a:glow>
                </a:effectLst>
                <a:latin typeface="UTM Showcard" panose="02040603050506020204" pitchFamily="18" charset="0"/>
              </a:rPr>
              <a:t>Luyện</a:t>
            </a:r>
            <a:r>
              <a:rPr lang="en-US" sz="4000" dirty="0">
                <a:solidFill>
                  <a:srgbClr val="0070C0"/>
                </a:solidFill>
                <a:effectLst>
                  <a:glow rad="381000">
                    <a:schemeClr val="bg1">
                      <a:alpha val="53000"/>
                    </a:schemeClr>
                  </a:glow>
                </a:effectLst>
                <a:latin typeface="UTM Showcard" panose="020406030505060202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effectLst>
                  <a:glow rad="381000">
                    <a:schemeClr val="bg1">
                      <a:alpha val="53000"/>
                    </a:schemeClr>
                  </a:glow>
                </a:effectLst>
                <a:latin typeface="UTM Showcard" panose="02040603050506020204" pitchFamily="18" charset="0"/>
              </a:rPr>
              <a:t>tập</a:t>
            </a:r>
            <a:r>
              <a:rPr lang="en-US" sz="4000" dirty="0">
                <a:solidFill>
                  <a:srgbClr val="0070C0"/>
                </a:solidFill>
                <a:effectLst>
                  <a:glow rad="381000">
                    <a:schemeClr val="bg1">
                      <a:alpha val="53000"/>
                    </a:schemeClr>
                  </a:glow>
                </a:effectLst>
                <a:latin typeface="UTM Showcard" panose="020406030505060202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effectLst>
                  <a:glow rad="381000">
                    <a:schemeClr val="bg1">
                      <a:alpha val="53000"/>
                    </a:schemeClr>
                  </a:glow>
                </a:effectLst>
                <a:latin typeface="UTM Showcard" panose="02040603050506020204" pitchFamily="18" charset="0"/>
              </a:rPr>
              <a:t>về</a:t>
            </a:r>
            <a:r>
              <a:rPr lang="en-US" sz="4000" dirty="0">
                <a:solidFill>
                  <a:srgbClr val="0070C0"/>
                </a:solidFill>
                <a:effectLst>
                  <a:glow rad="381000">
                    <a:schemeClr val="bg1">
                      <a:alpha val="53000"/>
                    </a:schemeClr>
                  </a:glow>
                </a:effectLst>
                <a:latin typeface="UTM Showcard" panose="020406030505060202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effectLst>
                  <a:glow rad="381000">
                    <a:schemeClr val="bg1">
                      <a:alpha val="53000"/>
                    </a:schemeClr>
                  </a:glow>
                </a:effectLst>
                <a:latin typeface="UTM Showcard" panose="02040603050506020204" pitchFamily="18" charset="0"/>
              </a:rPr>
              <a:t>câu</a:t>
            </a:r>
            <a:r>
              <a:rPr lang="en-US" sz="4000" dirty="0">
                <a:solidFill>
                  <a:srgbClr val="0070C0"/>
                </a:solidFill>
                <a:effectLst>
                  <a:glow rad="381000">
                    <a:schemeClr val="bg1">
                      <a:alpha val="53000"/>
                    </a:schemeClr>
                  </a:glow>
                </a:effectLst>
                <a:latin typeface="UTM Showcard" panose="020406030505060202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effectLst>
                  <a:glow rad="381000">
                    <a:schemeClr val="bg1">
                      <a:alpha val="53000"/>
                    </a:schemeClr>
                  </a:glow>
                </a:effectLst>
                <a:latin typeface="UTM Showcard" panose="02040603050506020204" pitchFamily="18" charset="0"/>
              </a:rPr>
              <a:t>kể</a:t>
            </a:r>
            <a:endParaRPr lang="en-US" sz="4000" dirty="0">
              <a:solidFill>
                <a:srgbClr val="0070C0"/>
              </a:solidFill>
              <a:effectLst>
                <a:glow rad="381000">
                  <a:schemeClr val="bg1">
                    <a:alpha val="53000"/>
                  </a:schemeClr>
                </a:glow>
              </a:effectLst>
              <a:latin typeface="UTM Showcard" panose="02040603050506020204" pitchFamily="18" charset="0"/>
            </a:endParaRPr>
          </a:p>
          <a:p>
            <a:pPr algn="ctr"/>
            <a:r>
              <a:rPr lang="en-US" sz="4400" dirty="0">
                <a:solidFill>
                  <a:srgbClr val="FF0066"/>
                </a:solidFill>
                <a:effectLst>
                  <a:glow rad="381000">
                    <a:schemeClr val="bg1">
                      <a:alpha val="53000"/>
                    </a:schemeClr>
                  </a:glow>
                </a:effectLst>
                <a:latin typeface="UTM Showcard" panose="02040603050506020204" pitchFamily="18" charset="0"/>
              </a:rPr>
              <a:t>AI LÀM GÌ?</a:t>
            </a:r>
          </a:p>
        </p:txBody>
      </p:sp>
    </p:spTree>
    <p:extLst>
      <p:ext uri="{BB962C8B-B14F-4D97-AF65-F5344CB8AC3E}">
        <p14:creationId xmlns:p14="http://schemas.microsoft.com/office/powerpoint/2010/main" val="563259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500"/>
                            </p:stCondLst>
                            <p:childTnLst>
                              <p:par>
                                <p:cTn id="32" presetID="56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7F0DEAD-C75D-400C-AF6A-DE772C1DBD26}"/>
              </a:ext>
            </a:extLst>
          </p:cNvPr>
          <p:cNvCxnSpPr/>
          <p:nvPr/>
        </p:nvCxnSpPr>
        <p:spPr>
          <a:xfrm flipH="1">
            <a:off x="4463020" y="1631912"/>
            <a:ext cx="159657" cy="63862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AFA3D74-977F-470B-A69E-CB21B21B60DF}"/>
              </a:ext>
            </a:extLst>
          </p:cNvPr>
          <p:cNvCxnSpPr>
            <a:cxnSpLocks/>
          </p:cNvCxnSpPr>
          <p:nvPr/>
        </p:nvCxnSpPr>
        <p:spPr>
          <a:xfrm>
            <a:off x="2631909" y="2481195"/>
            <a:ext cx="0" cy="824311"/>
          </a:xfrm>
          <a:prstGeom prst="straightConnector1">
            <a:avLst/>
          </a:prstGeom>
          <a:ln w="76200">
            <a:solidFill>
              <a:srgbClr val="00B05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B4C7F9B-67E3-4E3B-9820-EE930DA1A163}"/>
              </a:ext>
            </a:extLst>
          </p:cNvPr>
          <p:cNvCxnSpPr>
            <a:cxnSpLocks/>
          </p:cNvCxnSpPr>
          <p:nvPr/>
        </p:nvCxnSpPr>
        <p:spPr>
          <a:xfrm>
            <a:off x="6179249" y="2481195"/>
            <a:ext cx="0" cy="808310"/>
          </a:xfrm>
          <a:prstGeom prst="straightConnector1">
            <a:avLst/>
          </a:prstGeom>
          <a:ln w="76200">
            <a:solidFill>
              <a:srgbClr val="00B05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97F0AC93-DE97-408F-B164-EB62394943D7}"/>
              </a:ext>
            </a:extLst>
          </p:cNvPr>
          <p:cNvSpPr/>
          <p:nvPr/>
        </p:nvSpPr>
        <p:spPr>
          <a:xfrm>
            <a:off x="1441519" y="3414840"/>
            <a:ext cx="238078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4000" dirty="0">
                <a:ln w="0"/>
                <a:solidFill>
                  <a:srgbClr val="0033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chỉ </a:t>
            </a:r>
            <a:r>
              <a:rPr lang="en-US" sz="4000" dirty="0" err="1">
                <a:ln w="0"/>
                <a:solidFill>
                  <a:srgbClr val="0033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sự</a:t>
            </a:r>
            <a:r>
              <a:rPr lang="en-US" sz="4000" dirty="0">
                <a:ln w="0"/>
                <a:solidFill>
                  <a:srgbClr val="0033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ln w="0"/>
                <a:solidFill>
                  <a:srgbClr val="0033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endParaRPr lang="en-US" sz="4000" b="0" cap="none" spc="0" dirty="0">
              <a:ln w="0"/>
              <a:solidFill>
                <a:srgbClr val="0033CC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717BA38-C036-46EB-979D-9107DFDE1DB6}"/>
              </a:ext>
            </a:extLst>
          </p:cNvPr>
          <p:cNvSpPr/>
          <p:nvPr/>
        </p:nvSpPr>
        <p:spPr>
          <a:xfrm>
            <a:off x="1114506" y="1589202"/>
            <a:ext cx="30348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CHỦ NGỮ</a:t>
            </a:r>
            <a:endParaRPr lang="en-US" sz="4400" b="1" dirty="0">
              <a:solidFill>
                <a:srgbClr val="0033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05289FA-B896-473B-B2C0-DF38EAD6AC64}"/>
              </a:ext>
            </a:extLst>
          </p:cNvPr>
          <p:cNvSpPr/>
          <p:nvPr/>
        </p:nvSpPr>
        <p:spPr>
          <a:xfrm>
            <a:off x="4542848" y="3381490"/>
            <a:ext cx="329128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4000" dirty="0">
                <a:ln w="0"/>
                <a:solidFill>
                  <a:srgbClr val="FF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chỉ </a:t>
            </a:r>
            <a:r>
              <a:rPr lang="en-US" sz="4000" dirty="0" err="1">
                <a:ln w="0"/>
                <a:solidFill>
                  <a:srgbClr val="FF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hoạt</a:t>
            </a:r>
            <a:r>
              <a:rPr lang="en-US" sz="4000" dirty="0">
                <a:ln w="0"/>
                <a:solidFill>
                  <a:srgbClr val="FF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ln w="0"/>
                <a:solidFill>
                  <a:srgbClr val="FF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động</a:t>
            </a:r>
            <a:endParaRPr lang="en-US" sz="4000" b="0" cap="none" spc="0" dirty="0">
              <a:ln w="0"/>
              <a:solidFill>
                <a:srgbClr val="FF0066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C7C8EBF-AF1C-44A6-9F22-39BF7B6E7CFA}"/>
              </a:ext>
            </a:extLst>
          </p:cNvPr>
          <p:cNvSpPr/>
          <p:nvPr/>
        </p:nvSpPr>
        <p:spPr>
          <a:xfrm>
            <a:off x="4860236" y="1589202"/>
            <a:ext cx="26688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VỊ</a:t>
            </a:r>
            <a:r>
              <a:rPr lang="vi-VN" sz="4400" b="1" dirty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NGỮ</a:t>
            </a:r>
            <a:endParaRPr lang="en-US" sz="4400" b="1" dirty="0">
              <a:solidFill>
                <a:srgbClr val="FF006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40DF5FC-F171-4059-B89D-5DA5D513DB4E}"/>
              </a:ext>
            </a:extLst>
          </p:cNvPr>
          <p:cNvSpPr/>
          <p:nvPr/>
        </p:nvSpPr>
        <p:spPr>
          <a:xfrm>
            <a:off x="1458351" y="668316"/>
            <a:ext cx="647898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solidFill>
                  <a:srgbClr val="E56666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Câu</a:t>
            </a:r>
            <a:r>
              <a:rPr lang="en-US" sz="4000" b="1" dirty="0">
                <a:solidFill>
                  <a:srgbClr val="E56666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E56666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kể</a:t>
            </a:r>
            <a:r>
              <a:rPr lang="en-US" sz="4000" b="1" dirty="0">
                <a:solidFill>
                  <a:srgbClr val="E56666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Ai </a:t>
            </a:r>
            <a:r>
              <a:rPr lang="en-US" sz="4000" b="1" dirty="0" err="1">
                <a:solidFill>
                  <a:srgbClr val="E56666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làm</a:t>
            </a:r>
            <a:r>
              <a:rPr lang="en-US" sz="4000" b="1" dirty="0">
                <a:solidFill>
                  <a:srgbClr val="E56666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E56666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gì</a:t>
            </a:r>
            <a:r>
              <a:rPr lang="en-US" sz="4000" b="1" dirty="0">
                <a:solidFill>
                  <a:srgbClr val="E56666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?</a:t>
            </a:r>
            <a:endParaRPr lang="vi-VN" sz="4000" b="1" dirty="0">
              <a:solidFill>
                <a:srgbClr val="E56666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973E15E-D2FD-4F1E-8FCB-096B7B7BD8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96091" y="1589202"/>
            <a:ext cx="1297469" cy="129746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973E15E-D2FD-4F1E-8FCB-096B7B7BD8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62169" y="-104154"/>
            <a:ext cx="1297469" cy="129746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54" t="29919" r="63780" b="4606"/>
          <a:stretch/>
        </p:blipFill>
        <p:spPr>
          <a:xfrm flipH="1">
            <a:off x="-1" y="1908381"/>
            <a:ext cx="1922563" cy="3274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70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4" grpId="0"/>
      <p:bldP spid="16" grpId="0"/>
      <p:bldP spid="17" grpId="0"/>
      <p:bldP spid="17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6235451" y="2110018"/>
            <a:ext cx="2462990" cy="472787"/>
          </a:xfrm>
          <a:prstGeom prst="rect">
            <a:avLst/>
          </a:prstGeom>
          <a:solidFill>
            <a:srgbClr val="7030A0">
              <a:alpha val="1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781952" y="2582579"/>
            <a:ext cx="7916489" cy="472787"/>
          </a:xfrm>
          <a:prstGeom prst="rect">
            <a:avLst/>
          </a:prstGeom>
          <a:solidFill>
            <a:srgbClr val="7030A0">
              <a:alpha val="1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684514" y="3537607"/>
            <a:ext cx="7567388" cy="472787"/>
          </a:xfrm>
          <a:prstGeom prst="rect">
            <a:avLst/>
          </a:prstGeom>
          <a:solidFill>
            <a:srgbClr val="00B7C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6585960" y="3075781"/>
            <a:ext cx="2112481" cy="472787"/>
          </a:xfrm>
          <a:prstGeom prst="rect">
            <a:avLst/>
          </a:prstGeom>
          <a:solidFill>
            <a:srgbClr val="00B7C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395737" y="2085001"/>
            <a:ext cx="4703980" cy="472787"/>
          </a:xfrm>
          <a:prstGeom prst="rect">
            <a:avLst/>
          </a:prstGeom>
          <a:solidFill>
            <a:schemeClr val="accent6">
              <a:lumMod val="60000"/>
              <a:lumOff val="40000"/>
              <a:alpha val="75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31613" y="1641232"/>
            <a:ext cx="6962367" cy="472787"/>
          </a:xfrm>
          <a:prstGeom prst="rect">
            <a:avLst/>
          </a:prstGeom>
          <a:solidFill>
            <a:schemeClr val="accent2">
              <a:lumMod val="60000"/>
              <a:lumOff val="40000"/>
              <a:alpha val="83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6038793" y="1142991"/>
            <a:ext cx="2717059" cy="472787"/>
          </a:xfrm>
          <a:prstGeom prst="rect">
            <a:avLst/>
          </a:prstGeom>
          <a:solidFill>
            <a:schemeClr val="accent2">
              <a:lumMod val="60000"/>
              <a:lumOff val="40000"/>
              <a:alpha val="84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-130913" y="488158"/>
            <a:ext cx="9467385" cy="584775"/>
          </a:xfrm>
          <a:prstGeom prst="rect">
            <a:avLst/>
          </a:prstGeom>
          <a:solidFill>
            <a:schemeClr val="bg1">
              <a:alpha val="78000"/>
            </a:schemeClr>
          </a:solidFill>
          <a:ln w="47625">
            <a:solidFill>
              <a:schemeClr val="accent4">
                <a:lumMod val="50000"/>
              </a:schemeClr>
            </a:solidFill>
            <a:prstDash val="dashDot"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2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837991" y="1050224"/>
            <a:ext cx="7857811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tĩnh</a:t>
            </a:r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buông</a:t>
            </a:r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neo </a:t>
            </a: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Sa.</a:t>
            </a:r>
          </a:p>
          <a:p>
            <a:pPr algn="just" eaLnBrk="1" hangingPunct="1"/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quây</a:t>
            </a:r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boong</a:t>
            </a:r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ca </a:t>
            </a: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sáo</a:t>
            </a:r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Bỗng</a:t>
            </a:r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heo</a:t>
            </a:r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quây</a:t>
            </a:r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eaLnBrk="1" hangingPunct="1"/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          Theo </a:t>
            </a: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Cẩn</a:t>
            </a:r>
            <a:endParaRPr lang="en-US" altLang="en-US" sz="32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68" t="6504" r="28049"/>
          <a:stretch/>
        </p:blipFill>
        <p:spPr>
          <a:xfrm>
            <a:off x="-144966" y="3523926"/>
            <a:ext cx="1180849" cy="19001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12" t="21897" r="23415" b="42764"/>
          <a:stretch/>
        </p:blipFill>
        <p:spPr>
          <a:xfrm>
            <a:off x="7896585" y="3990234"/>
            <a:ext cx="1552923" cy="139848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23024" y="-12754"/>
            <a:ext cx="9559496" cy="500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929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6" grpId="0" animBg="1"/>
      <p:bldP spid="15" grpId="0" animBg="1"/>
      <p:bldP spid="10" grpId="0" animBg="1"/>
      <p:bldP spid="9" grpId="0" animBg="1"/>
      <p:bldP spid="2" grpId="0" animBg="1"/>
      <p:bldP spid="4" grpId="0" animBg="1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9"/>
          <p:cNvSpPr txBox="1">
            <a:spLocks noChangeArrowheads="1"/>
          </p:cNvSpPr>
          <p:nvPr/>
        </p:nvSpPr>
        <p:spPr bwMode="auto">
          <a:xfrm>
            <a:off x="1139887" y="603306"/>
            <a:ext cx="6430113" cy="2472343"/>
          </a:xfrm>
          <a:prstGeom prst="rect">
            <a:avLst/>
          </a:prstGeom>
          <a:noFill/>
          <a:ln w="47625">
            <a:noFill/>
            <a:prstDash val="dashDot"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vi-VN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Tìm chủ ngữ và vị ngữ trong mỗi câu vừa tìm được ở bài tập 1.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-175095" y="2857510"/>
            <a:ext cx="9431010" cy="4254490"/>
            <a:chOff x="13279" y="3504518"/>
            <a:chExt cx="12126926" cy="363340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5406026" y="3535618"/>
              <a:ext cx="6734179" cy="3602305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13279" y="3504518"/>
              <a:ext cx="6734175" cy="3602305"/>
            </a:xfrm>
            <a:prstGeom prst="rect">
              <a:avLst/>
            </a:prstGeom>
          </p:spPr>
        </p:pic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30" t="28971"/>
          <a:stretch/>
        </p:blipFill>
        <p:spPr>
          <a:xfrm>
            <a:off x="6620934" y="857860"/>
            <a:ext cx="3420532" cy="538671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849" y="2701247"/>
            <a:ext cx="5904133" cy="3321075"/>
          </a:xfrm>
          <a:prstGeom prst="rect">
            <a:avLst/>
          </a:prstGeom>
        </p:spPr>
      </p:pic>
      <p:pic>
        <p:nvPicPr>
          <p:cNvPr id="13314" name="Picture 2" descr="Anchor PNG Image | Anchor png, Free clip art, Anchor fre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9182" y="2821094"/>
            <a:ext cx="1668623" cy="2233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12" t="21897" r="23415" b="42764"/>
          <a:stretch/>
        </p:blipFill>
        <p:spPr>
          <a:xfrm>
            <a:off x="2644177" y="3446206"/>
            <a:ext cx="1374623" cy="1237921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B2EBFC7-A973-4CF1-B18A-D5BA6E8DB344}"/>
              </a:ext>
            </a:extLst>
          </p:cNvPr>
          <p:cNvCxnSpPr>
            <a:cxnSpLocks/>
          </p:cNvCxnSpPr>
          <p:nvPr/>
        </p:nvCxnSpPr>
        <p:spPr>
          <a:xfrm flipV="1">
            <a:off x="3000051" y="1373875"/>
            <a:ext cx="2037498" cy="19742"/>
          </a:xfrm>
          <a:prstGeom prst="line">
            <a:avLst/>
          </a:prstGeom>
          <a:ln w="44450" cmpd="dbl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B2EBFC7-A973-4CF1-B18A-D5BA6E8DB344}"/>
              </a:ext>
            </a:extLst>
          </p:cNvPr>
          <p:cNvCxnSpPr>
            <a:cxnSpLocks/>
          </p:cNvCxnSpPr>
          <p:nvPr/>
        </p:nvCxnSpPr>
        <p:spPr>
          <a:xfrm>
            <a:off x="5735084" y="1362025"/>
            <a:ext cx="1473658" cy="11850"/>
          </a:xfrm>
          <a:prstGeom prst="line">
            <a:avLst/>
          </a:prstGeom>
          <a:ln w="44450" cmpd="dbl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2466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243861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152556" y="194596"/>
            <a:ext cx="8849525" cy="4743282"/>
            <a:chOff x="74342" y="1538752"/>
            <a:chExt cx="9069658" cy="3323063"/>
          </a:xfrm>
        </p:grpSpPr>
        <p:sp>
          <p:nvSpPr>
            <p:cNvPr id="5" name="Rounded Rectangle 4"/>
            <p:cNvSpPr/>
            <p:nvPr/>
          </p:nvSpPr>
          <p:spPr>
            <a:xfrm>
              <a:off x="74342" y="1538752"/>
              <a:ext cx="9069658" cy="332306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185851" y="1667543"/>
              <a:ext cx="8880088" cy="3022417"/>
            </a:xfrm>
            <a:prstGeom prst="roundRect">
              <a:avLst/>
            </a:prstGeom>
            <a:noFill/>
            <a:ln w="4445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-61654" y="3471818"/>
            <a:ext cx="12179012" cy="3633405"/>
            <a:chOff x="13279" y="3504518"/>
            <a:chExt cx="12179012" cy="3633405"/>
          </a:xfrm>
        </p:grpSpPr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13279" y="3504518"/>
              <a:ext cx="6734175" cy="3602305"/>
            </a:xfrm>
            <a:prstGeom prst="rect">
              <a:avLst/>
            </a:prstGeom>
          </p:spPr>
        </p:pic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5458116" y="3535618"/>
              <a:ext cx="6734175" cy="3602305"/>
            </a:xfrm>
            <a:prstGeom prst="rect">
              <a:avLst/>
            </a:prstGeom>
          </p:spPr>
        </p:pic>
      </p:grpSp>
      <p:sp>
        <p:nvSpPr>
          <p:cNvPr id="30" name="Rectangle: Rounded Corners 15">
            <a:extLst>
              <a:ext uri="{FF2B5EF4-FFF2-40B4-BE49-F238E27FC236}">
                <a16:creationId xmlns:a16="http://schemas.microsoft.com/office/drawing/2014/main" id="{489422BF-36D5-4695-9468-870721811AB5}"/>
              </a:ext>
            </a:extLst>
          </p:cNvPr>
          <p:cNvSpPr/>
          <p:nvPr/>
        </p:nvSpPr>
        <p:spPr>
          <a:xfrm>
            <a:off x="2748166" y="744945"/>
            <a:ext cx="6009837" cy="919401"/>
          </a:xfrm>
          <a:prstGeom prst="roundRect">
            <a:avLst/>
          </a:prstGeom>
          <a:solidFill>
            <a:srgbClr val="FFCCCC"/>
          </a:solidFill>
          <a:ln>
            <a:solidFill>
              <a:srgbClr val="FF0066"/>
            </a:solidFill>
            <a:prstDash val="dash"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Chỉ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sự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thực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hiện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hoạt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động</a:t>
            </a:r>
            <a:endParaRPr lang="en-US" sz="320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Rectangle: Rounded Corners 15">
            <a:extLst>
              <a:ext uri="{FF2B5EF4-FFF2-40B4-BE49-F238E27FC236}">
                <a16:creationId xmlns:a16="http://schemas.microsoft.com/office/drawing/2014/main" id="{489422BF-36D5-4695-9468-870721811AB5}"/>
              </a:ext>
            </a:extLst>
          </p:cNvPr>
          <p:cNvSpPr/>
          <p:nvPr/>
        </p:nvSpPr>
        <p:spPr>
          <a:xfrm>
            <a:off x="3187394" y="3460552"/>
            <a:ext cx="5524285" cy="896557"/>
          </a:xfrm>
          <a:prstGeom prst="roundRect">
            <a:avLst/>
          </a:prstGeom>
          <a:solidFill>
            <a:srgbClr val="FFCCCC"/>
          </a:solidFill>
          <a:ln>
            <a:solidFill>
              <a:srgbClr val="FF0066"/>
            </a:solidFill>
            <a:prstDash val="dash"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Danh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từ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cụm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danh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từ</a:t>
            </a:r>
            <a:endParaRPr lang="en-US" sz="360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Rectangle: Rounded Corners 15">
            <a:extLst>
              <a:ext uri="{FF2B5EF4-FFF2-40B4-BE49-F238E27FC236}">
                <a16:creationId xmlns:a16="http://schemas.microsoft.com/office/drawing/2014/main" id="{489422BF-36D5-4695-9468-870721811AB5}"/>
              </a:ext>
            </a:extLst>
          </p:cNvPr>
          <p:cNvSpPr/>
          <p:nvPr/>
        </p:nvSpPr>
        <p:spPr>
          <a:xfrm>
            <a:off x="3187394" y="2030861"/>
            <a:ext cx="5524285" cy="1021556"/>
          </a:xfrm>
          <a:prstGeom prst="roundRect">
            <a:avLst/>
          </a:prstGeom>
          <a:solidFill>
            <a:srgbClr val="FFCCCC"/>
          </a:solidFill>
          <a:ln>
            <a:solidFill>
              <a:srgbClr val="FF0066"/>
            </a:solidFill>
            <a:prstDash val="dash"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Trả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lời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“Ai”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12" t="21897" r="23415" b="42764"/>
          <a:stretch/>
        </p:blipFill>
        <p:spPr>
          <a:xfrm>
            <a:off x="8002919" y="3939931"/>
            <a:ext cx="1141081" cy="1027603"/>
          </a:xfrm>
          <a:prstGeom prst="rect">
            <a:avLst/>
          </a:prstGeom>
        </p:spPr>
      </p:pic>
      <p:cxnSp>
        <p:nvCxnSpPr>
          <p:cNvPr id="3" name="Straight Arrow Connector 2"/>
          <p:cNvCxnSpPr/>
          <p:nvPr/>
        </p:nvCxnSpPr>
        <p:spPr>
          <a:xfrm>
            <a:off x="2513083" y="2548854"/>
            <a:ext cx="653753" cy="954064"/>
          </a:xfrm>
          <a:prstGeom prst="straightConnector1">
            <a:avLst/>
          </a:prstGeom>
          <a:ln w="85725" cmpd="sng">
            <a:solidFill>
              <a:srgbClr val="FF00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endCxn id="14" idx="1"/>
          </p:cNvCxnSpPr>
          <p:nvPr/>
        </p:nvCxnSpPr>
        <p:spPr>
          <a:xfrm>
            <a:off x="2528144" y="2519198"/>
            <a:ext cx="659250" cy="22441"/>
          </a:xfrm>
          <a:prstGeom prst="straightConnector1">
            <a:avLst/>
          </a:prstGeom>
          <a:ln w="85725" cmpd="sng">
            <a:solidFill>
              <a:srgbClr val="FF00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2547770" y="1730377"/>
            <a:ext cx="639624" cy="711052"/>
          </a:xfrm>
          <a:prstGeom prst="straightConnector1">
            <a:avLst/>
          </a:prstGeom>
          <a:ln w="85725" cmpd="sng">
            <a:solidFill>
              <a:srgbClr val="FF00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71" t="27534" r="37317" b="27588"/>
          <a:stretch/>
        </p:blipFill>
        <p:spPr>
          <a:xfrm>
            <a:off x="2615567" y="3832628"/>
            <a:ext cx="1281159" cy="1319404"/>
          </a:xfrm>
          <a:prstGeom prst="rect">
            <a:avLst/>
          </a:prstGeom>
        </p:spPr>
      </p:pic>
      <p:sp>
        <p:nvSpPr>
          <p:cNvPr id="33" name="Rectangle: Rounded Corners 18">
            <a:extLst>
              <a:ext uri="{FF2B5EF4-FFF2-40B4-BE49-F238E27FC236}">
                <a16:creationId xmlns:a16="http://schemas.microsoft.com/office/drawing/2014/main" id="{E5A47453-1F8A-47E8-9A0F-251AD50F75A7}"/>
              </a:ext>
            </a:extLst>
          </p:cNvPr>
          <p:cNvSpPr/>
          <p:nvPr/>
        </p:nvSpPr>
        <p:spPr>
          <a:xfrm>
            <a:off x="493691" y="1517629"/>
            <a:ext cx="2086564" cy="2126516"/>
          </a:xfrm>
          <a:prstGeom prst="roundRect">
            <a:avLst/>
          </a:prstGeom>
          <a:solidFill>
            <a:srgbClr val="CCFF99"/>
          </a:solidFill>
          <a:ln>
            <a:solidFill>
              <a:srgbClr val="00CC00"/>
            </a:solidFill>
            <a:prstDash val="dash"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ln w="0"/>
                <a:solidFill>
                  <a:srgbClr val="FF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CHỦ NGỮ</a:t>
            </a:r>
            <a:endParaRPr lang="en-US" sz="4000" b="1" dirty="0">
              <a:ln w="0"/>
              <a:solidFill>
                <a:srgbClr val="FF0066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54" t="29919" r="63780" b="4606"/>
          <a:stretch/>
        </p:blipFill>
        <p:spPr>
          <a:xfrm flipH="1">
            <a:off x="-131621" y="2441429"/>
            <a:ext cx="1502287" cy="255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115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20000" decel="8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accel="20000" decel="80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2" accel="20000" decel="80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accel="20000" decel="80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13" grpId="0" animBg="1"/>
      <p:bldP spid="14" grpId="0" animBg="1"/>
      <p:bldP spid="3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243861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152556" y="194596"/>
            <a:ext cx="8849525" cy="4743282"/>
            <a:chOff x="74342" y="1538752"/>
            <a:chExt cx="9069658" cy="3323063"/>
          </a:xfrm>
        </p:grpSpPr>
        <p:sp>
          <p:nvSpPr>
            <p:cNvPr id="5" name="Rounded Rectangle 4"/>
            <p:cNvSpPr/>
            <p:nvPr/>
          </p:nvSpPr>
          <p:spPr>
            <a:xfrm>
              <a:off x="74342" y="1538752"/>
              <a:ext cx="9069658" cy="332306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185851" y="1667543"/>
              <a:ext cx="8880088" cy="3022417"/>
            </a:xfrm>
            <a:prstGeom prst="roundRect">
              <a:avLst/>
            </a:prstGeom>
            <a:noFill/>
            <a:ln w="4445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-63824" y="3449926"/>
            <a:ext cx="12179012" cy="3633405"/>
            <a:chOff x="13279" y="3504518"/>
            <a:chExt cx="12179012" cy="3633405"/>
          </a:xfrm>
        </p:grpSpPr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13279" y="3504518"/>
              <a:ext cx="6734175" cy="3602305"/>
            </a:xfrm>
            <a:prstGeom prst="rect">
              <a:avLst/>
            </a:prstGeom>
          </p:spPr>
        </p:pic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5458116" y="3535618"/>
              <a:ext cx="6734175" cy="3602305"/>
            </a:xfrm>
            <a:prstGeom prst="rect">
              <a:avLst/>
            </a:prstGeom>
          </p:spPr>
        </p:pic>
      </p:grpSp>
      <p:sp>
        <p:nvSpPr>
          <p:cNvPr id="30" name="Rectangle: Rounded Corners 15">
            <a:extLst>
              <a:ext uri="{FF2B5EF4-FFF2-40B4-BE49-F238E27FC236}">
                <a16:creationId xmlns:a16="http://schemas.microsoft.com/office/drawing/2014/main" id="{489422BF-36D5-4695-9468-870721811AB5}"/>
              </a:ext>
            </a:extLst>
          </p:cNvPr>
          <p:cNvSpPr/>
          <p:nvPr/>
        </p:nvSpPr>
        <p:spPr>
          <a:xfrm>
            <a:off x="3227013" y="722155"/>
            <a:ext cx="5012836" cy="919401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2"/>
            </a:solidFill>
            <a:prstDash val="dash"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Chỉ</a:t>
            </a:r>
            <a:r>
              <a:rPr lang="en-US" sz="3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hoạt</a:t>
            </a:r>
            <a:r>
              <a:rPr lang="en-US" sz="3200" b="1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động</a:t>
            </a:r>
            <a:r>
              <a:rPr lang="en-US" sz="3200" b="1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3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sự</a:t>
            </a:r>
            <a:r>
              <a:rPr lang="en-US" sz="3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endParaRPr lang="en-US" sz="32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Rectangle: Rounded Corners 15">
            <a:extLst>
              <a:ext uri="{FF2B5EF4-FFF2-40B4-BE49-F238E27FC236}">
                <a16:creationId xmlns:a16="http://schemas.microsoft.com/office/drawing/2014/main" id="{489422BF-36D5-4695-9468-870721811AB5}"/>
              </a:ext>
            </a:extLst>
          </p:cNvPr>
          <p:cNvSpPr/>
          <p:nvPr/>
        </p:nvSpPr>
        <p:spPr>
          <a:xfrm>
            <a:off x="3187394" y="3392820"/>
            <a:ext cx="5524285" cy="896557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2"/>
            </a:solidFill>
            <a:prstDash val="dash"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Động</a:t>
            </a:r>
            <a:r>
              <a:rPr lang="en-US" sz="36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từ</a:t>
            </a:r>
            <a:r>
              <a:rPr lang="en-US" sz="36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</a:t>
            </a:r>
            <a:r>
              <a:rPr lang="en-US" sz="36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cụm</a:t>
            </a:r>
            <a:r>
              <a:rPr lang="en-US" sz="36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động</a:t>
            </a:r>
            <a:r>
              <a:rPr lang="en-US" sz="36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từ</a:t>
            </a:r>
            <a:endParaRPr lang="en-US" sz="36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Rectangle: Rounded Corners 15">
            <a:extLst>
              <a:ext uri="{FF2B5EF4-FFF2-40B4-BE49-F238E27FC236}">
                <a16:creationId xmlns:a16="http://schemas.microsoft.com/office/drawing/2014/main" id="{489422BF-36D5-4695-9468-870721811AB5}"/>
              </a:ext>
            </a:extLst>
          </p:cNvPr>
          <p:cNvSpPr/>
          <p:nvPr/>
        </p:nvSpPr>
        <p:spPr>
          <a:xfrm>
            <a:off x="3187394" y="2030861"/>
            <a:ext cx="5524285" cy="919401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2"/>
            </a:solidFill>
            <a:prstDash val="dash"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Trả</a:t>
            </a:r>
            <a:r>
              <a:rPr lang="en-US" sz="3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lời</a:t>
            </a:r>
            <a:r>
              <a:rPr lang="en-US" sz="3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</a:t>
            </a:r>
            <a:r>
              <a:rPr lang="en-US" sz="3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3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3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</a:t>
            </a:r>
            <a:r>
              <a:rPr lang="en-US" sz="3200" b="1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làm</a:t>
            </a:r>
            <a:r>
              <a:rPr lang="en-US" sz="3200" b="1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lang="en-US" sz="32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”</a:t>
            </a: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2513083" y="2548854"/>
            <a:ext cx="653753" cy="954064"/>
          </a:xfrm>
          <a:prstGeom prst="straightConnector1">
            <a:avLst/>
          </a:prstGeom>
          <a:ln w="85725" cmpd="sng">
            <a:solidFill>
              <a:srgbClr val="FF00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endCxn id="14" idx="1"/>
          </p:cNvCxnSpPr>
          <p:nvPr/>
        </p:nvCxnSpPr>
        <p:spPr>
          <a:xfrm>
            <a:off x="2528144" y="2519198"/>
            <a:ext cx="659250" cy="22441"/>
          </a:xfrm>
          <a:prstGeom prst="straightConnector1">
            <a:avLst/>
          </a:prstGeom>
          <a:ln w="85725" cmpd="sng">
            <a:solidFill>
              <a:srgbClr val="FF00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2547770" y="1730377"/>
            <a:ext cx="639624" cy="711052"/>
          </a:xfrm>
          <a:prstGeom prst="straightConnector1">
            <a:avLst/>
          </a:prstGeom>
          <a:ln w="85725" cmpd="sng">
            <a:solidFill>
              <a:srgbClr val="FF00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71" t="27534" r="37317" b="27588"/>
          <a:stretch/>
        </p:blipFill>
        <p:spPr>
          <a:xfrm>
            <a:off x="2615567" y="3832628"/>
            <a:ext cx="1281159" cy="1319404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E5A47453-1F8A-47E8-9A0F-251AD50F75A7}"/>
              </a:ext>
            </a:extLst>
          </p:cNvPr>
          <p:cNvSpPr/>
          <p:nvPr/>
        </p:nvSpPr>
        <p:spPr>
          <a:xfrm>
            <a:off x="460754" y="1374147"/>
            <a:ext cx="2099388" cy="2126516"/>
          </a:xfrm>
          <a:prstGeom prst="roundRect">
            <a:avLst/>
          </a:prstGeom>
          <a:solidFill>
            <a:srgbClr val="00FFFF"/>
          </a:solidFill>
          <a:ln>
            <a:solidFill>
              <a:srgbClr val="00B7CA"/>
            </a:solidFill>
            <a:prstDash val="dash"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ln w="0"/>
                <a:solidFill>
                  <a:srgbClr val="FF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VỊ NGỮ</a:t>
            </a:r>
            <a:endParaRPr lang="en-US" sz="4000" b="1" dirty="0">
              <a:ln w="0"/>
              <a:solidFill>
                <a:srgbClr val="FF0066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54" t="29919" r="63780" b="4606"/>
          <a:stretch/>
        </p:blipFill>
        <p:spPr>
          <a:xfrm flipH="1">
            <a:off x="-63824" y="2503717"/>
            <a:ext cx="1502287" cy="25586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A737334-E8AD-47C8-A9A9-C7620AB23AE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12" t="21897" r="23415" b="42764"/>
          <a:stretch/>
        </p:blipFill>
        <p:spPr>
          <a:xfrm>
            <a:off x="8002919" y="3939931"/>
            <a:ext cx="1141081" cy="1027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947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20000" decel="8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2" accel="20000" decel="8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2" accel="20000" decel="8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accel="20000" decel="80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13" grpId="0" animBg="1"/>
      <p:bldP spid="14" grpId="0" animBg="1"/>
      <p:bldP spid="1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243861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74342" y="1538752"/>
            <a:ext cx="9069658" cy="3323063"/>
            <a:chOff x="74342" y="1538752"/>
            <a:chExt cx="9069658" cy="3323063"/>
          </a:xfrm>
        </p:grpSpPr>
        <p:sp>
          <p:nvSpPr>
            <p:cNvPr id="5" name="Rounded Rectangle 4"/>
            <p:cNvSpPr/>
            <p:nvPr/>
          </p:nvSpPr>
          <p:spPr>
            <a:xfrm>
              <a:off x="74342" y="1538752"/>
              <a:ext cx="9069658" cy="332306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185852" y="1691269"/>
              <a:ext cx="8880088" cy="3022417"/>
            </a:xfrm>
            <a:prstGeom prst="roundRect">
              <a:avLst/>
            </a:prstGeom>
            <a:noFill/>
            <a:ln w="4445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D4227C8E-B376-437C-846F-EF31A4208B93}"/>
              </a:ext>
            </a:extLst>
          </p:cNvPr>
          <p:cNvSpPr/>
          <p:nvPr/>
        </p:nvSpPr>
        <p:spPr>
          <a:xfrm>
            <a:off x="713260" y="140705"/>
            <a:ext cx="7452907" cy="1338828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7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Tìm chủ ngữ và vị ngữ trong mỗi câu vừa tìm được ở bài tập 1.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8C7EC76-09A0-4953-A38F-66F502CA0907}"/>
              </a:ext>
            </a:extLst>
          </p:cNvPr>
          <p:cNvCxnSpPr/>
          <p:nvPr/>
        </p:nvCxnSpPr>
        <p:spPr>
          <a:xfrm flipH="1">
            <a:off x="2567159" y="1808151"/>
            <a:ext cx="119743" cy="47897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B2EDBC2-3E11-4817-AA07-11D7EECAEB61}"/>
              </a:ext>
            </a:extLst>
          </p:cNvPr>
          <p:cNvCxnSpPr/>
          <p:nvPr/>
        </p:nvCxnSpPr>
        <p:spPr>
          <a:xfrm>
            <a:off x="487121" y="2287122"/>
            <a:ext cx="1979146" cy="8003"/>
          </a:xfrm>
          <a:prstGeom prst="line">
            <a:avLst/>
          </a:prstGeom>
          <a:ln w="444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B2EBFC7-A973-4CF1-B18A-D5BA6E8DB344}"/>
              </a:ext>
            </a:extLst>
          </p:cNvPr>
          <p:cNvCxnSpPr>
            <a:cxnSpLocks/>
          </p:cNvCxnSpPr>
          <p:nvPr/>
        </p:nvCxnSpPr>
        <p:spPr>
          <a:xfrm>
            <a:off x="2686902" y="2305742"/>
            <a:ext cx="5811027" cy="10240"/>
          </a:xfrm>
          <a:prstGeom prst="line">
            <a:avLst/>
          </a:prstGeom>
          <a:ln w="44450" cmpd="dbl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3F5FA3B-026C-4F74-A10D-88F2EAEDDABA}"/>
              </a:ext>
            </a:extLst>
          </p:cNvPr>
          <p:cNvCxnSpPr>
            <a:cxnSpLocks/>
          </p:cNvCxnSpPr>
          <p:nvPr/>
        </p:nvCxnSpPr>
        <p:spPr>
          <a:xfrm>
            <a:off x="598449" y="4466907"/>
            <a:ext cx="1036519" cy="13243"/>
          </a:xfrm>
          <a:prstGeom prst="line">
            <a:avLst/>
          </a:prstGeom>
          <a:ln w="44450" cmpd="sng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DDEB4A4-E394-4E98-9F65-8F6862EEB67D}"/>
              </a:ext>
            </a:extLst>
          </p:cNvPr>
          <p:cNvCxnSpPr/>
          <p:nvPr/>
        </p:nvCxnSpPr>
        <p:spPr>
          <a:xfrm flipH="1">
            <a:off x="2742657" y="2488550"/>
            <a:ext cx="119743" cy="47897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843F3AC-BFA9-48A8-B9FB-21BEC7C741B7}"/>
              </a:ext>
            </a:extLst>
          </p:cNvPr>
          <p:cNvCxnSpPr/>
          <p:nvPr/>
        </p:nvCxnSpPr>
        <p:spPr>
          <a:xfrm>
            <a:off x="400724" y="2966637"/>
            <a:ext cx="2226306" cy="0"/>
          </a:xfrm>
          <a:prstGeom prst="line">
            <a:avLst/>
          </a:prstGeom>
          <a:ln w="444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FCCCA71-B2D7-4E98-B1D3-0138CDD9D8FD}"/>
              </a:ext>
            </a:extLst>
          </p:cNvPr>
          <p:cNvCxnSpPr>
            <a:cxnSpLocks/>
          </p:cNvCxnSpPr>
          <p:nvPr/>
        </p:nvCxnSpPr>
        <p:spPr>
          <a:xfrm flipV="1">
            <a:off x="2854891" y="2977788"/>
            <a:ext cx="1114944" cy="14288"/>
          </a:xfrm>
          <a:prstGeom prst="line">
            <a:avLst/>
          </a:prstGeom>
          <a:ln w="44450" cmpd="dbl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6BDF421-6BA8-44DD-BEA7-CBD719D02DD6}"/>
              </a:ext>
            </a:extLst>
          </p:cNvPr>
          <p:cNvCxnSpPr>
            <a:cxnSpLocks/>
          </p:cNvCxnSpPr>
          <p:nvPr/>
        </p:nvCxnSpPr>
        <p:spPr>
          <a:xfrm flipV="1">
            <a:off x="1819281" y="4480150"/>
            <a:ext cx="6900973" cy="15913"/>
          </a:xfrm>
          <a:prstGeom prst="line">
            <a:avLst/>
          </a:prstGeom>
          <a:ln w="44450" cmpd="dbl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D8D1124-BDC5-4709-AE90-76A3EBE47A9A}"/>
              </a:ext>
            </a:extLst>
          </p:cNvPr>
          <p:cNvCxnSpPr/>
          <p:nvPr/>
        </p:nvCxnSpPr>
        <p:spPr>
          <a:xfrm flipH="1">
            <a:off x="2318008" y="3266999"/>
            <a:ext cx="119743" cy="47897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E77E55A-B66E-456D-964B-CEBEAA8FDBCF}"/>
              </a:ext>
            </a:extLst>
          </p:cNvPr>
          <p:cNvCxnSpPr/>
          <p:nvPr/>
        </p:nvCxnSpPr>
        <p:spPr>
          <a:xfrm>
            <a:off x="457898" y="3711948"/>
            <a:ext cx="1780098" cy="3956"/>
          </a:xfrm>
          <a:prstGeom prst="line">
            <a:avLst/>
          </a:prstGeom>
          <a:ln w="444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D46B7D8-516D-4FA2-8B5E-01AEE95B6250}"/>
              </a:ext>
            </a:extLst>
          </p:cNvPr>
          <p:cNvCxnSpPr>
            <a:cxnSpLocks/>
          </p:cNvCxnSpPr>
          <p:nvPr/>
        </p:nvCxnSpPr>
        <p:spPr>
          <a:xfrm>
            <a:off x="2390743" y="3742925"/>
            <a:ext cx="6615535" cy="0"/>
          </a:xfrm>
          <a:prstGeom prst="line">
            <a:avLst/>
          </a:prstGeom>
          <a:ln w="44450" cmpd="dbl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71" t="27534" r="37317" b="27588"/>
          <a:stretch/>
        </p:blipFill>
        <p:spPr>
          <a:xfrm>
            <a:off x="7977015" y="705325"/>
            <a:ext cx="1281159" cy="1319404"/>
          </a:xfrm>
          <a:prstGeom prst="rect">
            <a:avLst/>
          </a:prstGeom>
        </p:spPr>
      </p:pic>
      <p:sp>
        <p:nvSpPr>
          <p:cNvPr id="20" name="Rectangle 6"/>
          <p:cNvSpPr>
            <a:spLocks noChangeArrowheads="1"/>
          </p:cNvSpPr>
          <p:nvPr/>
        </p:nvSpPr>
        <p:spPr bwMode="auto">
          <a:xfrm>
            <a:off x="163550" y="1787294"/>
            <a:ext cx="8674041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700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altLang="en-US" sz="2700" dirty="0" err="1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Tàu</a:t>
            </a:r>
            <a:r>
              <a:rPr lang="en-US" altLang="en-US" sz="2700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700" dirty="0" err="1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chúng</a:t>
            </a:r>
            <a:r>
              <a:rPr lang="en-US" altLang="en-US" sz="2700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700" dirty="0" err="1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tôi</a:t>
            </a:r>
            <a:r>
              <a:rPr lang="en-US" altLang="en-US" sz="2700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700" dirty="0" err="1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buông</a:t>
            </a:r>
            <a:r>
              <a:rPr lang="en-US" altLang="en-US" sz="2700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neo </a:t>
            </a:r>
            <a:r>
              <a:rPr lang="en-US" altLang="en-US" sz="2700" dirty="0" err="1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altLang="en-US" sz="2700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700" dirty="0" err="1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vùng</a:t>
            </a:r>
            <a:r>
              <a:rPr lang="en-US" altLang="en-US" sz="2700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700" dirty="0" err="1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biển</a:t>
            </a:r>
            <a:r>
              <a:rPr lang="en-US" altLang="en-US" sz="2700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700" dirty="0" err="1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Trường</a:t>
            </a:r>
            <a:r>
              <a:rPr lang="en-US" altLang="en-US" sz="2700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Sa.</a:t>
            </a:r>
          </a:p>
        </p:txBody>
      </p:sp>
      <p:sp>
        <p:nvSpPr>
          <p:cNvPr id="21" name="Rectangle 7"/>
          <p:cNvSpPr>
            <a:spLocks noChangeArrowheads="1"/>
          </p:cNvSpPr>
          <p:nvPr/>
        </p:nvSpPr>
        <p:spPr bwMode="auto">
          <a:xfrm>
            <a:off x="148103" y="2497574"/>
            <a:ext cx="4148893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700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altLang="en-US" sz="2700" dirty="0" err="1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altLang="en-US" sz="2700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700" dirty="0" err="1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altLang="en-US" sz="2700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700" dirty="0" err="1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chiến</a:t>
            </a:r>
            <a:r>
              <a:rPr lang="en-US" altLang="en-US" sz="2700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700" dirty="0" err="1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sĩ</a:t>
            </a:r>
            <a:r>
              <a:rPr lang="en-US" altLang="en-US" sz="2700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700" dirty="0" err="1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thả</a:t>
            </a:r>
            <a:r>
              <a:rPr lang="en-US" altLang="en-US" sz="2700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700" dirty="0" err="1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altLang="en-US" sz="2700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22" name="Rectangle 8"/>
          <p:cNvSpPr>
            <a:spLocks noChangeArrowheads="1"/>
          </p:cNvSpPr>
          <p:nvPr/>
        </p:nvSpPr>
        <p:spPr bwMode="auto">
          <a:xfrm>
            <a:off x="163550" y="3235094"/>
            <a:ext cx="9166484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700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altLang="en-US" sz="2700" dirty="0" err="1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altLang="en-US" sz="2700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700" dirty="0" err="1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altLang="en-US" sz="2700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700" dirty="0" err="1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khác</a:t>
            </a:r>
            <a:r>
              <a:rPr lang="en-US" altLang="en-US" sz="2700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700" dirty="0" err="1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quây</a:t>
            </a:r>
            <a:r>
              <a:rPr lang="en-US" altLang="en-US" sz="2700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700" dirty="0" err="1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quần</a:t>
            </a:r>
            <a:r>
              <a:rPr lang="en-US" altLang="en-US" sz="2700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700" dirty="0" err="1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trên</a:t>
            </a:r>
            <a:r>
              <a:rPr lang="en-US" altLang="en-US" sz="2700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700" dirty="0" err="1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boong</a:t>
            </a:r>
            <a:r>
              <a:rPr lang="en-US" altLang="en-US" sz="2700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700" dirty="0" err="1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sau</a:t>
            </a:r>
            <a:r>
              <a:rPr lang="en-US" altLang="en-US" sz="2700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ca </a:t>
            </a:r>
            <a:r>
              <a:rPr lang="en-US" altLang="en-US" sz="2700" dirty="0" err="1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hát</a:t>
            </a:r>
            <a:r>
              <a:rPr lang="en-US" altLang="en-US" sz="2700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altLang="en-US" sz="2700" dirty="0" err="1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thổi</a:t>
            </a:r>
            <a:r>
              <a:rPr lang="en-US" altLang="en-US" sz="2700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700" dirty="0" err="1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sáo</a:t>
            </a:r>
            <a:r>
              <a:rPr lang="en-US" altLang="en-US" sz="2700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23" name="Rectangle 9"/>
          <p:cNvSpPr>
            <a:spLocks noChangeArrowheads="1"/>
          </p:cNvSpPr>
          <p:nvPr/>
        </p:nvSpPr>
        <p:spPr bwMode="auto">
          <a:xfrm>
            <a:off x="387920" y="3957419"/>
            <a:ext cx="8779968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700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altLang="en-US" sz="2700" dirty="0" err="1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</a:t>
            </a:r>
            <a:r>
              <a:rPr lang="en-US" altLang="en-US" sz="2700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700" dirty="0" err="1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heo</a:t>
            </a:r>
            <a:r>
              <a:rPr lang="en-US" altLang="en-US" sz="2700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700" dirty="0" err="1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gọi</a:t>
            </a:r>
            <a:r>
              <a:rPr lang="en-US" altLang="en-US" sz="2700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700" dirty="0" err="1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nhau</a:t>
            </a:r>
            <a:r>
              <a:rPr lang="en-US" altLang="en-US" sz="2700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700" dirty="0" err="1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quây</a:t>
            </a:r>
            <a:r>
              <a:rPr lang="en-US" altLang="en-US" sz="2700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700" dirty="0" err="1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đến</a:t>
            </a:r>
            <a:r>
              <a:rPr lang="en-US" altLang="en-US" sz="2700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700" dirty="0" err="1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quanh</a:t>
            </a:r>
            <a:r>
              <a:rPr lang="en-US" altLang="en-US" sz="2700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700" dirty="0" err="1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tàu</a:t>
            </a:r>
            <a:r>
              <a:rPr lang="en-US" altLang="en-US" sz="2700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700" dirty="0" err="1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như</a:t>
            </a:r>
            <a:r>
              <a:rPr lang="en-US" altLang="en-US" sz="2700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700" dirty="0" err="1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lang="en-US" altLang="en-US" sz="2700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chia </a:t>
            </a:r>
            <a:r>
              <a:rPr lang="en-US" altLang="en-US" sz="2700" dirty="0" err="1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vui</a:t>
            </a:r>
            <a:r>
              <a:rPr lang="en-US" altLang="en-US" sz="2700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9DDEB4A4-E394-4E98-9F65-8F6862EEB67D}"/>
              </a:ext>
            </a:extLst>
          </p:cNvPr>
          <p:cNvCxnSpPr/>
          <p:nvPr/>
        </p:nvCxnSpPr>
        <p:spPr>
          <a:xfrm flipH="1">
            <a:off x="1713028" y="4059264"/>
            <a:ext cx="119743" cy="47897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3" name="Group 42"/>
          <p:cNvGrpSpPr/>
          <p:nvPr/>
        </p:nvGrpSpPr>
        <p:grpSpPr>
          <a:xfrm>
            <a:off x="-61654" y="3471818"/>
            <a:ext cx="12179012" cy="3633405"/>
            <a:chOff x="13279" y="3504518"/>
            <a:chExt cx="12179012" cy="3633405"/>
          </a:xfrm>
        </p:grpSpPr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13279" y="3504518"/>
              <a:ext cx="6734175" cy="3602305"/>
            </a:xfrm>
            <a:prstGeom prst="rect">
              <a:avLst/>
            </a:prstGeom>
          </p:spPr>
        </p:pic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5458116" y="3535618"/>
              <a:ext cx="6734175" cy="3602305"/>
            </a:xfrm>
            <a:prstGeom prst="rect">
              <a:avLst/>
            </a:prstGeom>
          </p:spPr>
        </p:pic>
      </p:grpSp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12" t="21897" r="23415" b="42764"/>
          <a:stretch/>
        </p:blipFill>
        <p:spPr>
          <a:xfrm>
            <a:off x="7537966" y="4431825"/>
            <a:ext cx="978526" cy="881214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38974">
            <a:off x="306161" y="172796"/>
            <a:ext cx="1248132" cy="435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071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0" grpId="0"/>
      <p:bldP spid="21" grpId="0"/>
      <p:bldP spid="22" grpId="0"/>
      <p:bldP spid="2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2602" y="2092412"/>
            <a:ext cx="1544984" cy="215442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2231" y="2562167"/>
            <a:ext cx="2053110" cy="301122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93045" y="2466250"/>
            <a:ext cx="3682728" cy="27861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5255" y="1871339"/>
            <a:ext cx="2780017" cy="306655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5" name="Text Box 4"/>
          <p:cNvSpPr txBox="1">
            <a:spLocks noChangeArrowheads="1"/>
          </p:cNvSpPr>
          <p:nvPr/>
        </p:nvSpPr>
        <p:spPr bwMode="auto">
          <a:xfrm>
            <a:off x="122015" y="360064"/>
            <a:ext cx="8802477" cy="1754326"/>
          </a:xfrm>
          <a:prstGeom prst="rect">
            <a:avLst/>
          </a:prstGeom>
          <a:solidFill>
            <a:schemeClr val="bg1"/>
          </a:solidFill>
          <a:ln w="50800" cmpd="thickThin">
            <a:solidFill>
              <a:schemeClr val="accent6">
                <a:lumMod val="50000"/>
              </a:schemeClr>
            </a:solidFill>
            <a:prstDash val="sysDash"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800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</a:t>
            </a:r>
            <a:r>
              <a:rPr lang="en-US" altLang="en-US" sz="3600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altLang="en-US" sz="3600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3: </a:t>
            </a:r>
            <a:r>
              <a:rPr lang="en-US" altLang="en-US" sz="3600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Viết</a:t>
            </a:r>
            <a:r>
              <a:rPr lang="en-US" altLang="en-US" sz="3600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altLang="en-US" sz="3600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đoạn</a:t>
            </a:r>
            <a:r>
              <a:rPr lang="en-US" altLang="en-US" sz="3600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văn</a:t>
            </a:r>
            <a:r>
              <a:rPr lang="en-US" altLang="en-US" sz="3600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khoảng</a:t>
            </a:r>
            <a:r>
              <a:rPr lang="en-US" altLang="en-US" sz="3600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5 </a:t>
            </a:r>
            <a:r>
              <a:rPr lang="en-US" altLang="en-US" sz="3600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altLang="en-US" sz="3600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kể</a:t>
            </a:r>
            <a:r>
              <a:rPr lang="en-US" altLang="en-US" sz="3600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về</a:t>
            </a:r>
            <a:r>
              <a:rPr lang="en-US" altLang="en-US" sz="3600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công</a:t>
            </a:r>
            <a:r>
              <a:rPr lang="en-US" altLang="en-US" sz="3600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việc</a:t>
            </a:r>
            <a:r>
              <a:rPr lang="en-US" altLang="en-US" sz="3600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trực</a:t>
            </a:r>
            <a:r>
              <a:rPr lang="en-US" altLang="en-US" sz="3600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nhật</a:t>
            </a:r>
            <a:r>
              <a:rPr lang="en-US" altLang="en-US" sz="3600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lớp</a:t>
            </a:r>
            <a:r>
              <a:rPr lang="en-US" altLang="en-US" sz="3600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altLang="en-US" sz="3600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tổ</a:t>
            </a:r>
            <a:r>
              <a:rPr lang="en-US" altLang="en-US" sz="3600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altLang="en-US" sz="3600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altLang="en-US" sz="3600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altLang="en-US" sz="3600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đó</a:t>
            </a:r>
            <a:r>
              <a:rPr lang="en-US" altLang="en-US" sz="3600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altLang="en-US" sz="3600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dùng</a:t>
            </a:r>
            <a:r>
              <a:rPr lang="en-US" altLang="en-US" sz="3600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kiểu</a:t>
            </a:r>
            <a:r>
              <a:rPr lang="en-US" altLang="en-US" sz="3600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altLang="en-US" sz="3600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kể</a:t>
            </a:r>
            <a:r>
              <a:rPr lang="en-US" altLang="en-US" sz="3600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altLang="en-US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Ai </a:t>
            </a:r>
            <a:r>
              <a:rPr lang="en-US" altLang="en-US" sz="36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làm</a:t>
            </a:r>
            <a:r>
              <a:rPr lang="en-US" altLang="en-US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lang="en-US" altLang="en-US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071718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2602" y="2092412"/>
            <a:ext cx="1544984" cy="215442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2231" y="2562167"/>
            <a:ext cx="2053110" cy="301122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93045" y="2466250"/>
            <a:ext cx="3682728" cy="27861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5255" y="1871339"/>
            <a:ext cx="2780017" cy="306655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188117" y="899890"/>
            <a:ext cx="8802477" cy="3539430"/>
          </a:xfrm>
          <a:prstGeom prst="rect">
            <a:avLst/>
          </a:prstGeom>
          <a:solidFill>
            <a:schemeClr val="bg1">
              <a:alpha val="90000"/>
            </a:schemeClr>
          </a:solidFill>
          <a:ln w="50800" cmpd="thickThin">
            <a:solidFill>
              <a:schemeClr val="accent6">
                <a:lumMod val="50000"/>
              </a:schemeClr>
            </a:solidFill>
            <a:prstDash val="sysDash"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	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Tuần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này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đến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lượt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tổ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em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làm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trực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nhật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lớp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Bạn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tổ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trưởng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đã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công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nhiệm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vụ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rất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cụ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thể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Em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Nam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quét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lớp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lau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lớp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Bạn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Minh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khỏe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hơn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thì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kê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lại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bàn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ghế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Bạn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Hương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công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nhiệm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vụ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tưới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cây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Bạn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Tùng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lau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bảng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sắp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xếp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bàn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cô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giáo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ngay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ngắn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Mỗi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việc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thật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vui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.</a:t>
            </a:r>
            <a:endParaRPr lang="en-US" altLang="en-US" sz="3200" b="1" i="1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7097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23">
            <a:extLst>
              <a:ext uri="{FF2B5EF4-FFF2-40B4-BE49-F238E27FC236}">
                <a16:creationId xmlns:a16="http://schemas.microsoft.com/office/drawing/2014/main" id="{5DAB82A7-ECDA-4C6B-9235-39E7D11EFF17}"/>
              </a:ext>
            </a:extLst>
          </p:cNvPr>
          <p:cNvSpPr/>
          <p:nvPr/>
        </p:nvSpPr>
        <p:spPr>
          <a:xfrm>
            <a:off x="2291809" y="2289343"/>
            <a:ext cx="7769387" cy="1841852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 err="1">
                <a:solidFill>
                  <a:srgbClr val="C00000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rPr>
              <a:t>Hoàn</a:t>
            </a:r>
            <a:r>
              <a:rPr lang="en-US" sz="3600" b="1" dirty="0">
                <a:solidFill>
                  <a:srgbClr val="C00000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rPr>
              <a:t>thành</a:t>
            </a:r>
            <a:r>
              <a:rPr lang="en-US" sz="3600" b="1" dirty="0">
                <a:solidFill>
                  <a:srgbClr val="C00000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rPr>
              <a:t>bài</a:t>
            </a:r>
            <a:r>
              <a:rPr lang="en-US" sz="3600" b="1" dirty="0">
                <a:solidFill>
                  <a:srgbClr val="C00000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rPr>
              <a:t>tập</a:t>
            </a:r>
            <a:r>
              <a:rPr lang="en-US" sz="3600" b="1" dirty="0">
                <a:solidFill>
                  <a:srgbClr val="C00000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rPr>
              <a:t>trong</a:t>
            </a:r>
            <a:r>
              <a:rPr lang="en-US" sz="3600" b="1" dirty="0">
                <a:solidFill>
                  <a:srgbClr val="C00000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rPr>
              <a:t> SGK</a:t>
            </a:r>
            <a:endParaRPr lang="en-US" sz="3600" b="1" dirty="0">
              <a:solidFill>
                <a:schemeClr val="accent6">
                  <a:lumMod val="50000"/>
                </a:schemeClr>
              </a:solidFill>
              <a:latin typeface="Segoe UI Symbol" panose="020B0502040204020203" pitchFamily="34" charset="0"/>
              <a:ea typeface="Segoe UI Symbol" panose="020B0502040204020203" pitchFamily="34" charset="0"/>
              <a:cs typeface="Tahoma" panose="020B060403050404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600" b="1" dirty="0" err="1">
                <a:solidFill>
                  <a:srgbClr val="C00000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rPr>
              <a:t>Chuẩn</a:t>
            </a:r>
            <a:r>
              <a:rPr lang="en-US" sz="3600" b="1" dirty="0">
                <a:solidFill>
                  <a:srgbClr val="C00000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rPr>
              <a:t>bị</a:t>
            </a:r>
            <a:r>
              <a:rPr lang="en-US" sz="3600" b="1" dirty="0">
                <a:solidFill>
                  <a:srgbClr val="C00000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rPr>
              <a:t>bài</a:t>
            </a:r>
            <a:r>
              <a:rPr lang="en-US" sz="3600" b="1" dirty="0">
                <a:solidFill>
                  <a:srgbClr val="C00000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rPr>
              <a:t>sau</a:t>
            </a:r>
            <a:r>
              <a:rPr lang="en-US" sz="3600" b="1" dirty="0">
                <a:solidFill>
                  <a:srgbClr val="C00000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rPr>
              <a:t>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12" t="21897" r="23415" b="42764"/>
          <a:stretch/>
        </p:blipFill>
        <p:spPr>
          <a:xfrm>
            <a:off x="1639432" y="2370216"/>
            <a:ext cx="876111" cy="7889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12" t="21897" r="23415" b="42764"/>
          <a:stretch/>
        </p:blipFill>
        <p:spPr>
          <a:xfrm>
            <a:off x="1609736" y="3361916"/>
            <a:ext cx="876111" cy="78898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313" b="40669"/>
          <a:stretch/>
        </p:blipFill>
        <p:spPr>
          <a:xfrm>
            <a:off x="1760745" y="-718541"/>
            <a:ext cx="3811836" cy="305167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12" t="33931" b="21000"/>
          <a:stretch/>
        </p:blipFill>
        <p:spPr>
          <a:xfrm flipH="1">
            <a:off x="-1122991" y="0"/>
            <a:ext cx="3689715" cy="3101335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</p:pic>
      <p:sp>
        <p:nvSpPr>
          <p:cNvPr id="9" name="文本框 33">
            <a:extLst>
              <a:ext uri="{FF2B5EF4-FFF2-40B4-BE49-F238E27FC236}">
                <a16:creationId xmlns:a16="http://schemas.microsoft.com/office/drawing/2014/main" id="{FA96214A-014D-46AD-9B7C-96F1B5AFE20A}"/>
              </a:ext>
            </a:extLst>
          </p:cNvPr>
          <p:cNvSpPr txBox="1"/>
          <p:nvPr/>
        </p:nvSpPr>
        <p:spPr>
          <a:xfrm>
            <a:off x="3126836" y="845186"/>
            <a:ext cx="56339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dirty="0">
                <a:solidFill>
                  <a:srgbClr val="E56666"/>
                </a:solidFill>
                <a:latin typeface="UTM Ambrose" panose="02040603050506020204" pitchFamily="18" charset="0"/>
                <a:ea typeface="Microsoft YaHei UI" panose="020B0503020204020204" pitchFamily="34" charset="-122"/>
              </a:rPr>
              <a:t>DẶN DÒ</a:t>
            </a:r>
            <a:endParaRPr lang="zh-CN" altLang="en-US" sz="6000" b="1" dirty="0">
              <a:solidFill>
                <a:srgbClr val="E56666"/>
              </a:solidFill>
              <a:latin typeface="UTM Ambrose" panose="02040603050506020204" pitchFamily="18" charset="0"/>
              <a:ea typeface="Microsoft YaHei U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65611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91" t="20932" r="43467" b="37778"/>
          <a:stretch/>
        </p:blipFill>
        <p:spPr>
          <a:xfrm>
            <a:off x="6258368" y="1552873"/>
            <a:ext cx="3198225" cy="3205916"/>
          </a:xfrm>
          <a:prstGeom prst="rect">
            <a:avLst/>
          </a:prstGeom>
        </p:spPr>
      </p:pic>
      <p:pic>
        <p:nvPicPr>
          <p:cNvPr id="13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07999" y="-46430"/>
            <a:ext cx="12192000" cy="500912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4260" y="2786415"/>
            <a:ext cx="3000389" cy="228880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18" t="12660" r="23333" b="39124"/>
          <a:stretch/>
        </p:blipFill>
        <p:spPr>
          <a:xfrm>
            <a:off x="717381" y="238167"/>
            <a:ext cx="2272146" cy="2479965"/>
          </a:xfrm>
          <a:prstGeom prst="rect">
            <a:avLst/>
          </a:prstGeom>
        </p:spPr>
      </p:pic>
      <p:sp>
        <p:nvSpPr>
          <p:cNvPr id="60" name="TextBox 59"/>
          <p:cNvSpPr txBox="1"/>
          <p:nvPr/>
        </p:nvSpPr>
        <p:spPr>
          <a:xfrm>
            <a:off x="2300313" y="1271582"/>
            <a:ext cx="5110137" cy="1938992"/>
          </a:xfrm>
          <a:prstGeom prst="rect">
            <a:avLst/>
          </a:prstGeom>
          <a:noFill/>
          <a:effectLst>
            <a:glow>
              <a:schemeClr val="accent1"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0070C0"/>
                </a:solidFill>
                <a:effectLst>
                  <a:glow rad="381000">
                    <a:schemeClr val="bg1">
                      <a:alpha val="53000"/>
                    </a:schemeClr>
                  </a:glow>
                </a:effectLst>
                <a:latin typeface="UTM Showcard" panose="02040603050506020204" pitchFamily="18" charset="0"/>
              </a:rPr>
              <a:t>Chúc</a:t>
            </a:r>
            <a:r>
              <a:rPr lang="en-US" sz="6000" dirty="0">
                <a:solidFill>
                  <a:srgbClr val="0070C0"/>
                </a:solidFill>
                <a:effectLst>
                  <a:glow rad="381000">
                    <a:schemeClr val="bg1">
                      <a:alpha val="53000"/>
                    </a:schemeClr>
                  </a:glow>
                </a:effectLst>
                <a:latin typeface="UTM Showcard" panose="02040603050506020204" pitchFamily="18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effectLst>
                  <a:glow rad="381000">
                    <a:schemeClr val="bg1">
                      <a:alpha val="53000"/>
                    </a:schemeClr>
                  </a:glow>
                </a:effectLst>
                <a:latin typeface="UTM Showcard" panose="02040603050506020204" pitchFamily="18" charset="0"/>
              </a:rPr>
              <a:t>các</a:t>
            </a:r>
            <a:r>
              <a:rPr lang="en-US" sz="6000" dirty="0">
                <a:solidFill>
                  <a:srgbClr val="0070C0"/>
                </a:solidFill>
                <a:effectLst>
                  <a:glow rad="381000">
                    <a:schemeClr val="bg1">
                      <a:alpha val="53000"/>
                    </a:schemeClr>
                  </a:glow>
                </a:effectLst>
                <a:latin typeface="UTM Showcard" panose="02040603050506020204" pitchFamily="18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effectLst>
                  <a:glow rad="381000">
                    <a:schemeClr val="bg1">
                      <a:alpha val="53000"/>
                    </a:schemeClr>
                  </a:glow>
                </a:effectLst>
                <a:latin typeface="UTM Showcard" panose="02040603050506020204" pitchFamily="18" charset="0"/>
              </a:rPr>
              <a:t>em</a:t>
            </a:r>
            <a:r>
              <a:rPr lang="en-US" sz="6000" dirty="0">
                <a:solidFill>
                  <a:srgbClr val="0070C0"/>
                </a:solidFill>
                <a:effectLst>
                  <a:glow rad="381000">
                    <a:schemeClr val="bg1">
                      <a:alpha val="53000"/>
                    </a:schemeClr>
                  </a:glow>
                </a:effectLst>
                <a:latin typeface="UTM Showcard" panose="02040603050506020204" pitchFamily="18" charset="0"/>
              </a:rPr>
              <a:t> </a:t>
            </a:r>
          </a:p>
          <a:p>
            <a:pPr algn="ctr"/>
            <a:r>
              <a:rPr lang="en-US" sz="6000" dirty="0" err="1">
                <a:solidFill>
                  <a:srgbClr val="0070C0"/>
                </a:solidFill>
                <a:effectLst>
                  <a:glow rad="381000">
                    <a:schemeClr val="bg1">
                      <a:alpha val="53000"/>
                    </a:schemeClr>
                  </a:glow>
                </a:effectLst>
                <a:latin typeface="UTM Showcard" panose="02040603050506020204" pitchFamily="18" charset="0"/>
              </a:rPr>
              <a:t>Học</a:t>
            </a:r>
            <a:r>
              <a:rPr lang="en-US" sz="6000" dirty="0">
                <a:solidFill>
                  <a:srgbClr val="0070C0"/>
                </a:solidFill>
                <a:effectLst>
                  <a:glow rad="381000">
                    <a:schemeClr val="bg1">
                      <a:alpha val="53000"/>
                    </a:schemeClr>
                  </a:glow>
                </a:effectLst>
                <a:latin typeface="UTM Showcard" panose="02040603050506020204" pitchFamily="18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effectLst>
                  <a:glow rad="381000">
                    <a:schemeClr val="bg1">
                      <a:alpha val="53000"/>
                    </a:schemeClr>
                  </a:glow>
                </a:effectLst>
                <a:latin typeface="UTM Showcard" panose="02040603050506020204" pitchFamily="18" charset="0"/>
              </a:rPr>
              <a:t>tốt</a:t>
            </a:r>
            <a:endParaRPr lang="en-US" sz="6000" dirty="0">
              <a:solidFill>
                <a:srgbClr val="0070C0"/>
              </a:solidFill>
              <a:effectLst>
                <a:glow rad="381000">
                  <a:schemeClr val="bg1">
                    <a:alpha val="53000"/>
                  </a:schemeClr>
                </a:glow>
              </a:effectLst>
              <a:latin typeface="UTM Showcard" panose="02040603050506020204" pitchFamily="18" charset="0"/>
            </a:endParaRPr>
          </a:p>
        </p:txBody>
      </p:sp>
      <p:grpSp>
        <p:nvGrpSpPr>
          <p:cNvPr id="66" name="Group 65"/>
          <p:cNvGrpSpPr/>
          <p:nvPr/>
        </p:nvGrpSpPr>
        <p:grpSpPr>
          <a:xfrm>
            <a:off x="0" y="3186931"/>
            <a:ext cx="12179012" cy="3633405"/>
            <a:chOff x="13279" y="3504518"/>
            <a:chExt cx="12179012" cy="3633405"/>
          </a:xfrm>
        </p:grpSpPr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13279" y="3504518"/>
              <a:ext cx="6734175" cy="3602305"/>
            </a:xfrm>
            <a:prstGeom prst="rect">
              <a:avLst/>
            </a:prstGeom>
          </p:spPr>
        </p:pic>
        <p:pic>
          <p:nvPicPr>
            <p:cNvPr id="68" name="Picture 67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5458116" y="3535618"/>
              <a:ext cx="6734175" cy="360230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35037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56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  <p:bldP spid="60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4"/>
          <p:cNvSpPr txBox="1"/>
          <p:nvPr/>
        </p:nvSpPr>
        <p:spPr>
          <a:xfrm rot="150914">
            <a:off x="2858526" y="1043788"/>
            <a:ext cx="3007555" cy="255454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8000" b="1" dirty="0">
                <a:ln w="22225">
                  <a:solidFill>
                    <a:srgbClr val="00B0F0"/>
                  </a:solidFill>
                </a:ln>
                <a:solidFill>
                  <a:srgbClr val="9AEAE6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UTM Showcard" panose="02040603050506020204" pitchFamily="18" charset="0"/>
                <a:ea typeface="方正喵呜体" panose="02010600010101010101" pitchFamily="2" charset="-122"/>
              </a:rPr>
              <a:t>KHỞI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8000" b="1" dirty="0">
                <a:ln w="22225">
                  <a:solidFill>
                    <a:srgbClr val="00B0F0"/>
                  </a:solidFill>
                </a:ln>
                <a:solidFill>
                  <a:srgbClr val="9AEAE6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UTM Showcard" panose="02040603050506020204" pitchFamily="18" charset="0"/>
                <a:ea typeface="方正喵呜体" panose="02010600010101010101" pitchFamily="2" charset="-122"/>
              </a:rPr>
              <a:t>ĐỘNG</a:t>
            </a:r>
            <a:endParaRPr kumimoji="0" lang="zh-CN" altLang="en-US" sz="8000" b="1" i="0" u="none" strike="noStrike" kern="1200" cap="none" spc="0" normalizeH="0" baseline="0" noProof="0" dirty="0">
              <a:ln w="22225">
                <a:solidFill>
                  <a:srgbClr val="00B0F0"/>
                </a:solidFill>
              </a:ln>
              <a:solidFill>
                <a:srgbClr val="9AEAE6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UTM Showcard" panose="02040603050506020204" pitchFamily="18" charset="0"/>
              <a:ea typeface="方正喵呜体" panose="02010600010101010101" pitchFamily="2" charset="-122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30" t="28971"/>
          <a:stretch/>
        </p:blipFill>
        <p:spPr>
          <a:xfrm>
            <a:off x="6282268" y="501852"/>
            <a:ext cx="3420532" cy="5386713"/>
          </a:xfrm>
          <a:prstGeom prst="rect">
            <a:avLst/>
          </a:prstGeom>
        </p:spPr>
      </p:pic>
      <p:sp>
        <p:nvSpPr>
          <p:cNvPr id="6" name="Flowchart: Manual Input 5"/>
          <p:cNvSpPr/>
          <p:nvPr/>
        </p:nvSpPr>
        <p:spPr>
          <a:xfrm rot="21005217">
            <a:off x="1007458" y="1142892"/>
            <a:ext cx="8463871" cy="608232"/>
          </a:xfrm>
          <a:prstGeom prst="flowChartManualInput">
            <a:avLst/>
          </a:prstGeom>
          <a:solidFill>
            <a:schemeClr val="accent4">
              <a:lumMod val="40000"/>
              <a:lumOff val="60000"/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91" t="20932" r="43467" b="37778"/>
          <a:stretch/>
        </p:blipFill>
        <p:spPr>
          <a:xfrm rot="21357475">
            <a:off x="-741338" y="1737148"/>
            <a:ext cx="4824724" cy="403930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18" t="12660" r="23333" b="39124"/>
          <a:stretch/>
        </p:blipFill>
        <p:spPr>
          <a:xfrm rot="21204604">
            <a:off x="78165" y="63198"/>
            <a:ext cx="1317565" cy="1438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121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2" presetClass="entr" presetSubtype="8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01" t="4725" r="25581" b="5611"/>
          <a:stretch/>
        </p:blipFill>
        <p:spPr>
          <a:xfrm>
            <a:off x="0" y="3487081"/>
            <a:ext cx="1181920" cy="171703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31500" y="550382"/>
            <a:ext cx="8137832" cy="1200329"/>
          </a:xfrm>
          <a:prstGeom prst="rect">
            <a:avLst/>
          </a:prstGeom>
          <a:solidFill>
            <a:schemeClr val="accent4">
              <a:lumMod val="40000"/>
              <a:lumOff val="60000"/>
              <a:alpha val="31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atin typeface="UTM Avo" panose="02040603050506020204" pitchFamily="18" charset="0"/>
              </a:rPr>
              <a:t>Câu</a:t>
            </a:r>
            <a:r>
              <a:rPr lang="en-US" sz="3600" b="1" dirty="0"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</a:rPr>
              <a:t>nào</a:t>
            </a:r>
            <a:r>
              <a:rPr lang="en-US" sz="3600" b="1" dirty="0"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</a:rPr>
              <a:t>dưới</a:t>
            </a:r>
            <a:r>
              <a:rPr lang="en-US" sz="3600" b="1" dirty="0"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</a:rPr>
              <a:t>đây</a:t>
            </a:r>
            <a:r>
              <a:rPr lang="en-US" sz="3600" b="1" dirty="0"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</a:rPr>
              <a:t>thuộc</a:t>
            </a:r>
            <a:r>
              <a:rPr lang="en-US" sz="3600" b="1" dirty="0"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</a:rPr>
              <a:t>kiểu</a:t>
            </a:r>
            <a:endParaRPr lang="en-US" sz="3600" b="1" dirty="0">
              <a:latin typeface="UTM Avo" panose="02040603050506020204" pitchFamily="18" charset="0"/>
            </a:endParaRPr>
          </a:p>
          <a:p>
            <a:pPr algn="ctr"/>
            <a:r>
              <a:rPr lang="en-US" sz="3600" b="1" dirty="0" err="1">
                <a:latin typeface="UTM Avo" panose="02040603050506020204" pitchFamily="18" charset="0"/>
              </a:rPr>
              <a:t>câu</a:t>
            </a:r>
            <a:r>
              <a:rPr lang="en-US" sz="3600" b="1" dirty="0"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</a:rPr>
              <a:t>kể</a:t>
            </a:r>
            <a:r>
              <a:rPr lang="en-US" sz="3600" b="1" dirty="0">
                <a:latin typeface="UTM Avo" panose="02040603050506020204" pitchFamily="18" charset="0"/>
              </a:rPr>
              <a:t> Ai </a:t>
            </a:r>
            <a:r>
              <a:rPr lang="en-US" sz="3600" b="1" dirty="0" err="1">
                <a:latin typeface="UTM Avo" panose="02040603050506020204" pitchFamily="18" charset="0"/>
              </a:rPr>
              <a:t>làm</a:t>
            </a:r>
            <a:r>
              <a:rPr lang="en-US" sz="3600" b="1" dirty="0"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</a:rPr>
              <a:t>gì</a:t>
            </a:r>
            <a:r>
              <a:rPr lang="en-US" sz="3600" b="1" dirty="0">
                <a:latin typeface="UTM Avo" panose="02040603050506020204" pitchFamily="18" charset="0"/>
              </a:rPr>
              <a:t>?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618609" y="2895123"/>
            <a:ext cx="4099441" cy="1110785"/>
            <a:chOff x="618609" y="2895123"/>
            <a:chExt cx="4099441" cy="1110785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45" t="29108" r="34395" b="52528"/>
            <a:stretch/>
          </p:blipFill>
          <p:spPr>
            <a:xfrm>
              <a:off x="775706" y="2895123"/>
              <a:ext cx="3942344" cy="1110785"/>
            </a:xfrm>
            <a:prstGeom prst="rect">
              <a:avLst/>
            </a:prstGeom>
          </p:spPr>
        </p:pic>
        <p:sp>
          <p:nvSpPr>
            <p:cNvPr id="17" name="Text Box 28">
              <a:extLst>
                <a:ext uri="{FF2B5EF4-FFF2-40B4-BE49-F238E27FC236}">
                  <a16:creationId xmlns:a16="http://schemas.microsoft.com/office/drawing/2014/main" id="{9904E141-A895-4508-9D5A-4B9E2FD976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89162" y="3122313"/>
              <a:ext cx="3524945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 algn="l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800100" indent="-342900" algn="l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257300" indent="-342900" algn="l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714500" indent="-342900" algn="l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171700" indent="-342900" algn="l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628900" indent="-342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3086100" indent="-342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543300" indent="-342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4000500" indent="-342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indent="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28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Chú</a:t>
              </a:r>
              <a:r>
                <a:rPr lang="en-US" sz="28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chó</a:t>
              </a:r>
              <a:r>
                <a:rPr lang="en-US" sz="28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rất</a:t>
              </a:r>
              <a:r>
                <a:rPr lang="en-US" sz="28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ngoan</a:t>
              </a:r>
              <a:r>
                <a:rPr lang="en-US" sz="28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.</a:t>
              </a:r>
            </a:p>
          </p:txBody>
        </p:sp>
        <p:pic>
          <p:nvPicPr>
            <p:cNvPr id="1026" name="Picture 2" descr="c từ chữ cái ver 1 Illustration - Twinkl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78" t="-1" r="24427" b="-2096"/>
            <a:stretch/>
          </p:blipFill>
          <p:spPr bwMode="auto">
            <a:xfrm>
              <a:off x="618609" y="3004944"/>
              <a:ext cx="595365" cy="5995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" name="Group 11"/>
          <p:cNvGrpSpPr/>
          <p:nvPr/>
        </p:nvGrpSpPr>
        <p:grpSpPr>
          <a:xfrm>
            <a:off x="4867423" y="1791106"/>
            <a:ext cx="3942344" cy="1110785"/>
            <a:chOff x="4867423" y="1791106"/>
            <a:chExt cx="3942344" cy="1110785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45" t="29108" r="34395" b="52528"/>
            <a:stretch/>
          </p:blipFill>
          <p:spPr>
            <a:xfrm>
              <a:off x="4867423" y="1791106"/>
              <a:ext cx="3942344" cy="1110785"/>
            </a:xfrm>
            <a:prstGeom prst="rect">
              <a:avLst/>
            </a:prstGeom>
          </p:spPr>
        </p:pic>
        <p:sp>
          <p:nvSpPr>
            <p:cNvPr id="15" name="Text Box 28">
              <a:extLst>
                <a:ext uri="{FF2B5EF4-FFF2-40B4-BE49-F238E27FC236}">
                  <a16:creationId xmlns:a16="http://schemas.microsoft.com/office/drawing/2014/main" id="{9904E141-A895-4508-9D5A-4B9E2FD976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4515" y="1983033"/>
              <a:ext cx="3412787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 algn="l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800100" indent="-342900" algn="l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257300" indent="-342900" algn="l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714500" indent="-342900" algn="l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171700" indent="-342900" algn="l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628900" indent="-342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3086100" indent="-342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543300" indent="-342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4000500" indent="-342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indent="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28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Em</a:t>
              </a:r>
              <a:r>
                <a:rPr lang="en-US" sz="28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đang</a:t>
              </a:r>
              <a:r>
                <a:rPr lang="en-US" sz="28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học</a:t>
              </a:r>
              <a:r>
                <a:rPr lang="en-US" sz="28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bài</a:t>
              </a:r>
              <a:r>
                <a:rPr lang="en-US" sz="28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.</a:t>
              </a:r>
            </a:p>
          </p:txBody>
        </p:sp>
        <p:pic>
          <p:nvPicPr>
            <p:cNvPr id="1028" name="Picture 4" descr="ตัวอักษรลายมือ B ดาวน์โหลดรูปภาพ (รหัส) 400513401_ขนาด 727.6  KB_รูปแบบรูปภาพ PNG _th.lovepik.com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81682" y="1821575"/>
              <a:ext cx="620534" cy="6291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" name="Group 19"/>
          <p:cNvGrpSpPr/>
          <p:nvPr/>
        </p:nvGrpSpPr>
        <p:grpSpPr>
          <a:xfrm>
            <a:off x="4972974" y="2843150"/>
            <a:ext cx="4171026" cy="1110785"/>
            <a:chOff x="4972974" y="2843150"/>
            <a:chExt cx="4171026" cy="1110785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45" t="29108" r="34395" b="52528"/>
            <a:stretch/>
          </p:blipFill>
          <p:spPr>
            <a:xfrm>
              <a:off x="5028786" y="2843150"/>
              <a:ext cx="3942344" cy="1110785"/>
            </a:xfrm>
            <a:prstGeom prst="rect">
              <a:avLst/>
            </a:prstGeom>
          </p:spPr>
        </p:pic>
        <p:sp>
          <p:nvSpPr>
            <p:cNvPr id="19" name="Text Box 28">
              <a:extLst>
                <a:ext uri="{FF2B5EF4-FFF2-40B4-BE49-F238E27FC236}">
                  <a16:creationId xmlns:a16="http://schemas.microsoft.com/office/drawing/2014/main" id="{9904E141-A895-4508-9D5A-4B9E2FD976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42242" y="3070340"/>
              <a:ext cx="3801758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 algn="l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800100" indent="-342900" algn="l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257300" indent="-342900" algn="l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714500" indent="-342900" algn="l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171700" indent="-342900" algn="l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628900" indent="-342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3086100" indent="-342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543300" indent="-342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4000500" indent="-342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indent="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28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Cái</a:t>
              </a:r>
              <a:r>
                <a:rPr lang="en-US" sz="28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cây</a:t>
              </a:r>
              <a:r>
                <a:rPr lang="en-US" sz="28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này</a:t>
              </a:r>
              <a:r>
                <a:rPr lang="en-US" sz="28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rất</a:t>
              </a:r>
              <a:r>
                <a:rPr lang="en-US" sz="28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cao</a:t>
              </a:r>
              <a:r>
                <a:rPr lang="en-US" sz="28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.</a:t>
              </a:r>
            </a:p>
          </p:txBody>
        </p:sp>
        <p:pic>
          <p:nvPicPr>
            <p:cNvPr id="1032" name="Picture 8" descr="Chữ Hoa Màu Cam D PNG Hình ảnh, Hiệu ứng văn bản PSD Để tải xuống miễn phí  - Pngtree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2974" y="2874823"/>
              <a:ext cx="530649" cy="530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oup 10"/>
          <p:cNvGrpSpPr/>
          <p:nvPr/>
        </p:nvGrpSpPr>
        <p:grpSpPr>
          <a:xfrm>
            <a:off x="201999" y="1755843"/>
            <a:ext cx="4202595" cy="1110785"/>
            <a:chOff x="201999" y="1755843"/>
            <a:chExt cx="4202595" cy="111078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45" t="29108" r="34395" b="52528"/>
            <a:stretch/>
          </p:blipFill>
          <p:spPr>
            <a:xfrm>
              <a:off x="462250" y="1755843"/>
              <a:ext cx="3942344" cy="1110785"/>
            </a:xfrm>
            <a:prstGeom prst="rect">
              <a:avLst/>
            </a:prstGeom>
          </p:spPr>
        </p:pic>
        <p:pic>
          <p:nvPicPr>
            <p:cNvPr id="1030" name="Picture 6" descr="Balon Huruf unduh gratis - Balon udara panas Percetakan Seni Huruf - balon  huruf gambar p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999" y="1938323"/>
              <a:ext cx="693335" cy="6933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 Box 28">
              <a:extLst>
                <a:ext uri="{FF2B5EF4-FFF2-40B4-BE49-F238E27FC236}">
                  <a16:creationId xmlns:a16="http://schemas.microsoft.com/office/drawing/2014/main" id="{9904E141-A895-4508-9D5A-4B9E2FD976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5706" y="1983033"/>
              <a:ext cx="3412787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 algn="l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800100" indent="-342900" algn="l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257300" indent="-342900" algn="l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714500" indent="-342900" algn="l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171700" indent="-342900" algn="l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628900" indent="-342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3086100" indent="-342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543300" indent="-342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4000500" indent="-342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indent="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28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Bông</a:t>
              </a:r>
              <a:r>
                <a:rPr lang="en-US" sz="28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hoa</a:t>
              </a:r>
              <a:r>
                <a:rPr lang="en-US" sz="28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thật</a:t>
              </a:r>
              <a:r>
                <a:rPr lang="en-US" sz="28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đẹp</a:t>
              </a:r>
              <a:r>
                <a:rPr lang="en-US" sz="28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.</a:t>
              </a: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2" t="28522" r="38022" b="29084"/>
          <a:stretch/>
        </p:blipFill>
        <p:spPr>
          <a:xfrm>
            <a:off x="7915117" y="-49538"/>
            <a:ext cx="1292168" cy="1274549"/>
          </a:xfrm>
          <a:prstGeom prst="rect">
            <a:avLst/>
          </a:prstGeom>
        </p:spPr>
      </p:pic>
      <p:pic>
        <p:nvPicPr>
          <p:cNvPr id="22" name="Picture 21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91" t="20932" r="43467" b="37778"/>
          <a:stretch/>
        </p:blipFill>
        <p:spPr>
          <a:xfrm>
            <a:off x="7504482" y="3591013"/>
            <a:ext cx="1783219" cy="178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620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01" t="4725" r="25581" b="5611"/>
          <a:stretch/>
        </p:blipFill>
        <p:spPr>
          <a:xfrm>
            <a:off x="-181331" y="3170415"/>
            <a:ext cx="1495801" cy="217302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96934" y="451605"/>
            <a:ext cx="7264932" cy="954107"/>
          </a:xfrm>
          <a:prstGeom prst="rect">
            <a:avLst/>
          </a:prstGeom>
          <a:solidFill>
            <a:schemeClr val="accent4">
              <a:lumMod val="40000"/>
              <a:lumOff val="60000"/>
              <a:alpha val="2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UTM Avo" panose="02040603050506020204" pitchFamily="18" charset="0"/>
              </a:rPr>
              <a:t>Chủ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ngữ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trong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câu</a:t>
            </a:r>
            <a:r>
              <a:rPr lang="en-US" sz="2800" b="1" dirty="0">
                <a:latin typeface="UTM Avo" panose="02040603050506020204" pitchFamily="18" charset="0"/>
              </a:rPr>
              <a:t> : “</a:t>
            </a:r>
            <a:r>
              <a:rPr lang="en-US" sz="2800" b="1" dirty="0" err="1">
                <a:latin typeface="UTM Avo" panose="02040603050506020204" pitchFamily="18" charset="0"/>
              </a:rPr>
              <a:t>Dưới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biển</a:t>
            </a:r>
            <a:r>
              <a:rPr lang="en-US" sz="2800" b="1" dirty="0">
                <a:latin typeface="UTM Avo" panose="02040603050506020204" pitchFamily="18" charset="0"/>
              </a:rPr>
              <a:t>, </a:t>
            </a:r>
            <a:r>
              <a:rPr lang="en-US" sz="2800" b="1" dirty="0" err="1">
                <a:latin typeface="UTM Avo" panose="02040603050506020204" pitchFamily="18" charset="0"/>
              </a:rPr>
              <a:t>những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chú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cá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heo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đang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nhảy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múa</a:t>
            </a:r>
            <a:r>
              <a:rPr lang="en-US" sz="2800" b="1" dirty="0">
                <a:latin typeface="UTM Avo" panose="02040603050506020204" pitchFamily="18" charset="0"/>
              </a:rPr>
              <a:t>.” </a:t>
            </a:r>
            <a:r>
              <a:rPr lang="en-US" sz="2800" b="1" dirty="0" err="1">
                <a:latin typeface="UTM Avo" panose="02040603050506020204" pitchFamily="18" charset="0"/>
              </a:rPr>
              <a:t>là</a:t>
            </a:r>
            <a:r>
              <a:rPr lang="en-US" sz="2800" b="1" dirty="0">
                <a:latin typeface="UTM Avo" panose="02040603050506020204" pitchFamily="18" charset="0"/>
              </a:rPr>
              <a:t>: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672426" y="2787430"/>
            <a:ext cx="4043281" cy="1110785"/>
            <a:chOff x="672426" y="2787430"/>
            <a:chExt cx="4043281" cy="111078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45" t="29108" r="34395" b="52528"/>
            <a:stretch/>
          </p:blipFill>
          <p:spPr>
            <a:xfrm>
              <a:off x="773363" y="2787430"/>
              <a:ext cx="3942344" cy="1110785"/>
            </a:xfrm>
            <a:prstGeom prst="rect">
              <a:avLst/>
            </a:prstGeom>
          </p:spPr>
        </p:pic>
        <p:sp>
          <p:nvSpPr>
            <p:cNvPr id="6" name="Text Box 28">
              <a:extLst>
                <a:ext uri="{FF2B5EF4-FFF2-40B4-BE49-F238E27FC236}">
                  <a16:creationId xmlns:a16="http://schemas.microsoft.com/office/drawing/2014/main" id="{9904E141-A895-4508-9D5A-4B9E2FD976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90762" y="2963940"/>
              <a:ext cx="3524945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 algn="l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800100" indent="-342900" algn="l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257300" indent="-342900" algn="l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714500" indent="-342900" algn="l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171700" indent="-342900" algn="l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628900" indent="-342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3086100" indent="-342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543300" indent="-342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4000500" indent="-342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indent="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28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những</a:t>
              </a:r>
              <a:r>
                <a:rPr lang="en-US" sz="28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chú</a:t>
              </a:r>
              <a:r>
                <a:rPr lang="en-US" sz="28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cá</a:t>
              </a:r>
              <a:r>
                <a:rPr lang="en-US" sz="28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heo</a:t>
              </a:r>
              <a:endParaRPr lang="en-US" sz="2800" b="1" dirty="0">
                <a:solidFill>
                  <a:srgbClr val="002060"/>
                </a:solidFill>
                <a:cs typeface="Arial" panose="020B0604020202020204" pitchFamily="34" charset="0"/>
              </a:endParaRPr>
            </a:p>
          </p:txBody>
        </p:sp>
        <p:pic>
          <p:nvPicPr>
            <p:cNvPr id="12" name="Picture 2" descr="c từ chữ cái ver 1 Illustration - Twinkl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78" t="-1" r="24427" b="-2096"/>
            <a:stretch/>
          </p:blipFill>
          <p:spPr bwMode="auto">
            <a:xfrm>
              <a:off x="672426" y="2835730"/>
              <a:ext cx="595365" cy="5517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1" name="Group 20"/>
          <p:cNvGrpSpPr/>
          <p:nvPr/>
        </p:nvGrpSpPr>
        <p:grpSpPr>
          <a:xfrm>
            <a:off x="4936558" y="1597470"/>
            <a:ext cx="4376881" cy="1110785"/>
            <a:chOff x="4936558" y="1597470"/>
            <a:chExt cx="4376881" cy="111078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45" t="29108" r="34395" b="52528"/>
            <a:stretch/>
          </p:blipFill>
          <p:spPr>
            <a:xfrm>
              <a:off x="4936558" y="1597470"/>
              <a:ext cx="3496242" cy="1110785"/>
            </a:xfrm>
            <a:prstGeom prst="rect">
              <a:avLst/>
            </a:prstGeom>
          </p:spPr>
        </p:pic>
        <p:sp>
          <p:nvSpPr>
            <p:cNvPr id="4" name="Text Box 28">
              <a:extLst>
                <a:ext uri="{FF2B5EF4-FFF2-40B4-BE49-F238E27FC236}">
                  <a16:creationId xmlns:a16="http://schemas.microsoft.com/office/drawing/2014/main" id="{9904E141-A895-4508-9D5A-4B9E2FD976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00652" y="1821172"/>
              <a:ext cx="3412787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 algn="l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800100" indent="-342900" algn="l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257300" indent="-342900" algn="l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714500" indent="-342900" algn="l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171700" indent="-342900" algn="l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628900" indent="-342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3086100" indent="-342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543300" indent="-342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4000500" indent="-342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indent="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28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cá</a:t>
              </a:r>
              <a:r>
                <a:rPr lang="en-US" sz="28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heo</a:t>
              </a:r>
              <a:endParaRPr lang="en-US" sz="2800" b="1" dirty="0">
                <a:solidFill>
                  <a:srgbClr val="002060"/>
                </a:solidFill>
                <a:cs typeface="Arial" panose="020B0604020202020204" pitchFamily="34" charset="0"/>
              </a:endParaRPr>
            </a:p>
          </p:txBody>
        </p:sp>
        <p:pic>
          <p:nvPicPr>
            <p:cNvPr id="13" name="Picture 4" descr="ตัวอักษรลายมือ B ดาวน์โหลดรูปภาพ (รหัส) 400513401_ขนาด 727.6  KB_รูปแบบรูปภาพ PNG _th.lovepik.com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3799" y="1769906"/>
              <a:ext cx="620534" cy="6291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2" name="Group 21"/>
          <p:cNvGrpSpPr/>
          <p:nvPr/>
        </p:nvGrpSpPr>
        <p:grpSpPr>
          <a:xfrm>
            <a:off x="5130386" y="2684777"/>
            <a:ext cx="4526401" cy="1110785"/>
            <a:chOff x="5130386" y="2684777"/>
            <a:chExt cx="4526401" cy="111078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45" t="29108" r="34395" b="52528"/>
            <a:stretch/>
          </p:blipFill>
          <p:spPr>
            <a:xfrm>
              <a:off x="5130386" y="2684777"/>
              <a:ext cx="3942344" cy="1110785"/>
            </a:xfrm>
            <a:prstGeom prst="rect">
              <a:avLst/>
            </a:prstGeom>
          </p:spPr>
        </p:pic>
        <p:sp>
          <p:nvSpPr>
            <p:cNvPr id="8" name="Text Box 28">
              <a:extLst>
                <a:ext uri="{FF2B5EF4-FFF2-40B4-BE49-F238E27FC236}">
                  <a16:creationId xmlns:a16="http://schemas.microsoft.com/office/drawing/2014/main" id="{9904E141-A895-4508-9D5A-4B9E2FD976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55029" y="2864225"/>
              <a:ext cx="3801758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 algn="l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800100" indent="-342900" algn="l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257300" indent="-342900" algn="l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714500" indent="-342900" algn="l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171700" indent="-342900" algn="l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628900" indent="-342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3086100" indent="-342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543300" indent="-342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4000500" indent="-342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indent="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28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đang</a:t>
              </a:r>
              <a:r>
                <a:rPr lang="en-US" sz="28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nhảy</a:t>
              </a:r>
              <a:r>
                <a:rPr lang="en-US" sz="28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múa</a:t>
              </a:r>
              <a:endParaRPr lang="en-US" sz="2800" b="1" dirty="0">
                <a:solidFill>
                  <a:srgbClr val="002060"/>
                </a:solidFill>
                <a:cs typeface="Arial" panose="020B0604020202020204" pitchFamily="34" charset="0"/>
              </a:endParaRPr>
            </a:p>
          </p:txBody>
        </p:sp>
        <p:pic>
          <p:nvPicPr>
            <p:cNvPr id="15" name="Picture 8" descr="Chữ Hoa Màu Cam D PNG Hình ảnh, Hiệu ứng văn bản PSD Để tải xuống miễn phí  - Pngtree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24380" y="2818023"/>
              <a:ext cx="530649" cy="530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" name="Group 19"/>
          <p:cNvGrpSpPr/>
          <p:nvPr/>
        </p:nvGrpSpPr>
        <p:grpSpPr>
          <a:xfrm>
            <a:off x="563850" y="1597470"/>
            <a:ext cx="3942344" cy="1110785"/>
            <a:chOff x="563850" y="1597470"/>
            <a:chExt cx="3942344" cy="1110785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45" t="29108" r="34395" b="52528"/>
            <a:stretch/>
          </p:blipFill>
          <p:spPr>
            <a:xfrm>
              <a:off x="563850" y="1597470"/>
              <a:ext cx="3942344" cy="1110785"/>
            </a:xfrm>
            <a:prstGeom prst="rect">
              <a:avLst/>
            </a:prstGeom>
          </p:spPr>
        </p:pic>
        <p:pic>
          <p:nvPicPr>
            <p:cNvPr id="14" name="Picture 6" descr="Balon Huruf unduh gratis - Balon udara panas Percetakan Seni Huruf - balon  huruf gambar p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0692" y="1696871"/>
              <a:ext cx="693335" cy="6933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 Box 28">
              <a:extLst>
                <a:ext uri="{FF2B5EF4-FFF2-40B4-BE49-F238E27FC236}">
                  <a16:creationId xmlns:a16="http://schemas.microsoft.com/office/drawing/2014/main" id="{9904E141-A895-4508-9D5A-4B9E2FD976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3850" y="1766730"/>
              <a:ext cx="3412787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 algn="l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800100" indent="-342900" algn="l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257300" indent="-342900" algn="l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714500" indent="-342900" algn="l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171700" indent="-342900" algn="l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628900" indent="-342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3086100" indent="-342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543300" indent="-342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4000500" indent="-342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indent="0"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28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dưới</a:t>
              </a:r>
              <a:r>
                <a:rPr lang="en-US" sz="28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biển</a:t>
              </a:r>
              <a:endParaRPr lang="en-US" sz="2800" b="1" dirty="0">
                <a:solidFill>
                  <a:srgbClr val="002060"/>
                </a:solidFill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2" t="28522" r="38022" b="29084"/>
          <a:stretch/>
        </p:blipFill>
        <p:spPr>
          <a:xfrm>
            <a:off x="8170134" y="-37454"/>
            <a:ext cx="1292168" cy="1274549"/>
          </a:xfrm>
          <a:prstGeom prst="rect">
            <a:avLst/>
          </a:prstGeom>
        </p:spPr>
      </p:pic>
      <p:pic>
        <p:nvPicPr>
          <p:cNvPr id="18" name="Picture 17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91" t="20932" r="43467" b="37778"/>
          <a:stretch/>
        </p:blipFill>
        <p:spPr>
          <a:xfrm>
            <a:off x="7341969" y="3487160"/>
            <a:ext cx="1783219" cy="178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065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4950770" y="1711591"/>
            <a:ext cx="2921810" cy="1110785"/>
            <a:chOff x="4950770" y="1711591"/>
            <a:chExt cx="2921810" cy="1110785"/>
          </a:xfrm>
        </p:grpSpPr>
        <p:grpSp>
          <p:nvGrpSpPr>
            <p:cNvPr id="2" name="Group 1"/>
            <p:cNvGrpSpPr/>
            <p:nvPr/>
          </p:nvGrpSpPr>
          <p:grpSpPr>
            <a:xfrm>
              <a:off x="4950770" y="1711591"/>
              <a:ext cx="2921810" cy="1110785"/>
              <a:chOff x="4950770" y="1711591"/>
              <a:chExt cx="2921810" cy="1110785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945" t="29108" r="34395" b="52528"/>
              <a:stretch/>
            </p:blipFill>
            <p:spPr>
              <a:xfrm>
                <a:off x="4969005" y="1711591"/>
                <a:ext cx="2903575" cy="1110785"/>
              </a:xfrm>
              <a:prstGeom prst="rect">
                <a:avLst/>
              </a:prstGeom>
            </p:spPr>
          </p:pic>
          <p:pic>
            <p:nvPicPr>
              <p:cNvPr id="13" name="Picture 4" descr="ตัวอักษรลายมือ B ดาวน์โหลดรูปภาพ (รหัส) 400513401_ขนาด 727.6  KB_รูปแบบรูปภาพ PNG _th.lovepik.com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50770" y="1739353"/>
                <a:ext cx="620534" cy="62919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4" name="Text Box 28">
              <a:extLst>
                <a:ext uri="{FF2B5EF4-FFF2-40B4-BE49-F238E27FC236}">
                  <a16:creationId xmlns:a16="http://schemas.microsoft.com/office/drawing/2014/main" id="{9904E141-A895-4508-9D5A-4B9E2FD976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89539" y="1938781"/>
              <a:ext cx="1644272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 algn="l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800100" indent="-342900" algn="l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257300" indent="-342900" algn="l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714500" indent="-342900" algn="l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171700" indent="-342900" algn="l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628900" indent="-342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3086100" indent="-342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543300" indent="-342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4000500" indent="-342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indent="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28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bộ</a:t>
              </a:r>
              <a:r>
                <a:rPr lang="en-US" sz="28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đội</a:t>
              </a:r>
              <a:endParaRPr lang="en-US" sz="2800" b="1" dirty="0">
                <a:solidFill>
                  <a:srgbClr val="002060"/>
                </a:solidFill>
                <a:cs typeface="Arial" panose="020B0604020202020204" pitchFamily="34" charset="0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01" t="4725" r="25581" b="5611"/>
          <a:stretch/>
        </p:blipFill>
        <p:spPr>
          <a:xfrm>
            <a:off x="-13050" y="3093171"/>
            <a:ext cx="1495801" cy="217302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029381" y="565726"/>
            <a:ext cx="7264932" cy="954107"/>
          </a:xfrm>
          <a:prstGeom prst="rect">
            <a:avLst/>
          </a:prstGeom>
          <a:solidFill>
            <a:schemeClr val="accent4">
              <a:lumMod val="40000"/>
              <a:lumOff val="60000"/>
              <a:alpha val="2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UTM Avo" panose="02040603050506020204" pitchFamily="18" charset="0"/>
              </a:rPr>
              <a:t>Vị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ngữ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trong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câu</a:t>
            </a:r>
            <a:r>
              <a:rPr lang="en-US" sz="2800" b="1" dirty="0">
                <a:latin typeface="UTM Avo" panose="02040603050506020204" pitchFamily="18" charset="0"/>
              </a:rPr>
              <a:t> : “</a:t>
            </a:r>
            <a:r>
              <a:rPr lang="en-US" sz="2800" b="1" dirty="0" err="1">
                <a:latin typeface="UTM Avo" panose="02040603050506020204" pitchFamily="18" charset="0"/>
              </a:rPr>
              <a:t>Các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chú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bộ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đội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đang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tập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bắn</a:t>
            </a:r>
            <a:r>
              <a:rPr lang="en-US" sz="2800" b="1" dirty="0">
                <a:latin typeface="UTM Avo" panose="02040603050506020204" pitchFamily="18" charset="0"/>
              </a:rPr>
              <a:t>.” </a:t>
            </a:r>
            <a:r>
              <a:rPr lang="en-US" sz="2800" b="1" dirty="0" err="1">
                <a:latin typeface="UTM Avo" panose="02040603050506020204" pitchFamily="18" charset="0"/>
              </a:rPr>
              <a:t>là</a:t>
            </a:r>
            <a:r>
              <a:rPr lang="en-US" sz="2800" b="1" dirty="0">
                <a:latin typeface="UTM Avo" panose="02040603050506020204" pitchFamily="18" charset="0"/>
              </a:rPr>
              <a:t>: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909753" y="2850871"/>
            <a:ext cx="3288294" cy="1110785"/>
            <a:chOff x="909753" y="2850871"/>
            <a:chExt cx="3288294" cy="111078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45" t="29108" r="34395" b="52528"/>
            <a:stretch/>
          </p:blipFill>
          <p:spPr>
            <a:xfrm>
              <a:off x="909753" y="2850871"/>
              <a:ext cx="3288294" cy="1110785"/>
            </a:xfrm>
            <a:prstGeom prst="rect">
              <a:avLst/>
            </a:prstGeom>
          </p:spPr>
        </p:pic>
        <p:sp>
          <p:nvSpPr>
            <p:cNvPr id="6" name="Text Box 28">
              <a:extLst>
                <a:ext uri="{FF2B5EF4-FFF2-40B4-BE49-F238E27FC236}">
                  <a16:creationId xmlns:a16="http://schemas.microsoft.com/office/drawing/2014/main" id="{9904E141-A895-4508-9D5A-4B9E2FD976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68150" y="3049566"/>
              <a:ext cx="2337326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 algn="l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800100" indent="-342900" algn="l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257300" indent="-342900" algn="l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714500" indent="-342900" algn="l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171700" indent="-342900" algn="l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628900" indent="-342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3086100" indent="-342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543300" indent="-342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4000500" indent="-342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indent="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28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tập</a:t>
              </a:r>
              <a:r>
                <a:rPr lang="en-US" sz="28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bắn</a:t>
              </a:r>
              <a:endParaRPr lang="en-US" sz="2800" b="1" dirty="0">
                <a:solidFill>
                  <a:srgbClr val="002060"/>
                </a:solidFill>
                <a:cs typeface="Arial" panose="020B0604020202020204" pitchFamily="34" charset="0"/>
              </a:endParaRPr>
            </a:p>
          </p:txBody>
        </p:sp>
        <p:pic>
          <p:nvPicPr>
            <p:cNvPr id="12" name="Picture 2" descr="c từ chữ cái ver 1 Illustration - Twinkl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78" t="-1" r="24427" b="-2096"/>
            <a:stretch/>
          </p:blipFill>
          <p:spPr bwMode="auto">
            <a:xfrm>
              <a:off x="982041" y="3068899"/>
              <a:ext cx="595365" cy="5995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1" name="Group 20"/>
          <p:cNvGrpSpPr/>
          <p:nvPr/>
        </p:nvGrpSpPr>
        <p:grpSpPr>
          <a:xfrm>
            <a:off x="5076112" y="2798898"/>
            <a:ext cx="3643135" cy="1110785"/>
            <a:chOff x="5076112" y="2798898"/>
            <a:chExt cx="3643135" cy="111078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45" t="29108" r="34395" b="52528"/>
            <a:stretch/>
          </p:blipFill>
          <p:spPr>
            <a:xfrm>
              <a:off x="5162833" y="2798898"/>
              <a:ext cx="3556414" cy="1110785"/>
            </a:xfrm>
            <a:prstGeom prst="rect">
              <a:avLst/>
            </a:prstGeom>
          </p:spPr>
        </p:pic>
        <p:sp>
          <p:nvSpPr>
            <p:cNvPr id="8" name="Text Box 28">
              <a:extLst>
                <a:ext uri="{FF2B5EF4-FFF2-40B4-BE49-F238E27FC236}">
                  <a16:creationId xmlns:a16="http://schemas.microsoft.com/office/drawing/2014/main" id="{9904E141-A895-4508-9D5A-4B9E2FD976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71304" y="3029938"/>
              <a:ext cx="2900753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 algn="l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800100" indent="-342900" algn="l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257300" indent="-342900" algn="l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714500" indent="-342900" algn="l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171700" indent="-342900" algn="l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628900" indent="-342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3086100" indent="-342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543300" indent="-342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4000500" indent="-342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indent="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28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đang</a:t>
              </a:r>
              <a:r>
                <a:rPr lang="en-US" sz="28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tập</a:t>
              </a:r>
              <a:r>
                <a:rPr lang="en-US" sz="28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bắn</a:t>
              </a:r>
              <a:endParaRPr lang="en-US" sz="2800" b="1" dirty="0">
                <a:solidFill>
                  <a:srgbClr val="002060"/>
                </a:solidFill>
                <a:cs typeface="Arial" panose="020B0604020202020204" pitchFamily="34" charset="0"/>
              </a:endParaRPr>
            </a:p>
          </p:txBody>
        </p:sp>
        <p:pic>
          <p:nvPicPr>
            <p:cNvPr id="15" name="Picture 8" descr="Chữ Hoa Màu Cam D PNG Hình ảnh, Hiệu ứng văn bản PSD Để tải xuống miễn phí  - Pngtree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6112" y="2850138"/>
              <a:ext cx="530649" cy="530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" name="Group 18"/>
          <p:cNvGrpSpPr/>
          <p:nvPr/>
        </p:nvGrpSpPr>
        <p:grpSpPr>
          <a:xfrm>
            <a:off x="596297" y="1711591"/>
            <a:ext cx="3942344" cy="1110785"/>
            <a:chOff x="596297" y="1711591"/>
            <a:chExt cx="3942344" cy="1110785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45" t="29108" r="34395" b="52528"/>
            <a:stretch/>
          </p:blipFill>
          <p:spPr>
            <a:xfrm>
              <a:off x="596297" y="1711591"/>
              <a:ext cx="3942344" cy="1110785"/>
            </a:xfrm>
            <a:prstGeom prst="rect">
              <a:avLst/>
            </a:prstGeom>
          </p:spPr>
        </p:pic>
        <p:pic>
          <p:nvPicPr>
            <p:cNvPr id="14" name="Picture 6" descr="Balon Huruf unduh gratis - Balon udara panas Percetakan Seni Huruf - balon  huruf gambar p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7575" y="1895357"/>
              <a:ext cx="567930" cy="5679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 Box 28">
              <a:extLst>
                <a:ext uri="{FF2B5EF4-FFF2-40B4-BE49-F238E27FC236}">
                  <a16:creationId xmlns:a16="http://schemas.microsoft.com/office/drawing/2014/main" id="{9904E141-A895-4508-9D5A-4B9E2FD976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86491" y="1938781"/>
              <a:ext cx="2811556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 algn="l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800100" indent="-342900" algn="l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257300" indent="-342900" algn="l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714500" indent="-342900" algn="l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171700" indent="-342900" algn="l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628900" indent="-342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3086100" indent="-342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543300" indent="-342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4000500" indent="-342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indent="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28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các</a:t>
              </a:r>
              <a:r>
                <a:rPr lang="en-US" sz="28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chú</a:t>
              </a:r>
              <a:r>
                <a:rPr lang="en-US" sz="28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bộ</a:t>
              </a:r>
              <a:r>
                <a:rPr lang="en-US" sz="28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đội</a:t>
              </a:r>
              <a:endParaRPr lang="en-US" sz="2800" b="1" dirty="0">
                <a:solidFill>
                  <a:srgbClr val="002060"/>
                </a:solidFill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2" t="28522" r="38022" b="29084"/>
          <a:stretch/>
        </p:blipFill>
        <p:spPr>
          <a:xfrm>
            <a:off x="8049164" y="7301"/>
            <a:ext cx="1292168" cy="1274549"/>
          </a:xfrm>
          <a:prstGeom prst="rect">
            <a:avLst/>
          </a:prstGeom>
        </p:spPr>
      </p:pic>
      <p:pic>
        <p:nvPicPr>
          <p:cNvPr id="18" name="Picture 17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91" t="20932" r="43467" b="37778"/>
          <a:stretch/>
        </p:blipFill>
        <p:spPr>
          <a:xfrm>
            <a:off x="7558113" y="3300791"/>
            <a:ext cx="1783219" cy="178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212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1"/>
            <a:ext cx="12192000" cy="50091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859" y="3772487"/>
            <a:ext cx="1654148" cy="1703800"/>
          </a:xfrm>
          <a:prstGeom prst="rect">
            <a:avLst/>
          </a:prstGeom>
        </p:spPr>
      </p:pic>
      <p:sp>
        <p:nvSpPr>
          <p:cNvPr id="21" name="Flowchart: Manual Input 20"/>
          <p:cNvSpPr/>
          <p:nvPr/>
        </p:nvSpPr>
        <p:spPr>
          <a:xfrm rot="21005217">
            <a:off x="233893" y="2553904"/>
            <a:ext cx="4959651" cy="228705"/>
          </a:xfrm>
          <a:prstGeom prst="flowChartManualInput">
            <a:avLst/>
          </a:prstGeom>
          <a:solidFill>
            <a:schemeClr val="accent4">
              <a:lumMod val="20000"/>
              <a:lumOff val="80000"/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91" t="20932" r="43467" b="37778"/>
          <a:stretch/>
        </p:blipFill>
        <p:spPr>
          <a:xfrm>
            <a:off x="3017179" y="1738102"/>
            <a:ext cx="4824724" cy="4039303"/>
          </a:xfrm>
          <a:prstGeom prst="rect">
            <a:avLst/>
          </a:prstGeom>
        </p:spPr>
      </p:pic>
      <p:sp>
        <p:nvSpPr>
          <p:cNvPr id="5" name="PA_文本框 12">
            <a:extLst>
              <a:ext uri="{FF2B5EF4-FFF2-40B4-BE49-F238E27FC236}">
                <a16:creationId xmlns:a16="http://schemas.microsoft.com/office/drawing/2014/main" id="{513D0BBD-E8FE-4B80-A9F1-F5502C781CD2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 rot="685582">
            <a:off x="741245" y="954869"/>
            <a:ext cx="2396810" cy="1323439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8000" b="1" dirty="0" err="1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rgbClr val="FFDB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uanine" panose="02040603050506020204" pitchFamily="18" charset="0"/>
                <a:ea typeface="字魂36号-正文宋楷" panose="02000000000000000000" pitchFamily="2" charset="-122"/>
                <a:cs typeface="钻石甜心手机字体" panose="02000500000000000000" pitchFamily="2" charset="-122"/>
              </a:rPr>
              <a:t>Đưa</a:t>
            </a:r>
            <a:endParaRPr lang="en-US" sz="8000" b="1" dirty="0"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  <a:solidFill>
                <a:srgbClr val="FFDB0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Guanine" panose="02040603050506020204" pitchFamily="18" charset="0"/>
              <a:ea typeface="字魂36号-正文宋楷" panose="02000000000000000000" pitchFamily="2" charset="-122"/>
              <a:cs typeface="钻石甜心手机字体" panose="02000500000000000000" pitchFamily="2" charset="-122"/>
            </a:endParaRPr>
          </a:p>
        </p:txBody>
      </p:sp>
      <p:sp>
        <p:nvSpPr>
          <p:cNvPr id="6" name="PA_文本框 12">
            <a:extLst>
              <a:ext uri="{FF2B5EF4-FFF2-40B4-BE49-F238E27FC236}">
                <a16:creationId xmlns:a16="http://schemas.microsoft.com/office/drawing/2014/main" id="{513D0BBD-E8FE-4B80-A9F1-F5502C781CD2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 rot="685582">
            <a:off x="2139863" y="476604"/>
            <a:ext cx="3913251" cy="1323439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8000" b="1" dirty="0" err="1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rgbClr val="FFDB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uanine" panose="02040603050506020204" pitchFamily="18" charset="0"/>
                <a:ea typeface="字魂36号-正文宋楷" panose="02000000000000000000" pitchFamily="2" charset="-122"/>
                <a:cs typeface="钻石甜心手机字体" panose="02000500000000000000" pitchFamily="2" charset="-122"/>
              </a:rPr>
              <a:t>thuyền</a:t>
            </a:r>
            <a:endParaRPr lang="en-US" sz="8000" b="1" dirty="0"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  <a:solidFill>
                <a:srgbClr val="FFDB0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Guanine" panose="02040603050506020204" pitchFamily="18" charset="0"/>
              <a:ea typeface="字魂36号-正文宋楷" panose="02000000000000000000" pitchFamily="2" charset="-122"/>
              <a:cs typeface="钻石甜心手机字体" panose="02000500000000000000" pitchFamily="2" charset="-122"/>
            </a:endParaRPr>
          </a:p>
        </p:txBody>
      </p:sp>
      <p:sp>
        <p:nvSpPr>
          <p:cNvPr id="7" name="PA_文本框 12">
            <a:extLst>
              <a:ext uri="{FF2B5EF4-FFF2-40B4-BE49-F238E27FC236}">
                <a16:creationId xmlns:a16="http://schemas.microsoft.com/office/drawing/2014/main" id="{513D0BBD-E8FE-4B80-A9F1-F5502C781CD2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 rot="685582">
            <a:off x="5445145" y="1751802"/>
            <a:ext cx="1354858" cy="1323439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8000" b="1" dirty="0" err="1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rgbClr val="FFDB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uanine" panose="02040603050506020204" pitchFamily="18" charset="0"/>
                <a:ea typeface="字魂36号-正文宋楷" panose="02000000000000000000" pitchFamily="2" charset="-122"/>
                <a:cs typeface="钻石甜心手机字体" panose="02000500000000000000" pitchFamily="2" charset="-122"/>
              </a:rPr>
              <a:t>ra</a:t>
            </a:r>
            <a:endParaRPr lang="en-US" sz="8000" b="1" dirty="0"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  <a:solidFill>
                <a:srgbClr val="FFDB0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Guanine" panose="02040603050506020204" pitchFamily="18" charset="0"/>
              <a:ea typeface="字魂36号-正文宋楷" panose="02000000000000000000" pitchFamily="2" charset="-122"/>
              <a:cs typeface="钻石甜心手机字体" panose="02000500000000000000" pitchFamily="2" charset="-122"/>
            </a:endParaRPr>
          </a:p>
        </p:txBody>
      </p:sp>
      <p:sp>
        <p:nvSpPr>
          <p:cNvPr id="8" name="PA_文本框 12">
            <a:extLst>
              <a:ext uri="{FF2B5EF4-FFF2-40B4-BE49-F238E27FC236}">
                <a16:creationId xmlns:a16="http://schemas.microsoft.com/office/drawing/2014/main" id="{513D0BBD-E8FE-4B80-A9F1-F5502C781CD2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 rot="685582">
            <a:off x="6646347" y="1265454"/>
            <a:ext cx="2438488" cy="1323439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8000" b="1" dirty="0" err="1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rgbClr val="FFDB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uanine" panose="02040603050506020204" pitchFamily="18" charset="0"/>
                <a:ea typeface="字魂36号-正文宋楷" panose="02000000000000000000" pitchFamily="2" charset="-122"/>
                <a:cs typeface="钻石甜心手机字体" panose="02000500000000000000" pitchFamily="2" charset="-122"/>
              </a:rPr>
              <a:t>khơi</a:t>
            </a:r>
            <a:endParaRPr lang="en-US" sz="8000" b="1" dirty="0"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  <a:solidFill>
                <a:srgbClr val="FFDB0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Guanine" panose="02040603050506020204" pitchFamily="18" charset="0"/>
              <a:ea typeface="字魂36号-正文宋楷" panose="02000000000000000000" pitchFamily="2" charset="-122"/>
              <a:cs typeface="钻石甜心手机字体" panose="02000500000000000000" pitchFamily="2" charset="-122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28" t="5334" r="31608"/>
          <a:stretch/>
        </p:blipFill>
        <p:spPr>
          <a:xfrm rot="278745">
            <a:off x="1462988" y="1939662"/>
            <a:ext cx="2754795" cy="3643332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-105231" y="3826295"/>
            <a:ext cx="9431010" cy="2634409"/>
            <a:chOff x="13279" y="3504518"/>
            <a:chExt cx="12126926" cy="3633405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5406026" y="3535618"/>
              <a:ext cx="6734179" cy="3602305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13279" y="3504518"/>
              <a:ext cx="6734175" cy="3602305"/>
            </a:xfrm>
            <a:prstGeom prst="rect">
              <a:avLst/>
            </a:prstGeom>
          </p:spPr>
        </p:pic>
      </p:grpSp>
      <p:grpSp>
        <p:nvGrpSpPr>
          <p:cNvPr id="15" name="Group 14"/>
          <p:cNvGrpSpPr/>
          <p:nvPr/>
        </p:nvGrpSpPr>
        <p:grpSpPr>
          <a:xfrm>
            <a:off x="113538" y="4033397"/>
            <a:ext cx="9431010" cy="2634409"/>
            <a:chOff x="13279" y="3504518"/>
            <a:chExt cx="12126926" cy="3633405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5406026" y="3535618"/>
              <a:ext cx="6734179" cy="3602305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13279" y="3504518"/>
              <a:ext cx="6734175" cy="3602305"/>
            </a:xfrm>
            <a:prstGeom prst="rect">
              <a:avLst/>
            </a:prstGeom>
          </p:spPr>
        </p:pic>
      </p:grp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18" t="12660" r="23333" b="39124"/>
          <a:stretch/>
        </p:blipFill>
        <p:spPr>
          <a:xfrm rot="892262">
            <a:off x="5672614" y="312972"/>
            <a:ext cx="1674679" cy="182785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16" presetID="2" presetClass="entr" presetSubtype="4" fill="hold" grpId="0" nodeType="after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8" dur="3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19" dur="3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3300"/>
                                </p:stCondLst>
                                <p:childTnLst>
                                  <p:par>
                                    <p:cTn id="21" presetID="2" presetClass="entr" presetSubtype="4" fill="hold" grpId="0" nodeType="after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23" dur="3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24" dur="3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3600"/>
                                </p:stCondLst>
                                <p:childTnLst>
                                  <p:par>
                                    <p:cTn id="26" presetID="2" presetClass="entr" presetSubtype="4" fill="hold" grpId="0" nodeType="after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28" dur="3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29" dur="3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3900"/>
                                </p:stCondLst>
                                <p:childTnLst>
                                  <p:par>
                                    <p:cTn id="31" presetID="2" presetClass="entr" presetSubtype="4" fill="hold" grpId="0" nodeType="after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33" dur="3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34" dur="3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900"/>
                                </p:stCondLst>
                                <p:childTnLst>
                                  <p:par>
                                    <p:cTn id="41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10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4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6" grpId="0"/>
          <p:bldP spid="7" grpId="0"/>
          <p:bldP spid="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16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3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3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3300"/>
                                </p:stCondLst>
                                <p:childTnLst>
                                  <p:par>
                                    <p:cTn id="21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3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3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3600"/>
                                </p:stCondLst>
                                <p:childTnLst>
                                  <p:par>
                                    <p:cTn id="26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3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3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3900"/>
                                </p:stCondLst>
                                <p:childTnLst>
                                  <p:par>
                                    <p:cTn id="31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3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3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900"/>
                                </p:stCondLst>
                                <p:childTnLst>
                                  <p:par>
                                    <p:cTn id="41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10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4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6" grpId="0"/>
          <p:bldP spid="7" grpId="0"/>
          <p:bldP spid="8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Nước Biển Sky Nền - biển png tải về - Miễn phí trong suốt Màu Xanh png Tải  về.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9815" b="100000" l="0" r="100000">
                        <a14:backgroundMark x1="1333" y1="69630" x2="81111" y2="71111"/>
                        <a14:backgroundMark x1="81889" y1="69074" x2="97333" y2="7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3991"/>
          <a:stretch/>
        </p:blipFill>
        <p:spPr bwMode="auto">
          <a:xfrm>
            <a:off x="0" y="2387600"/>
            <a:ext cx="9144000" cy="275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Nhạc bãi biển png | PNGEg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96" b="94970" l="5747" r="9310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271091" y="2387600"/>
            <a:ext cx="2363453" cy="2643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91" t="20932" r="43467" b="37778"/>
          <a:stretch/>
        </p:blipFill>
        <p:spPr>
          <a:xfrm>
            <a:off x="-276715" y="1486533"/>
            <a:ext cx="1474179" cy="1477724"/>
          </a:xfrm>
          <a:prstGeom prst="rect">
            <a:avLst/>
          </a:prstGeom>
        </p:spPr>
      </p:pic>
      <p:pic>
        <p:nvPicPr>
          <p:cNvPr id="6" name="Picture 5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59" t="-1398" r="61348" b="58851"/>
          <a:stretch/>
        </p:blipFill>
        <p:spPr>
          <a:xfrm>
            <a:off x="2522804" y="2789403"/>
            <a:ext cx="1726460" cy="1627150"/>
          </a:xfrm>
          <a:prstGeom prst="rect">
            <a:avLst/>
          </a:prstGeom>
        </p:spPr>
      </p:pic>
      <p:sp>
        <p:nvSpPr>
          <p:cNvPr id="10" name="AutoShape 6" descr="Lá cây dừa xanh - 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" name="Picture 19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04" t="32648" r="9858" b="20211"/>
          <a:stretch/>
        </p:blipFill>
        <p:spPr>
          <a:xfrm>
            <a:off x="6854712" y="2244500"/>
            <a:ext cx="1598106" cy="1439515"/>
          </a:xfrm>
          <a:prstGeom prst="rect">
            <a:avLst/>
          </a:prstGeom>
        </p:spPr>
      </p:pic>
      <p:pic>
        <p:nvPicPr>
          <p:cNvPr id="14" name="Picture 13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0818" y="2532726"/>
            <a:ext cx="1969179" cy="1883827"/>
          </a:xfrm>
          <a:prstGeom prst="rect">
            <a:avLst/>
          </a:prstGeom>
        </p:spPr>
      </p:pic>
      <p:sp>
        <p:nvSpPr>
          <p:cNvPr id="26" name="Text Box 9"/>
          <p:cNvSpPr txBox="1">
            <a:spLocks noChangeArrowheads="1"/>
          </p:cNvSpPr>
          <p:nvPr/>
        </p:nvSpPr>
        <p:spPr bwMode="auto">
          <a:xfrm>
            <a:off x="0" y="6443865"/>
            <a:ext cx="10989733" cy="2062103"/>
          </a:xfrm>
          <a:prstGeom prst="rect">
            <a:avLst/>
          </a:prstGeom>
          <a:solidFill>
            <a:schemeClr val="bg1">
              <a:alpha val="78000"/>
            </a:schemeClr>
          </a:solidFill>
          <a:ln w="47625">
            <a:solidFill>
              <a:schemeClr val="accent4">
                <a:lumMod val="50000"/>
              </a:schemeClr>
            </a:solidFill>
            <a:prstDash val="dashDot"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Click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câu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hỏi</a:t>
            </a:r>
            <a:endParaRPr lang="en-US" altLang="en-US" sz="32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Tại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slide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câu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hỏi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: click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ngọn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hải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đăng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 quay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lại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trang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này</a:t>
            </a:r>
            <a:endParaRPr lang="en-US" altLang="en-US" sz="32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Click Enter qua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bài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mới</a:t>
            </a:r>
            <a:endParaRPr lang="en-US" altLang="en-US" sz="32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0524" y="1838554"/>
            <a:ext cx="3434983" cy="3434983"/>
          </a:xfrm>
          <a:prstGeom prst="rect">
            <a:avLst/>
          </a:prstGeom>
        </p:spPr>
      </p:pic>
      <p:pic>
        <p:nvPicPr>
          <p:cNvPr id="1032" name="Picture 8" descr="Seamless background design with red starfish Free Vector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7029" b="94569" l="1597" r="490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1126"/>
          <a:stretch/>
        </p:blipFill>
        <p:spPr bwMode="auto">
          <a:xfrm>
            <a:off x="1804446" y="4284617"/>
            <a:ext cx="455628" cy="466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Seamless background design with red starfish Free Vector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7029" b="94569" l="1597" r="490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1126"/>
          <a:stretch/>
        </p:blipFill>
        <p:spPr bwMode="auto">
          <a:xfrm>
            <a:off x="4253084" y="4600611"/>
            <a:ext cx="455628" cy="466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8" descr="Seamless background design with red starfish Free Vector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7029" b="94569" l="1597" r="490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1126"/>
          <a:stretch/>
        </p:blipFill>
        <p:spPr bwMode="auto">
          <a:xfrm>
            <a:off x="6815463" y="3706227"/>
            <a:ext cx="455628" cy="466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250" y="5141"/>
            <a:ext cx="1183107" cy="53304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3774" y="271665"/>
            <a:ext cx="1078085" cy="4857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3185" y="547655"/>
            <a:ext cx="761562" cy="34312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3243" y="140521"/>
            <a:ext cx="1031469" cy="46472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477" y="281130"/>
            <a:ext cx="761562" cy="34312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438" y="201325"/>
            <a:ext cx="761562" cy="343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050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5" presetClass="path" presetSubtype="0" repeatCount="indefinite" accel="50000" decel="50000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4.44444E-6 1.38778E-17 L -0.10296 0.00463 " pathEditMode="relative" rAng="0" ptsTypes="AA">
                                      <p:cBhvr>
                                        <p:cTn id="28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56" y="216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3.33333E-6 -8.64198E-7 L -0.16319 0.0037 " pathEditMode="relative" rAng="0" ptsTypes="AA">
                                      <p:cBhvr>
                                        <p:cTn id="30" dur="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60" y="185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8.33333E-7 -8.64198E-7 L -0.12465 0.0037 " pathEditMode="relative" rAng="0" ptsTypes="AA">
                                      <p:cBhvr>
                                        <p:cTn id="32" dur="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33" y="185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4.16667E-6 -4.81481E-6 L -0.07864 0.00741 " pathEditMode="relative" rAng="0" ptsTypes="AA">
                                      <p:cBhvr>
                                        <p:cTn id="34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1" y="37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1.94444E-6 2.22222E-6 L -0.10452 0.00185 " pathEditMode="relative" rAng="0" ptsTypes="AA">
                                      <p:cBhvr>
                                        <p:cTn id="36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26" y="93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2.77778E-6 -2.96296E-6 L -0.08264 -0.00679 " pathEditMode="relative" rAng="0" ptsTypes="AA">
                                      <p:cBhvr>
                                        <p:cTn id="38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32" y="-3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2" presetClass="emph" presetSubtype="0" repeatCount="indefinite" fill="hold" nodeType="withEffect">
                                  <p:stCondLst>
                                    <p:cond delay="18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800"/>
                            </p:stCondLst>
                            <p:childTnLst>
                              <p:par>
                                <p:cTn id="4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35802E-6 L 0.44254 -0.30617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118" y="-1530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1.35802E-6 L -0.41632 -0.27438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16" y="-1373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5679E-6 L -0.39271 -0.18209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635" y="-910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762571" y="1545361"/>
            <a:ext cx="1963695" cy="472787"/>
          </a:xfrm>
          <a:prstGeom prst="rect">
            <a:avLst/>
          </a:prstGeom>
          <a:solidFill>
            <a:schemeClr val="accent2">
              <a:lumMod val="60000"/>
              <a:lumOff val="40000"/>
              <a:alpha val="84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-130913" y="392287"/>
            <a:ext cx="9467385" cy="584775"/>
          </a:xfrm>
          <a:prstGeom prst="rect">
            <a:avLst/>
          </a:prstGeom>
          <a:solidFill>
            <a:schemeClr val="bg1">
              <a:alpha val="78000"/>
            </a:schemeClr>
          </a:solidFill>
          <a:ln w="47625">
            <a:solidFill>
              <a:schemeClr val="accent4">
                <a:lumMod val="50000"/>
              </a:schemeClr>
            </a:solidFill>
            <a:prstDash val="dashDot"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u="sng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200" b="1" u="sng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altLang="en-US" sz="3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32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762571" y="977062"/>
            <a:ext cx="7857811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	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tĩnh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buông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neo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Sa.</a:t>
            </a:r>
          </a:p>
          <a:p>
            <a:pPr algn="just" eaLnBrk="1" hangingPunct="1"/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quây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boong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ca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sáo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Bỗng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heo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quây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eaLnBrk="1" hangingPunct="1"/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          </a:t>
            </a:r>
            <a:r>
              <a:rPr lang="en-US" altLang="en-US" sz="3200" b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altLang="en-US" sz="3200" b="1" dirty="0" err="1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altLang="en-US" sz="3200" b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altLang="en-US" sz="3200" b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Cẩn</a:t>
            </a:r>
            <a:endParaRPr lang="en-US" altLang="en-US" sz="3200" dirty="0">
              <a:solidFill>
                <a:srgbClr val="66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68" t="6504" r="28049"/>
          <a:stretch/>
        </p:blipFill>
        <p:spPr>
          <a:xfrm>
            <a:off x="-144966" y="3378474"/>
            <a:ext cx="1271240" cy="20456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12" t="21897" r="23415" b="42764"/>
          <a:stretch/>
        </p:blipFill>
        <p:spPr>
          <a:xfrm>
            <a:off x="7750096" y="3810584"/>
            <a:ext cx="1552923" cy="139848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23024" y="-12754"/>
            <a:ext cx="9559496" cy="500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385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4" grpId="0" animBg="1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45" t="29108" r="34395" b="52528"/>
          <a:stretch/>
        </p:blipFill>
        <p:spPr>
          <a:xfrm>
            <a:off x="635493" y="1035653"/>
            <a:ext cx="3208375" cy="1110785"/>
          </a:xfrm>
          <a:prstGeom prst="rect">
            <a:avLst/>
          </a:prstGeom>
        </p:spPr>
      </p:pic>
      <p:pic>
        <p:nvPicPr>
          <p:cNvPr id="3" name="Picture 2" descr="Anchor PNG Image | Anchor png, Free clip art, Anchor fre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018" y="2277805"/>
            <a:ext cx="2223449" cy="23266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717BA38-C036-46EB-979D-9107DFDE1DB6}"/>
              </a:ext>
            </a:extLst>
          </p:cNvPr>
          <p:cNvSpPr/>
          <p:nvPr/>
        </p:nvSpPr>
        <p:spPr>
          <a:xfrm>
            <a:off x="1466983" y="1085054"/>
            <a:ext cx="15453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neo</a:t>
            </a:r>
          </a:p>
        </p:txBody>
      </p:sp>
      <p:pic>
        <p:nvPicPr>
          <p:cNvPr id="14338" name="Picture 2" descr="Giải mã các con số liên quan tới nằm mơ về chiếc mỏ neo -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3868" y="779479"/>
            <a:ext cx="4581464" cy="29966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9607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3656741" y="2507052"/>
            <a:ext cx="1931259" cy="472787"/>
          </a:xfrm>
          <a:prstGeom prst="rect">
            <a:avLst/>
          </a:prstGeom>
          <a:solidFill>
            <a:schemeClr val="accent2">
              <a:lumMod val="60000"/>
              <a:lumOff val="40000"/>
              <a:alpha val="84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62571" y="1545361"/>
            <a:ext cx="1963695" cy="472787"/>
          </a:xfrm>
          <a:prstGeom prst="rect">
            <a:avLst/>
          </a:prstGeom>
          <a:solidFill>
            <a:schemeClr val="accent2">
              <a:lumMod val="60000"/>
              <a:lumOff val="40000"/>
              <a:alpha val="84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-130913" y="392287"/>
            <a:ext cx="9467385" cy="584775"/>
          </a:xfrm>
          <a:prstGeom prst="rect">
            <a:avLst/>
          </a:prstGeom>
          <a:solidFill>
            <a:schemeClr val="bg1">
              <a:alpha val="78000"/>
            </a:schemeClr>
          </a:solidFill>
          <a:ln w="47625">
            <a:solidFill>
              <a:schemeClr val="accent4">
                <a:lumMod val="50000"/>
              </a:schemeClr>
            </a:solidFill>
            <a:prstDash val="dashDot"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u="sng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200" b="1" u="sng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altLang="en-US" sz="3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32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762572" y="970399"/>
            <a:ext cx="7857811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	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tĩnh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buông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neo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Sa.</a:t>
            </a:r>
          </a:p>
          <a:p>
            <a:pPr algn="just" eaLnBrk="1" hangingPunct="1"/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quây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boong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ca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sáo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Bỗng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heo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quây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eaLnBrk="1" hangingPunct="1"/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          </a:t>
            </a:r>
            <a:r>
              <a:rPr lang="en-US" altLang="en-US" sz="3200" b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altLang="en-US" sz="3200" b="1" dirty="0" err="1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altLang="en-US" sz="3200" b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altLang="en-US" sz="3200" b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Cẩn</a:t>
            </a:r>
            <a:endParaRPr lang="en-US" altLang="en-US" sz="3200" dirty="0">
              <a:solidFill>
                <a:srgbClr val="66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68" t="6504" r="28049"/>
          <a:stretch/>
        </p:blipFill>
        <p:spPr>
          <a:xfrm>
            <a:off x="-144966" y="3378474"/>
            <a:ext cx="1271240" cy="20456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12" t="21897" r="23415" b="42764"/>
          <a:stretch/>
        </p:blipFill>
        <p:spPr>
          <a:xfrm>
            <a:off x="7750096" y="3810584"/>
            <a:ext cx="1552923" cy="139848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23024" y="-12754"/>
            <a:ext cx="9559496" cy="500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932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Những điều cần biết về bảo hiểm thân tàu thủy nội địa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5788" y="1686117"/>
            <a:ext cx="4724568" cy="27870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45" t="29108" r="34395" b="52528"/>
          <a:stretch/>
        </p:blipFill>
        <p:spPr>
          <a:xfrm rot="20163526">
            <a:off x="863599" y="1018123"/>
            <a:ext cx="2963333" cy="133598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717BA38-C036-46EB-979D-9107DFDE1DB6}"/>
              </a:ext>
            </a:extLst>
          </p:cNvPr>
          <p:cNvSpPr/>
          <p:nvPr/>
        </p:nvSpPr>
        <p:spPr>
          <a:xfrm rot="19859921">
            <a:off x="610478" y="1110006"/>
            <a:ext cx="34695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Boong</a:t>
            </a:r>
            <a:endParaRPr lang="en-US" sz="4400" b="1" dirty="0">
              <a:solidFill>
                <a:srgbClr val="0033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B4C7F9B-67E3-4E3B-9820-EE930DA1A163}"/>
              </a:ext>
            </a:extLst>
          </p:cNvPr>
          <p:cNvCxnSpPr>
            <a:cxnSpLocks/>
          </p:cNvCxnSpPr>
          <p:nvPr/>
        </p:nvCxnSpPr>
        <p:spPr>
          <a:xfrm>
            <a:off x="5569649" y="2493742"/>
            <a:ext cx="0" cy="808310"/>
          </a:xfrm>
          <a:prstGeom prst="straightConnector1">
            <a:avLst/>
          </a:prstGeom>
          <a:ln w="76200">
            <a:solidFill>
              <a:srgbClr val="00B05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8873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-130913" y="392287"/>
            <a:ext cx="9467385" cy="700192"/>
          </a:xfrm>
          <a:prstGeom prst="rect">
            <a:avLst/>
          </a:prstGeom>
          <a:solidFill>
            <a:schemeClr val="bg1">
              <a:alpha val="78000"/>
            </a:schemeClr>
          </a:solidFill>
          <a:ln w="47625">
            <a:solidFill>
              <a:schemeClr val="accent4">
                <a:lumMod val="50000"/>
              </a:schemeClr>
            </a:solidFill>
            <a:prstDash val="dashDot"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u="sng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200" b="1" u="sng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altLang="en-US" sz="3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eaLnBrk="1" hangingPunct="1">
              <a:spcBef>
                <a:spcPct val="50000"/>
              </a:spcBef>
            </a:pPr>
            <a:endParaRPr lang="en-US" altLang="en-US" sz="5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673873" y="1119855"/>
            <a:ext cx="7857811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	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tĩnh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buông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neo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Sa.</a:t>
            </a:r>
          </a:p>
          <a:p>
            <a:pPr algn="just" eaLnBrk="1" hangingPunct="1"/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quây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boong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ca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sáo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Bỗng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heo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quây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eaLnBrk="1" hangingPunct="1"/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          </a:t>
            </a:r>
            <a:r>
              <a:rPr lang="en-US" altLang="en-US" sz="3200" b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altLang="en-US" sz="3200" b="1" dirty="0" err="1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altLang="en-US" sz="3200" b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altLang="en-US" sz="3200" b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Cẩn</a:t>
            </a:r>
            <a:endParaRPr lang="en-US" altLang="en-US" sz="3200" dirty="0">
              <a:solidFill>
                <a:srgbClr val="66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68" t="6504" r="28049"/>
          <a:stretch/>
        </p:blipFill>
        <p:spPr>
          <a:xfrm>
            <a:off x="-144966" y="3378474"/>
            <a:ext cx="1271240" cy="20456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12" t="21897" r="23415" b="42764"/>
          <a:stretch/>
        </p:blipFill>
        <p:spPr>
          <a:xfrm>
            <a:off x="7750096" y="3810584"/>
            <a:ext cx="1552923" cy="139848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23024" y="-12754"/>
            <a:ext cx="9559496" cy="500912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1126274" y="948267"/>
            <a:ext cx="4139993" cy="0"/>
          </a:xfrm>
          <a:prstGeom prst="line">
            <a:avLst/>
          </a:prstGeom>
          <a:ln w="50800" cmpd="sng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6173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淡雅彩色精美毕业答辩ppt模板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469</TotalTime>
  <Words>444</Words>
  <Application>Microsoft Office PowerPoint</Application>
  <PresentationFormat>On-screen Show (16:9)</PresentationFormat>
  <Paragraphs>76</Paragraphs>
  <Slides>22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40" baseType="lpstr">
      <vt:lpstr>Tahoma</vt:lpstr>
      <vt:lpstr>UTM Showcard</vt:lpstr>
      <vt:lpstr>Segoe UI Symbol</vt:lpstr>
      <vt:lpstr>钻石甜心手机字体</vt:lpstr>
      <vt:lpstr>Arial</vt:lpstr>
      <vt:lpstr>方正喵呜体</vt:lpstr>
      <vt:lpstr>Wingdings</vt:lpstr>
      <vt:lpstr>UTM Ambrose</vt:lpstr>
      <vt:lpstr>宋体</vt:lpstr>
      <vt:lpstr>UTM Bienvenue</vt:lpstr>
      <vt:lpstr>Calibri</vt:lpstr>
      <vt:lpstr>字魂36号-正文宋楷</vt:lpstr>
      <vt:lpstr>Times New Roman</vt:lpstr>
      <vt:lpstr>Microsoft YaHei UI</vt:lpstr>
      <vt:lpstr>UTM Avo</vt:lpstr>
      <vt:lpstr>UTM Guanine</vt:lpstr>
      <vt:lpstr>Calibri Light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 R 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淡雅彩色精美毕业答辩ppt模板</dc:title>
  <dc:creator>www.1ppt.com</dc:creator>
  <cp:keywords>www.1ppt.com</cp:keywords>
  <cp:lastModifiedBy>ASUS</cp:lastModifiedBy>
  <cp:revision>179</cp:revision>
  <dcterms:created xsi:type="dcterms:W3CDTF">2016-05-19T05:14:00Z</dcterms:created>
  <dcterms:modified xsi:type="dcterms:W3CDTF">2022-01-13T03:13:36Z</dcterms:modified>
  <cp:version>X019</cp:version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2052-10.1.0.6206</vt:lpwstr>
  </property>
</Properties>
</file>