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78" r:id="rId7"/>
    <p:sldId id="280" r:id="rId8"/>
    <p:sldId id="267" r:id="rId9"/>
    <p:sldId id="281" r:id="rId10"/>
    <p:sldId id="271" r:id="rId11"/>
    <p:sldId id="282" r:id="rId12"/>
    <p:sldId id="283" r:id="rId13"/>
    <p:sldId id="284" r:id="rId14"/>
    <p:sldId id="285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58BED-D3F8-4B7C-87CB-59249F548817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6FA76-AE91-4F10-9C24-D7FCBAEBC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4015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50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7377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99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4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095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6128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0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21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9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6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19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4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AEE0A-A289-467F-9171-54ED5CF42C5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DA461-72D3-4BB5-A65A-864035EA47B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121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07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452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133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srgbClr val="FFC000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54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407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00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page: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Davida" panose="02040603050506020204" pitchFamily="18" charset="0"/>
                <a:ea typeface="+mn-ea"/>
                <a:cs typeface="+mn-cs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9" y="-1089213"/>
            <a:ext cx="8736632" cy="4958355"/>
          </a:xfrm>
          <a:prstGeom prst="rect">
            <a:avLst/>
          </a:prstGeom>
        </p:spPr>
      </p:pic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9670" y="1459064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có tổng các chữ số chia hết cho 3</a:t>
            </a:r>
            <a:r>
              <a:rPr lang="en-US" sz="44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thì </a:t>
            </a:r>
            <a:r>
              <a:rPr lang="en-US" sz="4400" b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hết cho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2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42282" y="391795"/>
            <a:ext cx="76180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US" altLang="en-US" sz="2400" b="1" u="sng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Trong các số sau, số nào không chia hết cho 3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2519" y="3690562"/>
            <a:ext cx="744723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Số không chia hết cho 3 là: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502 ;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6 823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55 553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641 311 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618831" y="1826825"/>
            <a:ext cx="37158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/>
              <a:t>96 </a:t>
            </a:r>
            <a:r>
              <a:rPr lang="en-US" altLang="en-US" b="0"/>
              <a:t>= 9 + 6 = 15</a:t>
            </a:r>
          </a:p>
          <a:p>
            <a:pPr>
              <a:lnSpc>
                <a:spcPct val="150000"/>
              </a:lnSpc>
            </a:pPr>
            <a:r>
              <a:rPr lang="en-US" altLang="en-US"/>
              <a:t>502 </a:t>
            </a:r>
            <a:r>
              <a:rPr lang="en-US" altLang="en-US" b="0"/>
              <a:t>= 5 + 0 + 2 = 7</a:t>
            </a:r>
          </a:p>
          <a:p>
            <a:pPr>
              <a:lnSpc>
                <a:spcPct val="150000"/>
              </a:lnSpc>
            </a:pPr>
            <a:r>
              <a:rPr lang="en-US" altLang="en-US"/>
              <a:t>6823 </a:t>
            </a:r>
            <a:r>
              <a:rPr lang="en-US" altLang="en-US" b="0"/>
              <a:t>= 6 + 8 + 2 + 3 = 19 </a:t>
            </a:r>
            <a:endParaRPr lang="en-US" altLang="en-US" b="0" dirty="0"/>
          </a:p>
        </p:txBody>
      </p:sp>
      <p:sp>
        <p:nvSpPr>
          <p:cNvPr id="19" name="Rectangle 18"/>
          <p:cNvSpPr/>
          <p:nvPr/>
        </p:nvSpPr>
        <p:spPr>
          <a:xfrm>
            <a:off x="5415519" y="1963590"/>
            <a:ext cx="5046293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400" b="1" smtClean="0">
                <a:latin typeface="Times New Roman" pitchFamily="18" charset="0"/>
                <a:cs typeface="Times New Roman" pitchFamily="18" charset="0"/>
              </a:rPr>
              <a:t>55 553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 5 + 5 + 5 + 5 + 3 = 23 </a:t>
            </a:r>
          </a:p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altLang="en-US" sz="2400" b="1" smtClean="0">
                <a:latin typeface="Times New Roman" pitchFamily="18" charset="0"/>
                <a:cs typeface="Times New Roman" pitchFamily="18" charset="0"/>
              </a:rPr>
              <a:t>641 311 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= 6 + 4 + 1 + 3 + 1 + 1 = 16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8762" y="1347614"/>
            <a:ext cx="43652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96 ; 502 ; 6823 ; 55553 ; 641311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9" y="-1089213"/>
            <a:ext cx="8736632" cy="4958355"/>
          </a:xfrm>
          <a:prstGeom prst="rect">
            <a:avLst/>
          </a:prstGeom>
        </p:spPr>
      </p:pic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19670" y="1459064"/>
            <a:ext cx="760060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35B1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lvl="0" algn="ctr">
              <a:buClr>
                <a:srgbClr val="000000"/>
              </a:buClr>
              <a:tabLst>
                <a:tab pos="131763" algn="l"/>
              </a:tabLst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Các số có </a:t>
            </a: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tổng các chữ số</a:t>
            </a: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không chia hết cho 3 </a:t>
            </a:r>
            <a:r>
              <a:rPr kumimoji="0" lang="en-US" alt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thì không chia hết cho 3.</a:t>
            </a:r>
            <a:endParaRPr kumimoji="0" lang="en-US" altLang="en-US" sz="2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55576" y="77155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Bài 3: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 Viết ba số có ba chữ số và chia hết cho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14995" y="1654173"/>
            <a:ext cx="2544286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 351;   648;   891.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2718718"/>
            <a:ext cx="1048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 số có ba chữ số và chia hết cho 3 là : 351 ; 648 ; 891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0575" y="1032606"/>
            <a:ext cx="10711201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Bài 4: </a:t>
            </a:r>
            <a:r>
              <a:rPr lang="vi-VN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Tìm chữ số thích hợp viết vào ô trống để được số chia hết cho 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Arial"/>
                <a:sym typeface="Arial"/>
              </a:rPr>
              <a:t>3 nhưng không chia hết cho 9: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7664" y="2779183"/>
            <a:ext cx="1169054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56    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5856" y="28025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79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165" y="282447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63733" y="282547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prstClr val="black"/>
                </a:solidFill>
                <a:latin typeface="Times New Roman" pitchFamily="18" charset="0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24179" y="2850490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4996" y="278921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3359" y="2850490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9718" y="2857248"/>
            <a:ext cx="459589" cy="3693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79912" y="278777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20072" y="281953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sz="2400" b="1" kern="0">
                <a:solidFill>
                  <a:srgbClr val="0000CC"/>
                </a:solidFill>
                <a:latin typeface="Times New Roman" pitchFamily="18" charset="0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25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32753" y="2465856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253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750432" y="4017602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125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750433" y="5483633"/>
              <a:ext cx="12234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369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0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32754" y="2465856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972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788649" y="4017602"/>
              <a:ext cx="11469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111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732753" y="5486962"/>
              <a:ext cx="12234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253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4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854816" y="332471"/>
            <a:ext cx="109792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Tất</a:t>
            </a:r>
            <a:r>
              <a:rPr kumimoji="0" lang="en-US" sz="3200" b="1" i="0" u="none" strike="noStrike" kern="1200" cap="none" spc="0" normalizeH="0" noProof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cả các số chia hết cho 3 đều chia hết cho 9. Đúng hay sai?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3248" y="2168272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prstClr val="black"/>
                        </a:gs>
                      </a:gsLst>
                      <a:lin ang="5400000" scaled="1"/>
                    </a:gradFill>
                    <a:effectLst>
                      <a:glow rad="203200">
                        <a:prstClr val="white"/>
                      </a:glow>
                    </a:effectLst>
                    <a:uLnTx/>
                    <a:uFillTx/>
                    <a:latin typeface="UTM Akashi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790462" y="2465856"/>
              <a:ext cx="11079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prstClr val="black"/>
                      </a:gs>
                    </a:gsLst>
                    <a:lin ang="5400000" scaled="1"/>
                  </a:gra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Akashi" panose="02040603050506020204" pitchFamily="18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461894" y="4017602"/>
              <a:ext cx="18004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2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13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rgbClr val="70AD47">
                    <a:lumMod val="60000"/>
                    <a:lumOff val="40000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rgbClr val="70AD4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tôt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white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rgbClr val="70AD47">
                    <a:lumMod val="60000"/>
                    <a:lumOff val="40000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2975122"/>
            <a:ext cx="4553116" cy="353554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86" y="2713023"/>
            <a:ext cx="4553116" cy="374411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669359" y="3497296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số chia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</a:t>
            </a:r>
            <a:r>
              <a:rPr kumimoji="0" lang="nl-NL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9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587228" y="3242035"/>
            <a:ext cx="47742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số không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hết </a:t>
            </a: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</a:t>
            </a:r>
            <a:r>
              <a:rPr kumimoji="0" lang="nl-NL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noProof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noProof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901646" y="1623308"/>
            <a:ext cx="1208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01459 0.5995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30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7591 0.5046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2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kumimoji="0" lang="zh-CN" altLang="en-US" sz="8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all" spc="0" normalizeH="0" baseline="0" noProof="0" err="1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kumimoji="0" lang="en-US" altLang="zh-CN" sz="8000" b="0" i="0" u="none" strike="noStrike" kern="1200" cap="all" spc="0" normalizeH="0" baseline="0" noProof="0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>
                <a:ln w="38100">
                  <a:noFill/>
                </a:ln>
                <a:gradFill>
                  <a:gsLst>
                    <a:gs pos="19000">
                      <a:srgbClr val="5B9BD5">
                        <a:lumMod val="5000"/>
                        <a:lumOff val="95000"/>
                      </a:srgb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3</a:t>
            </a:r>
            <a:endParaRPr kumimoji="0" lang="zh-CN" altLang="en-US" sz="8000" b="0" i="0" u="none" strike="noStrike" kern="1200" cap="all" spc="0" normalizeH="0" baseline="0" noProof="0" dirty="0">
              <a:ln w="38100">
                <a:noFill/>
              </a:ln>
              <a:gradFill>
                <a:gsLst>
                  <a:gs pos="19000">
                    <a:srgbClr val="5B9BD5">
                      <a:lumMod val="5000"/>
                      <a:lumOff val="95000"/>
                    </a:srgb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Mabella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15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1088" y="189614"/>
            <a:ext cx="2160240" cy="523220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rgbClr val="0070C0"/>
                </a:solidFill>
                <a:latin typeface="Times New Roman" pitchFamily="18" charset="0"/>
                <a:cs typeface="Arial"/>
                <a:sym typeface="Arial"/>
              </a:rPr>
              <a:t>a) Ví dụ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645020" y="4847429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>
              <a:buClr>
                <a:srgbClr val="1E5155">
                  <a:lumMod val="40000"/>
                  <a:lumOff val="60000"/>
                </a:srgbClr>
              </a:buClr>
              <a:defRPr/>
            </a:pPr>
            <a:endParaRPr lang="en-US" sz="3200" b="1" dirty="0">
              <a:solidFill>
                <a:srgbClr val="272525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1188191" y="4170243"/>
            <a:ext cx="9560686" cy="523220"/>
          </a:xfrm>
          <a:prstGeom prst="rect">
            <a:avLst/>
          </a:prstGeom>
          <a:ln w="28575">
            <a:prstDash val="dashDot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rgbClr val="FF0000"/>
                </a:solidFill>
                <a:latin typeface="Times New Roman" pitchFamily="18" charset="0"/>
                <a:cs typeface="Arial"/>
                <a:sym typeface="Arial"/>
              </a:rPr>
              <a:t>Các số có tổng các chữ số chia hết cho 3 thì chia hết cho 3.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909173" y="5284923"/>
            <a:ext cx="9655555" cy="954107"/>
          </a:xfrm>
          <a:prstGeom prst="rect">
            <a:avLst/>
          </a:prstGeom>
          <a:ln w="28575">
            <a:noFill/>
            <a:prstDash val="dashDot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i="1" u="sng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Chú ý</a:t>
            </a:r>
            <a:r>
              <a:rPr lang="en-US" altLang="en-US" sz="2800" b="1" i="1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 : Các số có tổng các chữ số không chia hết cho 3 </a:t>
            </a:r>
            <a:r>
              <a:rPr lang="en-US" altLang="en-US" sz="2800" b="1" i="1" kern="0" smtClea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thì không </a:t>
            </a:r>
            <a:r>
              <a:rPr lang="en-US" altLang="en-US" sz="2800" b="1" i="1" ker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t>chia hết cho 3.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0725" y="3485262"/>
            <a:ext cx="5616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tabLst>
                <a:tab pos="131763" algn="l"/>
              </a:tabLst>
            </a:pPr>
            <a:r>
              <a:rPr lang="en-US" altLang="en-US" sz="2800" b="1" ker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Arial"/>
                <a:sym typeface="Arial"/>
              </a:rPr>
              <a:t>b) Dấu hiệu chia hết cho 3</a:t>
            </a:r>
          </a:p>
        </p:txBody>
      </p:sp>
      <p:sp>
        <p:nvSpPr>
          <p:cNvPr id="7" name="Google Shape;821;p46"/>
          <p:cNvSpPr/>
          <p:nvPr/>
        </p:nvSpPr>
        <p:spPr>
          <a:xfrm>
            <a:off x="179512" y="1635646"/>
            <a:ext cx="227774" cy="224860"/>
          </a:xfrm>
          <a:custGeom>
            <a:avLst/>
            <a:gdLst/>
            <a:ahLst/>
            <a:cxnLst/>
            <a:rect l="l" t="t" r="r" b="b"/>
            <a:pathLst>
              <a:path w="3426" h="3383" extrusionOk="0">
                <a:moveTo>
                  <a:pt x="1713" y="0"/>
                </a:moveTo>
                <a:cubicBezTo>
                  <a:pt x="1670" y="0"/>
                  <a:pt x="1627" y="22"/>
                  <a:pt x="1603" y="65"/>
                </a:cubicBezTo>
                <a:lnTo>
                  <a:pt x="1087" y="1011"/>
                </a:lnTo>
                <a:cubicBezTo>
                  <a:pt x="1070" y="1033"/>
                  <a:pt x="1055" y="1055"/>
                  <a:pt x="1033" y="1065"/>
                </a:cubicBezTo>
                <a:lnTo>
                  <a:pt x="87" y="1581"/>
                </a:lnTo>
                <a:cubicBezTo>
                  <a:pt x="0" y="1630"/>
                  <a:pt x="0" y="1753"/>
                  <a:pt x="87" y="1802"/>
                </a:cubicBezTo>
                <a:lnTo>
                  <a:pt x="1033" y="2318"/>
                </a:lnTo>
                <a:cubicBezTo>
                  <a:pt x="1055" y="2328"/>
                  <a:pt x="1070" y="2350"/>
                  <a:pt x="1087" y="2372"/>
                </a:cubicBezTo>
                <a:lnTo>
                  <a:pt x="1603" y="3318"/>
                </a:lnTo>
                <a:cubicBezTo>
                  <a:pt x="1627" y="3361"/>
                  <a:pt x="1670" y="3383"/>
                  <a:pt x="1713" y="3383"/>
                </a:cubicBezTo>
                <a:cubicBezTo>
                  <a:pt x="1756" y="3383"/>
                  <a:pt x="1799" y="3361"/>
                  <a:pt x="1822" y="3318"/>
                </a:cubicBezTo>
                <a:lnTo>
                  <a:pt x="2339" y="2372"/>
                </a:lnTo>
                <a:cubicBezTo>
                  <a:pt x="2350" y="2350"/>
                  <a:pt x="2371" y="2328"/>
                  <a:pt x="2388" y="2318"/>
                </a:cubicBezTo>
                <a:lnTo>
                  <a:pt x="3334" y="1802"/>
                </a:lnTo>
                <a:cubicBezTo>
                  <a:pt x="3425" y="1753"/>
                  <a:pt x="3425" y="1630"/>
                  <a:pt x="3334" y="1581"/>
                </a:cubicBezTo>
                <a:lnTo>
                  <a:pt x="2388" y="1065"/>
                </a:lnTo>
                <a:cubicBezTo>
                  <a:pt x="2371" y="1055"/>
                  <a:pt x="2350" y="1033"/>
                  <a:pt x="2339" y="1011"/>
                </a:cubicBezTo>
                <a:lnTo>
                  <a:pt x="1822" y="65"/>
                </a:lnTo>
                <a:cubicBezTo>
                  <a:pt x="1799" y="22"/>
                  <a:pt x="1756" y="0"/>
                  <a:pt x="171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822;p46"/>
          <p:cNvGrpSpPr/>
          <p:nvPr/>
        </p:nvGrpSpPr>
        <p:grpSpPr>
          <a:xfrm>
            <a:off x="9822486" y="219223"/>
            <a:ext cx="560024" cy="554886"/>
            <a:chOff x="6279086" y="1761583"/>
            <a:chExt cx="560024" cy="554886"/>
          </a:xfrm>
        </p:grpSpPr>
        <p:sp>
          <p:nvSpPr>
            <p:cNvPr id="9" name="Google Shape;823;p46"/>
            <p:cNvSpPr/>
            <p:nvPr/>
          </p:nvSpPr>
          <p:spPr>
            <a:xfrm>
              <a:off x="6288500" y="1770016"/>
              <a:ext cx="541197" cy="537903"/>
            </a:xfrm>
            <a:custGeom>
              <a:avLst/>
              <a:gdLst/>
              <a:ahLst/>
              <a:cxnLst/>
              <a:rect l="l" t="t" r="r" b="b"/>
              <a:pathLst>
                <a:path w="13798" h="13714" extrusionOk="0">
                  <a:moveTo>
                    <a:pt x="11492" y="1"/>
                  </a:moveTo>
                  <a:cubicBezTo>
                    <a:pt x="11375" y="1"/>
                    <a:pt x="11259" y="46"/>
                    <a:pt x="11170" y="138"/>
                  </a:cubicBezTo>
                  <a:lnTo>
                    <a:pt x="178" y="11124"/>
                  </a:lnTo>
                  <a:cubicBezTo>
                    <a:pt x="0" y="11302"/>
                    <a:pt x="0" y="11595"/>
                    <a:pt x="178" y="11773"/>
                  </a:cubicBezTo>
                  <a:lnTo>
                    <a:pt x="1989" y="13579"/>
                  </a:lnTo>
                  <a:cubicBezTo>
                    <a:pt x="2076" y="13669"/>
                    <a:pt x="2193" y="13713"/>
                    <a:pt x="2309" y="13713"/>
                  </a:cubicBezTo>
                  <a:cubicBezTo>
                    <a:pt x="2424" y="13713"/>
                    <a:pt x="2540" y="13670"/>
                    <a:pt x="2628" y="13584"/>
                  </a:cubicBezTo>
                  <a:lnTo>
                    <a:pt x="13620" y="2597"/>
                  </a:lnTo>
                  <a:cubicBezTo>
                    <a:pt x="13798" y="2415"/>
                    <a:pt x="13798" y="2127"/>
                    <a:pt x="13620" y="1949"/>
                  </a:cubicBezTo>
                  <a:lnTo>
                    <a:pt x="11814" y="138"/>
                  </a:lnTo>
                  <a:cubicBezTo>
                    <a:pt x="11725" y="46"/>
                    <a:pt x="11608" y="1"/>
                    <a:pt x="114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4;p46"/>
            <p:cNvSpPr/>
            <p:nvPr/>
          </p:nvSpPr>
          <p:spPr>
            <a:xfrm>
              <a:off x="6453746" y="1977976"/>
              <a:ext cx="166619" cy="166383"/>
            </a:xfrm>
            <a:custGeom>
              <a:avLst/>
              <a:gdLst/>
              <a:ahLst/>
              <a:cxnLst/>
              <a:rect l="l" t="t" r="r" b="b"/>
              <a:pathLst>
                <a:path w="4248" h="4242" extrusionOk="0">
                  <a:moveTo>
                    <a:pt x="1788" y="0"/>
                  </a:moveTo>
                  <a:lnTo>
                    <a:pt x="1" y="1787"/>
                  </a:lnTo>
                  <a:lnTo>
                    <a:pt x="2455" y="4242"/>
                  </a:lnTo>
                  <a:lnTo>
                    <a:pt x="4247" y="2455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5;p46"/>
            <p:cNvSpPr/>
            <p:nvPr/>
          </p:nvSpPr>
          <p:spPr>
            <a:xfrm>
              <a:off x="6292461" y="1777233"/>
              <a:ext cx="483932" cy="479068"/>
            </a:xfrm>
            <a:custGeom>
              <a:avLst/>
              <a:gdLst/>
              <a:ahLst/>
              <a:cxnLst/>
              <a:rect l="l" t="t" r="r" b="b"/>
              <a:pathLst>
                <a:path w="12338" h="12214" extrusionOk="0">
                  <a:moveTo>
                    <a:pt x="1389" y="1"/>
                  </a:moveTo>
                  <a:cubicBezTo>
                    <a:pt x="1066" y="1"/>
                    <a:pt x="742" y="124"/>
                    <a:pt x="495" y="372"/>
                  </a:cubicBezTo>
                  <a:cubicBezTo>
                    <a:pt x="0" y="866"/>
                    <a:pt x="0" y="1669"/>
                    <a:pt x="495" y="2159"/>
                  </a:cubicBezTo>
                  <a:lnTo>
                    <a:pt x="10545" y="12214"/>
                  </a:lnTo>
                  <a:lnTo>
                    <a:pt x="12337" y="10426"/>
                  </a:lnTo>
                  <a:lnTo>
                    <a:pt x="2282" y="372"/>
                  </a:lnTo>
                  <a:cubicBezTo>
                    <a:pt x="2035" y="124"/>
                    <a:pt x="1712" y="1"/>
                    <a:pt x="13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6;p46"/>
            <p:cNvSpPr/>
            <p:nvPr/>
          </p:nvSpPr>
          <p:spPr>
            <a:xfrm>
              <a:off x="6706067" y="2186171"/>
              <a:ext cx="111864" cy="110648"/>
            </a:xfrm>
            <a:custGeom>
              <a:avLst/>
              <a:gdLst/>
              <a:ahLst/>
              <a:cxnLst/>
              <a:rect l="l" t="t" r="r" b="b"/>
              <a:pathLst>
                <a:path w="2852" h="2821" extrusionOk="0">
                  <a:moveTo>
                    <a:pt x="1792" y="0"/>
                  </a:moveTo>
                  <a:lnTo>
                    <a:pt x="0" y="1788"/>
                  </a:lnTo>
                  <a:lnTo>
                    <a:pt x="2638" y="2811"/>
                  </a:lnTo>
                  <a:cubicBezTo>
                    <a:pt x="2655" y="2818"/>
                    <a:pt x="2672" y="2821"/>
                    <a:pt x="2689" y="2821"/>
                  </a:cubicBezTo>
                  <a:cubicBezTo>
                    <a:pt x="2779" y="2821"/>
                    <a:pt x="2852" y="2731"/>
                    <a:pt x="2815" y="2638"/>
                  </a:cubicBezTo>
                  <a:lnTo>
                    <a:pt x="17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27;p46"/>
            <p:cNvSpPr/>
            <p:nvPr/>
          </p:nvSpPr>
          <p:spPr>
            <a:xfrm>
              <a:off x="6758233" y="2186171"/>
              <a:ext cx="59580" cy="110569"/>
            </a:xfrm>
            <a:custGeom>
              <a:avLst/>
              <a:gdLst/>
              <a:ahLst/>
              <a:cxnLst/>
              <a:rect l="l" t="t" r="r" b="b"/>
              <a:pathLst>
                <a:path w="1519" h="2819" extrusionOk="0">
                  <a:moveTo>
                    <a:pt x="462" y="0"/>
                  </a:moveTo>
                  <a:lnTo>
                    <a:pt x="1" y="462"/>
                  </a:lnTo>
                  <a:lnTo>
                    <a:pt x="842" y="2628"/>
                  </a:lnTo>
                  <a:lnTo>
                    <a:pt x="1312" y="2811"/>
                  </a:lnTo>
                  <a:cubicBezTo>
                    <a:pt x="1328" y="2816"/>
                    <a:pt x="1343" y="2819"/>
                    <a:pt x="1358" y="2819"/>
                  </a:cubicBezTo>
                  <a:cubicBezTo>
                    <a:pt x="1445" y="2819"/>
                    <a:pt x="1518" y="2728"/>
                    <a:pt x="1485" y="2638"/>
                  </a:cubicBezTo>
                  <a:lnTo>
                    <a:pt x="4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28;p46"/>
            <p:cNvSpPr/>
            <p:nvPr/>
          </p:nvSpPr>
          <p:spPr>
            <a:xfrm>
              <a:off x="6329370" y="1777233"/>
              <a:ext cx="447023" cy="479068"/>
            </a:xfrm>
            <a:custGeom>
              <a:avLst/>
              <a:gdLst/>
              <a:ahLst/>
              <a:cxnLst/>
              <a:rect l="l" t="t" r="r" b="b"/>
              <a:pathLst>
                <a:path w="11397" h="12214" extrusionOk="0">
                  <a:moveTo>
                    <a:pt x="448" y="1"/>
                  </a:moveTo>
                  <a:cubicBezTo>
                    <a:pt x="298" y="1"/>
                    <a:pt x="147" y="28"/>
                    <a:pt x="1" y="83"/>
                  </a:cubicBezTo>
                  <a:cubicBezTo>
                    <a:pt x="169" y="146"/>
                    <a:pt x="323" y="247"/>
                    <a:pt x="448" y="372"/>
                  </a:cubicBezTo>
                  <a:lnTo>
                    <a:pt x="9157" y="9081"/>
                  </a:lnTo>
                  <a:cubicBezTo>
                    <a:pt x="9902" y="9826"/>
                    <a:pt x="9902" y="11027"/>
                    <a:pt x="9157" y="11767"/>
                  </a:cubicBezTo>
                  <a:lnTo>
                    <a:pt x="9604" y="12214"/>
                  </a:lnTo>
                  <a:lnTo>
                    <a:pt x="11396" y="10426"/>
                  </a:lnTo>
                  <a:lnTo>
                    <a:pt x="1341" y="372"/>
                  </a:lnTo>
                  <a:cubicBezTo>
                    <a:pt x="1100" y="131"/>
                    <a:pt x="778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29;p46"/>
            <p:cNvSpPr/>
            <p:nvPr/>
          </p:nvSpPr>
          <p:spPr>
            <a:xfrm>
              <a:off x="6777099" y="2257203"/>
              <a:ext cx="40831" cy="39615"/>
            </a:xfrm>
            <a:custGeom>
              <a:avLst/>
              <a:gdLst/>
              <a:ahLst/>
              <a:cxnLst/>
              <a:rect l="l" t="t" r="r" b="b"/>
              <a:pathLst>
                <a:path w="1041" h="1010" extrusionOk="0">
                  <a:moveTo>
                    <a:pt x="682" y="1"/>
                  </a:moveTo>
                  <a:lnTo>
                    <a:pt x="0" y="678"/>
                  </a:lnTo>
                  <a:lnTo>
                    <a:pt x="831" y="1000"/>
                  </a:lnTo>
                  <a:cubicBezTo>
                    <a:pt x="848" y="1007"/>
                    <a:pt x="865" y="1010"/>
                    <a:pt x="881" y="1010"/>
                  </a:cubicBezTo>
                  <a:cubicBezTo>
                    <a:pt x="968" y="1010"/>
                    <a:pt x="1041" y="920"/>
                    <a:pt x="1004" y="827"/>
                  </a:cubicBez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30;p46"/>
            <p:cNvSpPr/>
            <p:nvPr/>
          </p:nvSpPr>
          <p:spPr>
            <a:xfrm>
              <a:off x="6345020" y="1824967"/>
              <a:ext cx="104451" cy="104411"/>
            </a:xfrm>
            <a:custGeom>
              <a:avLst/>
              <a:gdLst/>
              <a:ahLst/>
              <a:cxnLst/>
              <a:rect l="l" t="t" r="r" b="b"/>
              <a:pathLst>
                <a:path w="2663" h="2662" extrusionOk="0">
                  <a:moveTo>
                    <a:pt x="1788" y="0"/>
                  </a:moveTo>
                  <a:lnTo>
                    <a:pt x="1" y="1787"/>
                  </a:lnTo>
                  <a:lnTo>
                    <a:pt x="870" y="2662"/>
                  </a:lnTo>
                  <a:lnTo>
                    <a:pt x="2662" y="874"/>
                  </a:lnTo>
                  <a:lnTo>
                    <a:pt x="17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1;p46"/>
            <p:cNvSpPr/>
            <p:nvPr/>
          </p:nvSpPr>
          <p:spPr>
            <a:xfrm>
              <a:off x="6279086" y="1761583"/>
              <a:ext cx="560024" cy="554886"/>
            </a:xfrm>
            <a:custGeom>
              <a:avLst/>
              <a:gdLst/>
              <a:ahLst/>
              <a:cxnLst/>
              <a:rect l="l" t="t" r="r" b="b"/>
              <a:pathLst>
                <a:path w="14278" h="14147" extrusionOk="0">
                  <a:moveTo>
                    <a:pt x="1730" y="623"/>
                  </a:moveTo>
                  <a:cubicBezTo>
                    <a:pt x="1997" y="623"/>
                    <a:pt x="2265" y="725"/>
                    <a:pt x="2469" y="929"/>
                  </a:cubicBezTo>
                  <a:lnTo>
                    <a:pt x="3161" y="1616"/>
                  </a:lnTo>
                  <a:lnTo>
                    <a:pt x="1677" y="3096"/>
                  </a:lnTo>
                  <a:lnTo>
                    <a:pt x="990" y="2404"/>
                  </a:lnTo>
                  <a:cubicBezTo>
                    <a:pt x="581" y="1996"/>
                    <a:pt x="581" y="1333"/>
                    <a:pt x="990" y="924"/>
                  </a:cubicBezTo>
                  <a:lnTo>
                    <a:pt x="990" y="929"/>
                  </a:lnTo>
                  <a:cubicBezTo>
                    <a:pt x="1194" y="725"/>
                    <a:pt x="1462" y="623"/>
                    <a:pt x="1730" y="623"/>
                  </a:cubicBezTo>
                  <a:close/>
                  <a:moveTo>
                    <a:pt x="3469" y="1924"/>
                  </a:moveTo>
                  <a:lnTo>
                    <a:pt x="4036" y="2490"/>
                  </a:lnTo>
                  <a:lnTo>
                    <a:pt x="3296" y="3230"/>
                  </a:lnTo>
                  <a:lnTo>
                    <a:pt x="2556" y="3970"/>
                  </a:lnTo>
                  <a:lnTo>
                    <a:pt x="1989" y="3403"/>
                  </a:lnTo>
                  <a:lnTo>
                    <a:pt x="3469" y="1924"/>
                  </a:lnTo>
                  <a:close/>
                  <a:moveTo>
                    <a:pt x="12596" y="11215"/>
                  </a:moveTo>
                  <a:lnTo>
                    <a:pt x="13432" y="13367"/>
                  </a:lnTo>
                  <a:lnTo>
                    <a:pt x="11280" y="12531"/>
                  </a:lnTo>
                  <a:lnTo>
                    <a:pt x="12596" y="11215"/>
                  </a:lnTo>
                  <a:close/>
                  <a:moveTo>
                    <a:pt x="5016" y="7049"/>
                  </a:moveTo>
                  <a:lnTo>
                    <a:pt x="7163" y="9197"/>
                  </a:lnTo>
                  <a:lnTo>
                    <a:pt x="6735" y="9629"/>
                  </a:lnTo>
                  <a:lnTo>
                    <a:pt x="6226" y="9115"/>
                  </a:lnTo>
                  <a:cubicBezTo>
                    <a:pt x="6177" y="9060"/>
                    <a:pt x="6121" y="9037"/>
                    <a:pt x="6066" y="9037"/>
                  </a:cubicBezTo>
                  <a:cubicBezTo>
                    <a:pt x="5893" y="9037"/>
                    <a:pt x="5742" y="9269"/>
                    <a:pt x="5914" y="9423"/>
                  </a:cubicBezTo>
                  <a:lnTo>
                    <a:pt x="6428" y="9937"/>
                  </a:lnTo>
                  <a:lnTo>
                    <a:pt x="5919" y="10441"/>
                  </a:lnTo>
                  <a:lnTo>
                    <a:pt x="4756" y="9279"/>
                  </a:lnTo>
                  <a:cubicBezTo>
                    <a:pt x="4710" y="9238"/>
                    <a:pt x="4660" y="9220"/>
                    <a:pt x="4612" y="9220"/>
                  </a:cubicBezTo>
                  <a:cubicBezTo>
                    <a:pt x="4446" y="9220"/>
                    <a:pt x="4307" y="9429"/>
                    <a:pt x="4449" y="9586"/>
                  </a:cubicBezTo>
                  <a:lnTo>
                    <a:pt x="5611" y="10753"/>
                  </a:lnTo>
                  <a:lnTo>
                    <a:pt x="5102" y="11258"/>
                  </a:lnTo>
                  <a:lnTo>
                    <a:pt x="4593" y="10749"/>
                  </a:lnTo>
                  <a:cubicBezTo>
                    <a:pt x="4546" y="10706"/>
                    <a:pt x="4495" y="10688"/>
                    <a:pt x="4446" y="10688"/>
                  </a:cubicBezTo>
                  <a:cubicBezTo>
                    <a:pt x="4280" y="10688"/>
                    <a:pt x="4141" y="10896"/>
                    <a:pt x="4285" y="11056"/>
                  </a:cubicBezTo>
                  <a:lnTo>
                    <a:pt x="4795" y="11565"/>
                  </a:lnTo>
                  <a:lnTo>
                    <a:pt x="4290" y="12075"/>
                  </a:lnTo>
                  <a:lnTo>
                    <a:pt x="3776" y="11560"/>
                  </a:lnTo>
                  <a:cubicBezTo>
                    <a:pt x="3730" y="11520"/>
                    <a:pt x="3680" y="11502"/>
                    <a:pt x="3632" y="11502"/>
                  </a:cubicBezTo>
                  <a:cubicBezTo>
                    <a:pt x="3466" y="11502"/>
                    <a:pt x="3327" y="11712"/>
                    <a:pt x="3469" y="11873"/>
                  </a:cubicBezTo>
                  <a:lnTo>
                    <a:pt x="3978" y="12382"/>
                  </a:lnTo>
                  <a:lnTo>
                    <a:pt x="3473" y="12886"/>
                  </a:lnTo>
                  <a:lnTo>
                    <a:pt x="2311" y="11724"/>
                  </a:lnTo>
                  <a:cubicBezTo>
                    <a:pt x="2265" y="11683"/>
                    <a:pt x="2215" y="11666"/>
                    <a:pt x="2167" y="11666"/>
                  </a:cubicBezTo>
                  <a:cubicBezTo>
                    <a:pt x="1999" y="11666"/>
                    <a:pt x="1858" y="11876"/>
                    <a:pt x="2003" y="12036"/>
                  </a:cubicBezTo>
                  <a:lnTo>
                    <a:pt x="3166" y="13199"/>
                  </a:lnTo>
                  <a:lnTo>
                    <a:pt x="2719" y="13641"/>
                  </a:lnTo>
                  <a:cubicBezTo>
                    <a:pt x="2674" y="13686"/>
                    <a:pt x="2612" y="13709"/>
                    <a:pt x="2551" y="13709"/>
                  </a:cubicBezTo>
                  <a:cubicBezTo>
                    <a:pt x="2490" y="13709"/>
                    <a:pt x="2429" y="13686"/>
                    <a:pt x="2383" y="13641"/>
                  </a:cubicBezTo>
                  <a:lnTo>
                    <a:pt x="572" y="11834"/>
                  </a:lnTo>
                  <a:cubicBezTo>
                    <a:pt x="481" y="11738"/>
                    <a:pt x="481" y="11589"/>
                    <a:pt x="572" y="11493"/>
                  </a:cubicBezTo>
                  <a:lnTo>
                    <a:pt x="5016" y="7049"/>
                  </a:lnTo>
                  <a:close/>
                  <a:moveTo>
                    <a:pt x="11729" y="1"/>
                  </a:moveTo>
                  <a:cubicBezTo>
                    <a:pt x="11556" y="1"/>
                    <a:pt x="11383" y="67"/>
                    <a:pt x="11251" y="199"/>
                  </a:cubicBezTo>
                  <a:lnTo>
                    <a:pt x="7845" y="3605"/>
                  </a:lnTo>
                  <a:cubicBezTo>
                    <a:pt x="7704" y="3765"/>
                    <a:pt x="7841" y="3973"/>
                    <a:pt x="8006" y="3973"/>
                  </a:cubicBezTo>
                  <a:cubicBezTo>
                    <a:pt x="8055" y="3973"/>
                    <a:pt x="8106" y="3955"/>
                    <a:pt x="8153" y="3912"/>
                  </a:cubicBezTo>
                  <a:lnTo>
                    <a:pt x="11559" y="506"/>
                  </a:lnTo>
                  <a:cubicBezTo>
                    <a:pt x="11604" y="461"/>
                    <a:pt x="11666" y="438"/>
                    <a:pt x="11727" y="438"/>
                  </a:cubicBezTo>
                  <a:cubicBezTo>
                    <a:pt x="11788" y="438"/>
                    <a:pt x="11849" y="461"/>
                    <a:pt x="11895" y="506"/>
                  </a:cubicBezTo>
                  <a:lnTo>
                    <a:pt x="13706" y="2318"/>
                  </a:lnTo>
                  <a:cubicBezTo>
                    <a:pt x="13797" y="2409"/>
                    <a:pt x="13797" y="2563"/>
                    <a:pt x="13706" y="2654"/>
                  </a:cubicBezTo>
                  <a:lnTo>
                    <a:pt x="13264" y="3101"/>
                  </a:lnTo>
                  <a:lnTo>
                    <a:pt x="12102" y="1938"/>
                  </a:lnTo>
                  <a:cubicBezTo>
                    <a:pt x="12052" y="1883"/>
                    <a:pt x="11995" y="1860"/>
                    <a:pt x="11940" y="1860"/>
                  </a:cubicBezTo>
                  <a:cubicBezTo>
                    <a:pt x="11768" y="1860"/>
                    <a:pt x="11618" y="2089"/>
                    <a:pt x="11789" y="2245"/>
                  </a:cubicBezTo>
                  <a:lnTo>
                    <a:pt x="12952" y="3408"/>
                  </a:lnTo>
                  <a:lnTo>
                    <a:pt x="12447" y="3912"/>
                  </a:lnTo>
                  <a:lnTo>
                    <a:pt x="11938" y="3403"/>
                  </a:lnTo>
                  <a:cubicBezTo>
                    <a:pt x="11889" y="3348"/>
                    <a:pt x="11832" y="3325"/>
                    <a:pt x="11777" y="3325"/>
                  </a:cubicBezTo>
                  <a:cubicBezTo>
                    <a:pt x="11604" y="3325"/>
                    <a:pt x="11454" y="3554"/>
                    <a:pt x="11626" y="3711"/>
                  </a:cubicBezTo>
                  <a:lnTo>
                    <a:pt x="12140" y="4225"/>
                  </a:lnTo>
                  <a:lnTo>
                    <a:pt x="11631" y="4729"/>
                  </a:lnTo>
                  <a:lnTo>
                    <a:pt x="11122" y="4220"/>
                  </a:lnTo>
                  <a:cubicBezTo>
                    <a:pt x="11075" y="4177"/>
                    <a:pt x="11023" y="4159"/>
                    <a:pt x="10975" y="4159"/>
                  </a:cubicBezTo>
                  <a:cubicBezTo>
                    <a:pt x="10808" y="4159"/>
                    <a:pt x="10668" y="4368"/>
                    <a:pt x="10809" y="4527"/>
                  </a:cubicBezTo>
                  <a:lnTo>
                    <a:pt x="11323" y="5037"/>
                  </a:lnTo>
                  <a:lnTo>
                    <a:pt x="10814" y="5546"/>
                  </a:lnTo>
                  <a:lnTo>
                    <a:pt x="9656" y="4388"/>
                  </a:lnTo>
                  <a:cubicBezTo>
                    <a:pt x="9609" y="4345"/>
                    <a:pt x="9558" y="4327"/>
                    <a:pt x="9509" y="4327"/>
                  </a:cubicBezTo>
                  <a:cubicBezTo>
                    <a:pt x="9343" y="4327"/>
                    <a:pt x="9203" y="4536"/>
                    <a:pt x="9344" y="4696"/>
                  </a:cubicBezTo>
                  <a:lnTo>
                    <a:pt x="10507" y="5858"/>
                  </a:lnTo>
                  <a:lnTo>
                    <a:pt x="10002" y="6363"/>
                  </a:lnTo>
                  <a:lnTo>
                    <a:pt x="9488" y="5853"/>
                  </a:lnTo>
                  <a:cubicBezTo>
                    <a:pt x="9443" y="5812"/>
                    <a:pt x="9393" y="5795"/>
                    <a:pt x="9345" y="5795"/>
                  </a:cubicBezTo>
                  <a:cubicBezTo>
                    <a:pt x="9180" y="5795"/>
                    <a:pt x="9039" y="6001"/>
                    <a:pt x="9181" y="6161"/>
                  </a:cubicBezTo>
                  <a:lnTo>
                    <a:pt x="9690" y="6675"/>
                  </a:lnTo>
                  <a:lnTo>
                    <a:pt x="9262" y="7102"/>
                  </a:lnTo>
                  <a:lnTo>
                    <a:pt x="7115" y="4955"/>
                  </a:lnTo>
                  <a:lnTo>
                    <a:pt x="7519" y="4556"/>
                  </a:lnTo>
                  <a:cubicBezTo>
                    <a:pt x="7660" y="4397"/>
                    <a:pt x="7520" y="4188"/>
                    <a:pt x="7353" y="4188"/>
                  </a:cubicBezTo>
                  <a:cubicBezTo>
                    <a:pt x="7304" y="4188"/>
                    <a:pt x="7253" y="4206"/>
                    <a:pt x="7206" y="4249"/>
                  </a:cubicBezTo>
                  <a:lnTo>
                    <a:pt x="6808" y="4647"/>
                  </a:lnTo>
                  <a:lnTo>
                    <a:pt x="2777" y="617"/>
                  </a:lnTo>
                  <a:cubicBezTo>
                    <a:pt x="2490" y="339"/>
                    <a:pt x="2120" y="201"/>
                    <a:pt x="1750" y="201"/>
                  </a:cubicBezTo>
                  <a:cubicBezTo>
                    <a:pt x="1370" y="201"/>
                    <a:pt x="991" y="347"/>
                    <a:pt x="702" y="636"/>
                  </a:cubicBezTo>
                  <a:cubicBezTo>
                    <a:pt x="130" y="1208"/>
                    <a:pt x="120" y="2130"/>
                    <a:pt x="682" y="2716"/>
                  </a:cubicBezTo>
                  <a:lnTo>
                    <a:pt x="4708" y="6742"/>
                  </a:lnTo>
                  <a:lnTo>
                    <a:pt x="264" y="11186"/>
                  </a:lnTo>
                  <a:cubicBezTo>
                    <a:pt x="0" y="11450"/>
                    <a:pt x="0" y="11878"/>
                    <a:pt x="264" y="12142"/>
                  </a:cubicBezTo>
                  <a:lnTo>
                    <a:pt x="2076" y="13948"/>
                  </a:lnTo>
                  <a:cubicBezTo>
                    <a:pt x="2208" y="14080"/>
                    <a:pt x="2381" y="14146"/>
                    <a:pt x="2553" y="14146"/>
                  </a:cubicBezTo>
                  <a:cubicBezTo>
                    <a:pt x="2725" y="14146"/>
                    <a:pt x="2897" y="14080"/>
                    <a:pt x="3027" y="13948"/>
                  </a:cubicBezTo>
                  <a:lnTo>
                    <a:pt x="7470" y="9504"/>
                  </a:lnTo>
                  <a:lnTo>
                    <a:pt x="7788" y="9821"/>
                  </a:lnTo>
                  <a:cubicBezTo>
                    <a:pt x="7837" y="9877"/>
                    <a:pt x="7894" y="9900"/>
                    <a:pt x="7949" y="9900"/>
                  </a:cubicBezTo>
                  <a:cubicBezTo>
                    <a:pt x="8121" y="9900"/>
                    <a:pt x="8271" y="9671"/>
                    <a:pt x="8100" y="9514"/>
                  </a:cubicBezTo>
                  <a:lnTo>
                    <a:pt x="7663" y="9077"/>
                  </a:lnTo>
                  <a:cubicBezTo>
                    <a:pt x="7643" y="9048"/>
                    <a:pt x="7619" y="9024"/>
                    <a:pt x="7591" y="9010"/>
                  </a:cubicBezTo>
                  <a:lnTo>
                    <a:pt x="2863" y="4278"/>
                  </a:lnTo>
                  <a:lnTo>
                    <a:pt x="3449" y="3691"/>
                  </a:lnTo>
                  <a:lnTo>
                    <a:pt x="3810" y="4052"/>
                  </a:lnTo>
                  <a:cubicBezTo>
                    <a:pt x="3858" y="4107"/>
                    <a:pt x="3915" y="4130"/>
                    <a:pt x="3969" y="4130"/>
                  </a:cubicBezTo>
                  <a:cubicBezTo>
                    <a:pt x="4141" y="4130"/>
                    <a:pt x="4292" y="3901"/>
                    <a:pt x="4117" y="3744"/>
                  </a:cubicBezTo>
                  <a:lnTo>
                    <a:pt x="3757" y="3384"/>
                  </a:lnTo>
                  <a:lnTo>
                    <a:pt x="4343" y="2798"/>
                  </a:lnTo>
                  <a:lnTo>
                    <a:pt x="6654" y="5109"/>
                  </a:lnTo>
                  <a:lnTo>
                    <a:pt x="9085" y="7540"/>
                  </a:lnTo>
                  <a:cubicBezTo>
                    <a:pt x="9099" y="7559"/>
                    <a:pt x="9113" y="7573"/>
                    <a:pt x="9128" y="7583"/>
                  </a:cubicBezTo>
                  <a:lnTo>
                    <a:pt x="12371" y="10825"/>
                  </a:lnTo>
                  <a:lnTo>
                    <a:pt x="11785" y="11412"/>
                  </a:lnTo>
                  <a:lnTo>
                    <a:pt x="8513" y="8140"/>
                  </a:lnTo>
                  <a:lnTo>
                    <a:pt x="8508" y="8135"/>
                  </a:lnTo>
                  <a:lnTo>
                    <a:pt x="7201" y="6829"/>
                  </a:lnTo>
                  <a:lnTo>
                    <a:pt x="7197" y="6824"/>
                  </a:lnTo>
                  <a:lnTo>
                    <a:pt x="4895" y="4523"/>
                  </a:lnTo>
                  <a:cubicBezTo>
                    <a:pt x="4849" y="4480"/>
                    <a:pt x="4797" y="4462"/>
                    <a:pt x="4749" y="4462"/>
                  </a:cubicBezTo>
                  <a:cubicBezTo>
                    <a:pt x="4582" y="4462"/>
                    <a:pt x="4442" y="4670"/>
                    <a:pt x="4583" y="4830"/>
                  </a:cubicBezTo>
                  <a:lnTo>
                    <a:pt x="11472" y="11719"/>
                  </a:lnTo>
                  <a:lnTo>
                    <a:pt x="10886" y="12305"/>
                  </a:lnTo>
                  <a:lnTo>
                    <a:pt x="8816" y="10230"/>
                  </a:lnTo>
                  <a:cubicBezTo>
                    <a:pt x="8769" y="10189"/>
                    <a:pt x="8718" y="10171"/>
                    <a:pt x="8670" y="10171"/>
                  </a:cubicBezTo>
                  <a:cubicBezTo>
                    <a:pt x="8503" y="10171"/>
                    <a:pt x="8362" y="10377"/>
                    <a:pt x="8503" y="10537"/>
                  </a:cubicBezTo>
                  <a:lnTo>
                    <a:pt x="10737" y="12766"/>
                  </a:lnTo>
                  <a:lnTo>
                    <a:pt x="10737" y="12771"/>
                  </a:lnTo>
                  <a:lnTo>
                    <a:pt x="10747" y="12776"/>
                  </a:lnTo>
                  <a:lnTo>
                    <a:pt x="10761" y="12785"/>
                  </a:lnTo>
                  <a:lnTo>
                    <a:pt x="10766" y="12790"/>
                  </a:lnTo>
                  <a:lnTo>
                    <a:pt x="10785" y="12805"/>
                  </a:lnTo>
                  <a:lnTo>
                    <a:pt x="10804" y="12814"/>
                  </a:lnTo>
                  <a:lnTo>
                    <a:pt x="13447" y="13838"/>
                  </a:lnTo>
                  <a:cubicBezTo>
                    <a:pt x="13490" y="13854"/>
                    <a:pt x="13533" y="13862"/>
                    <a:pt x="13574" y="13862"/>
                  </a:cubicBezTo>
                  <a:cubicBezTo>
                    <a:pt x="13807" y="13862"/>
                    <a:pt x="13997" y="13622"/>
                    <a:pt x="13903" y="13381"/>
                  </a:cubicBezTo>
                  <a:lnTo>
                    <a:pt x="12880" y="10744"/>
                  </a:lnTo>
                  <a:cubicBezTo>
                    <a:pt x="12875" y="10734"/>
                    <a:pt x="12870" y="10729"/>
                    <a:pt x="12870" y="10720"/>
                  </a:cubicBezTo>
                  <a:lnTo>
                    <a:pt x="12870" y="10715"/>
                  </a:lnTo>
                  <a:cubicBezTo>
                    <a:pt x="12865" y="10710"/>
                    <a:pt x="12861" y="10705"/>
                    <a:pt x="12856" y="10701"/>
                  </a:cubicBezTo>
                  <a:lnTo>
                    <a:pt x="12851" y="10691"/>
                  </a:lnTo>
                  <a:lnTo>
                    <a:pt x="12841" y="10681"/>
                  </a:lnTo>
                  <a:lnTo>
                    <a:pt x="12837" y="10672"/>
                  </a:lnTo>
                  <a:lnTo>
                    <a:pt x="12832" y="10667"/>
                  </a:lnTo>
                  <a:lnTo>
                    <a:pt x="9570" y="7410"/>
                  </a:lnTo>
                  <a:lnTo>
                    <a:pt x="14014" y="2961"/>
                  </a:lnTo>
                  <a:cubicBezTo>
                    <a:pt x="14278" y="2702"/>
                    <a:pt x="14278" y="2274"/>
                    <a:pt x="14014" y="2010"/>
                  </a:cubicBezTo>
                  <a:lnTo>
                    <a:pt x="12207" y="199"/>
                  </a:lnTo>
                  <a:cubicBezTo>
                    <a:pt x="12075" y="67"/>
                    <a:pt x="11902" y="1"/>
                    <a:pt x="11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841199" y="846117"/>
            <a:ext cx="142654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</a:pPr>
            <a:r>
              <a:rPr lang="en-US" sz="2400" b="1" kern="0">
                <a:latin typeface="Times New Roman" pitchFamily="18" charset="0"/>
                <a:cs typeface="Times New Roman" pitchFamily="18" charset="0"/>
              </a:rPr>
              <a:t>63 : 3 =</a:t>
            </a:r>
            <a:endParaRPr lang="en-US" sz="24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915044" y="1581300"/>
            <a:ext cx="455649" cy="539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R="0" lvl="0" indent="0" defTabSz="457207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defTabSz="45720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79646">
                    <a:lumMod val="75000"/>
                  </a:srgbClr>
                </a:solidFill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915114" y="2444131"/>
            <a:ext cx="2576766" cy="457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80356" y="1643150"/>
            <a:ext cx="1194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4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9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3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2268730" y="2048735"/>
            <a:ext cx="635299" cy="52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781758" y="2054502"/>
            <a:ext cx="1772724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123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043764" y="1243919"/>
            <a:ext cx="2016068" cy="535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+ 3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75856" y="2427734"/>
            <a:ext cx="648071" cy="510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820173" y="2823724"/>
            <a:ext cx="1362311" cy="540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660582" y="2809040"/>
            <a:ext cx="543266" cy="427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427984" y="779668"/>
            <a:ext cx="0" cy="2487786"/>
          </a:xfrm>
          <a:prstGeom prst="line">
            <a:avLst/>
          </a:prstGeom>
          <a:noFill/>
          <a:ln w="9525" cap="rnd" cmpd="sng" algn="ctr">
            <a:solidFill>
              <a:srgbClr val="4BACC6">
                <a:lumMod val="50000"/>
              </a:srgbClr>
            </a:solidFill>
            <a:prstDash val="solid"/>
          </a:ln>
          <a:effectLst/>
        </p:spPr>
      </p:cxnSp>
      <p:sp>
        <p:nvSpPr>
          <p:cNvPr id="29" name="Content Placeholder 2"/>
          <p:cNvSpPr txBox="1">
            <a:spLocks/>
          </p:cNvSpPr>
          <p:nvPr/>
        </p:nvSpPr>
        <p:spPr>
          <a:xfrm>
            <a:off x="4849292" y="774109"/>
            <a:ext cx="177531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91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156176" y="757457"/>
            <a:ext cx="1496758" cy="559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0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915816" y="1241370"/>
            <a:ext cx="427205" cy="508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043645" y="832925"/>
            <a:ext cx="539367" cy="4605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042752" y="1131590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9 +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876256" y="1131664"/>
            <a:ext cx="516053" cy="4213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5976679" y="2787774"/>
            <a:ext cx="1300478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228184" y="1995686"/>
            <a:ext cx="1691807" cy="574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5004048" y="2427734"/>
            <a:ext cx="35655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1 + 2 + 5 =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948264" y="2778615"/>
            <a:ext cx="1620841" cy="534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849292" y="1995686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0975" indent="-180975">
              <a:buClrTx/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125 :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452320" y="2427734"/>
            <a:ext cx="611687" cy="561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5940152" y="1491630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 :  3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7132194" y="1480997"/>
            <a:ext cx="1461621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400" b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dư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Left Brace 42"/>
          <p:cNvSpPr/>
          <p:nvPr/>
        </p:nvSpPr>
        <p:spPr>
          <a:xfrm rot="16395306">
            <a:off x="1210861" y="1120419"/>
            <a:ext cx="126797" cy="310587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eft Brace 43"/>
          <p:cNvSpPr/>
          <p:nvPr/>
        </p:nvSpPr>
        <p:spPr>
          <a:xfrm rot="16395306">
            <a:off x="1236480" y="2310091"/>
            <a:ext cx="111395" cy="389960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eft Brace 44"/>
          <p:cNvSpPr/>
          <p:nvPr/>
        </p:nvSpPr>
        <p:spPr>
          <a:xfrm rot="16395306">
            <a:off x="5231251" y="990054"/>
            <a:ext cx="98556" cy="404001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eft Brace 45"/>
          <p:cNvSpPr/>
          <p:nvPr/>
        </p:nvSpPr>
        <p:spPr>
          <a:xfrm rot="16395306">
            <a:off x="5333456" y="2196987"/>
            <a:ext cx="65462" cy="405883"/>
          </a:xfrm>
          <a:prstGeom prst="leftBrace">
            <a:avLst>
              <a:gd name="adj1" fmla="val 9050"/>
              <a:gd name="adj2" fmla="val 53737"/>
            </a:avLst>
          </a:prstGeom>
          <a:noFill/>
          <a:ln w="1905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图片 6" descr="资源 9@4x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" y="6157870"/>
            <a:ext cx="6029138" cy="7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6" descr="资源 9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53" y="6157870"/>
            <a:ext cx="6423347" cy="68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56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30" grpId="0"/>
      <p:bldP spid="31" grpId="0"/>
      <p:bldP spid="32" grpId="0"/>
      <p:bldP spid="34" grpId="0"/>
      <p:bldP spid="36" grpId="0"/>
      <p:bldP spid="38" grpId="0"/>
      <p:bldP spid="40" grpId="0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8004" y="1159152"/>
            <a:ext cx="9456894" cy="2062103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Muốn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nhận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3,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ta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 2 </a:t>
            </a:r>
            <a:r>
              <a:rPr lang="en-US"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1: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tổng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Bước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2: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Lấy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tổng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3,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chia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hết</a:t>
            </a:r>
            <a:r>
              <a:rPr lang="en-US" sz="2400" b="1" kern="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3.</a:t>
            </a:r>
            <a:endParaRPr lang="en-US" sz="2400" b="1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867983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kumimoji="0" lang="en-US" altLang="zh-CN" sz="4000" b="1" i="0" u="none" strike="noStrike" kern="1200" cap="all" spc="0" normalizeH="0" baseline="0" noProof="0" dirty="0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all" spc="0" normalizeH="0" baseline="0" noProof="0" dirty="0" err="1">
                <a:ln w="38100"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kumimoji="0" lang="en-US" altLang="zh-CN" sz="4000" b="1" i="0" u="none" strike="noStrike" kern="1200" cap="all" spc="0" normalizeH="0" baseline="0" noProof="0" dirty="0">
              <a:ln w="38100"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47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kumimoji="0" lang="en-GB" sz="8000" b="1" i="0" u="none" strike="noStrike" kern="1200" cap="all" spc="0" normalizeH="0" baseline="0" noProof="0" dirty="0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GB" sz="8000" b="1" i="0" u="none" strike="noStrike" kern="1200" cap="all" spc="0" normalizeH="0" baseline="0" noProof="0" dirty="0" err="1">
                <a:ln w="38100">
                  <a:noFill/>
                </a:ln>
                <a:gradFill>
                  <a:gsLst>
                    <a:gs pos="0">
                      <a:srgbClr val="5B9BD5">
                        <a:lumMod val="5000"/>
                        <a:lumOff val="95000"/>
                      </a:srgb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en-GB" sz="4000" b="1" i="0" u="none" strike="noStrike" kern="1200" cap="all" spc="0" normalizeH="0" baseline="0" noProof="0" dirty="0">
              <a:ln w="38100">
                <a:noFill/>
              </a:ln>
              <a:solidFill>
                <a:srgbClr val="C00000"/>
              </a:solidFill>
              <a:effectLst/>
              <a:uLnTx/>
              <a:uFillTx/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9661463" y="3435795"/>
            <a:ext cx="2206869" cy="270454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4546770"/>
            <a:ext cx="2184935" cy="1869945"/>
          </a:xfrm>
          <a:prstGeom prst="rect">
            <a:avLst/>
          </a:prstGeom>
        </p:spPr>
      </p:pic>
      <p:pic>
        <p:nvPicPr>
          <p:cNvPr id="8" name="图片 6" descr="资源 9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19" y="5959644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00660" y="616926"/>
            <a:ext cx="6799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u="sng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1:</a:t>
            </a:r>
            <a:r>
              <a:rPr lang="en-US" altLang="en-US" sz="2400" b="1" ker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Trong các số sau, số nào chia hết cho 3 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50823" y="3914053"/>
            <a:ext cx="684076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 chia hết cho 3 là: </a:t>
            </a:r>
            <a:r>
              <a:rPr lang="en-US" altLang="en-US" sz="2400" b="1" ker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231 ; 1872 ; 92 313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394418" y="1706275"/>
            <a:ext cx="371583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lvl="0" algn="just">
              <a:tabLst>
                <a:tab pos="457200" algn="l"/>
              </a:tabLst>
              <a:defRPr sz="2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231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2 + 3 + 1 = 6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109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1 + 0 + 9 = 10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457200" algn="l"/>
              </a:tabLst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1872 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= 1 + 8 + 7 + 2 = 18 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6668" y="2042635"/>
            <a:ext cx="430635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8225 </a:t>
            </a:r>
            <a:r>
              <a:rPr lang="en-US" alt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= 8 + 2 + 2 + 5 = 17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92313 </a:t>
            </a:r>
            <a:r>
              <a:rPr lang="en-US" alt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= 9 + 2 + 3 + 1 + 3 = 18</a:t>
            </a:r>
            <a:endParaRPr lang="en-US" sz="2400" ker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44065" y="1292938"/>
            <a:ext cx="428835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tabLst>
                <a:tab pos="457200" algn="l"/>
              </a:tabLst>
            </a:pPr>
            <a:r>
              <a:rPr lang="en-US" alt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231 ; 109 ; 1872 ; 8225 ; 92 313.</a:t>
            </a:r>
          </a:p>
        </p:txBody>
      </p:sp>
    </p:spTree>
    <p:extLst>
      <p:ext uri="{BB962C8B-B14F-4D97-AF65-F5344CB8AC3E}">
        <p14:creationId xmlns:p14="http://schemas.microsoft.com/office/powerpoint/2010/main" val="260987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675</Words>
  <Application>Microsoft Office PowerPoint</Application>
  <PresentationFormat>Widescreen</PresentationFormat>
  <Paragraphs>121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等线</vt:lpstr>
      <vt:lpstr>Lucida Handwriting</vt:lpstr>
      <vt:lpstr>Times New Roman</vt:lpstr>
      <vt:lpstr>UTM Akashi</vt:lpstr>
      <vt:lpstr>UTM Davida</vt:lpstr>
      <vt:lpstr>UTM Guanine</vt:lpstr>
      <vt:lpstr>UTM Mabella</vt:lpstr>
      <vt:lpstr>UTM Showcard</vt:lpstr>
      <vt:lpstr>UVN Binh Duong</vt:lpstr>
      <vt:lpstr>Wingdings 3</vt:lpstr>
      <vt:lpstr>方正黑体简体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duong hang</cp:lastModifiedBy>
  <cp:revision>8</cp:revision>
  <dcterms:created xsi:type="dcterms:W3CDTF">2021-12-29T07:55:56Z</dcterms:created>
  <dcterms:modified xsi:type="dcterms:W3CDTF">2022-01-05T01:31:41Z</dcterms:modified>
</cp:coreProperties>
</file>