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6.wav" ContentType="audio/x-wav"/>
  <Override PartName="/ppt/media/media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63" r:id="rId4"/>
    <p:sldId id="266" r:id="rId5"/>
    <p:sldId id="267" r:id="rId6"/>
    <p:sldId id="269" r:id="rId7"/>
    <p:sldId id="270" r:id="rId8"/>
    <p:sldId id="271" r:id="rId9"/>
    <p:sldId id="272" r:id="rId10"/>
    <p:sldId id="275" r:id="rId11"/>
    <p:sldId id="276" r:id="rId12"/>
    <p:sldId id="278" r:id="rId13"/>
    <p:sldId id="279" r:id="rId14"/>
    <p:sldId id="28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P001 Kieu 2 5H" panose="020B0603050302020204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audio" Target="NUL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slide" Target="slide2.xml"/><Relationship Id="rId4" Type="http://schemas.openxmlformats.org/officeDocument/2006/relationships/audio" Target="../media/media2.mp3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4.png"/><Relationship Id="rId4" Type="http://schemas.openxmlformats.org/officeDocument/2006/relationships/audio" Target="../media/media4.mp3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7600" y="438150"/>
            <a:ext cx="690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20 – 9 – 2021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Toán</a:t>
            </a:r>
            <a:endParaRPr lang="en-US" sz="3200" dirty="0">
              <a:solidFill>
                <a:srgbClr val="0070C0"/>
              </a:solidFill>
              <a:latin typeface="HP001 Kieu 2 5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So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sánh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nhiên</a:t>
            </a:r>
            <a:endParaRPr lang="en-US" sz="32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725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44800" y="133351"/>
            <a:ext cx="386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00B050"/>
                </a:solidFill>
              </a:rPr>
              <a:t>Thực</a:t>
            </a:r>
            <a:r>
              <a:rPr lang="en-US" sz="6400" dirty="0">
                <a:solidFill>
                  <a:srgbClr val="00B050"/>
                </a:solidFill>
              </a:rPr>
              <a:t> </a:t>
            </a:r>
            <a:r>
              <a:rPr lang="en-US" sz="6400" dirty="0" err="1">
                <a:solidFill>
                  <a:srgbClr val="00B050"/>
                </a:solidFill>
              </a:rPr>
              <a:t>hành</a:t>
            </a:r>
            <a:r>
              <a:rPr lang="en-US" sz="6400" dirty="0">
                <a:solidFill>
                  <a:srgbClr val="00B050"/>
                </a:solidFill>
              </a:rPr>
              <a:t> </a:t>
            </a:r>
            <a:r>
              <a:rPr lang="en-US" sz="6400" dirty="0" err="1">
                <a:solidFill>
                  <a:srgbClr val="00B050"/>
                </a:solidFill>
              </a:rPr>
              <a:t>luyện</a:t>
            </a:r>
            <a:r>
              <a:rPr lang="en-US" sz="6400" dirty="0">
                <a:solidFill>
                  <a:srgbClr val="00B050"/>
                </a:solidFill>
              </a:rPr>
              <a:t> </a:t>
            </a:r>
            <a:r>
              <a:rPr lang="en-US" sz="6400" dirty="0" err="1">
                <a:solidFill>
                  <a:srgbClr val="00B050"/>
                </a:solidFill>
              </a:rPr>
              <a:t>tập</a:t>
            </a:r>
            <a:endParaRPr lang="en-US" sz="6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6357" r="20620" b="23025"/>
          <a:stretch/>
        </p:blipFill>
        <p:spPr>
          <a:xfrm>
            <a:off x="15009" y="-132455"/>
            <a:ext cx="9144000" cy="6144386"/>
          </a:xfrm>
        </p:spPr>
      </p:pic>
      <p:sp>
        <p:nvSpPr>
          <p:cNvPr id="5" name="TextBox 4"/>
          <p:cNvSpPr txBox="1"/>
          <p:nvPr/>
        </p:nvSpPr>
        <p:spPr>
          <a:xfrm>
            <a:off x="711200" y="246712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Bài</a:t>
            </a:r>
            <a:r>
              <a:rPr lang="en-US" sz="3200" dirty="0">
                <a:solidFill>
                  <a:srgbClr val="00B050"/>
                </a:solidFill>
              </a:rPr>
              <a:t> 1 - 22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1121794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1 234 </a:t>
            </a:r>
            <a:r>
              <a:rPr lang="en-US" sz="3200" dirty="0">
                <a:solidFill>
                  <a:srgbClr val="00B050"/>
                </a:solidFill>
              </a:rPr>
              <a:t>…... </a:t>
            </a:r>
            <a:r>
              <a:rPr lang="en-US" sz="3200" dirty="0">
                <a:solidFill>
                  <a:srgbClr val="00B050"/>
                </a:solidFill>
              </a:rPr>
              <a:t>999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222103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8 754 </a:t>
            </a:r>
            <a:r>
              <a:rPr lang="en-US" sz="3200" dirty="0">
                <a:solidFill>
                  <a:srgbClr val="00B050"/>
                </a:solidFill>
              </a:rPr>
              <a:t>…… 87 540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61820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39 680 …..39 000 + 680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2638" y="1229411"/>
            <a:ext cx="349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35 784 …... 35 790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923" y="2134721"/>
            <a:ext cx="36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92 501 …… 92 410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9000" y="3161820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17 </a:t>
            </a:r>
            <a:r>
              <a:rPr lang="en-US" sz="3200" dirty="0">
                <a:solidFill>
                  <a:srgbClr val="00B050"/>
                </a:solidFill>
              </a:rPr>
              <a:t>6</a:t>
            </a:r>
            <a:r>
              <a:rPr lang="en-US" sz="3200" dirty="0">
                <a:solidFill>
                  <a:srgbClr val="00B050"/>
                </a:solidFill>
              </a:rPr>
              <a:t>00…..17 000 + 600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6747" y="2088635"/>
            <a:ext cx="60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&lt;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107045" y="986516"/>
            <a:ext cx="914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7600" y="1184520"/>
            <a:ext cx="60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&lt;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254998" y="2013621"/>
            <a:ext cx="914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651000" y="3079713"/>
            <a:ext cx="914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=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804725" y="3079713"/>
            <a:ext cx="914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267" b="1" dirty="0">
                <a:solidFill>
                  <a:srgbClr val="FF0000"/>
                </a:solidFill>
              </a:rPr>
              <a:t>=</a:t>
            </a:r>
            <a:endParaRPr lang="en-US" sz="4267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71651" y="2400301"/>
            <a:ext cx="5943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" y="-160249"/>
            <a:ext cx="2261505" cy="6477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76" tIns="34288" rIns="68576" bIns="3428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2 - t22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261506" y="-97354"/>
            <a:ext cx="745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838200" y="550316"/>
            <a:ext cx="57721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</a:rPr>
              <a:t>8 316</a:t>
            </a:r>
            <a:r>
              <a:rPr lang="en-US" sz="2400" dirty="0">
                <a:latin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</a:rPr>
              <a:t>8 136</a:t>
            </a:r>
            <a:r>
              <a:rPr lang="en-US" sz="2400" dirty="0">
                <a:latin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</a:rPr>
              <a:t>8 361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</a:rPr>
              <a:t>5 724</a:t>
            </a:r>
            <a:r>
              <a:rPr lang="en-US" sz="2400" dirty="0">
                <a:latin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</a:rPr>
              <a:t>5 742</a:t>
            </a:r>
            <a:r>
              <a:rPr lang="en-US" sz="2400" dirty="0">
                <a:latin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</a:rPr>
              <a:t>5 740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16805" y="2212282"/>
            <a:ext cx="694599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Các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́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viết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́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̣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̀ bé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đến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lớn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là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8 136 ; 8 316 ; 8 361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5 724 ; 5 740 ;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5742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c) 63 841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64 813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64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831. </a:t>
            </a:r>
          </a:p>
        </p:txBody>
      </p:sp>
    </p:spTree>
    <p:extLst>
      <p:ext uri="{BB962C8B-B14F-4D97-AF65-F5344CB8AC3E}">
        <p14:creationId xmlns:p14="http://schemas.microsoft.com/office/powerpoint/2010/main" val="7905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71651" y="2400301"/>
            <a:ext cx="5943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254144"/>
            <a:ext cx="2333172" cy="7160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76" tIns="34288" rIns="68576" bIns="3428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 – t22</a:t>
            </a:r>
            <a:endParaRPr lang="en-US" sz="3733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333172" y="252473"/>
            <a:ext cx="754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</a:rPr>
              <a:t>1 942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1 978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1 952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1 984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</a:rPr>
              <a:t>1 890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1 945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1 969</a:t>
            </a:r>
            <a:r>
              <a:rPr lang="en-US" sz="2800" dirty="0">
                <a:latin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</a:rPr>
              <a:t>1 954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00200" y="2081551"/>
            <a:ext cx="57721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sz="2100" dirty="0">
              <a:latin typeface="Times New Roman" panose="02020603050405020304" pitchFamily="1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08000" y="2571750"/>
            <a:ext cx="8331200" cy="2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Các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sô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́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viết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thư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́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̣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̀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lớn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đến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bé là:</a:t>
            </a:r>
            <a:endParaRPr lang="en-US" sz="3733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1 984 ; 1 978 ; 1 952 ; 1 942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1 969 ; 1 954 ; 1 945 ; 1 890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0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14350"/>
            <a:ext cx="690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B050"/>
                </a:solidFill>
              </a:rPr>
              <a:t>Chào</a:t>
            </a: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 err="1">
                <a:solidFill>
                  <a:srgbClr val="00B050"/>
                </a:solidFill>
              </a:rPr>
              <a:t>tạm</a:t>
            </a: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 err="1">
                <a:solidFill>
                  <a:srgbClr val="00B050"/>
                </a:solidFill>
              </a:rPr>
              <a:t>biệt</a:t>
            </a: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 err="1">
                <a:solidFill>
                  <a:srgbClr val="00B050"/>
                </a:solidFill>
              </a:rPr>
              <a:t>các</a:t>
            </a: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 err="1">
                <a:solidFill>
                  <a:srgbClr val="00B050"/>
                </a:solidFill>
              </a:rPr>
              <a:t>em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828800" y="336550"/>
            <a:ext cx="604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TRÒ CHƠI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* </a:t>
            </a:r>
            <a:r>
              <a:rPr lang="en-US" sz="3200" b="1" dirty="0" err="1">
                <a:solidFill>
                  <a:srgbClr val="00B050"/>
                </a:solidFill>
              </a:rPr>
              <a:t>Chọn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đáp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án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đúng</a:t>
            </a:r>
            <a:endParaRPr lang="en-US" sz="3200" b="1" dirty="0">
              <a:solidFill>
                <a:srgbClr val="00B05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*</a:t>
            </a:r>
            <a:r>
              <a:rPr lang="en-US" sz="3200" b="1" dirty="0" err="1">
                <a:solidFill>
                  <a:srgbClr val="00B050"/>
                </a:solidFill>
              </a:rPr>
              <a:t>Luật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chơi</a:t>
            </a:r>
            <a:r>
              <a:rPr lang="en-US" sz="3200" b="1" dirty="0">
                <a:solidFill>
                  <a:srgbClr val="00B050"/>
                </a:solidFill>
              </a:rPr>
              <a:t>: </a:t>
            </a:r>
            <a:r>
              <a:rPr lang="en-US" sz="3200" b="1" dirty="0" err="1">
                <a:solidFill>
                  <a:srgbClr val="00B050"/>
                </a:solidFill>
              </a:rPr>
              <a:t>Mỗi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câu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có</a:t>
            </a:r>
            <a:r>
              <a:rPr lang="en-US" sz="3200" b="1" dirty="0">
                <a:solidFill>
                  <a:srgbClr val="00B050"/>
                </a:solidFill>
              </a:rPr>
              <a:t> 2 </a:t>
            </a:r>
            <a:r>
              <a:rPr lang="en-US" sz="3200" b="1" dirty="0" err="1">
                <a:solidFill>
                  <a:srgbClr val="00B050"/>
                </a:solidFill>
              </a:rPr>
              <a:t>lựa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chọn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r>
              <a:rPr lang="en-US" sz="3200" b="1" dirty="0" err="1">
                <a:solidFill>
                  <a:srgbClr val="00B050"/>
                </a:solidFill>
              </a:rPr>
              <a:t>em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hãy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đọc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kĩ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và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chọn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cho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mình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một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đáp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án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đúng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10" action="ppaction://hlinksldjump"/>
          </p:cNvPr>
          <p:cNvSpPr/>
          <p:nvPr/>
        </p:nvSpPr>
        <p:spPr>
          <a:xfrm>
            <a:off x="55419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31453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5419" y="-17145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5419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5287819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235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347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459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571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683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95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907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19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011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12352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4" name="Chuc mung con rat gi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2063750"/>
            <a:ext cx="812800" cy="8128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2800" y="1860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9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6181" y="-17145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52785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6619" y="1690007"/>
            <a:ext cx="812800" cy="812800"/>
          </a:xfrm>
          <a:prstGeom prst="rect">
            <a:avLst/>
          </a:prstGeom>
        </p:spPr>
      </p:pic>
      <p:pic>
        <p:nvPicPr>
          <p:cNvPr id="4" name="Tieng vo tay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202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-91979" y="96038"/>
            <a:ext cx="9042400" cy="1334709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1844827"/>
            <a:ext cx="4322619" cy="2047723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876800" y="1844827"/>
            <a:ext cx="4211781" cy="2047724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74067" y="2352826"/>
            <a:ext cx="812800" cy="8128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2104" y="21030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6181" y="-1732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0; 1; 2; 3; 4; 5; 6; 7; 8; 9;…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52785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2165350"/>
            <a:ext cx="812800" cy="8128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6619" y="22669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0" y="114012"/>
            <a:ext cx="9042400" cy="2070676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0     1     2    3    4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ctr">
              <a:buFontTx/>
              <a:buChar char="-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52785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93515" y="590550"/>
            <a:ext cx="52832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2366" y="474518"/>
            <a:ext cx="0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7660" y="474518"/>
            <a:ext cx="0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71800" y="488950"/>
            <a:ext cx="0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9000" y="488950"/>
            <a:ext cx="0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23915" y="474518"/>
            <a:ext cx="0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01304" y="2304929"/>
            <a:ext cx="812800" cy="812800"/>
          </a:xfrm>
          <a:prstGeom prst="rect">
            <a:avLst/>
          </a:prstGeom>
        </p:spPr>
      </p:pic>
      <p:pic>
        <p:nvPicPr>
          <p:cNvPr id="13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22542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-40794" y="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52785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2800" y="2266950"/>
            <a:ext cx="812800" cy="8128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82924" y="23141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46181" y="440055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439063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0" y="100689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7863 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;7836 ;6863 ;6836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61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5278581" y="226695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455295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7200" y="1032026"/>
            <a:ext cx="812800" cy="8128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6619" y="2285089"/>
            <a:ext cx="812800" cy="8128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65172" y="22850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597</Words>
  <Application>Microsoft Office PowerPoint</Application>
  <PresentationFormat>On-screen Show (16:9)</PresentationFormat>
  <Paragraphs>150</Paragraphs>
  <Slides>14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HP001 Kieu 2 5H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duong hang</cp:lastModifiedBy>
  <cp:revision>70</cp:revision>
  <dcterms:created xsi:type="dcterms:W3CDTF">2018-01-11T15:19:09Z</dcterms:created>
  <dcterms:modified xsi:type="dcterms:W3CDTF">2021-09-27T02:29:07Z</dcterms:modified>
</cp:coreProperties>
</file>