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</p:sldMasterIdLst>
  <p:notesMasterIdLst>
    <p:notesMasterId r:id="rId24"/>
  </p:notesMasterIdLst>
  <p:sldIdLst>
    <p:sldId id="256" r:id="rId7"/>
    <p:sldId id="257" r:id="rId8"/>
    <p:sldId id="266" r:id="rId9"/>
    <p:sldId id="281" r:id="rId10"/>
    <p:sldId id="286" r:id="rId11"/>
    <p:sldId id="268" r:id="rId12"/>
    <p:sldId id="262" r:id="rId13"/>
    <p:sldId id="275" r:id="rId14"/>
    <p:sldId id="272" r:id="rId15"/>
    <p:sldId id="260" r:id="rId16"/>
    <p:sldId id="280" r:id="rId17"/>
    <p:sldId id="287" r:id="rId18"/>
    <p:sldId id="288" r:id="rId19"/>
    <p:sldId id="289" r:id="rId20"/>
    <p:sldId id="290" r:id="rId21"/>
    <p:sldId id="291" r:id="rId22"/>
    <p:sldId id="284" r:id="rId23"/>
  </p:sldIdLst>
  <p:sldSz cx="12192000" cy="6858000"/>
  <p:notesSz cx="6858000" cy="9144000"/>
  <p:embeddedFontLst>
    <p:embeddedFont>
      <p:font typeface="UTM Habano" panose="02040603050506020204" pitchFamily="18" charset="0"/>
      <p:regular r:id="rId25"/>
    </p:embeddedFont>
    <p:embeddedFont>
      <p:font typeface="Tahoma" panose="020B0604030504040204" pitchFamily="34" charset="0"/>
      <p:regular r:id="rId26"/>
      <p:bold r:id="rId27"/>
    </p:embeddedFont>
    <p:embeddedFont>
      <p:font typeface="字体管家棉花糖" panose="020B0604020202020204" charset="-122"/>
      <p:regular r:id="rId28"/>
    </p:embeddedFont>
    <p:embeddedFont>
      <p:font typeface="SVN-Androgyne" panose="02040603050506020204" pitchFamily="18" charset="0"/>
      <p:regular r:id="rId29"/>
    </p:embeddedFont>
    <p:embeddedFont>
      <p:font typeface="SVN-Lobster" panose="02040603050506020204" pitchFamily="18" charset="0"/>
      <p:regular r:id="rId30"/>
    </p:embeddedFont>
    <p:embeddedFont>
      <p:font typeface="SimSun" panose="02010600030101010101" pitchFamily="2" charset="-122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UVF ChefScript Pro" panose="03060702040507070403" pitchFamily="66" charset="0"/>
      <p:regular r:id="rId36"/>
    </p:embeddedFont>
    <p:embeddedFont>
      <p:font typeface="#9Slide03 AmpleSoft Bold" panose="02000000000000000000" pitchFamily="2" charset="0"/>
      <p:regular r:id="rId37"/>
    </p:embeddedFont>
    <p:embeddedFont>
      <p:font typeface="SVN-Franko" panose="02040603050506020204" pitchFamily="18" charset="0"/>
      <p:regular r:id="rId38"/>
    </p:embeddedFont>
    <p:embeddedFont>
      <p:font typeface="VNI-Times" pitchFamily="2" charset="0"/>
      <p:regular r:id="rId39"/>
      <p:bold r:id="rId40"/>
      <p:italic r:id="rId41"/>
      <p:boldItalic r:id="rId42"/>
    </p:embeddedFont>
    <p:embeddedFont>
      <p:font typeface="UTM Cookies" panose="02040603050506020204" pitchFamily="18" charset="0"/>
      <p:regular r:id="rId43"/>
    </p:embeddedFont>
    <p:embeddedFont>
      <p:font typeface="Calibri Light" panose="020F0302020204030204" pitchFamily="34" charset="0"/>
      <p:regular r:id="rId44"/>
      <p:italic r:id="rId45"/>
    </p:embeddedFont>
    <p:embeddedFont>
      <p:font typeface="UTM ViceroyJF" panose="02040603050506020204" pitchFamily="18" charset="0"/>
      <p:regular r:id="rId46"/>
    </p:embeddedFont>
    <p:embeddedFont>
      <p:font typeface="UTM Showcard" panose="02040603050506020204" pitchFamily="18" charset="0"/>
      <p:regular r:id="rId47"/>
    </p:embeddedFont>
  </p:embeddedFontLst>
  <p:custDataLst>
    <p:tags r:id="rId4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0DA5"/>
    <a:srgbClr val="119EBC"/>
    <a:srgbClr val="FEEF05"/>
    <a:srgbClr val="2E7E38"/>
    <a:srgbClr val="C8C8C8"/>
    <a:srgbClr val="FFE305"/>
    <a:srgbClr val="FFDE05"/>
    <a:srgbClr val="FFF473"/>
    <a:srgbClr val="81FFB4"/>
    <a:srgbClr val="FFEE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80" d="100"/>
          <a:sy n="80" d="100"/>
        </p:scale>
        <p:origin x="414" y="-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5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font" Target="fonts/font23.fntdata"/><Relationship Id="rId50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font" Target="fonts/font5.fntdata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tags" Target="tags/tag1.xml"/><Relationship Id="rId8" Type="http://schemas.openxmlformats.org/officeDocument/2006/relationships/slide" Target="slides/slide2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20" Type="http://schemas.openxmlformats.org/officeDocument/2006/relationships/slide" Target="slides/slide14.xml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2021/12/3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665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61065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22394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41550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2472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740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80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5640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4957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84785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83323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15434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4292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5548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5558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1764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9451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753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1274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1315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807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5735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6243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8253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482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5521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2450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0057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1952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8316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374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3563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0720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0987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9921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677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3702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6769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405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8320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545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5045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7361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1260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4954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9973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404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5103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8997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6675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17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5797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0814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5590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6329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9334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841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725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8605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1387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03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84050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95992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14262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5676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1242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73478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939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2021/12/3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33D9039-A109-47D3-9C4C-87AF8B5957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99"/>
          <a:stretch/>
        </p:blipFill>
        <p:spPr>
          <a:xfrm>
            <a:off x="-3699428" y="4229310"/>
            <a:ext cx="2112213" cy="2309602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0" y="0"/>
            <a:ext cx="12649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UVF ChefScript Pro" panose="03060702040507070403" pitchFamily="66" charset="0"/>
              </a:rPr>
              <a:t>MĂNG NON</a:t>
            </a:r>
            <a:endParaRPr lang="en-US" sz="2000">
              <a:solidFill>
                <a:schemeClr val="accent1">
                  <a:lumMod val="60000"/>
                  <a:lumOff val="40000"/>
                </a:schemeClr>
              </a:solidFill>
              <a:latin typeface="UVF ChefScript Pro" panose="03060702040507070403" pitchFamily="66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1178502" y="6538912"/>
            <a:ext cx="12649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UVF ChefScript Pro" panose="03060702040507070403" pitchFamily="66" charset="0"/>
              </a:rPr>
              <a:t>MĂNG NON</a:t>
            </a:r>
            <a:endParaRPr lang="en-US" sz="2000">
              <a:solidFill>
                <a:schemeClr val="accent1">
                  <a:lumMod val="60000"/>
                  <a:lumOff val="40000"/>
                </a:schemeClr>
              </a:solidFill>
              <a:latin typeface="UVF ChefScript Pro" panose="03060702040507070403" pitchFamily="66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TextBox 6"/>
          <p:cNvSpPr txBox="1"/>
          <p:nvPr userDrawn="1"/>
        </p:nvSpPr>
        <p:spPr>
          <a:xfrm>
            <a:off x="10183381" y="6488668"/>
            <a:ext cx="2080198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mtClean="0">
                <a:solidFill>
                  <a:srgbClr val="C90DA5"/>
                </a:solidFill>
                <a:latin typeface="UTM Habano" panose="02040603050506020204" pitchFamily="18" charset="0"/>
              </a:rPr>
              <a:t>MĂNG NON</a:t>
            </a:r>
            <a:endParaRPr lang="en-US">
              <a:solidFill>
                <a:srgbClr val="C90DA5"/>
              </a:solidFill>
              <a:latin typeface="UTM Haban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86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TextBox 6"/>
          <p:cNvSpPr txBox="1"/>
          <p:nvPr userDrawn="1"/>
        </p:nvSpPr>
        <p:spPr>
          <a:xfrm>
            <a:off x="10104551" y="6488668"/>
            <a:ext cx="2080198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mtClean="0">
                <a:solidFill>
                  <a:srgbClr val="C90DA5"/>
                </a:solidFill>
                <a:latin typeface="UTM Habano" panose="02040603050506020204" pitchFamily="18" charset="0"/>
              </a:rPr>
              <a:t>MĂNG NON</a:t>
            </a:r>
            <a:endParaRPr lang="en-US">
              <a:solidFill>
                <a:srgbClr val="C90DA5"/>
              </a:solidFill>
              <a:latin typeface="UTM Haban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830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TextBox 6"/>
          <p:cNvSpPr txBox="1"/>
          <p:nvPr userDrawn="1"/>
        </p:nvSpPr>
        <p:spPr>
          <a:xfrm>
            <a:off x="10104551" y="6488668"/>
            <a:ext cx="2080198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mtClean="0">
                <a:solidFill>
                  <a:srgbClr val="C90DA5"/>
                </a:solidFill>
                <a:latin typeface="UTM Habano" panose="02040603050506020204" pitchFamily="18" charset="0"/>
              </a:rPr>
              <a:t>MĂNG NON</a:t>
            </a:r>
            <a:endParaRPr lang="en-US">
              <a:solidFill>
                <a:srgbClr val="C90DA5"/>
              </a:solidFill>
              <a:latin typeface="UTM Haban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859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TextBox 6"/>
          <p:cNvSpPr txBox="1"/>
          <p:nvPr userDrawn="1"/>
        </p:nvSpPr>
        <p:spPr>
          <a:xfrm>
            <a:off x="10104551" y="6488668"/>
            <a:ext cx="2080198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mtClean="0">
                <a:solidFill>
                  <a:srgbClr val="C90DA5"/>
                </a:solidFill>
                <a:latin typeface="UTM Habano" panose="02040603050506020204" pitchFamily="18" charset="0"/>
              </a:rPr>
              <a:t>MĂNG NON</a:t>
            </a:r>
            <a:endParaRPr lang="en-US">
              <a:solidFill>
                <a:srgbClr val="C90DA5"/>
              </a:solidFill>
              <a:latin typeface="UTM Haban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638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0104551" y="6488668"/>
            <a:ext cx="2080198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mtClean="0">
                <a:solidFill>
                  <a:srgbClr val="C90DA5"/>
                </a:solidFill>
                <a:latin typeface="UTM Habano" panose="02040603050506020204" pitchFamily="18" charset="0"/>
              </a:rPr>
              <a:t>MĂNG NON</a:t>
            </a:r>
            <a:endParaRPr lang="en-US">
              <a:solidFill>
                <a:srgbClr val="C90DA5"/>
              </a:solidFill>
              <a:latin typeface="UTM Haban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4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6.xml"/><Relationship Id="rId7" Type="http://schemas.openxmlformats.org/officeDocument/2006/relationships/image" Target="../media/image7.jpeg"/><Relationship Id="rId12" Type="http://schemas.openxmlformats.org/officeDocument/2006/relationships/image" Target="../media/image19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1.png"/><Relationship Id="rId4" Type="http://schemas.openxmlformats.org/officeDocument/2006/relationships/tags" Target="../tags/tag7.xml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7.jpeg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13.xml"/><Relationship Id="rId7" Type="http://schemas.openxmlformats.org/officeDocument/2006/relationships/slide" Target="slide14.xml"/><Relationship Id="rId12" Type="http://schemas.openxmlformats.org/officeDocument/2006/relationships/image" Target="../media/image28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13.xml"/><Relationship Id="rId11" Type="http://schemas.openxmlformats.org/officeDocument/2006/relationships/image" Target="../media/image27.gif"/><Relationship Id="rId5" Type="http://schemas.openxmlformats.org/officeDocument/2006/relationships/image" Target="../media/image25.png"/><Relationship Id="rId10" Type="http://schemas.openxmlformats.org/officeDocument/2006/relationships/image" Target="../media/image26.gif"/><Relationship Id="rId4" Type="http://schemas.openxmlformats.org/officeDocument/2006/relationships/image" Target="../media/image24.png"/><Relationship Id="rId9" Type="http://schemas.openxmlformats.org/officeDocument/2006/relationships/slide" Target="slide16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microsoft.com/office/2007/relationships/hdphoto" Target="../media/hdphoto2.wdp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0" Type="http://schemas.microsoft.com/office/2007/relationships/hdphoto" Target="../media/hdphoto4.wdp"/><Relationship Id="rId4" Type="http://schemas.openxmlformats.org/officeDocument/2006/relationships/audio" Target="../media/audio3.wav"/><Relationship Id="rId9" Type="http://schemas.openxmlformats.org/officeDocument/2006/relationships/image" Target="../media/image32.png"/><Relationship Id="rId14" Type="http://schemas.openxmlformats.org/officeDocument/2006/relationships/slide" Target="slide1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6.png"/><Relationship Id="rId3" Type="http://schemas.openxmlformats.org/officeDocument/2006/relationships/audio" Target="../media/audio3.wav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microsoft.com/office/2007/relationships/hdphoto" Target="../media/hdphoto2.wdp"/><Relationship Id="rId11" Type="http://schemas.openxmlformats.org/officeDocument/2006/relationships/image" Target="../media/image35.png"/><Relationship Id="rId5" Type="http://schemas.openxmlformats.org/officeDocument/2006/relationships/image" Target="../media/image30.png"/><Relationship Id="rId10" Type="http://schemas.microsoft.com/office/2007/relationships/hdphoto" Target="../media/hdphoto4.wdp"/><Relationship Id="rId4" Type="http://schemas.openxmlformats.org/officeDocument/2006/relationships/audio" Target="../media/audio2.wav"/><Relationship Id="rId9" Type="http://schemas.openxmlformats.org/officeDocument/2006/relationships/image" Target="../media/image32.png"/><Relationship Id="rId14" Type="http://schemas.openxmlformats.org/officeDocument/2006/relationships/slide" Target="slide1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5.xml"/><Relationship Id="rId6" Type="http://schemas.microsoft.com/office/2007/relationships/hdphoto" Target="../media/hdphoto2.wdp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0" Type="http://schemas.microsoft.com/office/2007/relationships/hdphoto" Target="../media/hdphoto4.wdp"/><Relationship Id="rId4" Type="http://schemas.openxmlformats.org/officeDocument/2006/relationships/audio" Target="../media/audio3.wav"/><Relationship Id="rId9" Type="http://schemas.openxmlformats.org/officeDocument/2006/relationships/image" Target="../media/image32.png"/><Relationship Id="rId14" Type="http://schemas.openxmlformats.org/officeDocument/2006/relationships/slide" Target="slide12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slide" Target="slide12.xml"/><Relationship Id="rId3" Type="http://schemas.openxmlformats.org/officeDocument/2006/relationships/audio" Target="../media/audio3.wav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6.xml"/><Relationship Id="rId6" Type="http://schemas.microsoft.com/office/2007/relationships/hdphoto" Target="../media/hdphoto2.wdp"/><Relationship Id="rId11" Type="http://schemas.openxmlformats.org/officeDocument/2006/relationships/image" Target="../media/image35.png"/><Relationship Id="rId5" Type="http://schemas.openxmlformats.org/officeDocument/2006/relationships/image" Target="../media/image30.png"/><Relationship Id="rId10" Type="http://schemas.microsoft.com/office/2007/relationships/hdphoto" Target="../media/hdphoto4.wdp"/><Relationship Id="rId4" Type="http://schemas.openxmlformats.org/officeDocument/2006/relationships/audio" Target="../media/audio2.wav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5" Type="http://schemas.openxmlformats.org/officeDocument/2006/relationships/image" Target="../media/image17.png"/><Relationship Id="rId4" Type="http://schemas.openxmlformats.org/officeDocument/2006/relationships/image" Target="../media/image7.jpe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7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29" descr="8b0fccb2e21d61b25266c16d7d8224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0" y="0"/>
            <a:ext cx="4719320" cy="2864485"/>
          </a:xfrm>
          <a:prstGeom prst="rect">
            <a:avLst/>
          </a:prstGeom>
        </p:spPr>
      </p:pic>
      <p:pic>
        <p:nvPicPr>
          <p:cNvPr id="4" name="图片 3" descr="5c95d9be9ffa50fc92ed5552156a00c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054332" y="180304"/>
            <a:ext cx="8897261" cy="64738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11655" y="2962140"/>
            <a:ext cx="578261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smtClean="0"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UTM Cookies" panose="02040603050506020204" pitchFamily="18" charset="0"/>
              </a:rPr>
              <a:t>CHIA MỘT TÍCH </a:t>
            </a:r>
          </a:p>
          <a:p>
            <a:pPr algn="ctr"/>
            <a:r>
              <a:rPr lang="en-US" sz="6600" smtClean="0"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UTM Cookies" panose="02040603050506020204" pitchFamily="18" charset="0"/>
              </a:rPr>
              <a:t>CHO MỘT SỐ</a:t>
            </a:r>
            <a:endParaRPr lang="en-US" sz="6600">
              <a:solidFill>
                <a:schemeClr val="accent5">
                  <a:lumMod val="75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reflection blurRad="6350" stA="50000" endA="300" endPos="50000" dist="29997" dir="5400000" sy="-10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16709" y="1647017"/>
            <a:ext cx="24212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UTM ViceroyJF" panose="02040603050506020204" pitchFamily="18" charset="0"/>
              </a:rPr>
              <a:t>Toán</a:t>
            </a:r>
            <a:endParaRPr lang="en-US" sz="7200" b="1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  <a:reflection blurRad="6350" stA="60000" endA="900" endPos="58000" dir="5400000" sy="-100000" algn="bl" rotWithShape="0"/>
              </a:effectLst>
              <a:latin typeface="UTM ViceroyJF" panose="0204060305050602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33D9039-A109-47D3-9C4C-87AF8B59578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99"/>
          <a:stretch/>
        </p:blipFill>
        <p:spPr>
          <a:xfrm>
            <a:off x="-346628" y="-326422"/>
            <a:ext cx="2112213" cy="23096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云形 8"/>
          <p:cNvSpPr/>
          <p:nvPr/>
        </p:nvSpPr>
        <p:spPr>
          <a:xfrm>
            <a:off x="727477" y="81784"/>
            <a:ext cx="6589019" cy="1287214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rgbClr val="A0D4E1">
                <a:alpha val="6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f7d30ea4b628d33971365e72821aa1c5"/>
          <p:cNvPicPr>
            <a:picLocks noChangeAspect="1"/>
          </p:cNvPicPr>
          <p:nvPr/>
        </p:nvPicPr>
        <p:blipFill>
          <a:blip r:embed="rId8"/>
          <a:srcRect l="16885" t="7870" r="18795" b="24954"/>
          <a:stretch>
            <a:fillRect/>
          </a:stretch>
        </p:blipFill>
        <p:spPr>
          <a:xfrm>
            <a:off x="409209" y="179772"/>
            <a:ext cx="965200" cy="1009015"/>
          </a:xfrm>
          <a:prstGeom prst="rect">
            <a:avLst/>
          </a:prstGeom>
        </p:spPr>
      </p:pic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9"/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sp>
        <p:nvSpPr>
          <p:cNvPr id="24" name="任意多边形 58"/>
          <p:cNvSpPr/>
          <p:nvPr>
            <p:custDataLst>
              <p:tags r:id="rId1"/>
            </p:custDataLst>
          </p:nvPr>
        </p:nvSpPr>
        <p:spPr>
          <a:xfrm rot="20507589">
            <a:off x="3490083" y="3459641"/>
            <a:ext cx="1545388" cy="513698"/>
          </a:xfrm>
          <a:custGeom>
            <a:avLst/>
            <a:gdLst>
              <a:gd name="connsiteX0" fmla="*/ 317683 w 1400344"/>
              <a:gd name="connsiteY0" fmla="*/ 81752 h 567353"/>
              <a:gd name="connsiteX1" fmla="*/ 322816 w 1400344"/>
              <a:gd name="connsiteY1" fmla="*/ 495875 h 567353"/>
              <a:gd name="connsiteX2" fmla="*/ 74279 w 1400344"/>
              <a:gd name="connsiteY2" fmla="*/ 430276 h 567353"/>
              <a:gd name="connsiteX3" fmla="*/ 69314 w 1400344"/>
              <a:gd name="connsiteY3" fmla="*/ 151974 h 567353"/>
              <a:gd name="connsiteX4" fmla="*/ 317683 w 1400344"/>
              <a:gd name="connsiteY4" fmla="*/ 81752 h 567353"/>
              <a:gd name="connsiteX5" fmla="*/ 1174072 w 1400344"/>
              <a:gd name="connsiteY5" fmla="*/ 62263 h 567353"/>
              <a:gd name="connsiteX6" fmla="*/ 1248834 w 1400344"/>
              <a:gd name="connsiteY6" fmla="*/ 95765 h 567353"/>
              <a:gd name="connsiteX7" fmla="*/ 1400121 w 1400344"/>
              <a:gd name="connsiteY7" fmla="*/ 276187 h 567353"/>
              <a:gd name="connsiteX8" fmla="*/ 894166 w 1400344"/>
              <a:gd name="connsiteY8" fmla="*/ 563703 h 567353"/>
              <a:gd name="connsiteX9" fmla="*/ 481632 w 1400344"/>
              <a:gd name="connsiteY9" fmla="*/ 525251 h 567353"/>
              <a:gd name="connsiteX10" fmla="*/ 469517 w 1400344"/>
              <a:gd name="connsiteY10" fmla="*/ 45513 h 567353"/>
              <a:gd name="connsiteX11" fmla="*/ 886600 w 1400344"/>
              <a:gd name="connsiteY11" fmla="*/ 3149 h 567353"/>
              <a:gd name="connsiteX12" fmla="*/ 1174072 w 1400344"/>
              <a:gd name="connsiteY12" fmla="*/ 62263 h 567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00344" h="567353">
                <a:moveTo>
                  <a:pt x="317683" y="81752"/>
                </a:moveTo>
                <a:lnTo>
                  <a:pt x="322816" y="495875"/>
                </a:lnTo>
                <a:cubicBezTo>
                  <a:pt x="230404" y="505728"/>
                  <a:pt x="137378" y="481175"/>
                  <a:pt x="74279" y="430276"/>
                </a:cubicBezTo>
                <a:cubicBezTo>
                  <a:pt x="-22831" y="351943"/>
                  <a:pt x="-24968" y="232175"/>
                  <a:pt x="69314" y="151974"/>
                </a:cubicBezTo>
                <a:cubicBezTo>
                  <a:pt x="131104" y="99411"/>
                  <a:pt x="224244" y="73077"/>
                  <a:pt x="317683" y="81752"/>
                </a:cubicBezTo>
                <a:close/>
                <a:moveTo>
                  <a:pt x="1174072" y="62263"/>
                </a:moveTo>
                <a:cubicBezTo>
                  <a:pt x="1201013" y="72422"/>
                  <a:pt x="1226022" y="83636"/>
                  <a:pt x="1248834" y="95765"/>
                </a:cubicBezTo>
                <a:cubicBezTo>
                  <a:pt x="1340081" y="144281"/>
                  <a:pt x="1396170" y="207431"/>
                  <a:pt x="1400121" y="276187"/>
                </a:cubicBezTo>
                <a:cubicBezTo>
                  <a:pt x="1408277" y="418141"/>
                  <a:pt x="1192082" y="540997"/>
                  <a:pt x="894166" y="563703"/>
                </a:cubicBezTo>
                <a:cubicBezTo>
                  <a:pt x="751334" y="574589"/>
                  <a:pt x="604912" y="560941"/>
                  <a:pt x="481632" y="525251"/>
                </a:cubicBezTo>
                <a:lnTo>
                  <a:pt x="469517" y="45513"/>
                </a:lnTo>
                <a:cubicBezTo>
                  <a:pt x="592889" y="7940"/>
                  <a:pt x="741213" y="-7126"/>
                  <a:pt x="886600" y="3149"/>
                </a:cubicBezTo>
                <a:cubicBezTo>
                  <a:pt x="995037" y="10814"/>
                  <a:pt x="1093249" y="31788"/>
                  <a:pt x="1174072" y="62263"/>
                </a:cubicBezTo>
                <a:close/>
              </a:path>
            </a:pathLst>
          </a:custGeom>
          <a:solidFill>
            <a:srgbClr val="FEEF0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96000" tIns="0" rIns="0" bIns="0" rtlCol="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solidFill>
                <a:srgbClr val="2E7E38"/>
              </a:solidFill>
              <a:latin typeface="字体管家棉花糖" panose="00020600040101010101" charset="-122"/>
              <a:ea typeface="字体管家棉花糖" panose="00020600040101010101" charset="-122"/>
              <a:cs typeface="+mj-cs"/>
              <a:sym typeface="Arial" panose="020B0604020202020204" pitchFamily="34" charset="0"/>
            </a:endParaRPr>
          </a:p>
        </p:txBody>
      </p:sp>
      <p:sp>
        <p:nvSpPr>
          <p:cNvPr id="25" name="任意多边形 59"/>
          <p:cNvSpPr/>
          <p:nvPr>
            <p:custDataLst>
              <p:tags r:id="rId2"/>
            </p:custDataLst>
          </p:nvPr>
        </p:nvSpPr>
        <p:spPr>
          <a:xfrm rot="20507589">
            <a:off x="3568878" y="2527522"/>
            <a:ext cx="1493311" cy="506464"/>
          </a:xfrm>
          <a:custGeom>
            <a:avLst/>
            <a:gdLst>
              <a:gd name="connsiteX0" fmla="*/ 317683 w 1400345"/>
              <a:gd name="connsiteY0" fmla="*/ 81752 h 567353"/>
              <a:gd name="connsiteX1" fmla="*/ 322816 w 1400345"/>
              <a:gd name="connsiteY1" fmla="*/ 495875 h 567353"/>
              <a:gd name="connsiteX2" fmla="*/ 74279 w 1400345"/>
              <a:gd name="connsiteY2" fmla="*/ 430277 h 567353"/>
              <a:gd name="connsiteX3" fmla="*/ 69314 w 1400345"/>
              <a:gd name="connsiteY3" fmla="*/ 151974 h 567353"/>
              <a:gd name="connsiteX4" fmla="*/ 317683 w 1400345"/>
              <a:gd name="connsiteY4" fmla="*/ 81752 h 567353"/>
              <a:gd name="connsiteX5" fmla="*/ 1174072 w 1400345"/>
              <a:gd name="connsiteY5" fmla="*/ 62263 h 567353"/>
              <a:gd name="connsiteX6" fmla="*/ 1248834 w 1400345"/>
              <a:gd name="connsiteY6" fmla="*/ 95765 h 567353"/>
              <a:gd name="connsiteX7" fmla="*/ 1400122 w 1400345"/>
              <a:gd name="connsiteY7" fmla="*/ 276187 h 567353"/>
              <a:gd name="connsiteX8" fmla="*/ 894166 w 1400345"/>
              <a:gd name="connsiteY8" fmla="*/ 563703 h 567353"/>
              <a:gd name="connsiteX9" fmla="*/ 481632 w 1400345"/>
              <a:gd name="connsiteY9" fmla="*/ 525251 h 567353"/>
              <a:gd name="connsiteX10" fmla="*/ 469517 w 1400345"/>
              <a:gd name="connsiteY10" fmla="*/ 45512 h 567353"/>
              <a:gd name="connsiteX11" fmla="*/ 886600 w 1400345"/>
              <a:gd name="connsiteY11" fmla="*/ 3149 h 567353"/>
              <a:gd name="connsiteX12" fmla="*/ 1174072 w 1400345"/>
              <a:gd name="connsiteY12" fmla="*/ 62263 h 567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00345" h="567353">
                <a:moveTo>
                  <a:pt x="317683" y="81752"/>
                </a:moveTo>
                <a:lnTo>
                  <a:pt x="322816" y="495875"/>
                </a:lnTo>
                <a:cubicBezTo>
                  <a:pt x="230404" y="505728"/>
                  <a:pt x="137378" y="481176"/>
                  <a:pt x="74279" y="430277"/>
                </a:cubicBezTo>
                <a:cubicBezTo>
                  <a:pt x="-22831" y="351942"/>
                  <a:pt x="-24968" y="232174"/>
                  <a:pt x="69314" y="151974"/>
                </a:cubicBezTo>
                <a:cubicBezTo>
                  <a:pt x="131104" y="99411"/>
                  <a:pt x="224244" y="73077"/>
                  <a:pt x="317683" y="81752"/>
                </a:cubicBezTo>
                <a:close/>
                <a:moveTo>
                  <a:pt x="1174072" y="62263"/>
                </a:moveTo>
                <a:cubicBezTo>
                  <a:pt x="1201013" y="72422"/>
                  <a:pt x="1226022" y="83636"/>
                  <a:pt x="1248834" y="95765"/>
                </a:cubicBezTo>
                <a:cubicBezTo>
                  <a:pt x="1340081" y="144281"/>
                  <a:pt x="1396170" y="207431"/>
                  <a:pt x="1400122" y="276187"/>
                </a:cubicBezTo>
                <a:cubicBezTo>
                  <a:pt x="1408278" y="418140"/>
                  <a:pt x="1192082" y="540997"/>
                  <a:pt x="894166" y="563703"/>
                </a:cubicBezTo>
                <a:cubicBezTo>
                  <a:pt x="751334" y="574589"/>
                  <a:pt x="604912" y="560941"/>
                  <a:pt x="481632" y="525251"/>
                </a:cubicBezTo>
                <a:lnTo>
                  <a:pt x="469517" y="45512"/>
                </a:lnTo>
                <a:cubicBezTo>
                  <a:pt x="592889" y="7940"/>
                  <a:pt x="741213" y="-7126"/>
                  <a:pt x="886600" y="3149"/>
                </a:cubicBezTo>
                <a:cubicBezTo>
                  <a:pt x="995037" y="10814"/>
                  <a:pt x="1093249" y="31788"/>
                  <a:pt x="1174072" y="62263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96000" tIns="0" rIns="0" bIns="0" rtlCol="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solidFill>
                <a:schemeClr val="bg1"/>
              </a:solidFill>
              <a:latin typeface="字体管家棉花糖" panose="00020600040101010101" charset="-122"/>
              <a:ea typeface="字体管家棉花糖" panose="00020600040101010101" charset="-122"/>
              <a:cs typeface="+mj-cs"/>
              <a:sym typeface="Arial" panose="020B0604020202020204" pitchFamily="34" charset="0"/>
            </a:endParaRPr>
          </a:p>
        </p:txBody>
      </p:sp>
      <p:sp>
        <p:nvSpPr>
          <p:cNvPr id="27" name="Text Box 12"/>
          <p:cNvSpPr txBox="1">
            <a:spLocks noChangeArrowheads="1"/>
          </p:cNvSpPr>
          <p:nvPr/>
        </p:nvSpPr>
        <p:spPr bwMode="auto">
          <a:xfrm>
            <a:off x="1415168" y="433496"/>
            <a:ext cx="5181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  <a:r>
              <a:rPr lang="en-US" alt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Tính bằng hai cách</a:t>
            </a:r>
            <a:endParaRPr lang="en-US" altLang="en-US" sz="32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矩形 6"/>
          <p:cNvSpPr/>
          <p:nvPr/>
        </p:nvSpPr>
        <p:spPr>
          <a:xfrm>
            <a:off x="5323243" y="1333163"/>
            <a:ext cx="3308034" cy="778510"/>
          </a:xfrm>
          <a:prstGeom prst="rect">
            <a:avLst/>
          </a:prstGeom>
          <a:solidFill>
            <a:srgbClr val="FFF473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>
                <a:solidFill>
                  <a:schemeClr val="accent6">
                    <a:lumMod val="75000"/>
                  </a:schemeClr>
                </a:solidFill>
                <a:latin typeface="字体管家棉花糖" panose="00020600040101010101" charset="-122"/>
                <a:ea typeface="字体管家棉花糖" panose="00020600040101010101" charset="-122"/>
                <a:sym typeface="+mn-ea"/>
              </a:rPr>
              <a:t>     </a:t>
            </a:r>
            <a:endParaRPr lang="zh-CN" altLang="en-US" sz="2000">
              <a:solidFill>
                <a:schemeClr val="tx1"/>
              </a:solidFill>
              <a:latin typeface="字体管家棉花糖" panose="00020600040101010101" charset="-122"/>
              <a:ea typeface="字体管家棉花糖" panose="00020600040101010101" charset="-122"/>
              <a:sym typeface="+mn-ea"/>
            </a:endParaRPr>
          </a:p>
        </p:txBody>
      </p:sp>
      <p:sp>
        <p:nvSpPr>
          <p:cNvPr id="29" name="矩形 7"/>
          <p:cNvSpPr/>
          <p:nvPr/>
        </p:nvSpPr>
        <p:spPr>
          <a:xfrm>
            <a:off x="5315848" y="1331390"/>
            <a:ext cx="836869" cy="777875"/>
          </a:xfrm>
          <a:prstGeom prst="rect">
            <a:avLst/>
          </a:prstGeom>
          <a:solidFill>
            <a:srgbClr val="FFE3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 2050"/>
          <p:cNvSpPr/>
          <p:nvPr/>
        </p:nvSpPr>
        <p:spPr bwMode="auto">
          <a:xfrm>
            <a:off x="5468334" y="1404605"/>
            <a:ext cx="532562" cy="607695"/>
          </a:xfrm>
          <a:custGeom>
            <a:avLst/>
            <a:gdLst>
              <a:gd name="T0" fmla="*/ 1054621 w 5074"/>
              <a:gd name="T1" fmla="*/ 447065 h 4720"/>
              <a:gd name="T2" fmla="*/ 1147355 w 5074"/>
              <a:gd name="T3" fmla="*/ 366736 h 4720"/>
              <a:gd name="T4" fmla="*/ 1187528 w 5074"/>
              <a:gd name="T5" fmla="*/ 246993 h 4720"/>
              <a:gd name="T6" fmla="*/ 1164626 w 5074"/>
              <a:gd name="T7" fmla="*/ 133256 h 4720"/>
              <a:gd name="T8" fmla="*/ 1083905 w 5074"/>
              <a:gd name="T9" fmla="*/ 40540 h 4720"/>
              <a:gd name="T10" fmla="*/ 964890 w 5074"/>
              <a:gd name="T11" fmla="*/ 375 h 4720"/>
              <a:gd name="T12" fmla="*/ 850755 w 5074"/>
              <a:gd name="T13" fmla="*/ 23273 h 4720"/>
              <a:gd name="T14" fmla="*/ 757269 w 5074"/>
              <a:gd name="T15" fmla="*/ 103977 h 4720"/>
              <a:gd name="T16" fmla="*/ 717472 w 5074"/>
              <a:gd name="T17" fmla="*/ 222969 h 4720"/>
              <a:gd name="T18" fmla="*/ 739999 w 5074"/>
              <a:gd name="T19" fmla="*/ 337082 h 4720"/>
              <a:gd name="T20" fmla="*/ 820719 w 5074"/>
              <a:gd name="T21" fmla="*/ 430173 h 4720"/>
              <a:gd name="T22" fmla="*/ 940486 w 5074"/>
              <a:gd name="T23" fmla="*/ 470338 h 4720"/>
              <a:gd name="T24" fmla="*/ 154307 w 5074"/>
              <a:gd name="T25" fmla="*/ 400144 h 4720"/>
              <a:gd name="T26" fmla="*/ 53688 w 5074"/>
              <a:gd name="T27" fmla="*/ 471464 h 4720"/>
              <a:gd name="T28" fmla="*/ 3004 w 5074"/>
              <a:gd name="T29" fmla="*/ 585576 h 4720"/>
              <a:gd name="T30" fmla="*/ 14267 w 5074"/>
              <a:gd name="T31" fmla="*/ 701941 h 4720"/>
              <a:gd name="T32" fmla="*/ 85601 w 5074"/>
              <a:gd name="T33" fmla="*/ 802915 h 4720"/>
              <a:gd name="T34" fmla="*/ 199360 w 5074"/>
              <a:gd name="T35" fmla="*/ 853965 h 4720"/>
              <a:gd name="T36" fmla="*/ 316499 w 5074"/>
              <a:gd name="T37" fmla="*/ 842329 h 4720"/>
              <a:gd name="T38" fmla="*/ 416742 w 5074"/>
              <a:gd name="T39" fmla="*/ 771009 h 4720"/>
              <a:gd name="T40" fmla="*/ 467803 w 5074"/>
              <a:gd name="T41" fmla="*/ 656896 h 4720"/>
              <a:gd name="T42" fmla="*/ 456164 w 5074"/>
              <a:gd name="T43" fmla="*/ 540532 h 4720"/>
              <a:gd name="T44" fmla="*/ 384830 w 5074"/>
              <a:gd name="T45" fmla="*/ 439933 h 4720"/>
              <a:gd name="T46" fmla="*/ 271070 w 5074"/>
              <a:gd name="T47" fmla="*/ 388883 h 4720"/>
              <a:gd name="T48" fmla="*/ 883418 w 5074"/>
              <a:gd name="T49" fmla="*/ 688803 h 4720"/>
              <a:gd name="T50" fmla="*/ 740750 w 5074"/>
              <a:gd name="T51" fmla="*/ 727090 h 4720"/>
              <a:gd name="T52" fmla="*/ 616854 w 5074"/>
              <a:gd name="T53" fmla="*/ 799912 h 4720"/>
              <a:gd name="T54" fmla="*/ 516610 w 5074"/>
              <a:gd name="T55" fmla="*/ 902763 h 4720"/>
              <a:gd name="T56" fmla="*/ 446402 w 5074"/>
              <a:gd name="T57" fmla="*/ 1028887 h 4720"/>
              <a:gd name="T58" fmla="*/ 411486 w 5074"/>
              <a:gd name="T59" fmla="*/ 1172278 h 4720"/>
              <a:gd name="T60" fmla="*/ 414865 w 5074"/>
              <a:gd name="T61" fmla="*/ 1310790 h 4720"/>
              <a:gd name="T62" fmla="*/ 456539 w 5074"/>
              <a:gd name="T63" fmla="*/ 1451553 h 4720"/>
              <a:gd name="T64" fmla="*/ 532754 w 5074"/>
              <a:gd name="T65" fmla="*/ 1573923 h 4720"/>
              <a:gd name="T66" fmla="*/ 637503 w 5074"/>
              <a:gd name="T67" fmla="*/ 1671519 h 4720"/>
              <a:gd name="T68" fmla="*/ 765529 w 5074"/>
              <a:gd name="T69" fmla="*/ 1738711 h 4720"/>
              <a:gd name="T70" fmla="*/ 910450 w 5074"/>
              <a:gd name="T71" fmla="*/ 1769866 h 4720"/>
              <a:gd name="T72" fmla="*/ 1048614 w 5074"/>
              <a:gd name="T73" fmla="*/ 1763110 h 4720"/>
              <a:gd name="T74" fmla="*/ 1187903 w 5074"/>
              <a:gd name="T75" fmla="*/ 1718065 h 4720"/>
              <a:gd name="T76" fmla="*/ 1308045 w 5074"/>
              <a:gd name="T77" fmla="*/ 1638862 h 4720"/>
              <a:gd name="T78" fmla="*/ 1403408 w 5074"/>
              <a:gd name="T79" fmla="*/ 1532257 h 4720"/>
              <a:gd name="T80" fmla="*/ 1467608 w 5074"/>
              <a:gd name="T81" fmla="*/ 1402380 h 4720"/>
              <a:gd name="T82" fmla="*/ 1495391 w 5074"/>
              <a:gd name="T83" fmla="*/ 1255986 h 4720"/>
              <a:gd name="T84" fmla="*/ 1485254 w 5074"/>
              <a:gd name="T85" fmla="*/ 1118600 h 4720"/>
              <a:gd name="T86" fmla="*/ 1436447 w 5074"/>
              <a:gd name="T87" fmla="*/ 980465 h 4720"/>
              <a:gd name="T88" fmla="*/ 1354975 w 5074"/>
              <a:gd name="T89" fmla="*/ 862599 h 4720"/>
              <a:gd name="T90" fmla="*/ 1245346 w 5074"/>
              <a:gd name="T91" fmla="*/ 770258 h 4720"/>
              <a:gd name="T92" fmla="*/ 1114316 w 5074"/>
              <a:gd name="T93" fmla="*/ 709073 h 4720"/>
              <a:gd name="T94" fmla="*/ 966767 w 5074"/>
              <a:gd name="T95" fmla="*/ 684674 h 4720"/>
              <a:gd name="T96" fmla="*/ 1588877 w 5074"/>
              <a:gd name="T97" fmla="*/ 400144 h 4720"/>
              <a:gd name="T98" fmla="*/ 1487882 w 5074"/>
              <a:gd name="T99" fmla="*/ 471464 h 4720"/>
              <a:gd name="T100" fmla="*/ 1437573 w 5074"/>
              <a:gd name="T101" fmla="*/ 585576 h 4720"/>
              <a:gd name="T102" fmla="*/ 1448836 w 5074"/>
              <a:gd name="T103" fmla="*/ 701941 h 4720"/>
              <a:gd name="T104" fmla="*/ 1520170 w 5074"/>
              <a:gd name="T105" fmla="*/ 802915 h 4720"/>
              <a:gd name="T106" fmla="*/ 1633930 w 5074"/>
              <a:gd name="T107" fmla="*/ 853965 h 4720"/>
              <a:gd name="T108" fmla="*/ 1750317 w 5074"/>
              <a:gd name="T109" fmla="*/ 842329 h 4720"/>
              <a:gd name="T110" fmla="*/ 1850936 w 5074"/>
              <a:gd name="T111" fmla="*/ 771009 h 4720"/>
              <a:gd name="T112" fmla="*/ 1902372 w 5074"/>
              <a:gd name="T113" fmla="*/ 656896 h 4720"/>
              <a:gd name="T114" fmla="*/ 1890733 w 5074"/>
              <a:gd name="T115" fmla="*/ 540532 h 4720"/>
              <a:gd name="T116" fmla="*/ 1819399 w 5074"/>
              <a:gd name="T117" fmla="*/ 439933 h 4720"/>
              <a:gd name="T118" fmla="*/ 1705264 w 5074"/>
              <a:gd name="T119" fmla="*/ 388883 h 4720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5074" h="4720">
                <a:moveTo>
                  <a:pt x="2537" y="1253"/>
                </a:moveTo>
                <a:lnTo>
                  <a:pt x="2537" y="1253"/>
                </a:lnTo>
                <a:lnTo>
                  <a:pt x="2570" y="1253"/>
                </a:lnTo>
                <a:lnTo>
                  <a:pt x="2600" y="1250"/>
                </a:lnTo>
                <a:lnTo>
                  <a:pt x="2632" y="1245"/>
                </a:lnTo>
                <a:lnTo>
                  <a:pt x="2663" y="1240"/>
                </a:lnTo>
                <a:lnTo>
                  <a:pt x="2693" y="1233"/>
                </a:lnTo>
                <a:lnTo>
                  <a:pt x="2723" y="1224"/>
                </a:lnTo>
                <a:lnTo>
                  <a:pt x="2752" y="1215"/>
                </a:lnTo>
                <a:lnTo>
                  <a:pt x="2780" y="1203"/>
                </a:lnTo>
                <a:lnTo>
                  <a:pt x="2809" y="1191"/>
                </a:lnTo>
                <a:lnTo>
                  <a:pt x="2836" y="1178"/>
                </a:lnTo>
                <a:lnTo>
                  <a:pt x="2861" y="1162"/>
                </a:lnTo>
                <a:lnTo>
                  <a:pt x="2887" y="1146"/>
                </a:lnTo>
                <a:lnTo>
                  <a:pt x="2912" y="1129"/>
                </a:lnTo>
                <a:lnTo>
                  <a:pt x="2935" y="1110"/>
                </a:lnTo>
                <a:lnTo>
                  <a:pt x="2958" y="1089"/>
                </a:lnTo>
                <a:lnTo>
                  <a:pt x="2980" y="1070"/>
                </a:lnTo>
                <a:lnTo>
                  <a:pt x="3001" y="1048"/>
                </a:lnTo>
                <a:lnTo>
                  <a:pt x="3021" y="1025"/>
                </a:lnTo>
                <a:lnTo>
                  <a:pt x="3039" y="1001"/>
                </a:lnTo>
                <a:lnTo>
                  <a:pt x="3056" y="977"/>
                </a:lnTo>
                <a:lnTo>
                  <a:pt x="3072" y="951"/>
                </a:lnTo>
                <a:lnTo>
                  <a:pt x="3088" y="925"/>
                </a:lnTo>
                <a:lnTo>
                  <a:pt x="3102" y="898"/>
                </a:lnTo>
                <a:lnTo>
                  <a:pt x="3114" y="870"/>
                </a:lnTo>
                <a:lnTo>
                  <a:pt x="3125" y="842"/>
                </a:lnTo>
                <a:lnTo>
                  <a:pt x="3135" y="812"/>
                </a:lnTo>
                <a:lnTo>
                  <a:pt x="3143" y="783"/>
                </a:lnTo>
                <a:lnTo>
                  <a:pt x="3151" y="752"/>
                </a:lnTo>
                <a:lnTo>
                  <a:pt x="3156" y="722"/>
                </a:lnTo>
                <a:lnTo>
                  <a:pt x="3160" y="690"/>
                </a:lnTo>
                <a:lnTo>
                  <a:pt x="3163" y="658"/>
                </a:lnTo>
                <a:lnTo>
                  <a:pt x="3163" y="626"/>
                </a:lnTo>
                <a:lnTo>
                  <a:pt x="3163" y="594"/>
                </a:lnTo>
                <a:lnTo>
                  <a:pt x="3160" y="562"/>
                </a:lnTo>
                <a:lnTo>
                  <a:pt x="3156" y="531"/>
                </a:lnTo>
                <a:lnTo>
                  <a:pt x="3151" y="500"/>
                </a:lnTo>
                <a:lnTo>
                  <a:pt x="3143" y="469"/>
                </a:lnTo>
                <a:lnTo>
                  <a:pt x="3135" y="440"/>
                </a:lnTo>
                <a:lnTo>
                  <a:pt x="3125" y="412"/>
                </a:lnTo>
                <a:lnTo>
                  <a:pt x="3114" y="382"/>
                </a:lnTo>
                <a:lnTo>
                  <a:pt x="3102" y="355"/>
                </a:lnTo>
                <a:lnTo>
                  <a:pt x="3088" y="328"/>
                </a:lnTo>
                <a:lnTo>
                  <a:pt x="3072" y="301"/>
                </a:lnTo>
                <a:lnTo>
                  <a:pt x="3056" y="277"/>
                </a:lnTo>
                <a:lnTo>
                  <a:pt x="3039" y="252"/>
                </a:lnTo>
                <a:lnTo>
                  <a:pt x="3021" y="228"/>
                </a:lnTo>
                <a:lnTo>
                  <a:pt x="3001" y="206"/>
                </a:lnTo>
                <a:lnTo>
                  <a:pt x="2980" y="184"/>
                </a:lnTo>
                <a:lnTo>
                  <a:pt x="2958" y="163"/>
                </a:lnTo>
                <a:lnTo>
                  <a:pt x="2935" y="143"/>
                </a:lnTo>
                <a:lnTo>
                  <a:pt x="2912" y="125"/>
                </a:lnTo>
                <a:lnTo>
                  <a:pt x="2887" y="108"/>
                </a:lnTo>
                <a:lnTo>
                  <a:pt x="2861" y="90"/>
                </a:lnTo>
                <a:lnTo>
                  <a:pt x="2836" y="76"/>
                </a:lnTo>
                <a:lnTo>
                  <a:pt x="2809" y="62"/>
                </a:lnTo>
                <a:lnTo>
                  <a:pt x="2780" y="50"/>
                </a:lnTo>
                <a:lnTo>
                  <a:pt x="2752" y="38"/>
                </a:lnTo>
                <a:lnTo>
                  <a:pt x="2723" y="28"/>
                </a:lnTo>
                <a:lnTo>
                  <a:pt x="2693" y="21"/>
                </a:lnTo>
                <a:lnTo>
                  <a:pt x="2663" y="13"/>
                </a:lnTo>
                <a:lnTo>
                  <a:pt x="2632" y="7"/>
                </a:lnTo>
                <a:lnTo>
                  <a:pt x="2600" y="3"/>
                </a:lnTo>
                <a:lnTo>
                  <a:pt x="2570" y="1"/>
                </a:lnTo>
                <a:lnTo>
                  <a:pt x="2537" y="0"/>
                </a:lnTo>
                <a:lnTo>
                  <a:pt x="2505" y="1"/>
                </a:lnTo>
                <a:lnTo>
                  <a:pt x="2473" y="3"/>
                </a:lnTo>
                <a:lnTo>
                  <a:pt x="2441" y="7"/>
                </a:lnTo>
                <a:lnTo>
                  <a:pt x="2410" y="13"/>
                </a:lnTo>
                <a:lnTo>
                  <a:pt x="2380" y="21"/>
                </a:lnTo>
                <a:lnTo>
                  <a:pt x="2350" y="28"/>
                </a:lnTo>
                <a:lnTo>
                  <a:pt x="2321" y="38"/>
                </a:lnTo>
                <a:lnTo>
                  <a:pt x="2293" y="50"/>
                </a:lnTo>
                <a:lnTo>
                  <a:pt x="2266" y="62"/>
                </a:lnTo>
                <a:lnTo>
                  <a:pt x="2237" y="76"/>
                </a:lnTo>
                <a:lnTo>
                  <a:pt x="2212" y="90"/>
                </a:lnTo>
                <a:lnTo>
                  <a:pt x="2186" y="108"/>
                </a:lnTo>
                <a:lnTo>
                  <a:pt x="2161" y="125"/>
                </a:lnTo>
                <a:lnTo>
                  <a:pt x="2138" y="143"/>
                </a:lnTo>
                <a:lnTo>
                  <a:pt x="2115" y="163"/>
                </a:lnTo>
                <a:lnTo>
                  <a:pt x="2094" y="184"/>
                </a:lnTo>
                <a:lnTo>
                  <a:pt x="2073" y="206"/>
                </a:lnTo>
                <a:lnTo>
                  <a:pt x="2054" y="228"/>
                </a:lnTo>
                <a:lnTo>
                  <a:pt x="2035" y="252"/>
                </a:lnTo>
                <a:lnTo>
                  <a:pt x="2017" y="277"/>
                </a:lnTo>
                <a:lnTo>
                  <a:pt x="2001" y="301"/>
                </a:lnTo>
                <a:lnTo>
                  <a:pt x="1986" y="328"/>
                </a:lnTo>
                <a:lnTo>
                  <a:pt x="1971" y="355"/>
                </a:lnTo>
                <a:lnTo>
                  <a:pt x="1959" y="382"/>
                </a:lnTo>
                <a:lnTo>
                  <a:pt x="1948" y="412"/>
                </a:lnTo>
                <a:lnTo>
                  <a:pt x="1938" y="440"/>
                </a:lnTo>
                <a:lnTo>
                  <a:pt x="1930" y="469"/>
                </a:lnTo>
                <a:lnTo>
                  <a:pt x="1922" y="500"/>
                </a:lnTo>
                <a:lnTo>
                  <a:pt x="1918" y="531"/>
                </a:lnTo>
                <a:lnTo>
                  <a:pt x="1914" y="562"/>
                </a:lnTo>
                <a:lnTo>
                  <a:pt x="1911" y="594"/>
                </a:lnTo>
                <a:lnTo>
                  <a:pt x="1910" y="626"/>
                </a:lnTo>
                <a:lnTo>
                  <a:pt x="1911" y="658"/>
                </a:lnTo>
                <a:lnTo>
                  <a:pt x="1914" y="690"/>
                </a:lnTo>
                <a:lnTo>
                  <a:pt x="1918" y="722"/>
                </a:lnTo>
                <a:lnTo>
                  <a:pt x="1922" y="752"/>
                </a:lnTo>
                <a:lnTo>
                  <a:pt x="1930" y="783"/>
                </a:lnTo>
                <a:lnTo>
                  <a:pt x="1938" y="812"/>
                </a:lnTo>
                <a:lnTo>
                  <a:pt x="1948" y="842"/>
                </a:lnTo>
                <a:lnTo>
                  <a:pt x="1959" y="870"/>
                </a:lnTo>
                <a:lnTo>
                  <a:pt x="1971" y="898"/>
                </a:lnTo>
                <a:lnTo>
                  <a:pt x="1986" y="925"/>
                </a:lnTo>
                <a:lnTo>
                  <a:pt x="2001" y="951"/>
                </a:lnTo>
                <a:lnTo>
                  <a:pt x="2017" y="977"/>
                </a:lnTo>
                <a:lnTo>
                  <a:pt x="2035" y="1001"/>
                </a:lnTo>
                <a:lnTo>
                  <a:pt x="2054" y="1025"/>
                </a:lnTo>
                <a:lnTo>
                  <a:pt x="2073" y="1048"/>
                </a:lnTo>
                <a:lnTo>
                  <a:pt x="2094" y="1070"/>
                </a:lnTo>
                <a:lnTo>
                  <a:pt x="2115" y="1089"/>
                </a:lnTo>
                <a:lnTo>
                  <a:pt x="2138" y="1110"/>
                </a:lnTo>
                <a:lnTo>
                  <a:pt x="2161" y="1129"/>
                </a:lnTo>
                <a:lnTo>
                  <a:pt x="2186" y="1146"/>
                </a:lnTo>
                <a:lnTo>
                  <a:pt x="2212" y="1162"/>
                </a:lnTo>
                <a:lnTo>
                  <a:pt x="2237" y="1178"/>
                </a:lnTo>
                <a:lnTo>
                  <a:pt x="2266" y="1191"/>
                </a:lnTo>
                <a:lnTo>
                  <a:pt x="2293" y="1203"/>
                </a:lnTo>
                <a:lnTo>
                  <a:pt x="2321" y="1215"/>
                </a:lnTo>
                <a:lnTo>
                  <a:pt x="2350" y="1224"/>
                </a:lnTo>
                <a:lnTo>
                  <a:pt x="2380" y="1233"/>
                </a:lnTo>
                <a:lnTo>
                  <a:pt x="2410" y="1240"/>
                </a:lnTo>
                <a:lnTo>
                  <a:pt x="2441" y="1245"/>
                </a:lnTo>
                <a:lnTo>
                  <a:pt x="2473" y="1250"/>
                </a:lnTo>
                <a:lnTo>
                  <a:pt x="2505" y="1253"/>
                </a:lnTo>
                <a:lnTo>
                  <a:pt x="2537" y="1253"/>
                </a:lnTo>
                <a:close/>
                <a:moveTo>
                  <a:pt x="627" y="1028"/>
                </a:moveTo>
                <a:lnTo>
                  <a:pt x="627" y="1028"/>
                </a:lnTo>
                <a:lnTo>
                  <a:pt x="595" y="1029"/>
                </a:lnTo>
                <a:lnTo>
                  <a:pt x="563" y="1032"/>
                </a:lnTo>
                <a:lnTo>
                  <a:pt x="531" y="1036"/>
                </a:lnTo>
                <a:lnTo>
                  <a:pt x="501" y="1042"/>
                </a:lnTo>
                <a:lnTo>
                  <a:pt x="470" y="1048"/>
                </a:lnTo>
                <a:lnTo>
                  <a:pt x="440" y="1056"/>
                </a:lnTo>
                <a:lnTo>
                  <a:pt x="411" y="1066"/>
                </a:lnTo>
                <a:lnTo>
                  <a:pt x="383" y="1078"/>
                </a:lnTo>
                <a:lnTo>
                  <a:pt x="355" y="1091"/>
                </a:lnTo>
                <a:lnTo>
                  <a:pt x="328" y="1104"/>
                </a:lnTo>
                <a:lnTo>
                  <a:pt x="302" y="1119"/>
                </a:lnTo>
                <a:lnTo>
                  <a:pt x="276" y="1136"/>
                </a:lnTo>
                <a:lnTo>
                  <a:pt x="252" y="1153"/>
                </a:lnTo>
                <a:lnTo>
                  <a:pt x="228" y="1172"/>
                </a:lnTo>
                <a:lnTo>
                  <a:pt x="205" y="1191"/>
                </a:lnTo>
                <a:lnTo>
                  <a:pt x="183" y="1212"/>
                </a:lnTo>
                <a:lnTo>
                  <a:pt x="162" y="1234"/>
                </a:lnTo>
                <a:lnTo>
                  <a:pt x="143" y="1256"/>
                </a:lnTo>
                <a:lnTo>
                  <a:pt x="124" y="1281"/>
                </a:lnTo>
                <a:lnTo>
                  <a:pt x="107" y="1305"/>
                </a:lnTo>
                <a:lnTo>
                  <a:pt x="91" y="1330"/>
                </a:lnTo>
                <a:lnTo>
                  <a:pt x="75" y="1357"/>
                </a:lnTo>
                <a:lnTo>
                  <a:pt x="62" y="1384"/>
                </a:lnTo>
                <a:lnTo>
                  <a:pt x="49" y="1411"/>
                </a:lnTo>
                <a:lnTo>
                  <a:pt x="38" y="1440"/>
                </a:lnTo>
                <a:lnTo>
                  <a:pt x="29" y="1468"/>
                </a:lnTo>
                <a:lnTo>
                  <a:pt x="20" y="1499"/>
                </a:lnTo>
                <a:lnTo>
                  <a:pt x="13" y="1528"/>
                </a:lnTo>
                <a:lnTo>
                  <a:pt x="8" y="1560"/>
                </a:lnTo>
                <a:lnTo>
                  <a:pt x="3" y="1591"/>
                </a:lnTo>
                <a:lnTo>
                  <a:pt x="0" y="1623"/>
                </a:lnTo>
                <a:lnTo>
                  <a:pt x="0" y="1655"/>
                </a:lnTo>
                <a:lnTo>
                  <a:pt x="0" y="1688"/>
                </a:lnTo>
                <a:lnTo>
                  <a:pt x="3" y="1720"/>
                </a:lnTo>
                <a:lnTo>
                  <a:pt x="8" y="1750"/>
                </a:lnTo>
                <a:lnTo>
                  <a:pt x="13" y="1782"/>
                </a:lnTo>
                <a:lnTo>
                  <a:pt x="20" y="1811"/>
                </a:lnTo>
                <a:lnTo>
                  <a:pt x="29" y="1842"/>
                </a:lnTo>
                <a:lnTo>
                  <a:pt x="38" y="1870"/>
                </a:lnTo>
                <a:lnTo>
                  <a:pt x="49" y="1900"/>
                </a:lnTo>
                <a:lnTo>
                  <a:pt x="62" y="1927"/>
                </a:lnTo>
                <a:lnTo>
                  <a:pt x="75" y="1954"/>
                </a:lnTo>
                <a:lnTo>
                  <a:pt x="91" y="1981"/>
                </a:lnTo>
                <a:lnTo>
                  <a:pt x="107" y="2005"/>
                </a:lnTo>
                <a:lnTo>
                  <a:pt x="124" y="2030"/>
                </a:lnTo>
                <a:lnTo>
                  <a:pt x="143" y="2054"/>
                </a:lnTo>
                <a:lnTo>
                  <a:pt x="162" y="2076"/>
                </a:lnTo>
                <a:lnTo>
                  <a:pt x="183" y="2098"/>
                </a:lnTo>
                <a:lnTo>
                  <a:pt x="205" y="2119"/>
                </a:lnTo>
                <a:lnTo>
                  <a:pt x="228" y="2139"/>
                </a:lnTo>
                <a:lnTo>
                  <a:pt x="252" y="2157"/>
                </a:lnTo>
                <a:lnTo>
                  <a:pt x="276" y="2174"/>
                </a:lnTo>
                <a:lnTo>
                  <a:pt x="302" y="2191"/>
                </a:lnTo>
                <a:lnTo>
                  <a:pt x="328" y="2206"/>
                </a:lnTo>
                <a:lnTo>
                  <a:pt x="355" y="2220"/>
                </a:lnTo>
                <a:lnTo>
                  <a:pt x="383" y="2233"/>
                </a:lnTo>
                <a:lnTo>
                  <a:pt x="411" y="2244"/>
                </a:lnTo>
                <a:lnTo>
                  <a:pt x="440" y="2254"/>
                </a:lnTo>
                <a:lnTo>
                  <a:pt x="470" y="2263"/>
                </a:lnTo>
                <a:lnTo>
                  <a:pt x="501" y="2269"/>
                </a:lnTo>
                <a:lnTo>
                  <a:pt x="531" y="2275"/>
                </a:lnTo>
                <a:lnTo>
                  <a:pt x="563" y="2279"/>
                </a:lnTo>
                <a:lnTo>
                  <a:pt x="595" y="2281"/>
                </a:lnTo>
                <a:lnTo>
                  <a:pt x="627" y="2282"/>
                </a:lnTo>
                <a:lnTo>
                  <a:pt x="659" y="2281"/>
                </a:lnTo>
                <a:lnTo>
                  <a:pt x="691" y="2279"/>
                </a:lnTo>
                <a:lnTo>
                  <a:pt x="722" y="2275"/>
                </a:lnTo>
                <a:lnTo>
                  <a:pt x="753" y="2269"/>
                </a:lnTo>
                <a:lnTo>
                  <a:pt x="784" y="2263"/>
                </a:lnTo>
                <a:lnTo>
                  <a:pt x="813" y="2254"/>
                </a:lnTo>
                <a:lnTo>
                  <a:pt x="843" y="2244"/>
                </a:lnTo>
                <a:lnTo>
                  <a:pt x="871" y="2233"/>
                </a:lnTo>
                <a:lnTo>
                  <a:pt x="898" y="2220"/>
                </a:lnTo>
                <a:lnTo>
                  <a:pt x="925" y="2206"/>
                </a:lnTo>
                <a:lnTo>
                  <a:pt x="952" y="2191"/>
                </a:lnTo>
                <a:lnTo>
                  <a:pt x="977" y="2174"/>
                </a:lnTo>
                <a:lnTo>
                  <a:pt x="1002" y="2157"/>
                </a:lnTo>
                <a:lnTo>
                  <a:pt x="1025" y="2139"/>
                </a:lnTo>
                <a:lnTo>
                  <a:pt x="1047" y="2119"/>
                </a:lnTo>
                <a:lnTo>
                  <a:pt x="1069" y="2098"/>
                </a:lnTo>
                <a:lnTo>
                  <a:pt x="1090" y="2076"/>
                </a:lnTo>
                <a:lnTo>
                  <a:pt x="1110" y="2054"/>
                </a:lnTo>
                <a:lnTo>
                  <a:pt x="1128" y="2030"/>
                </a:lnTo>
                <a:lnTo>
                  <a:pt x="1147" y="2005"/>
                </a:lnTo>
                <a:lnTo>
                  <a:pt x="1162" y="1981"/>
                </a:lnTo>
                <a:lnTo>
                  <a:pt x="1177" y="1954"/>
                </a:lnTo>
                <a:lnTo>
                  <a:pt x="1191" y="1927"/>
                </a:lnTo>
                <a:lnTo>
                  <a:pt x="1204" y="1900"/>
                </a:lnTo>
                <a:lnTo>
                  <a:pt x="1215" y="1870"/>
                </a:lnTo>
                <a:lnTo>
                  <a:pt x="1225" y="1842"/>
                </a:lnTo>
                <a:lnTo>
                  <a:pt x="1234" y="1811"/>
                </a:lnTo>
                <a:lnTo>
                  <a:pt x="1240" y="1782"/>
                </a:lnTo>
                <a:lnTo>
                  <a:pt x="1246" y="1750"/>
                </a:lnTo>
                <a:lnTo>
                  <a:pt x="1249" y="1720"/>
                </a:lnTo>
                <a:lnTo>
                  <a:pt x="1252" y="1688"/>
                </a:lnTo>
                <a:lnTo>
                  <a:pt x="1253" y="1655"/>
                </a:lnTo>
                <a:lnTo>
                  <a:pt x="1252" y="1623"/>
                </a:lnTo>
                <a:lnTo>
                  <a:pt x="1249" y="1591"/>
                </a:lnTo>
                <a:lnTo>
                  <a:pt x="1246" y="1560"/>
                </a:lnTo>
                <a:lnTo>
                  <a:pt x="1240" y="1528"/>
                </a:lnTo>
                <a:lnTo>
                  <a:pt x="1234" y="1499"/>
                </a:lnTo>
                <a:lnTo>
                  <a:pt x="1225" y="1468"/>
                </a:lnTo>
                <a:lnTo>
                  <a:pt x="1215" y="1440"/>
                </a:lnTo>
                <a:lnTo>
                  <a:pt x="1204" y="1411"/>
                </a:lnTo>
                <a:lnTo>
                  <a:pt x="1191" y="1384"/>
                </a:lnTo>
                <a:lnTo>
                  <a:pt x="1177" y="1357"/>
                </a:lnTo>
                <a:lnTo>
                  <a:pt x="1162" y="1330"/>
                </a:lnTo>
                <a:lnTo>
                  <a:pt x="1147" y="1305"/>
                </a:lnTo>
                <a:lnTo>
                  <a:pt x="1128" y="1281"/>
                </a:lnTo>
                <a:lnTo>
                  <a:pt x="1110" y="1256"/>
                </a:lnTo>
                <a:lnTo>
                  <a:pt x="1090" y="1234"/>
                </a:lnTo>
                <a:lnTo>
                  <a:pt x="1069" y="1212"/>
                </a:lnTo>
                <a:lnTo>
                  <a:pt x="1047" y="1191"/>
                </a:lnTo>
                <a:lnTo>
                  <a:pt x="1025" y="1172"/>
                </a:lnTo>
                <a:lnTo>
                  <a:pt x="1002" y="1153"/>
                </a:lnTo>
                <a:lnTo>
                  <a:pt x="977" y="1136"/>
                </a:lnTo>
                <a:lnTo>
                  <a:pt x="952" y="1119"/>
                </a:lnTo>
                <a:lnTo>
                  <a:pt x="925" y="1104"/>
                </a:lnTo>
                <a:lnTo>
                  <a:pt x="898" y="1091"/>
                </a:lnTo>
                <a:lnTo>
                  <a:pt x="871" y="1078"/>
                </a:lnTo>
                <a:lnTo>
                  <a:pt x="843" y="1066"/>
                </a:lnTo>
                <a:lnTo>
                  <a:pt x="813" y="1056"/>
                </a:lnTo>
                <a:lnTo>
                  <a:pt x="784" y="1048"/>
                </a:lnTo>
                <a:lnTo>
                  <a:pt x="753" y="1042"/>
                </a:lnTo>
                <a:lnTo>
                  <a:pt x="722" y="1036"/>
                </a:lnTo>
                <a:lnTo>
                  <a:pt x="691" y="1032"/>
                </a:lnTo>
                <a:lnTo>
                  <a:pt x="659" y="1029"/>
                </a:lnTo>
                <a:lnTo>
                  <a:pt x="627" y="1028"/>
                </a:lnTo>
                <a:close/>
                <a:moveTo>
                  <a:pt x="2537" y="1824"/>
                </a:moveTo>
                <a:lnTo>
                  <a:pt x="2537" y="1824"/>
                </a:lnTo>
                <a:lnTo>
                  <a:pt x="2500" y="1824"/>
                </a:lnTo>
                <a:lnTo>
                  <a:pt x="2462" y="1825"/>
                </a:lnTo>
                <a:lnTo>
                  <a:pt x="2425" y="1827"/>
                </a:lnTo>
                <a:lnTo>
                  <a:pt x="2388" y="1831"/>
                </a:lnTo>
                <a:lnTo>
                  <a:pt x="2353" y="1835"/>
                </a:lnTo>
                <a:lnTo>
                  <a:pt x="2316" y="1840"/>
                </a:lnTo>
                <a:lnTo>
                  <a:pt x="2280" y="1846"/>
                </a:lnTo>
                <a:lnTo>
                  <a:pt x="2245" y="1853"/>
                </a:lnTo>
                <a:lnTo>
                  <a:pt x="2209" y="1861"/>
                </a:lnTo>
                <a:lnTo>
                  <a:pt x="2175" y="1869"/>
                </a:lnTo>
                <a:lnTo>
                  <a:pt x="2141" y="1878"/>
                </a:lnTo>
                <a:lnTo>
                  <a:pt x="2106" y="1889"/>
                </a:lnTo>
                <a:lnTo>
                  <a:pt x="2072" y="1900"/>
                </a:lnTo>
                <a:lnTo>
                  <a:pt x="2039" y="1911"/>
                </a:lnTo>
                <a:lnTo>
                  <a:pt x="2006" y="1923"/>
                </a:lnTo>
                <a:lnTo>
                  <a:pt x="1973" y="1937"/>
                </a:lnTo>
                <a:lnTo>
                  <a:pt x="1941" y="1951"/>
                </a:lnTo>
                <a:lnTo>
                  <a:pt x="1909" y="1966"/>
                </a:lnTo>
                <a:lnTo>
                  <a:pt x="1877" y="1982"/>
                </a:lnTo>
                <a:lnTo>
                  <a:pt x="1846" y="1998"/>
                </a:lnTo>
                <a:lnTo>
                  <a:pt x="1816" y="2015"/>
                </a:lnTo>
                <a:lnTo>
                  <a:pt x="1785" y="2033"/>
                </a:lnTo>
                <a:lnTo>
                  <a:pt x="1756" y="2052"/>
                </a:lnTo>
                <a:lnTo>
                  <a:pt x="1728" y="2070"/>
                </a:lnTo>
                <a:lnTo>
                  <a:pt x="1698" y="2090"/>
                </a:lnTo>
                <a:lnTo>
                  <a:pt x="1670" y="2111"/>
                </a:lnTo>
                <a:lnTo>
                  <a:pt x="1643" y="2131"/>
                </a:lnTo>
                <a:lnTo>
                  <a:pt x="1616" y="2153"/>
                </a:lnTo>
                <a:lnTo>
                  <a:pt x="1589" y="2177"/>
                </a:lnTo>
                <a:lnTo>
                  <a:pt x="1563" y="2199"/>
                </a:lnTo>
                <a:lnTo>
                  <a:pt x="1538" y="2223"/>
                </a:lnTo>
                <a:lnTo>
                  <a:pt x="1513" y="2248"/>
                </a:lnTo>
                <a:lnTo>
                  <a:pt x="1488" y="2272"/>
                </a:lnTo>
                <a:lnTo>
                  <a:pt x="1465" y="2298"/>
                </a:lnTo>
                <a:lnTo>
                  <a:pt x="1442" y="2324"/>
                </a:lnTo>
                <a:lnTo>
                  <a:pt x="1419" y="2350"/>
                </a:lnTo>
                <a:lnTo>
                  <a:pt x="1398" y="2378"/>
                </a:lnTo>
                <a:lnTo>
                  <a:pt x="1376" y="2405"/>
                </a:lnTo>
                <a:lnTo>
                  <a:pt x="1356" y="2433"/>
                </a:lnTo>
                <a:lnTo>
                  <a:pt x="1335" y="2461"/>
                </a:lnTo>
                <a:lnTo>
                  <a:pt x="1317" y="2491"/>
                </a:lnTo>
                <a:lnTo>
                  <a:pt x="1298" y="2520"/>
                </a:lnTo>
                <a:lnTo>
                  <a:pt x="1280" y="2551"/>
                </a:lnTo>
                <a:lnTo>
                  <a:pt x="1263" y="2581"/>
                </a:lnTo>
                <a:lnTo>
                  <a:pt x="1247" y="2612"/>
                </a:lnTo>
                <a:lnTo>
                  <a:pt x="1231" y="2644"/>
                </a:lnTo>
                <a:lnTo>
                  <a:pt x="1216" y="2676"/>
                </a:lnTo>
                <a:lnTo>
                  <a:pt x="1202" y="2708"/>
                </a:lnTo>
                <a:lnTo>
                  <a:pt x="1189" y="2741"/>
                </a:lnTo>
                <a:lnTo>
                  <a:pt x="1176" y="2774"/>
                </a:lnTo>
                <a:lnTo>
                  <a:pt x="1165" y="2807"/>
                </a:lnTo>
                <a:lnTo>
                  <a:pt x="1154" y="2841"/>
                </a:lnTo>
                <a:lnTo>
                  <a:pt x="1143" y="2875"/>
                </a:lnTo>
                <a:lnTo>
                  <a:pt x="1134" y="2910"/>
                </a:lnTo>
                <a:lnTo>
                  <a:pt x="1126" y="2944"/>
                </a:lnTo>
                <a:lnTo>
                  <a:pt x="1118" y="2980"/>
                </a:lnTo>
                <a:lnTo>
                  <a:pt x="1111" y="3015"/>
                </a:lnTo>
                <a:lnTo>
                  <a:pt x="1105" y="3051"/>
                </a:lnTo>
                <a:lnTo>
                  <a:pt x="1100" y="3088"/>
                </a:lnTo>
                <a:lnTo>
                  <a:pt x="1096" y="3123"/>
                </a:lnTo>
                <a:lnTo>
                  <a:pt x="1093" y="3160"/>
                </a:lnTo>
                <a:lnTo>
                  <a:pt x="1090" y="3197"/>
                </a:lnTo>
                <a:lnTo>
                  <a:pt x="1089" y="3235"/>
                </a:lnTo>
                <a:lnTo>
                  <a:pt x="1089" y="3271"/>
                </a:lnTo>
                <a:lnTo>
                  <a:pt x="1089" y="3309"/>
                </a:lnTo>
                <a:lnTo>
                  <a:pt x="1090" y="3346"/>
                </a:lnTo>
                <a:lnTo>
                  <a:pt x="1093" y="3383"/>
                </a:lnTo>
                <a:lnTo>
                  <a:pt x="1096" y="3420"/>
                </a:lnTo>
                <a:lnTo>
                  <a:pt x="1100" y="3457"/>
                </a:lnTo>
                <a:lnTo>
                  <a:pt x="1105" y="3492"/>
                </a:lnTo>
                <a:lnTo>
                  <a:pt x="1111" y="3528"/>
                </a:lnTo>
                <a:lnTo>
                  <a:pt x="1118" y="3563"/>
                </a:lnTo>
                <a:lnTo>
                  <a:pt x="1126" y="3599"/>
                </a:lnTo>
                <a:lnTo>
                  <a:pt x="1134" y="3633"/>
                </a:lnTo>
                <a:lnTo>
                  <a:pt x="1143" y="3669"/>
                </a:lnTo>
                <a:lnTo>
                  <a:pt x="1154" y="3702"/>
                </a:lnTo>
                <a:lnTo>
                  <a:pt x="1165" y="3736"/>
                </a:lnTo>
                <a:lnTo>
                  <a:pt x="1176" y="3769"/>
                </a:lnTo>
                <a:lnTo>
                  <a:pt x="1189" y="3802"/>
                </a:lnTo>
                <a:lnTo>
                  <a:pt x="1202" y="3835"/>
                </a:lnTo>
                <a:lnTo>
                  <a:pt x="1216" y="3867"/>
                </a:lnTo>
                <a:lnTo>
                  <a:pt x="1231" y="3899"/>
                </a:lnTo>
                <a:lnTo>
                  <a:pt x="1247" y="3931"/>
                </a:lnTo>
                <a:lnTo>
                  <a:pt x="1263" y="3962"/>
                </a:lnTo>
                <a:lnTo>
                  <a:pt x="1280" y="3992"/>
                </a:lnTo>
                <a:lnTo>
                  <a:pt x="1298" y="4023"/>
                </a:lnTo>
                <a:lnTo>
                  <a:pt x="1317" y="4052"/>
                </a:lnTo>
                <a:lnTo>
                  <a:pt x="1335" y="4082"/>
                </a:lnTo>
                <a:lnTo>
                  <a:pt x="1356" y="4110"/>
                </a:lnTo>
                <a:lnTo>
                  <a:pt x="1376" y="4138"/>
                </a:lnTo>
                <a:lnTo>
                  <a:pt x="1398" y="4166"/>
                </a:lnTo>
                <a:lnTo>
                  <a:pt x="1419" y="4193"/>
                </a:lnTo>
                <a:lnTo>
                  <a:pt x="1442" y="4219"/>
                </a:lnTo>
                <a:lnTo>
                  <a:pt x="1465" y="4245"/>
                </a:lnTo>
                <a:lnTo>
                  <a:pt x="1488" y="4270"/>
                </a:lnTo>
                <a:lnTo>
                  <a:pt x="1513" y="4296"/>
                </a:lnTo>
                <a:lnTo>
                  <a:pt x="1538" y="4319"/>
                </a:lnTo>
                <a:lnTo>
                  <a:pt x="1563" y="4344"/>
                </a:lnTo>
                <a:lnTo>
                  <a:pt x="1589" y="4366"/>
                </a:lnTo>
                <a:lnTo>
                  <a:pt x="1616" y="4389"/>
                </a:lnTo>
                <a:lnTo>
                  <a:pt x="1643" y="4411"/>
                </a:lnTo>
                <a:lnTo>
                  <a:pt x="1670" y="4432"/>
                </a:lnTo>
                <a:lnTo>
                  <a:pt x="1698" y="4453"/>
                </a:lnTo>
                <a:lnTo>
                  <a:pt x="1728" y="4473"/>
                </a:lnTo>
                <a:lnTo>
                  <a:pt x="1756" y="4491"/>
                </a:lnTo>
                <a:lnTo>
                  <a:pt x="1785" y="4511"/>
                </a:lnTo>
                <a:lnTo>
                  <a:pt x="1816" y="4528"/>
                </a:lnTo>
                <a:lnTo>
                  <a:pt x="1846" y="4545"/>
                </a:lnTo>
                <a:lnTo>
                  <a:pt x="1877" y="4561"/>
                </a:lnTo>
                <a:lnTo>
                  <a:pt x="1909" y="4577"/>
                </a:lnTo>
                <a:lnTo>
                  <a:pt x="1941" y="4592"/>
                </a:lnTo>
                <a:lnTo>
                  <a:pt x="1973" y="4606"/>
                </a:lnTo>
                <a:lnTo>
                  <a:pt x="2006" y="4620"/>
                </a:lnTo>
                <a:lnTo>
                  <a:pt x="2039" y="4632"/>
                </a:lnTo>
                <a:lnTo>
                  <a:pt x="2072" y="4643"/>
                </a:lnTo>
                <a:lnTo>
                  <a:pt x="2106" y="4654"/>
                </a:lnTo>
                <a:lnTo>
                  <a:pt x="2141" y="4665"/>
                </a:lnTo>
                <a:lnTo>
                  <a:pt x="2175" y="4674"/>
                </a:lnTo>
                <a:lnTo>
                  <a:pt x="2209" y="4682"/>
                </a:lnTo>
                <a:lnTo>
                  <a:pt x="2245" y="4691"/>
                </a:lnTo>
                <a:lnTo>
                  <a:pt x="2280" y="4697"/>
                </a:lnTo>
                <a:lnTo>
                  <a:pt x="2316" y="4703"/>
                </a:lnTo>
                <a:lnTo>
                  <a:pt x="2353" y="4708"/>
                </a:lnTo>
                <a:lnTo>
                  <a:pt x="2388" y="4712"/>
                </a:lnTo>
                <a:lnTo>
                  <a:pt x="2425" y="4715"/>
                </a:lnTo>
                <a:lnTo>
                  <a:pt x="2462" y="4718"/>
                </a:lnTo>
                <a:lnTo>
                  <a:pt x="2500" y="4719"/>
                </a:lnTo>
                <a:lnTo>
                  <a:pt x="2537" y="4720"/>
                </a:lnTo>
                <a:lnTo>
                  <a:pt x="2575" y="4719"/>
                </a:lnTo>
                <a:lnTo>
                  <a:pt x="2611" y="4718"/>
                </a:lnTo>
                <a:lnTo>
                  <a:pt x="2648" y="4715"/>
                </a:lnTo>
                <a:lnTo>
                  <a:pt x="2685" y="4712"/>
                </a:lnTo>
                <a:lnTo>
                  <a:pt x="2722" y="4708"/>
                </a:lnTo>
                <a:lnTo>
                  <a:pt x="2757" y="4703"/>
                </a:lnTo>
                <a:lnTo>
                  <a:pt x="2793" y="4697"/>
                </a:lnTo>
                <a:lnTo>
                  <a:pt x="2828" y="4691"/>
                </a:lnTo>
                <a:lnTo>
                  <a:pt x="2864" y="4682"/>
                </a:lnTo>
                <a:lnTo>
                  <a:pt x="2899" y="4674"/>
                </a:lnTo>
                <a:lnTo>
                  <a:pt x="2934" y="4665"/>
                </a:lnTo>
                <a:lnTo>
                  <a:pt x="2968" y="4654"/>
                </a:lnTo>
                <a:lnTo>
                  <a:pt x="3001" y="4643"/>
                </a:lnTo>
                <a:lnTo>
                  <a:pt x="3034" y="4632"/>
                </a:lnTo>
                <a:lnTo>
                  <a:pt x="3067" y="4620"/>
                </a:lnTo>
                <a:lnTo>
                  <a:pt x="3100" y="4606"/>
                </a:lnTo>
                <a:lnTo>
                  <a:pt x="3132" y="4592"/>
                </a:lnTo>
                <a:lnTo>
                  <a:pt x="3164" y="4577"/>
                </a:lnTo>
                <a:lnTo>
                  <a:pt x="3196" y="4561"/>
                </a:lnTo>
                <a:lnTo>
                  <a:pt x="3227" y="4545"/>
                </a:lnTo>
                <a:lnTo>
                  <a:pt x="3257" y="4528"/>
                </a:lnTo>
                <a:lnTo>
                  <a:pt x="3288" y="4511"/>
                </a:lnTo>
                <a:lnTo>
                  <a:pt x="3317" y="4491"/>
                </a:lnTo>
                <a:lnTo>
                  <a:pt x="3347" y="4473"/>
                </a:lnTo>
                <a:lnTo>
                  <a:pt x="3375" y="4453"/>
                </a:lnTo>
                <a:lnTo>
                  <a:pt x="3403" y="4432"/>
                </a:lnTo>
                <a:lnTo>
                  <a:pt x="3431" y="4411"/>
                </a:lnTo>
                <a:lnTo>
                  <a:pt x="3458" y="4389"/>
                </a:lnTo>
                <a:lnTo>
                  <a:pt x="3484" y="4366"/>
                </a:lnTo>
                <a:lnTo>
                  <a:pt x="3511" y="4344"/>
                </a:lnTo>
                <a:lnTo>
                  <a:pt x="3536" y="4319"/>
                </a:lnTo>
                <a:lnTo>
                  <a:pt x="3561" y="4296"/>
                </a:lnTo>
                <a:lnTo>
                  <a:pt x="3585" y="4270"/>
                </a:lnTo>
                <a:lnTo>
                  <a:pt x="3609" y="4245"/>
                </a:lnTo>
                <a:lnTo>
                  <a:pt x="3632" y="4219"/>
                </a:lnTo>
                <a:lnTo>
                  <a:pt x="3654" y="4193"/>
                </a:lnTo>
                <a:lnTo>
                  <a:pt x="3677" y="4166"/>
                </a:lnTo>
                <a:lnTo>
                  <a:pt x="3697" y="4138"/>
                </a:lnTo>
                <a:lnTo>
                  <a:pt x="3718" y="4110"/>
                </a:lnTo>
                <a:lnTo>
                  <a:pt x="3738" y="4082"/>
                </a:lnTo>
                <a:lnTo>
                  <a:pt x="3757" y="4052"/>
                </a:lnTo>
                <a:lnTo>
                  <a:pt x="3776" y="4023"/>
                </a:lnTo>
                <a:lnTo>
                  <a:pt x="3793" y="3992"/>
                </a:lnTo>
                <a:lnTo>
                  <a:pt x="3810" y="3962"/>
                </a:lnTo>
                <a:lnTo>
                  <a:pt x="3826" y="3931"/>
                </a:lnTo>
                <a:lnTo>
                  <a:pt x="3842" y="3899"/>
                </a:lnTo>
                <a:lnTo>
                  <a:pt x="3857" y="3867"/>
                </a:lnTo>
                <a:lnTo>
                  <a:pt x="3871" y="3835"/>
                </a:lnTo>
                <a:lnTo>
                  <a:pt x="3885" y="3802"/>
                </a:lnTo>
                <a:lnTo>
                  <a:pt x="3897" y="3769"/>
                </a:lnTo>
                <a:lnTo>
                  <a:pt x="3909" y="3736"/>
                </a:lnTo>
                <a:lnTo>
                  <a:pt x="3920" y="3702"/>
                </a:lnTo>
                <a:lnTo>
                  <a:pt x="3930" y="3669"/>
                </a:lnTo>
                <a:lnTo>
                  <a:pt x="3940" y="3633"/>
                </a:lnTo>
                <a:lnTo>
                  <a:pt x="3947" y="3599"/>
                </a:lnTo>
                <a:lnTo>
                  <a:pt x="3956" y="3563"/>
                </a:lnTo>
                <a:lnTo>
                  <a:pt x="3962" y="3528"/>
                </a:lnTo>
                <a:lnTo>
                  <a:pt x="3968" y="3492"/>
                </a:lnTo>
                <a:lnTo>
                  <a:pt x="3973" y="3457"/>
                </a:lnTo>
                <a:lnTo>
                  <a:pt x="3978" y="3420"/>
                </a:lnTo>
                <a:lnTo>
                  <a:pt x="3981" y="3383"/>
                </a:lnTo>
                <a:lnTo>
                  <a:pt x="3983" y="3346"/>
                </a:lnTo>
                <a:lnTo>
                  <a:pt x="3984" y="3309"/>
                </a:lnTo>
                <a:lnTo>
                  <a:pt x="3985" y="3271"/>
                </a:lnTo>
                <a:lnTo>
                  <a:pt x="3984" y="3235"/>
                </a:lnTo>
                <a:lnTo>
                  <a:pt x="3983" y="3197"/>
                </a:lnTo>
                <a:lnTo>
                  <a:pt x="3981" y="3160"/>
                </a:lnTo>
                <a:lnTo>
                  <a:pt x="3978" y="3123"/>
                </a:lnTo>
                <a:lnTo>
                  <a:pt x="3973" y="3088"/>
                </a:lnTo>
                <a:lnTo>
                  <a:pt x="3968" y="3051"/>
                </a:lnTo>
                <a:lnTo>
                  <a:pt x="3962" y="3015"/>
                </a:lnTo>
                <a:lnTo>
                  <a:pt x="3956" y="2980"/>
                </a:lnTo>
                <a:lnTo>
                  <a:pt x="3947" y="2944"/>
                </a:lnTo>
                <a:lnTo>
                  <a:pt x="3940" y="2910"/>
                </a:lnTo>
                <a:lnTo>
                  <a:pt x="3930" y="2875"/>
                </a:lnTo>
                <a:lnTo>
                  <a:pt x="3920" y="2841"/>
                </a:lnTo>
                <a:lnTo>
                  <a:pt x="3909" y="2807"/>
                </a:lnTo>
                <a:lnTo>
                  <a:pt x="3897" y="2774"/>
                </a:lnTo>
                <a:lnTo>
                  <a:pt x="3885" y="2741"/>
                </a:lnTo>
                <a:lnTo>
                  <a:pt x="3871" y="2708"/>
                </a:lnTo>
                <a:lnTo>
                  <a:pt x="3857" y="2676"/>
                </a:lnTo>
                <a:lnTo>
                  <a:pt x="3842" y="2644"/>
                </a:lnTo>
                <a:lnTo>
                  <a:pt x="3826" y="2612"/>
                </a:lnTo>
                <a:lnTo>
                  <a:pt x="3810" y="2581"/>
                </a:lnTo>
                <a:lnTo>
                  <a:pt x="3793" y="2551"/>
                </a:lnTo>
                <a:lnTo>
                  <a:pt x="3776" y="2520"/>
                </a:lnTo>
                <a:lnTo>
                  <a:pt x="3757" y="2491"/>
                </a:lnTo>
                <a:lnTo>
                  <a:pt x="3738" y="2461"/>
                </a:lnTo>
                <a:lnTo>
                  <a:pt x="3718" y="2433"/>
                </a:lnTo>
                <a:lnTo>
                  <a:pt x="3697" y="2405"/>
                </a:lnTo>
                <a:lnTo>
                  <a:pt x="3677" y="2378"/>
                </a:lnTo>
                <a:lnTo>
                  <a:pt x="3654" y="2350"/>
                </a:lnTo>
                <a:lnTo>
                  <a:pt x="3632" y="2324"/>
                </a:lnTo>
                <a:lnTo>
                  <a:pt x="3609" y="2298"/>
                </a:lnTo>
                <a:lnTo>
                  <a:pt x="3585" y="2272"/>
                </a:lnTo>
                <a:lnTo>
                  <a:pt x="3561" y="2248"/>
                </a:lnTo>
                <a:lnTo>
                  <a:pt x="3536" y="2223"/>
                </a:lnTo>
                <a:lnTo>
                  <a:pt x="3511" y="2199"/>
                </a:lnTo>
                <a:lnTo>
                  <a:pt x="3484" y="2177"/>
                </a:lnTo>
                <a:lnTo>
                  <a:pt x="3458" y="2153"/>
                </a:lnTo>
                <a:lnTo>
                  <a:pt x="3431" y="2131"/>
                </a:lnTo>
                <a:lnTo>
                  <a:pt x="3403" y="2111"/>
                </a:lnTo>
                <a:lnTo>
                  <a:pt x="3375" y="2090"/>
                </a:lnTo>
                <a:lnTo>
                  <a:pt x="3347" y="2070"/>
                </a:lnTo>
                <a:lnTo>
                  <a:pt x="3317" y="2052"/>
                </a:lnTo>
                <a:lnTo>
                  <a:pt x="3288" y="2033"/>
                </a:lnTo>
                <a:lnTo>
                  <a:pt x="3257" y="2015"/>
                </a:lnTo>
                <a:lnTo>
                  <a:pt x="3227" y="1998"/>
                </a:lnTo>
                <a:lnTo>
                  <a:pt x="3196" y="1982"/>
                </a:lnTo>
                <a:lnTo>
                  <a:pt x="3164" y="1966"/>
                </a:lnTo>
                <a:lnTo>
                  <a:pt x="3132" y="1951"/>
                </a:lnTo>
                <a:lnTo>
                  <a:pt x="3100" y="1937"/>
                </a:lnTo>
                <a:lnTo>
                  <a:pt x="3067" y="1923"/>
                </a:lnTo>
                <a:lnTo>
                  <a:pt x="3034" y="1911"/>
                </a:lnTo>
                <a:lnTo>
                  <a:pt x="3001" y="1900"/>
                </a:lnTo>
                <a:lnTo>
                  <a:pt x="2968" y="1889"/>
                </a:lnTo>
                <a:lnTo>
                  <a:pt x="2934" y="1878"/>
                </a:lnTo>
                <a:lnTo>
                  <a:pt x="2899" y="1869"/>
                </a:lnTo>
                <a:lnTo>
                  <a:pt x="2864" y="1861"/>
                </a:lnTo>
                <a:lnTo>
                  <a:pt x="2828" y="1853"/>
                </a:lnTo>
                <a:lnTo>
                  <a:pt x="2793" y="1846"/>
                </a:lnTo>
                <a:lnTo>
                  <a:pt x="2757" y="1840"/>
                </a:lnTo>
                <a:lnTo>
                  <a:pt x="2722" y="1835"/>
                </a:lnTo>
                <a:lnTo>
                  <a:pt x="2685" y="1831"/>
                </a:lnTo>
                <a:lnTo>
                  <a:pt x="2648" y="1827"/>
                </a:lnTo>
                <a:lnTo>
                  <a:pt x="2611" y="1825"/>
                </a:lnTo>
                <a:lnTo>
                  <a:pt x="2575" y="1824"/>
                </a:lnTo>
                <a:lnTo>
                  <a:pt x="2537" y="1824"/>
                </a:lnTo>
                <a:close/>
                <a:moveTo>
                  <a:pt x="4448" y="1028"/>
                </a:moveTo>
                <a:lnTo>
                  <a:pt x="4448" y="1028"/>
                </a:lnTo>
                <a:lnTo>
                  <a:pt x="4414" y="1029"/>
                </a:lnTo>
                <a:lnTo>
                  <a:pt x="4383" y="1032"/>
                </a:lnTo>
                <a:lnTo>
                  <a:pt x="4352" y="1036"/>
                </a:lnTo>
                <a:lnTo>
                  <a:pt x="4321" y="1042"/>
                </a:lnTo>
                <a:lnTo>
                  <a:pt x="4291" y="1048"/>
                </a:lnTo>
                <a:lnTo>
                  <a:pt x="4261" y="1056"/>
                </a:lnTo>
                <a:lnTo>
                  <a:pt x="4232" y="1066"/>
                </a:lnTo>
                <a:lnTo>
                  <a:pt x="4204" y="1078"/>
                </a:lnTo>
                <a:lnTo>
                  <a:pt x="4175" y="1091"/>
                </a:lnTo>
                <a:lnTo>
                  <a:pt x="4148" y="1104"/>
                </a:lnTo>
                <a:lnTo>
                  <a:pt x="4123" y="1119"/>
                </a:lnTo>
                <a:lnTo>
                  <a:pt x="4097" y="1136"/>
                </a:lnTo>
                <a:lnTo>
                  <a:pt x="4072" y="1153"/>
                </a:lnTo>
                <a:lnTo>
                  <a:pt x="4049" y="1172"/>
                </a:lnTo>
                <a:lnTo>
                  <a:pt x="4026" y="1191"/>
                </a:lnTo>
                <a:lnTo>
                  <a:pt x="4004" y="1212"/>
                </a:lnTo>
                <a:lnTo>
                  <a:pt x="3983" y="1234"/>
                </a:lnTo>
                <a:lnTo>
                  <a:pt x="3963" y="1256"/>
                </a:lnTo>
                <a:lnTo>
                  <a:pt x="3945" y="1281"/>
                </a:lnTo>
                <a:lnTo>
                  <a:pt x="3928" y="1305"/>
                </a:lnTo>
                <a:lnTo>
                  <a:pt x="3912" y="1330"/>
                </a:lnTo>
                <a:lnTo>
                  <a:pt x="3896" y="1357"/>
                </a:lnTo>
                <a:lnTo>
                  <a:pt x="3882" y="1384"/>
                </a:lnTo>
                <a:lnTo>
                  <a:pt x="3870" y="1411"/>
                </a:lnTo>
                <a:lnTo>
                  <a:pt x="3859" y="1440"/>
                </a:lnTo>
                <a:lnTo>
                  <a:pt x="3849" y="1468"/>
                </a:lnTo>
                <a:lnTo>
                  <a:pt x="3841" y="1499"/>
                </a:lnTo>
                <a:lnTo>
                  <a:pt x="3833" y="1528"/>
                </a:lnTo>
                <a:lnTo>
                  <a:pt x="3829" y="1560"/>
                </a:lnTo>
                <a:lnTo>
                  <a:pt x="3824" y="1591"/>
                </a:lnTo>
                <a:lnTo>
                  <a:pt x="3821" y="1623"/>
                </a:lnTo>
                <a:lnTo>
                  <a:pt x="3821" y="1655"/>
                </a:lnTo>
                <a:lnTo>
                  <a:pt x="3821" y="1688"/>
                </a:lnTo>
                <a:lnTo>
                  <a:pt x="3824" y="1720"/>
                </a:lnTo>
                <a:lnTo>
                  <a:pt x="3829" y="1750"/>
                </a:lnTo>
                <a:lnTo>
                  <a:pt x="3833" y="1782"/>
                </a:lnTo>
                <a:lnTo>
                  <a:pt x="3841" y="1811"/>
                </a:lnTo>
                <a:lnTo>
                  <a:pt x="3849" y="1842"/>
                </a:lnTo>
                <a:lnTo>
                  <a:pt x="3859" y="1870"/>
                </a:lnTo>
                <a:lnTo>
                  <a:pt x="3870" y="1900"/>
                </a:lnTo>
                <a:lnTo>
                  <a:pt x="3882" y="1927"/>
                </a:lnTo>
                <a:lnTo>
                  <a:pt x="3896" y="1954"/>
                </a:lnTo>
                <a:lnTo>
                  <a:pt x="3912" y="1981"/>
                </a:lnTo>
                <a:lnTo>
                  <a:pt x="3928" y="2005"/>
                </a:lnTo>
                <a:lnTo>
                  <a:pt x="3945" y="2030"/>
                </a:lnTo>
                <a:lnTo>
                  <a:pt x="3963" y="2054"/>
                </a:lnTo>
                <a:lnTo>
                  <a:pt x="3983" y="2076"/>
                </a:lnTo>
                <a:lnTo>
                  <a:pt x="4004" y="2098"/>
                </a:lnTo>
                <a:lnTo>
                  <a:pt x="4026" y="2119"/>
                </a:lnTo>
                <a:lnTo>
                  <a:pt x="4049" y="2139"/>
                </a:lnTo>
                <a:lnTo>
                  <a:pt x="4072" y="2157"/>
                </a:lnTo>
                <a:lnTo>
                  <a:pt x="4097" y="2174"/>
                </a:lnTo>
                <a:lnTo>
                  <a:pt x="4123" y="2191"/>
                </a:lnTo>
                <a:lnTo>
                  <a:pt x="4148" y="2206"/>
                </a:lnTo>
                <a:lnTo>
                  <a:pt x="4175" y="2220"/>
                </a:lnTo>
                <a:lnTo>
                  <a:pt x="4204" y="2233"/>
                </a:lnTo>
                <a:lnTo>
                  <a:pt x="4232" y="2244"/>
                </a:lnTo>
                <a:lnTo>
                  <a:pt x="4261" y="2254"/>
                </a:lnTo>
                <a:lnTo>
                  <a:pt x="4291" y="2263"/>
                </a:lnTo>
                <a:lnTo>
                  <a:pt x="4321" y="2269"/>
                </a:lnTo>
                <a:lnTo>
                  <a:pt x="4352" y="2275"/>
                </a:lnTo>
                <a:lnTo>
                  <a:pt x="4383" y="2279"/>
                </a:lnTo>
                <a:lnTo>
                  <a:pt x="4414" y="2281"/>
                </a:lnTo>
                <a:lnTo>
                  <a:pt x="4448" y="2282"/>
                </a:lnTo>
                <a:lnTo>
                  <a:pt x="4479" y="2281"/>
                </a:lnTo>
                <a:lnTo>
                  <a:pt x="4511" y="2279"/>
                </a:lnTo>
                <a:lnTo>
                  <a:pt x="4542" y="2275"/>
                </a:lnTo>
                <a:lnTo>
                  <a:pt x="4574" y="2269"/>
                </a:lnTo>
                <a:lnTo>
                  <a:pt x="4603" y="2263"/>
                </a:lnTo>
                <a:lnTo>
                  <a:pt x="4634" y="2254"/>
                </a:lnTo>
                <a:lnTo>
                  <a:pt x="4662" y="2244"/>
                </a:lnTo>
                <a:lnTo>
                  <a:pt x="4691" y="2233"/>
                </a:lnTo>
                <a:lnTo>
                  <a:pt x="4718" y="2220"/>
                </a:lnTo>
                <a:lnTo>
                  <a:pt x="4745" y="2206"/>
                </a:lnTo>
                <a:lnTo>
                  <a:pt x="4772" y="2191"/>
                </a:lnTo>
                <a:lnTo>
                  <a:pt x="4797" y="2174"/>
                </a:lnTo>
                <a:lnTo>
                  <a:pt x="4821" y="2157"/>
                </a:lnTo>
                <a:lnTo>
                  <a:pt x="4846" y="2139"/>
                </a:lnTo>
                <a:lnTo>
                  <a:pt x="4868" y="2119"/>
                </a:lnTo>
                <a:lnTo>
                  <a:pt x="4890" y="2098"/>
                </a:lnTo>
                <a:lnTo>
                  <a:pt x="4911" y="2076"/>
                </a:lnTo>
                <a:lnTo>
                  <a:pt x="4930" y="2054"/>
                </a:lnTo>
                <a:lnTo>
                  <a:pt x="4949" y="2030"/>
                </a:lnTo>
                <a:lnTo>
                  <a:pt x="4966" y="2005"/>
                </a:lnTo>
                <a:lnTo>
                  <a:pt x="4983" y="1981"/>
                </a:lnTo>
                <a:lnTo>
                  <a:pt x="4998" y="1954"/>
                </a:lnTo>
                <a:lnTo>
                  <a:pt x="5011" y="1927"/>
                </a:lnTo>
                <a:lnTo>
                  <a:pt x="5025" y="1900"/>
                </a:lnTo>
                <a:lnTo>
                  <a:pt x="5036" y="1870"/>
                </a:lnTo>
                <a:lnTo>
                  <a:pt x="5046" y="1842"/>
                </a:lnTo>
                <a:lnTo>
                  <a:pt x="5054" y="1811"/>
                </a:lnTo>
                <a:lnTo>
                  <a:pt x="5060" y="1782"/>
                </a:lnTo>
                <a:lnTo>
                  <a:pt x="5067" y="1750"/>
                </a:lnTo>
                <a:lnTo>
                  <a:pt x="5070" y="1720"/>
                </a:lnTo>
                <a:lnTo>
                  <a:pt x="5073" y="1688"/>
                </a:lnTo>
                <a:lnTo>
                  <a:pt x="5074" y="1655"/>
                </a:lnTo>
                <a:lnTo>
                  <a:pt x="5073" y="1623"/>
                </a:lnTo>
                <a:lnTo>
                  <a:pt x="5070" y="1591"/>
                </a:lnTo>
                <a:lnTo>
                  <a:pt x="5067" y="1560"/>
                </a:lnTo>
                <a:lnTo>
                  <a:pt x="5060" y="1528"/>
                </a:lnTo>
                <a:lnTo>
                  <a:pt x="5054" y="1499"/>
                </a:lnTo>
                <a:lnTo>
                  <a:pt x="5046" y="1468"/>
                </a:lnTo>
                <a:lnTo>
                  <a:pt x="5036" y="1440"/>
                </a:lnTo>
                <a:lnTo>
                  <a:pt x="5025" y="1411"/>
                </a:lnTo>
                <a:lnTo>
                  <a:pt x="5011" y="1384"/>
                </a:lnTo>
                <a:lnTo>
                  <a:pt x="4998" y="1357"/>
                </a:lnTo>
                <a:lnTo>
                  <a:pt x="4983" y="1330"/>
                </a:lnTo>
                <a:lnTo>
                  <a:pt x="4966" y="1305"/>
                </a:lnTo>
                <a:lnTo>
                  <a:pt x="4949" y="1281"/>
                </a:lnTo>
                <a:lnTo>
                  <a:pt x="4930" y="1256"/>
                </a:lnTo>
                <a:lnTo>
                  <a:pt x="4911" y="1234"/>
                </a:lnTo>
                <a:lnTo>
                  <a:pt x="4890" y="1212"/>
                </a:lnTo>
                <a:lnTo>
                  <a:pt x="4868" y="1191"/>
                </a:lnTo>
                <a:lnTo>
                  <a:pt x="4846" y="1172"/>
                </a:lnTo>
                <a:lnTo>
                  <a:pt x="4821" y="1153"/>
                </a:lnTo>
                <a:lnTo>
                  <a:pt x="4797" y="1136"/>
                </a:lnTo>
                <a:lnTo>
                  <a:pt x="4772" y="1119"/>
                </a:lnTo>
                <a:lnTo>
                  <a:pt x="4745" y="1104"/>
                </a:lnTo>
                <a:lnTo>
                  <a:pt x="4718" y="1091"/>
                </a:lnTo>
                <a:lnTo>
                  <a:pt x="4691" y="1078"/>
                </a:lnTo>
                <a:lnTo>
                  <a:pt x="4662" y="1066"/>
                </a:lnTo>
                <a:lnTo>
                  <a:pt x="4634" y="1056"/>
                </a:lnTo>
                <a:lnTo>
                  <a:pt x="4603" y="1048"/>
                </a:lnTo>
                <a:lnTo>
                  <a:pt x="4574" y="1042"/>
                </a:lnTo>
                <a:lnTo>
                  <a:pt x="4542" y="1036"/>
                </a:lnTo>
                <a:lnTo>
                  <a:pt x="4511" y="1032"/>
                </a:lnTo>
                <a:lnTo>
                  <a:pt x="4479" y="1029"/>
                </a:lnTo>
                <a:lnTo>
                  <a:pt x="4448" y="10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tIns="720000"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32" name="矩形 13"/>
          <p:cNvSpPr/>
          <p:nvPr/>
        </p:nvSpPr>
        <p:spPr>
          <a:xfrm>
            <a:off x="140526" y="3746346"/>
            <a:ext cx="3307990" cy="778510"/>
          </a:xfrm>
          <a:prstGeom prst="rect">
            <a:avLst/>
          </a:prstGeom>
          <a:solidFill>
            <a:srgbClr val="81FFB4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>
                <a:solidFill>
                  <a:schemeClr val="accent6">
                    <a:lumMod val="75000"/>
                  </a:schemeClr>
                </a:solidFill>
                <a:latin typeface="字体管家棉花糖" panose="00020600040101010101" charset="-122"/>
                <a:ea typeface="字体管家棉花糖" panose="00020600040101010101" charset="-122"/>
                <a:sym typeface="+mn-ea"/>
              </a:rPr>
              <a:t>        </a:t>
            </a:r>
            <a:endParaRPr lang="zh-CN" altLang="en-US" sz="2000">
              <a:solidFill>
                <a:schemeClr val="tx1"/>
              </a:solidFill>
              <a:latin typeface="字体管家棉花糖" panose="00020600040101010101" charset="-122"/>
              <a:ea typeface="字体管家棉花糖" panose="00020600040101010101" charset="-122"/>
              <a:sym typeface="+mn-ea"/>
            </a:endParaRPr>
          </a:p>
        </p:txBody>
      </p:sp>
      <p:sp>
        <p:nvSpPr>
          <p:cNvPr id="33" name="矩形 16"/>
          <p:cNvSpPr/>
          <p:nvPr/>
        </p:nvSpPr>
        <p:spPr>
          <a:xfrm>
            <a:off x="117725" y="3746981"/>
            <a:ext cx="836857" cy="7778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 2050"/>
          <p:cNvSpPr/>
          <p:nvPr/>
        </p:nvSpPr>
        <p:spPr bwMode="auto">
          <a:xfrm>
            <a:off x="307194" y="3831436"/>
            <a:ext cx="532562" cy="607695"/>
          </a:xfrm>
          <a:custGeom>
            <a:avLst/>
            <a:gdLst>
              <a:gd name="T0" fmla="*/ 1054621 w 5074"/>
              <a:gd name="T1" fmla="*/ 447065 h 4720"/>
              <a:gd name="T2" fmla="*/ 1147355 w 5074"/>
              <a:gd name="T3" fmla="*/ 366736 h 4720"/>
              <a:gd name="T4" fmla="*/ 1187528 w 5074"/>
              <a:gd name="T5" fmla="*/ 246993 h 4720"/>
              <a:gd name="T6" fmla="*/ 1164626 w 5074"/>
              <a:gd name="T7" fmla="*/ 133256 h 4720"/>
              <a:gd name="T8" fmla="*/ 1083905 w 5074"/>
              <a:gd name="T9" fmla="*/ 40540 h 4720"/>
              <a:gd name="T10" fmla="*/ 964890 w 5074"/>
              <a:gd name="T11" fmla="*/ 375 h 4720"/>
              <a:gd name="T12" fmla="*/ 850755 w 5074"/>
              <a:gd name="T13" fmla="*/ 23273 h 4720"/>
              <a:gd name="T14" fmla="*/ 757269 w 5074"/>
              <a:gd name="T15" fmla="*/ 103977 h 4720"/>
              <a:gd name="T16" fmla="*/ 717472 w 5074"/>
              <a:gd name="T17" fmla="*/ 222969 h 4720"/>
              <a:gd name="T18" fmla="*/ 739999 w 5074"/>
              <a:gd name="T19" fmla="*/ 337082 h 4720"/>
              <a:gd name="T20" fmla="*/ 820719 w 5074"/>
              <a:gd name="T21" fmla="*/ 430173 h 4720"/>
              <a:gd name="T22" fmla="*/ 940486 w 5074"/>
              <a:gd name="T23" fmla="*/ 470338 h 4720"/>
              <a:gd name="T24" fmla="*/ 154307 w 5074"/>
              <a:gd name="T25" fmla="*/ 400144 h 4720"/>
              <a:gd name="T26" fmla="*/ 53688 w 5074"/>
              <a:gd name="T27" fmla="*/ 471464 h 4720"/>
              <a:gd name="T28" fmla="*/ 3004 w 5074"/>
              <a:gd name="T29" fmla="*/ 585576 h 4720"/>
              <a:gd name="T30" fmla="*/ 14267 w 5074"/>
              <a:gd name="T31" fmla="*/ 701941 h 4720"/>
              <a:gd name="T32" fmla="*/ 85601 w 5074"/>
              <a:gd name="T33" fmla="*/ 802915 h 4720"/>
              <a:gd name="T34" fmla="*/ 199360 w 5074"/>
              <a:gd name="T35" fmla="*/ 853965 h 4720"/>
              <a:gd name="T36" fmla="*/ 316499 w 5074"/>
              <a:gd name="T37" fmla="*/ 842329 h 4720"/>
              <a:gd name="T38" fmla="*/ 416742 w 5074"/>
              <a:gd name="T39" fmla="*/ 771009 h 4720"/>
              <a:gd name="T40" fmla="*/ 467803 w 5074"/>
              <a:gd name="T41" fmla="*/ 656896 h 4720"/>
              <a:gd name="T42" fmla="*/ 456164 w 5074"/>
              <a:gd name="T43" fmla="*/ 540532 h 4720"/>
              <a:gd name="T44" fmla="*/ 384830 w 5074"/>
              <a:gd name="T45" fmla="*/ 439933 h 4720"/>
              <a:gd name="T46" fmla="*/ 271070 w 5074"/>
              <a:gd name="T47" fmla="*/ 388883 h 4720"/>
              <a:gd name="T48" fmla="*/ 883418 w 5074"/>
              <a:gd name="T49" fmla="*/ 688803 h 4720"/>
              <a:gd name="T50" fmla="*/ 740750 w 5074"/>
              <a:gd name="T51" fmla="*/ 727090 h 4720"/>
              <a:gd name="T52" fmla="*/ 616854 w 5074"/>
              <a:gd name="T53" fmla="*/ 799912 h 4720"/>
              <a:gd name="T54" fmla="*/ 516610 w 5074"/>
              <a:gd name="T55" fmla="*/ 902763 h 4720"/>
              <a:gd name="T56" fmla="*/ 446402 w 5074"/>
              <a:gd name="T57" fmla="*/ 1028887 h 4720"/>
              <a:gd name="T58" fmla="*/ 411486 w 5074"/>
              <a:gd name="T59" fmla="*/ 1172278 h 4720"/>
              <a:gd name="T60" fmla="*/ 414865 w 5074"/>
              <a:gd name="T61" fmla="*/ 1310790 h 4720"/>
              <a:gd name="T62" fmla="*/ 456539 w 5074"/>
              <a:gd name="T63" fmla="*/ 1451553 h 4720"/>
              <a:gd name="T64" fmla="*/ 532754 w 5074"/>
              <a:gd name="T65" fmla="*/ 1573923 h 4720"/>
              <a:gd name="T66" fmla="*/ 637503 w 5074"/>
              <a:gd name="T67" fmla="*/ 1671519 h 4720"/>
              <a:gd name="T68" fmla="*/ 765529 w 5074"/>
              <a:gd name="T69" fmla="*/ 1738711 h 4720"/>
              <a:gd name="T70" fmla="*/ 910450 w 5074"/>
              <a:gd name="T71" fmla="*/ 1769866 h 4720"/>
              <a:gd name="T72" fmla="*/ 1048614 w 5074"/>
              <a:gd name="T73" fmla="*/ 1763110 h 4720"/>
              <a:gd name="T74" fmla="*/ 1187903 w 5074"/>
              <a:gd name="T75" fmla="*/ 1718065 h 4720"/>
              <a:gd name="T76" fmla="*/ 1308045 w 5074"/>
              <a:gd name="T77" fmla="*/ 1638862 h 4720"/>
              <a:gd name="T78" fmla="*/ 1403408 w 5074"/>
              <a:gd name="T79" fmla="*/ 1532257 h 4720"/>
              <a:gd name="T80" fmla="*/ 1467608 w 5074"/>
              <a:gd name="T81" fmla="*/ 1402380 h 4720"/>
              <a:gd name="T82" fmla="*/ 1495391 w 5074"/>
              <a:gd name="T83" fmla="*/ 1255986 h 4720"/>
              <a:gd name="T84" fmla="*/ 1485254 w 5074"/>
              <a:gd name="T85" fmla="*/ 1118600 h 4720"/>
              <a:gd name="T86" fmla="*/ 1436447 w 5074"/>
              <a:gd name="T87" fmla="*/ 980465 h 4720"/>
              <a:gd name="T88" fmla="*/ 1354975 w 5074"/>
              <a:gd name="T89" fmla="*/ 862599 h 4720"/>
              <a:gd name="T90" fmla="*/ 1245346 w 5074"/>
              <a:gd name="T91" fmla="*/ 770258 h 4720"/>
              <a:gd name="T92" fmla="*/ 1114316 w 5074"/>
              <a:gd name="T93" fmla="*/ 709073 h 4720"/>
              <a:gd name="T94" fmla="*/ 966767 w 5074"/>
              <a:gd name="T95" fmla="*/ 684674 h 4720"/>
              <a:gd name="T96" fmla="*/ 1588877 w 5074"/>
              <a:gd name="T97" fmla="*/ 400144 h 4720"/>
              <a:gd name="T98" fmla="*/ 1487882 w 5074"/>
              <a:gd name="T99" fmla="*/ 471464 h 4720"/>
              <a:gd name="T100" fmla="*/ 1437573 w 5074"/>
              <a:gd name="T101" fmla="*/ 585576 h 4720"/>
              <a:gd name="T102" fmla="*/ 1448836 w 5074"/>
              <a:gd name="T103" fmla="*/ 701941 h 4720"/>
              <a:gd name="T104" fmla="*/ 1520170 w 5074"/>
              <a:gd name="T105" fmla="*/ 802915 h 4720"/>
              <a:gd name="T106" fmla="*/ 1633930 w 5074"/>
              <a:gd name="T107" fmla="*/ 853965 h 4720"/>
              <a:gd name="T108" fmla="*/ 1750317 w 5074"/>
              <a:gd name="T109" fmla="*/ 842329 h 4720"/>
              <a:gd name="T110" fmla="*/ 1850936 w 5074"/>
              <a:gd name="T111" fmla="*/ 771009 h 4720"/>
              <a:gd name="T112" fmla="*/ 1902372 w 5074"/>
              <a:gd name="T113" fmla="*/ 656896 h 4720"/>
              <a:gd name="T114" fmla="*/ 1890733 w 5074"/>
              <a:gd name="T115" fmla="*/ 540532 h 4720"/>
              <a:gd name="T116" fmla="*/ 1819399 w 5074"/>
              <a:gd name="T117" fmla="*/ 439933 h 4720"/>
              <a:gd name="T118" fmla="*/ 1705264 w 5074"/>
              <a:gd name="T119" fmla="*/ 388883 h 4720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5074" h="4720">
                <a:moveTo>
                  <a:pt x="2537" y="1253"/>
                </a:moveTo>
                <a:lnTo>
                  <a:pt x="2537" y="1253"/>
                </a:lnTo>
                <a:lnTo>
                  <a:pt x="2570" y="1253"/>
                </a:lnTo>
                <a:lnTo>
                  <a:pt x="2600" y="1250"/>
                </a:lnTo>
                <a:lnTo>
                  <a:pt x="2632" y="1245"/>
                </a:lnTo>
                <a:lnTo>
                  <a:pt x="2663" y="1240"/>
                </a:lnTo>
                <a:lnTo>
                  <a:pt x="2693" y="1233"/>
                </a:lnTo>
                <a:lnTo>
                  <a:pt x="2723" y="1224"/>
                </a:lnTo>
                <a:lnTo>
                  <a:pt x="2752" y="1215"/>
                </a:lnTo>
                <a:lnTo>
                  <a:pt x="2780" y="1203"/>
                </a:lnTo>
                <a:lnTo>
                  <a:pt x="2809" y="1191"/>
                </a:lnTo>
                <a:lnTo>
                  <a:pt x="2836" y="1178"/>
                </a:lnTo>
                <a:lnTo>
                  <a:pt x="2861" y="1162"/>
                </a:lnTo>
                <a:lnTo>
                  <a:pt x="2887" y="1146"/>
                </a:lnTo>
                <a:lnTo>
                  <a:pt x="2912" y="1129"/>
                </a:lnTo>
                <a:lnTo>
                  <a:pt x="2935" y="1110"/>
                </a:lnTo>
                <a:lnTo>
                  <a:pt x="2958" y="1089"/>
                </a:lnTo>
                <a:lnTo>
                  <a:pt x="2980" y="1070"/>
                </a:lnTo>
                <a:lnTo>
                  <a:pt x="3001" y="1048"/>
                </a:lnTo>
                <a:lnTo>
                  <a:pt x="3021" y="1025"/>
                </a:lnTo>
                <a:lnTo>
                  <a:pt x="3039" y="1001"/>
                </a:lnTo>
                <a:lnTo>
                  <a:pt x="3056" y="977"/>
                </a:lnTo>
                <a:lnTo>
                  <a:pt x="3072" y="951"/>
                </a:lnTo>
                <a:lnTo>
                  <a:pt x="3088" y="925"/>
                </a:lnTo>
                <a:lnTo>
                  <a:pt x="3102" y="898"/>
                </a:lnTo>
                <a:lnTo>
                  <a:pt x="3114" y="870"/>
                </a:lnTo>
                <a:lnTo>
                  <a:pt x="3125" y="842"/>
                </a:lnTo>
                <a:lnTo>
                  <a:pt x="3135" y="812"/>
                </a:lnTo>
                <a:lnTo>
                  <a:pt x="3143" y="783"/>
                </a:lnTo>
                <a:lnTo>
                  <a:pt x="3151" y="752"/>
                </a:lnTo>
                <a:lnTo>
                  <a:pt x="3156" y="722"/>
                </a:lnTo>
                <a:lnTo>
                  <a:pt x="3160" y="690"/>
                </a:lnTo>
                <a:lnTo>
                  <a:pt x="3163" y="658"/>
                </a:lnTo>
                <a:lnTo>
                  <a:pt x="3163" y="626"/>
                </a:lnTo>
                <a:lnTo>
                  <a:pt x="3163" y="594"/>
                </a:lnTo>
                <a:lnTo>
                  <a:pt x="3160" y="562"/>
                </a:lnTo>
                <a:lnTo>
                  <a:pt x="3156" y="531"/>
                </a:lnTo>
                <a:lnTo>
                  <a:pt x="3151" y="500"/>
                </a:lnTo>
                <a:lnTo>
                  <a:pt x="3143" y="469"/>
                </a:lnTo>
                <a:lnTo>
                  <a:pt x="3135" y="440"/>
                </a:lnTo>
                <a:lnTo>
                  <a:pt x="3125" y="412"/>
                </a:lnTo>
                <a:lnTo>
                  <a:pt x="3114" y="382"/>
                </a:lnTo>
                <a:lnTo>
                  <a:pt x="3102" y="355"/>
                </a:lnTo>
                <a:lnTo>
                  <a:pt x="3088" y="328"/>
                </a:lnTo>
                <a:lnTo>
                  <a:pt x="3072" y="301"/>
                </a:lnTo>
                <a:lnTo>
                  <a:pt x="3056" y="277"/>
                </a:lnTo>
                <a:lnTo>
                  <a:pt x="3039" y="252"/>
                </a:lnTo>
                <a:lnTo>
                  <a:pt x="3021" y="228"/>
                </a:lnTo>
                <a:lnTo>
                  <a:pt x="3001" y="206"/>
                </a:lnTo>
                <a:lnTo>
                  <a:pt x="2980" y="184"/>
                </a:lnTo>
                <a:lnTo>
                  <a:pt x="2958" y="163"/>
                </a:lnTo>
                <a:lnTo>
                  <a:pt x="2935" y="143"/>
                </a:lnTo>
                <a:lnTo>
                  <a:pt x="2912" y="125"/>
                </a:lnTo>
                <a:lnTo>
                  <a:pt x="2887" y="108"/>
                </a:lnTo>
                <a:lnTo>
                  <a:pt x="2861" y="90"/>
                </a:lnTo>
                <a:lnTo>
                  <a:pt x="2836" y="76"/>
                </a:lnTo>
                <a:lnTo>
                  <a:pt x="2809" y="62"/>
                </a:lnTo>
                <a:lnTo>
                  <a:pt x="2780" y="50"/>
                </a:lnTo>
                <a:lnTo>
                  <a:pt x="2752" y="38"/>
                </a:lnTo>
                <a:lnTo>
                  <a:pt x="2723" y="28"/>
                </a:lnTo>
                <a:lnTo>
                  <a:pt x="2693" y="21"/>
                </a:lnTo>
                <a:lnTo>
                  <a:pt x="2663" y="13"/>
                </a:lnTo>
                <a:lnTo>
                  <a:pt x="2632" y="7"/>
                </a:lnTo>
                <a:lnTo>
                  <a:pt x="2600" y="3"/>
                </a:lnTo>
                <a:lnTo>
                  <a:pt x="2570" y="1"/>
                </a:lnTo>
                <a:lnTo>
                  <a:pt x="2537" y="0"/>
                </a:lnTo>
                <a:lnTo>
                  <a:pt x="2505" y="1"/>
                </a:lnTo>
                <a:lnTo>
                  <a:pt x="2473" y="3"/>
                </a:lnTo>
                <a:lnTo>
                  <a:pt x="2441" y="7"/>
                </a:lnTo>
                <a:lnTo>
                  <a:pt x="2410" y="13"/>
                </a:lnTo>
                <a:lnTo>
                  <a:pt x="2380" y="21"/>
                </a:lnTo>
                <a:lnTo>
                  <a:pt x="2350" y="28"/>
                </a:lnTo>
                <a:lnTo>
                  <a:pt x="2321" y="38"/>
                </a:lnTo>
                <a:lnTo>
                  <a:pt x="2293" y="50"/>
                </a:lnTo>
                <a:lnTo>
                  <a:pt x="2266" y="62"/>
                </a:lnTo>
                <a:lnTo>
                  <a:pt x="2237" y="76"/>
                </a:lnTo>
                <a:lnTo>
                  <a:pt x="2212" y="90"/>
                </a:lnTo>
                <a:lnTo>
                  <a:pt x="2186" y="108"/>
                </a:lnTo>
                <a:lnTo>
                  <a:pt x="2161" y="125"/>
                </a:lnTo>
                <a:lnTo>
                  <a:pt x="2138" y="143"/>
                </a:lnTo>
                <a:lnTo>
                  <a:pt x="2115" y="163"/>
                </a:lnTo>
                <a:lnTo>
                  <a:pt x="2094" y="184"/>
                </a:lnTo>
                <a:lnTo>
                  <a:pt x="2073" y="206"/>
                </a:lnTo>
                <a:lnTo>
                  <a:pt x="2054" y="228"/>
                </a:lnTo>
                <a:lnTo>
                  <a:pt x="2035" y="252"/>
                </a:lnTo>
                <a:lnTo>
                  <a:pt x="2017" y="277"/>
                </a:lnTo>
                <a:lnTo>
                  <a:pt x="2001" y="301"/>
                </a:lnTo>
                <a:lnTo>
                  <a:pt x="1986" y="328"/>
                </a:lnTo>
                <a:lnTo>
                  <a:pt x="1971" y="355"/>
                </a:lnTo>
                <a:lnTo>
                  <a:pt x="1959" y="382"/>
                </a:lnTo>
                <a:lnTo>
                  <a:pt x="1948" y="412"/>
                </a:lnTo>
                <a:lnTo>
                  <a:pt x="1938" y="440"/>
                </a:lnTo>
                <a:lnTo>
                  <a:pt x="1930" y="469"/>
                </a:lnTo>
                <a:lnTo>
                  <a:pt x="1922" y="500"/>
                </a:lnTo>
                <a:lnTo>
                  <a:pt x="1918" y="531"/>
                </a:lnTo>
                <a:lnTo>
                  <a:pt x="1914" y="562"/>
                </a:lnTo>
                <a:lnTo>
                  <a:pt x="1911" y="594"/>
                </a:lnTo>
                <a:lnTo>
                  <a:pt x="1910" y="626"/>
                </a:lnTo>
                <a:lnTo>
                  <a:pt x="1911" y="658"/>
                </a:lnTo>
                <a:lnTo>
                  <a:pt x="1914" y="690"/>
                </a:lnTo>
                <a:lnTo>
                  <a:pt x="1918" y="722"/>
                </a:lnTo>
                <a:lnTo>
                  <a:pt x="1922" y="752"/>
                </a:lnTo>
                <a:lnTo>
                  <a:pt x="1930" y="783"/>
                </a:lnTo>
                <a:lnTo>
                  <a:pt x="1938" y="812"/>
                </a:lnTo>
                <a:lnTo>
                  <a:pt x="1948" y="842"/>
                </a:lnTo>
                <a:lnTo>
                  <a:pt x="1959" y="870"/>
                </a:lnTo>
                <a:lnTo>
                  <a:pt x="1971" y="898"/>
                </a:lnTo>
                <a:lnTo>
                  <a:pt x="1986" y="925"/>
                </a:lnTo>
                <a:lnTo>
                  <a:pt x="2001" y="951"/>
                </a:lnTo>
                <a:lnTo>
                  <a:pt x="2017" y="977"/>
                </a:lnTo>
                <a:lnTo>
                  <a:pt x="2035" y="1001"/>
                </a:lnTo>
                <a:lnTo>
                  <a:pt x="2054" y="1025"/>
                </a:lnTo>
                <a:lnTo>
                  <a:pt x="2073" y="1048"/>
                </a:lnTo>
                <a:lnTo>
                  <a:pt x="2094" y="1070"/>
                </a:lnTo>
                <a:lnTo>
                  <a:pt x="2115" y="1089"/>
                </a:lnTo>
                <a:lnTo>
                  <a:pt x="2138" y="1110"/>
                </a:lnTo>
                <a:lnTo>
                  <a:pt x="2161" y="1129"/>
                </a:lnTo>
                <a:lnTo>
                  <a:pt x="2186" y="1146"/>
                </a:lnTo>
                <a:lnTo>
                  <a:pt x="2212" y="1162"/>
                </a:lnTo>
                <a:lnTo>
                  <a:pt x="2237" y="1178"/>
                </a:lnTo>
                <a:lnTo>
                  <a:pt x="2266" y="1191"/>
                </a:lnTo>
                <a:lnTo>
                  <a:pt x="2293" y="1203"/>
                </a:lnTo>
                <a:lnTo>
                  <a:pt x="2321" y="1215"/>
                </a:lnTo>
                <a:lnTo>
                  <a:pt x="2350" y="1224"/>
                </a:lnTo>
                <a:lnTo>
                  <a:pt x="2380" y="1233"/>
                </a:lnTo>
                <a:lnTo>
                  <a:pt x="2410" y="1240"/>
                </a:lnTo>
                <a:lnTo>
                  <a:pt x="2441" y="1245"/>
                </a:lnTo>
                <a:lnTo>
                  <a:pt x="2473" y="1250"/>
                </a:lnTo>
                <a:lnTo>
                  <a:pt x="2505" y="1253"/>
                </a:lnTo>
                <a:lnTo>
                  <a:pt x="2537" y="1253"/>
                </a:lnTo>
                <a:close/>
                <a:moveTo>
                  <a:pt x="627" y="1028"/>
                </a:moveTo>
                <a:lnTo>
                  <a:pt x="627" y="1028"/>
                </a:lnTo>
                <a:lnTo>
                  <a:pt x="595" y="1029"/>
                </a:lnTo>
                <a:lnTo>
                  <a:pt x="563" y="1032"/>
                </a:lnTo>
                <a:lnTo>
                  <a:pt x="531" y="1036"/>
                </a:lnTo>
                <a:lnTo>
                  <a:pt x="501" y="1042"/>
                </a:lnTo>
                <a:lnTo>
                  <a:pt x="470" y="1048"/>
                </a:lnTo>
                <a:lnTo>
                  <a:pt x="440" y="1056"/>
                </a:lnTo>
                <a:lnTo>
                  <a:pt x="411" y="1066"/>
                </a:lnTo>
                <a:lnTo>
                  <a:pt x="383" y="1078"/>
                </a:lnTo>
                <a:lnTo>
                  <a:pt x="355" y="1091"/>
                </a:lnTo>
                <a:lnTo>
                  <a:pt x="328" y="1104"/>
                </a:lnTo>
                <a:lnTo>
                  <a:pt x="302" y="1119"/>
                </a:lnTo>
                <a:lnTo>
                  <a:pt x="276" y="1136"/>
                </a:lnTo>
                <a:lnTo>
                  <a:pt x="252" y="1153"/>
                </a:lnTo>
                <a:lnTo>
                  <a:pt x="228" y="1172"/>
                </a:lnTo>
                <a:lnTo>
                  <a:pt x="205" y="1191"/>
                </a:lnTo>
                <a:lnTo>
                  <a:pt x="183" y="1212"/>
                </a:lnTo>
                <a:lnTo>
                  <a:pt x="162" y="1234"/>
                </a:lnTo>
                <a:lnTo>
                  <a:pt x="143" y="1256"/>
                </a:lnTo>
                <a:lnTo>
                  <a:pt x="124" y="1281"/>
                </a:lnTo>
                <a:lnTo>
                  <a:pt x="107" y="1305"/>
                </a:lnTo>
                <a:lnTo>
                  <a:pt x="91" y="1330"/>
                </a:lnTo>
                <a:lnTo>
                  <a:pt x="75" y="1357"/>
                </a:lnTo>
                <a:lnTo>
                  <a:pt x="62" y="1384"/>
                </a:lnTo>
                <a:lnTo>
                  <a:pt x="49" y="1411"/>
                </a:lnTo>
                <a:lnTo>
                  <a:pt x="38" y="1440"/>
                </a:lnTo>
                <a:lnTo>
                  <a:pt x="29" y="1468"/>
                </a:lnTo>
                <a:lnTo>
                  <a:pt x="20" y="1499"/>
                </a:lnTo>
                <a:lnTo>
                  <a:pt x="13" y="1528"/>
                </a:lnTo>
                <a:lnTo>
                  <a:pt x="8" y="1560"/>
                </a:lnTo>
                <a:lnTo>
                  <a:pt x="3" y="1591"/>
                </a:lnTo>
                <a:lnTo>
                  <a:pt x="0" y="1623"/>
                </a:lnTo>
                <a:lnTo>
                  <a:pt x="0" y="1655"/>
                </a:lnTo>
                <a:lnTo>
                  <a:pt x="0" y="1688"/>
                </a:lnTo>
                <a:lnTo>
                  <a:pt x="3" y="1720"/>
                </a:lnTo>
                <a:lnTo>
                  <a:pt x="8" y="1750"/>
                </a:lnTo>
                <a:lnTo>
                  <a:pt x="13" y="1782"/>
                </a:lnTo>
                <a:lnTo>
                  <a:pt x="20" y="1811"/>
                </a:lnTo>
                <a:lnTo>
                  <a:pt x="29" y="1842"/>
                </a:lnTo>
                <a:lnTo>
                  <a:pt x="38" y="1870"/>
                </a:lnTo>
                <a:lnTo>
                  <a:pt x="49" y="1900"/>
                </a:lnTo>
                <a:lnTo>
                  <a:pt x="62" y="1927"/>
                </a:lnTo>
                <a:lnTo>
                  <a:pt x="75" y="1954"/>
                </a:lnTo>
                <a:lnTo>
                  <a:pt x="91" y="1981"/>
                </a:lnTo>
                <a:lnTo>
                  <a:pt x="107" y="2005"/>
                </a:lnTo>
                <a:lnTo>
                  <a:pt x="124" y="2030"/>
                </a:lnTo>
                <a:lnTo>
                  <a:pt x="143" y="2054"/>
                </a:lnTo>
                <a:lnTo>
                  <a:pt x="162" y="2076"/>
                </a:lnTo>
                <a:lnTo>
                  <a:pt x="183" y="2098"/>
                </a:lnTo>
                <a:lnTo>
                  <a:pt x="205" y="2119"/>
                </a:lnTo>
                <a:lnTo>
                  <a:pt x="228" y="2139"/>
                </a:lnTo>
                <a:lnTo>
                  <a:pt x="252" y="2157"/>
                </a:lnTo>
                <a:lnTo>
                  <a:pt x="276" y="2174"/>
                </a:lnTo>
                <a:lnTo>
                  <a:pt x="302" y="2191"/>
                </a:lnTo>
                <a:lnTo>
                  <a:pt x="328" y="2206"/>
                </a:lnTo>
                <a:lnTo>
                  <a:pt x="355" y="2220"/>
                </a:lnTo>
                <a:lnTo>
                  <a:pt x="383" y="2233"/>
                </a:lnTo>
                <a:lnTo>
                  <a:pt x="411" y="2244"/>
                </a:lnTo>
                <a:lnTo>
                  <a:pt x="440" y="2254"/>
                </a:lnTo>
                <a:lnTo>
                  <a:pt x="470" y="2263"/>
                </a:lnTo>
                <a:lnTo>
                  <a:pt x="501" y="2269"/>
                </a:lnTo>
                <a:lnTo>
                  <a:pt x="531" y="2275"/>
                </a:lnTo>
                <a:lnTo>
                  <a:pt x="563" y="2279"/>
                </a:lnTo>
                <a:lnTo>
                  <a:pt x="595" y="2281"/>
                </a:lnTo>
                <a:lnTo>
                  <a:pt x="627" y="2282"/>
                </a:lnTo>
                <a:lnTo>
                  <a:pt x="659" y="2281"/>
                </a:lnTo>
                <a:lnTo>
                  <a:pt x="691" y="2279"/>
                </a:lnTo>
                <a:lnTo>
                  <a:pt x="722" y="2275"/>
                </a:lnTo>
                <a:lnTo>
                  <a:pt x="753" y="2269"/>
                </a:lnTo>
                <a:lnTo>
                  <a:pt x="784" y="2263"/>
                </a:lnTo>
                <a:lnTo>
                  <a:pt x="813" y="2254"/>
                </a:lnTo>
                <a:lnTo>
                  <a:pt x="843" y="2244"/>
                </a:lnTo>
                <a:lnTo>
                  <a:pt x="871" y="2233"/>
                </a:lnTo>
                <a:lnTo>
                  <a:pt x="898" y="2220"/>
                </a:lnTo>
                <a:lnTo>
                  <a:pt x="925" y="2206"/>
                </a:lnTo>
                <a:lnTo>
                  <a:pt x="952" y="2191"/>
                </a:lnTo>
                <a:lnTo>
                  <a:pt x="977" y="2174"/>
                </a:lnTo>
                <a:lnTo>
                  <a:pt x="1002" y="2157"/>
                </a:lnTo>
                <a:lnTo>
                  <a:pt x="1025" y="2139"/>
                </a:lnTo>
                <a:lnTo>
                  <a:pt x="1047" y="2119"/>
                </a:lnTo>
                <a:lnTo>
                  <a:pt x="1069" y="2098"/>
                </a:lnTo>
                <a:lnTo>
                  <a:pt x="1090" y="2076"/>
                </a:lnTo>
                <a:lnTo>
                  <a:pt x="1110" y="2054"/>
                </a:lnTo>
                <a:lnTo>
                  <a:pt x="1128" y="2030"/>
                </a:lnTo>
                <a:lnTo>
                  <a:pt x="1147" y="2005"/>
                </a:lnTo>
                <a:lnTo>
                  <a:pt x="1162" y="1981"/>
                </a:lnTo>
                <a:lnTo>
                  <a:pt x="1177" y="1954"/>
                </a:lnTo>
                <a:lnTo>
                  <a:pt x="1191" y="1927"/>
                </a:lnTo>
                <a:lnTo>
                  <a:pt x="1204" y="1900"/>
                </a:lnTo>
                <a:lnTo>
                  <a:pt x="1215" y="1870"/>
                </a:lnTo>
                <a:lnTo>
                  <a:pt x="1225" y="1842"/>
                </a:lnTo>
                <a:lnTo>
                  <a:pt x="1234" y="1811"/>
                </a:lnTo>
                <a:lnTo>
                  <a:pt x="1240" y="1782"/>
                </a:lnTo>
                <a:lnTo>
                  <a:pt x="1246" y="1750"/>
                </a:lnTo>
                <a:lnTo>
                  <a:pt x="1249" y="1720"/>
                </a:lnTo>
                <a:lnTo>
                  <a:pt x="1252" y="1688"/>
                </a:lnTo>
                <a:lnTo>
                  <a:pt x="1253" y="1655"/>
                </a:lnTo>
                <a:lnTo>
                  <a:pt x="1252" y="1623"/>
                </a:lnTo>
                <a:lnTo>
                  <a:pt x="1249" y="1591"/>
                </a:lnTo>
                <a:lnTo>
                  <a:pt x="1246" y="1560"/>
                </a:lnTo>
                <a:lnTo>
                  <a:pt x="1240" y="1528"/>
                </a:lnTo>
                <a:lnTo>
                  <a:pt x="1234" y="1499"/>
                </a:lnTo>
                <a:lnTo>
                  <a:pt x="1225" y="1468"/>
                </a:lnTo>
                <a:lnTo>
                  <a:pt x="1215" y="1440"/>
                </a:lnTo>
                <a:lnTo>
                  <a:pt x="1204" y="1411"/>
                </a:lnTo>
                <a:lnTo>
                  <a:pt x="1191" y="1384"/>
                </a:lnTo>
                <a:lnTo>
                  <a:pt x="1177" y="1357"/>
                </a:lnTo>
                <a:lnTo>
                  <a:pt x="1162" y="1330"/>
                </a:lnTo>
                <a:lnTo>
                  <a:pt x="1147" y="1305"/>
                </a:lnTo>
                <a:lnTo>
                  <a:pt x="1128" y="1281"/>
                </a:lnTo>
                <a:lnTo>
                  <a:pt x="1110" y="1256"/>
                </a:lnTo>
                <a:lnTo>
                  <a:pt x="1090" y="1234"/>
                </a:lnTo>
                <a:lnTo>
                  <a:pt x="1069" y="1212"/>
                </a:lnTo>
                <a:lnTo>
                  <a:pt x="1047" y="1191"/>
                </a:lnTo>
                <a:lnTo>
                  <a:pt x="1025" y="1172"/>
                </a:lnTo>
                <a:lnTo>
                  <a:pt x="1002" y="1153"/>
                </a:lnTo>
                <a:lnTo>
                  <a:pt x="977" y="1136"/>
                </a:lnTo>
                <a:lnTo>
                  <a:pt x="952" y="1119"/>
                </a:lnTo>
                <a:lnTo>
                  <a:pt x="925" y="1104"/>
                </a:lnTo>
                <a:lnTo>
                  <a:pt x="898" y="1091"/>
                </a:lnTo>
                <a:lnTo>
                  <a:pt x="871" y="1078"/>
                </a:lnTo>
                <a:lnTo>
                  <a:pt x="843" y="1066"/>
                </a:lnTo>
                <a:lnTo>
                  <a:pt x="813" y="1056"/>
                </a:lnTo>
                <a:lnTo>
                  <a:pt x="784" y="1048"/>
                </a:lnTo>
                <a:lnTo>
                  <a:pt x="753" y="1042"/>
                </a:lnTo>
                <a:lnTo>
                  <a:pt x="722" y="1036"/>
                </a:lnTo>
                <a:lnTo>
                  <a:pt x="691" y="1032"/>
                </a:lnTo>
                <a:lnTo>
                  <a:pt x="659" y="1029"/>
                </a:lnTo>
                <a:lnTo>
                  <a:pt x="627" y="1028"/>
                </a:lnTo>
                <a:close/>
                <a:moveTo>
                  <a:pt x="2537" y="1824"/>
                </a:moveTo>
                <a:lnTo>
                  <a:pt x="2537" y="1824"/>
                </a:lnTo>
                <a:lnTo>
                  <a:pt x="2500" y="1824"/>
                </a:lnTo>
                <a:lnTo>
                  <a:pt x="2462" y="1825"/>
                </a:lnTo>
                <a:lnTo>
                  <a:pt x="2425" y="1827"/>
                </a:lnTo>
                <a:lnTo>
                  <a:pt x="2388" y="1831"/>
                </a:lnTo>
                <a:lnTo>
                  <a:pt x="2353" y="1835"/>
                </a:lnTo>
                <a:lnTo>
                  <a:pt x="2316" y="1840"/>
                </a:lnTo>
                <a:lnTo>
                  <a:pt x="2280" y="1846"/>
                </a:lnTo>
                <a:lnTo>
                  <a:pt x="2245" y="1853"/>
                </a:lnTo>
                <a:lnTo>
                  <a:pt x="2209" y="1861"/>
                </a:lnTo>
                <a:lnTo>
                  <a:pt x="2175" y="1869"/>
                </a:lnTo>
                <a:lnTo>
                  <a:pt x="2141" y="1878"/>
                </a:lnTo>
                <a:lnTo>
                  <a:pt x="2106" y="1889"/>
                </a:lnTo>
                <a:lnTo>
                  <a:pt x="2072" y="1900"/>
                </a:lnTo>
                <a:lnTo>
                  <a:pt x="2039" y="1911"/>
                </a:lnTo>
                <a:lnTo>
                  <a:pt x="2006" y="1923"/>
                </a:lnTo>
                <a:lnTo>
                  <a:pt x="1973" y="1937"/>
                </a:lnTo>
                <a:lnTo>
                  <a:pt x="1941" y="1951"/>
                </a:lnTo>
                <a:lnTo>
                  <a:pt x="1909" y="1966"/>
                </a:lnTo>
                <a:lnTo>
                  <a:pt x="1877" y="1982"/>
                </a:lnTo>
                <a:lnTo>
                  <a:pt x="1846" y="1998"/>
                </a:lnTo>
                <a:lnTo>
                  <a:pt x="1816" y="2015"/>
                </a:lnTo>
                <a:lnTo>
                  <a:pt x="1785" y="2033"/>
                </a:lnTo>
                <a:lnTo>
                  <a:pt x="1756" y="2052"/>
                </a:lnTo>
                <a:lnTo>
                  <a:pt x="1728" y="2070"/>
                </a:lnTo>
                <a:lnTo>
                  <a:pt x="1698" y="2090"/>
                </a:lnTo>
                <a:lnTo>
                  <a:pt x="1670" y="2111"/>
                </a:lnTo>
                <a:lnTo>
                  <a:pt x="1643" y="2131"/>
                </a:lnTo>
                <a:lnTo>
                  <a:pt x="1616" y="2153"/>
                </a:lnTo>
                <a:lnTo>
                  <a:pt x="1589" y="2177"/>
                </a:lnTo>
                <a:lnTo>
                  <a:pt x="1563" y="2199"/>
                </a:lnTo>
                <a:lnTo>
                  <a:pt x="1538" y="2223"/>
                </a:lnTo>
                <a:lnTo>
                  <a:pt x="1513" y="2248"/>
                </a:lnTo>
                <a:lnTo>
                  <a:pt x="1488" y="2272"/>
                </a:lnTo>
                <a:lnTo>
                  <a:pt x="1465" y="2298"/>
                </a:lnTo>
                <a:lnTo>
                  <a:pt x="1442" y="2324"/>
                </a:lnTo>
                <a:lnTo>
                  <a:pt x="1419" y="2350"/>
                </a:lnTo>
                <a:lnTo>
                  <a:pt x="1398" y="2378"/>
                </a:lnTo>
                <a:lnTo>
                  <a:pt x="1376" y="2405"/>
                </a:lnTo>
                <a:lnTo>
                  <a:pt x="1356" y="2433"/>
                </a:lnTo>
                <a:lnTo>
                  <a:pt x="1335" y="2461"/>
                </a:lnTo>
                <a:lnTo>
                  <a:pt x="1317" y="2491"/>
                </a:lnTo>
                <a:lnTo>
                  <a:pt x="1298" y="2520"/>
                </a:lnTo>
                <a:lnTo>
                  <a:pt x="1280" y="2551"/>
                </a:lnTo>
                <a:lnTo>
                  <a:pt x="1263" y="2581"/>
                </a:lnTo>
                <a:lnTo>
                  <a:pt x="1247" y="2612"/>
                </a:lnTo>
                <a:lnTo>
                  <a:pt x="1231" y="2644"/>
                </a:lnTo>
                <a:lnTo>
                  <a:pt x="1216" y="2676"/>
                </a:lnTo>
                <a:lnTo>
                  <a:pt x="1202" y="2708"/>
                </a:lnTo>
                <a:lnTo>
                  <a:pt x="1189" y="2741"/>
                </a:lnTo>
                <a:lnTo>
                  <a:pt x="1176" y="2774"/>
                </a:lnTo>
                <a:lnTo>
                  <a:pt x="1165" y="2807"/>
                </a:lnTo>
                <a:lnTo>
                  <a:pt x="1154" y="2841"/>
                </a:lnTo>
                <a:lnTo>
                  <a:pt x="1143" y="2875"/>
                </a:lnTo>
                <a:lnTo>
                  <a:pt x="1134" y="2910"/>
                </a:lnTo>
                <a:lnTo>
                  <a:pt x="1126" y="2944"/>
                </a:lnTo>
                <a:lnTo>
                  <a:pt x="1118" y="2980"/>
                </a:lnTo>
                <a:lnTo>
                  <a:pt x="1111" y="3015"/>
                </a:lnTo>
                <a:lnTo>
                  <a:pt x="1105" y="3051"/>
                </a:lnTo>
                <a:lnTo>
                  <a:pt x="1100" y="3088"/>
                </a:lnTo>
                <a:lnTo>
                  <a:pt x="1096" y="3123"/>
                </a:lnTo>
                <a:lnTo>
                  <a:pt x="1093" y="3160"/>
                </a:lnTo>
                <a:lnTo>
                  <a:pt x="1090" y="3197"/>
                </a:lnTo>
                <a:lnTo>
                  <a:pt x="1089" y="3235"/>
                </a:lnTo>
                <a:lnTo>
                  <a:pt x="1089" y="3271"/>
                </a:lnTo>
                <a:lnTo>
                  <a:pt x="1089" y="3309"/>
                </a:lnTo>
                <a:lnTo>
                  <a:pt x="1090" y="3346"/>
                </a:lnTo>
                <a:lnTo>
                  <a:pt x="1093" y="3383"/>
                </a:lnTo>
                <a:lnTo>
                  <a:pt x="1096" y="3420"/>
                </a:lnTo>
                <a:lnTo>
                  <a:pt x="1100" y="3457"/>
                </a:lnTo>
                <a:lnTo>
                  <a:pt x="1105" y="3492"/>
                </a:lnTo>
                <a:lnTo>
                  <a:pt x="1111" y="3528"/>
                </a:lnTo>
                <a:lnTo>
                  <a:pt x="1118" y="3563"/>
                </a:lnTo>
                <a:lnTo>
                  <a:pt x="1126" y="3599"/>
                </a:lnTo>
                <a:lnTo>
                  <a:pt x="1134" y="3633"/>
                </a:lnTo>
                <a:lnTo>
                  <a:pt x="1143" y="3669"/>
                </a:lnTo>
                <a:lnTo>
                  <a:pt x="1154" y="3702"/>
                </a:lnTo>
                <a:lnTo>
                  <a:pt x="1165" y="3736"/>
                </a:lnTo>
                <a:lnTo>
                  <a:pt x="1176" y="3769"/>
                </a:lnTo>
                <a:lnTo>
                  <a:pt x="1189" y="3802"/>
                </a:lnTo>
                <a:lnTo>
                  <a:pt x="1202" y="3835"/>
                </a:lnTo>
                <a:lnTo>
                  <a:pt x="1216" y="3867"/>
                </a:lnTo>
                <a:lnTo>
                  <a:pt x="1231" y="3899"/>
                </a:lnTo>
                <a:lnTo>
                  <a:pt x="1247" y="3931"/>
                </a:lnTo>
                <a:lnTo>
                  <a:pt x="1263" y="3962"/>
                </a:lnTo>
                <a:lnTo>
                  <a:pt x="1280" y="3992"/>
                </a:lnTo>
                <a:lnTo>
                  <a:pt x="1298" y="4023"/>
                </a:lnTo>
                <a:lnTo>
                  <a:pt x="1317" y="4052"/>
                </a:lnTo>
                <a:lnTo>
                  <a:pt x="1335" y="4082"/>
                </a:lnTo>
                <a:lnTo>
                  <a:pt x="1356" y="4110"/>
                </a:lnTo>
                <a:lnTo>
                  <a:pt x="1376" y="4138"/>
                </a:lnTo>
                <a:lnTo>
                  <a:pt x="1398" y="4166"/>
                </a:lnTo>
                <a:lnTo>
                  <a:pt x="1419" y="4193"/>
                </a:lnTo>
                <a:lnTo>
                  <a:pt x="1442" y="4219"/>
                </a:lnTo>
                <a:lnTo>
                  <a:pt x="1465" y="4245"/>
                </a:lnTo>
                <a:lnTo>
                  <a:pt x="1488" y="4270"/>
                </a:lnTo>
                <a:lnTo>
                  <a:pt x="1513" y="4296"/>
                </a:lnTo>
                <a:lnTo>
                  <a:pt x="1538" y="4319"/>
                </a:lnTo>
                <a:lnTo>
                  <a:pt x="1563" y="4344"/>
                </a:lnTo>
                <a:lnTo>
                  <a:pt x="1589" y="4366"/>
                </a:lnTo>
                <a:lnTo>
                  <a:pt x="1616" y="4389"/>
                </a:lnTo>
                <a:lnTo>
                  <a:pt x="1643" y="4411"/>
                </a:lnTo>
                <a:lnTo>
                  <a:pt x="1670" y="4432"/>
                </a:lnTo>
                <a:lnTo>
                  <a:pt x="1698" y="4453"/>
                </a:lnTo>
                <a:lnTo>
                  <a:pt x="1728" y="4473"/>
                </a:lnTo>
                <a:lnTo>
                  <a:pt x="1756" y="4491"/>
                </a:lnTo>
                <a:lnTo>
                  <a:pt x="1785" y="4511"/>
                </a:lnTo>
                <a:lnTo>
                  <a:pt x="1816" y="4528"/>
                </a:lnTo>
                <a:lnTo>
                  <a:pt x="1846" y="4545"/>
                </a:lnTo>
                <a:lnTo>
                  <a:pt x="1877" y="4561"/>
                </a:lnTo>
                <a:lnTo>
                  <a:pt x="1909" y="4577"/>
                </a:lnTo>
                <a:lnTo>
                  <a:pt x="1941" y="4592"/>
                </a:lnTo>
                <a:lnTo>
                  <a:pt x="1973" y="4606"/>
                </a:lnTo>
                <a:lnTo>
                  <a:pt x="2006" y="4620"/>
                </a:lnTo>
                <a:lnTo>
                  <a:pt x="2039" y="4632"/>
                </a:lnTo>
                <a:lnTo>
                  <a:pt x="2072" y="4643"/>
                </a:lnTo>
                <a:lnTo>
                  <a:pt x="2106" y="4654"/>
                </a:lnTo>
                <a:lnTo>
                  <a:pt x="2141" y="4665"/>
                </a:lnTo>
                <a:lnTo>
                  <a:pt x="2175" y="4674"/>
                </a:lnTo>
                <a:lnTo>
                  <a:pt x="2209" y="4682"/>
                </a:lnTo>
                <a:lnTo>
                  <a:pt x="2245" y="4691"/>
                </a:lnTo>
                <a:lnTo>
                  <a:pt x="2280" y="4697"/>
                </a:lnTo>
                <a:lnTo>
                  <a:pt x="2316" y="4703"/>
                </a:lnTo>
                <a:lnTo>
                  <a:pt x="2353" y="4708"/>
                </a:lnTo>
                <a:lnTo>
                  <a:pt x="2388" y="4712"/>
                </a:lnTo>
                <a:lnTo>
                  <a:pt x="2425" y="4715"/>
                </a:lnTo>
                <a:lnTo>
                  <a:pt x="2462" y="4718"/>
                </a:lnTo>
                <a:lnTo>
                  <a:pt x="2500" y="4719"/>
                </a:lnTo>
                <a:lnTo>
                  <a:pt x="2537" y="4720"/>
                </a:lnTo>
                <a:lnTo>
                  <a:pt x="2575" y="4719"/>
                </a:lnTo>
                <a:lnTo>
                  <a:pt x="2611" y="4718"/>
                </a:lnTo>
                <a:lnTo>
                  <a:pt x="2648" y="4715"/>
                </a:lnTo>
                <a:lnTo>
                  <a:pt x="2685" y="4712"/>
                </a:lnTo>
                <a:lnTo>
                  <a:pt x="2722" y="4708"/>
                </a:lnTo>
                <a:lnTo>
                  <a:pt x="2757" y="4703"/>
                </a:lnTo>
                <a:lnTo>
                  <a:pt x="2793" y="4697"/>
                </a:lnTo>
                <a:lnTo>
                  <a:pt x="2828" y="4691"/>
                </a:lnTo>
                <a:lnTo>
                  <a:pt x="2864" y="4682"/>
                </a:lnTo>
                <a:lnTo>
                  <a:pt x="2899" y="4674"/>
                </a:lnTo>
                <a:lnTo>
                  <a:pt x="2934" y="4665"/>
                </a:lnTo>
                <a:lnTo>
                  <a:pt x="2968" y="4654"/>
                </a:lnTo>
                <a:lnTo>
                  <a:pt x="3001" y="4643"/>
                </a:lnTo>
                <a:lnTo>
                  <a:pt x="3034" y="4632"/>
                </a:lnTo>
                <a:lnTo>
                  <a:pt x="3067" y="4620"/>
                </a:lnTo>
                <a:lnTo>
                  <a:pt x="3100" y="4606"/>
                </a:lnTo>
                <a:lnTo>
                  <a:pt x="3132" y="4592"/>
                </a:lnTo>
                <a:lnTo>
                  <a:pt x="3164" y="4577"/>
                </a:lnTo>
                <a:lnTo>
                  <a:pt x="3196" y="4561"/>
                </a:lnTo>
                <a:lnTo>
                  <a:pt x="3227" y="4545"/>
                </a:lnTo>
                <a:lnTo>
                  <a:pt x="3257" y="4528"/>
                </a:lnTo>
                <a:lnTo>
                  <a:pt x="3288" y="4511"/>
                </a:lnTo>
                <a:lnTo>
                  <a:pt x="3317" y="4491"/>
                </a:lnTo>
                <a:lnTo>
                  <a:pt x="3347" y="4473"/>
                </a:lnTo>
                <a:lnTo>
                  <a:pt x="3375" y="4453"/>
                </a:lnTo>
                <a:lnTo>
                  <a:pt x="3403" y="4432"/>
                </a:lnTo>
                <a:lnTo>
                  <a:pt x="3431" y="4411"/>
                </a:lnTo>
                <a:lnTo>
                  <a:pt x="3458" y="4389"/>
                </a:lnTo>
                <a:lnTo>
                  <a:pt x="3484" y="4366"/>
                </a:lnTo>
                <a:lnTo>
                  <a:pt x="3511" y="4344"/>
                </a:lnTo>
                <a:lnTo>
                  <a:pt x="3536" y="4319"/>
                </a:lnTo>
                <a:lnTo>
                  <a:pt x="3561" y="4296"/>
                </a:lnTo>
                <a:lnTo>
                  <a:pt x="3585" y="4270"/>
                </a:lnTo>
                <a:lnTo>
                  <a:pt x="3609" y="4245"/>
                </a:lnTo>
                <a:lnTo>
                  <a:pt x="3632" y="4219"/>
                </a:lnTo>
                <a:lnTo>
                  <a:pt x="3654" y="4193"/>
                </a:lnTo>
                <a:lnTo>
                  <a:pt x="3677" y="4166"/>
                </a:lnTo>
                <a:lnTo>
                  <a:pt x="3697" y="4138"/>
                </a:lnTo>
                <a:lnTo>
                  <a:pt x="3718" y="4110"/>
                </a:lnTo>
                <a:lnTo>
                  <a:pt x="3738" y="4082"/>
                </a:lnTo>
                <a:lnTo>
                  <a:pt x="3757" y="4052"/>
                </a:lnTo>
                <a:lnTo>
                  <a:pt x="3776" y="4023"/>
                </a:lnTo>
                <a:lnTo>
                  <a:pt x="3793" y="3992"/>
                </a:lnTo>
                <a:lnTo>
                  <a:pt x="3810" y="3962"/>
                </a:lnTo>
                <a:lnTo>
                  <a:pt x="3826" y="3931"/>
                </a:lnTo>
                <a:lnTo>
                  <a:pt x="3842" y="3899"/>
                </a:lnTo>
                <a:lnTo>
                  <a:pt x="3857" y="3867"/>
                </a:lnTo>
                <a:lnTo>
                  <a:pt x="3871" y="3835"/>
                </a:lnTo>
                <a:lnTo>
                  <a:pt x="3885" y="3802"/>
                </a:lnTo>
                <a:lnTo>
                  <a:pt x="3897" y="3769"/>
                </a:lnTo>
                <a:lnTo>
                  <a:pt x="3909" y="3736"/>
                </a:lnTo>
                <a:lnTo>
                  <a:pt x="3920" y="3702"/>
                </a:lnTo>
                <a:lnTo>
                  <a:pt x="3930" y="3669"/>
                </a:lnTo>
                <a:lnTo>
                  <a:pt x="3940" y="3633"/>
                </a:lnTo>
                <a:lnTo>
                  <a:pt x="3947" y="3599"/>
                </a:lnTo>
                <a:lnTo>
                  <a:pt x="3956" y="3563"/>
                </a:lnTo>
                <a:lnTo>
                  <a:pt x="3962" y="3528"/>
                </a:lnTo>
                <a:lnTo>
                  <a:pt x="3968" y="3492"/>
                </a:lnTo>
                <a:lnTo>
                  <a:pt x="3973" y="3457"/>
                </a:lnTo>
                <a:lnTo>
                  <a:pt x="3978" y="3420"/>
                </a:lnTo>
                <a:lnTo>
                  <a:pt x="3981" y="3383"/>
                </a:lnTo>
                <a:lnTo>
                  <a:pt x="3983" y="3346"/>
                </a:lnTo>
                <a:lnTo>
                  <a:pt x="3984" y="3309"/>
                </a:lnTo>
                <a:lnTo>
                  <a:pt x="3985" y="3271"/>
                </a:lnTo>
                <a:lnTo>
                  <a:pt x="3984" y="3235"/>
                </a:lnTo>
                <a:lnTo>
                  <a:pt x="3983" y="3197"/>
                </a:lnTo>
                <a:lnTo>
                  <a:pt x="3981" y="3160"/>
                </a:lnTo>
                <a:lnTo>
                  <a:pt x="3978" y="3123"/>
                </a:lnTo>
                <a:lnTo>
                  <a:pt x="3973" y="3088"/>
                </a:lnTo>
                <a:lnTo>
                  <a:pt x="3968" y="3051"/>
                </a:lnTo>
                <a:lnTo>
                  <a:pt x="3962" y="3015"/>
                </a:lnTo>
                <a:lnTo>
                  <a:pt x="3956" y="2980"/>
                </a:lnTo>
                <a:lnTo>
                  <a:pt x="3947" y="2944"/>
                </a:lnTo>
                <a:lnTo>
                  <a:pt x="3940" y="2910"/>
                </a:lnTo>
                <a:lnTo>
                  <a:pt x="3930" y="2875"/>
                </a:lnTo>
                <a:lnTo>
                  <a:pt x="3920" y="2841"/>
                </a:lnTo>
                <a:lnTo>
                  <a:pt x="3909" y="2807"/>
                </a:lnTo>
                <a:lnTo>
                  <a:pt x="3897" y="2774"/>
                </a:lnTo>
                <a:lnTo>
                  <a:pt x="3885" y="2741"/>
                </a:lnTo>
                <a:lnTo>
                  <a:pt x="3871" y="2708"/>
                </a:lnTo>
                <a:lnTo>
                  <a:pt x="3857" y="2676"/>
                </a:lnTo>
                <a:lnTo>
                  <a:pt x="3842" y="2644"/>
                </a:lnTo>
                <a:lnTo>
                  <a:pt x="3826" y="2612"/>
                </a:lnTo>
                <a:lnTo>
                  <a:pt x="3810" y="2581"/>
                </a:lnTo>
                <a:lnTo>
                  <a:pt x="3793" y="2551"/>
                </a:lnTo>
                <a:lnTo>
                  <a:pt x="3776" y="2520"/>
                </a:lnTo>
                <a:lnTo>
                  <a:pt x="3757" y="2491"/>
                </a:lnTo>
                <a:lnTo>
                  <a:pt x="3738" y="2461"/>
                </a:lnTo>
                <a:lnTo>
                  <a:pt x="3718" y="2433"/>
                </a:lnTo>
                <a:lnTo>
                  <a:pt x="3697" y="2405"/>
                </a:lnTo>
                <a:lnTo>
                  <a:pt x="3677" y="2378"/>
                </a:lnTo>
                <a:lnTo>
                  <a:pt x="3654" y="2350"/>
                </a:lnTo>
                <a:lnTo>
                  <a:pt x="3632" y="2324"/>
                </a:lnTo>
                <a:lnTo>
                  <a:pt x="3609" y="2298"/>
                </a:lnTo>
                <a:lnTo>
                  <a:pt x="3585" y="2272"/>
                </a:lnTo>
                <a:lnTo>
                  <a:pt x="3561" y="2248"/>
                </a:lnTo>
                <a:lnTo>
                  <a:pt x="3536" y="2223"/>
                </a:lnTo>
                <a:lnTo>
                  <a:pt x="3511" y="2199"/>
                </a:lnTo>
                <a:lnTo>
                  <a:pt x="3484" y="2177"/>
                </a:lnTo>
                <a:lnTo>
                  <a:pt x="3458" y="2153"/>
                </a:lnTo>
                <a:lnTo>
                  <a:pt x="3431" y="2131"/>
                </a:lnTo>
                <a:lnTo>
                  <a:pt x="3403" y="2111"/>
                </a:lnTo>
                <a:lnTo>
                  <a:pt x="3375" y="2090"/>
                </a:lnTo>
                <a:lnTo>
                  <a:pt x="3347" y="2070"/>
                </a:lnTo>
                <a:lnTo>
                  <a:pt x="3317" y="2052"/>
                </a:lnTo>
                <a:lnTo>
                  <a:pt x="3288" y="2033"/>
                </a:lnTo>
                <a:lnTo>
                  <a:pt x="3257" y="2015"/>
                </a:lnTo>
                <a:lnTo>
                  <a:pt x="3227" y="1998"/>
                </a:lnTo>
                <a:lnTo>
                  <a:pt x="3196" y="1982"/>
                </a:lnTo>
                <a:lnTo>
                  <a:pt x="3164" y="1966"/>
                </a:lnTo>
                <a:lnTo>
                  <a:pt x="3132" y="1951"/>
                </a:lnTo>
                <a:lnTo>
                  <a:pt x="3100" y="1937"/>
                </a:lnTo>
                <a:lnTo>
                  <a:pt x="3067" y="1923"/>
                </a:lnTo>
                <a:lnTo>
                  <a:pt x="3034" y="1911"/>
                </a:lnTo>
                <a:lnTo>
                  <a:pt x="3001" y="1900"/>
                </a:lnTo>
                <a:lnTo>
                  <a:pt x="2968" y="1889"/>
                </a:lnTo>
                <a:lnTo>
                  <a:pt x="2934" y="1878"/>
                </a:lnTo>
                <a:lnTo>
                  <a:pt x="2899" y="1869"/>
                </a:lnTo>
                <a:lnTo>
                  <a:pt x="2864" y="1861"/>
                </a:lnTo>
                <a:lnTo>
                  <a:pt x="2828" y="1853"/>
                </a:lnTo>
                <a:lnTo>
                  <a:pt x="2793" y="1846"/>
                </a:lnTo>
                <a:lnTo>
                  <a:pt x="2757" y="1840"/>
                </a:lnTo>
                <a:lnTo>
                  <a:pt x="2722" y="1835"/>
                </a:lnTo>
                <a:lnTo>
                  <a:pt x="2685" y="1831"/>
                </a:lnTo>
                <a:lnTo>
                  <a:pt x="2648" y="1827"/>
                </a:lnTo>
                <a:lnTo>
                  <a:pt x="2611" y="1825"/>
                </a:lnTo>
                <a:lnTo>
                  <a:pt x="2575" y="1824"/>
                </a:lnTo>
                <a:lnTo>
                  <a:pt x="2537" y="1824"/>
                </a:lnTo>
                <a:close/>
                <a:moveTo>
                  <a:pt x="4448" y="1028"/>
                </a:moveTo>
                <a:lnTo>
                  <a:pt x="4448" y="1028"/>
                </a:lnTo>
                <a:lnTo>
                  <a:pt x="4414" y="1029"/>
                </a:lnTo>
                <a:lnTo>
                  <a:pt x="4383" y="1032"/>
                </a:lnTo>
                <a:lnTo>
                  <a:pt x="4352" y="1036"/>
                </a:lnTo>
                <a:lnTo>
                  <a:pt x="4321" y="1042"/>
                </a:lnTo>
                <a:lnTo>
                  <a:pt x="4291" y="1048"/>
                </a:lnTo>
                <a:lnTo>
                  <a:pt x="4261" y="1056"/>
                </a:lnTo>
                <a:lnTo>
                  <a:pt x="4232" y="1066"/>
                </a:lnTo>
                <a:lnTo>
                  <a:pt x="4204" y="1078"/>
                </a:lnTo>
                <a:lnTo>
                  <a:pt x="4175" y="1091"/>
                </a:lnTo>
                <a:lnTo>
                  <a:pt x="4148" y="1104"/>
                </a:lnTo>
                <a:lnTo>
                  <a:pt x="4123" y="1119"/>
                </a:lnTo>
                <a:lnTo>
                  <a:pt x="4097" y="1136"/>
                </a:lnTo>
                <a:lnTo>
                  <a:pt x="4072" y="1153"/>
                </a:lnTo>
                <a:lnTo>
                  <a:pt x="4049" y="1172"/>
                </a:lnTo>
                <a:lnTo>
                  <a:pt x="4026" y="1191"/>
                </a:lnTo>
                <a:lnTo>
                  <a:pt x="4004" y="1212"/>
                </a:lnTo>
                <a:lnTo>
                  <a:pt x="3983" y="1234"/>
                </a:lnTo>
                <a:lnTo>
                  <a:pt x="3963" y="1256"/>
                </a:lnTo>
                <a:lnTo>
                  <a:pt x="3945" y="1281"/>
                </a:lnTo>
                <a:lnTo>
                  <a:pt x="3928" y="1305"/>
                </a:lnTo>
                <a:lnTo>
                  <a:pt x="3912" y="1330"/>
                </a:lnTo>
                <a:lnTo>
                  <a:pt x="3896" y="1357"/>
                </a:lnTo>
                <a:lnTo>
                  <a:pt x="3882" y="1384"/>
                </a:lnTo>
                <a:lnTo>
                  <a:pt x="3870" y="1411"/>
                </a:lnTo>
                <a:lnTo>
                  <a:pt x="3859" y="1440"/>
                </a:lnTo>
                <a:lnTo>
                  <a:pt x="3849" y="1468"/>
                </a:lnTo>
                <a:lnTo>
                  <a:pt x="3841" y="1499"/>
                </a:lnTo>
                <a:lnTo>
                  <a:pt x="3833" y="1528"/>
                </a:lnTo>
                <a:lnTo>
                  <a:pt x="3829" y="1560"/>
                </a:lnTo>
                <a:lnTo>
                  <a:pt x="3824" y="1591"/>
                </a:lnTo>
                <a:lnTo>
                  <a:pt x="3821" y="1623"/>
                </a:lnTo>
                <a:lnTo>
                  <a:pt x="3821" y="1655"/>
                </a:lnTo>
                <a:lnTo>
                  <a:pt x="3821" y="1688"/>
                </a:lnTo>
                <a:lnTo>
                  <a:pt x="3824" y="1720"/>
                </a:lnTo>
                <a:lnTo>
                  <a:pt x="3829" y="1750"/>
                </a:lnTo>
                <a:lnTo>
                  <a:pt x="3833" y="1782"/>
                </a:lnTo>
                <a:lnTo>
                  <a:pt x="3841" y="1811"/>
                </a:lnTo>
                <a:lnTo>
                  <a:pt x="3849" y="1842"/>
                </a:lnTo>
                <a:lnTo>
                  <a:pt x="3859" y="1870"/>
                </a:lnTo>
                <a:lnTo>
                  <a:pt x="3870" y="1900"/>
                </a:lnTo>
                <a:lnTo>
                  <a:pt x="3882" y="1927"/>
                </a:lnTo>
                <a:lnTo>
                  <a:pt x="3896" y="1954"/>
                </a:lnTo>
                <a:lnTo>
                  <a:pt x="3912" y="1981"/>
                </a:lnTo>
                <a:lnTo>
                  <a:pt x="3928" y="2005"/>
                </a:lnTo>
                <a:lnTo>
                  <a:pt x="3945" y="2030"/>
                </a:lnTo>
                <a:lnTo>
                  <a:pt x="3963" y="2054"/>
                </a:lnTo>
                <a:lnTo>
                  <a:pt x="3983" y="2076"/>
                </a:lnTo>
                <a:lnTo>
                  <a:pt x="4004" y="2098"/>
                </a:lnTo>
                <a:lnTo>
                  <a:pt x="4026" y="2119"/>
                </a:lnTo>
                <a:lnTo>
                  <a:pt x="4049" y="2139"/>
                </a:lnTo>
                <a:lnTo>
                  <a:pt x="4072" y="2157"/>
                </a:lnTo>
                <a:lnTo>
                  <a:pt x="4097" y="2174"/>
                </a:lnTo>
                <a:lnTo>
                  <a:pt x="4123" y="2191"/>
                </a:lnTo>
                <a:lnTo>
                  <a:pt x="4148" y="2206"/>
                </a:lnTo>
                <a:lnTo>
                  <a:pt x="4175" y="2220"/>
                </a:lnTo>
                <a:lnTo>
                  <a:pt x="4204" y="2233"/>
                </a:lnTo>
                <a:lnTo>
                  <a:pt x="4232" y="2244"/>
                </a:lnTo>
                <a:lnTo>
                  <a:pt x="4261" y="2254"/>
                </a:lnTo>
                <a:lnTo>
                  <a:pt x="4291" y="2263"/>
                </a:lnTo>
                <a:lnTo>
                  <a:pt x="4321" y="2269"/>
                </a:lnTo>
                <a:lnTo>
                  <a:pt x="4352" y="2275"/>
                </a:lnTo>
                <a:lnTo>
                  <a:pt x="4383" y="2279"/>
                </a:lnTo>
                <a:lnTo>
                  <a:pt x="4414" y="2281"/>
                </a:lnTo>
                <a:lnTo>
                  <a:pt x="4448" y="2282"/>
                </a:lnTo>
                <a:lnTo>
                  <a:pt x="4479" y="2281"/>
                </a:lnTo>
                <a:lnTo>
                  <a:pt x="4511" y="2279"/>
                </a:lnTo>
                <a:lnTo>
                  <a:pt x="4542" y="2275"/>
                </a:lnTo>
                <a:lnTo>
                  <a:pt x="4574" y="2269"/>
                </a:lnTo>
                <a:lnTo>
                  <a:pt x="4603" y="2263"/>
                </a:lnTo>
                <a:lnTo>
                  <a:pt x="4634" y="2254"/>
                </a:lnTo>
                <a:lnTo>
                  <a:pt x="4662" y="2244"/>
                </a:lnTo>
                <a:lnTo>
                  <a:pt x="4691" y="2233"/>
                </a:lnTo>
                <a:lnTo>
                  <a:pt x="4718" y="2220"/>
                </a:lnTo>
                <a:lnTo>
                  <a:pt x="4745" y="2206"/>
                </a:lnTo>
                <a:lnTo>
                  <a:pt x="4772" y="2191"/>
                </a:lnTo>
                <a:lnTo>
                  <a:pt x="4797" y="2174"/>
                </a:lnTo>
                <a:lnTo>
                  <a:pt x="4821" y="2157"/>
                </a:lnTo>
                <a:lnTo>
                  <a:pt x="4846" y="2139"/>
                </a:lnTo>
                <a:lnTo>
                  <a:pt x="4868" y="2119"/>
                </a:lnTo>
                <a:lnTo>
                  <a:pt x="4890" y="2098"/>
                </a:lnTo>
                <a:lnTo>
                  <a:pt x="4911" y="2076"/>
                </a:lnTo>
                <a:lnTo>
                  <a:pt x="4930" y="2054"/>
                </a:lnTo>
                <a:lnTo>
                  <a:pt x="4949" y="2030"/>
                </a:lnTo>
                <a:lnTo>
                  <a:pt x="4966" y="2005"/>
                </a:lnTo>
                <a:lnTo>
                  <a:pt x="4983" y="1981"/>
                </a:lnTo>
                <a:lnTo>
                  <a:pt x="4998" y="1954"/>
                </a:lnTo>
                <a:lnTo>
                  <a:pt x="5011" y="1927"/>
                </a:lnTo>
                <a:lnTo>
                  <a:pt x="5025" y="1900"/>
                </a:lnTo>
                <a:lnTo>
                  <a:pt x="5036" y="1870"/>
                </a:lnTo>
                <a:lnTo>
                  <a:pt x="5046" y="1842"/>
                </a:lnTo>
                <a:lnTo>
                  <a:pt x="5054" y="1811"/>
                </a:lnTo>
                <a:lnTo>
                  <a:pt x="5060" y="1782"/>
                </a:lnTo>
                <a:lnTo>
                  <a:pt x="5067" y="1750"/>
                </a:lnTo>
                <a:lnTo>
                  <a:pt x="5070" y="1720"/>
                </a:lnTo>
                <a:lnTo>
                  <a:pt x="5073" y="1688"/>
                </a:lnTo>
                <a:lnTo>
                  <a:pt x="5074" y="1655"/>
                </a:lnTo>
                <a:lnTo>
                  <a:pt x="5073" y="1623"/>
                </a:lnTo>
                <a:lnTo>
                  <a:pt x="5070" y="1591"/>
                </a:lnTo>
                <a:lnTo>
                  <a:pt x="5067" y="1560"/>
                </a:lnTo>
                <a:lnTo>
                  <a:pt x="5060" y="1528"/>
                </a:lnTo>
                <a:lnTo>
                  <a:pt x="5054" y="1499"/>
                </a:lnTo>
                <a:lnTo>
                  <a:pt x="5046" y="1468"/>
                </a:lnTo>
                <a:lnTo>
                  <a:pt x="5036" y="1440"/>
                </a:lnTo>
                <a:lnTo>
                  <a:pt x="5025" y="1411"/>
                </a:lnTo>
                <a:lnTo>
                  <a:pt x="5011" y="1384"/>
                </a:lnTo>
                <a:lnTo>
                  <a:pt x="4998" y="1357"/>
                </a:lnTo>
                <a:lnTo>
                  <a:pt x="4983" y="1330"/>
                </a:lnTo>
                <a:lnTo>
                  <a:pt x="4966" y="1305"/>
                </a:lnTo>
                <a:lnTo>
                  <a:pt x="4949" y="1281"/>
                </a:lnTo>
                <a:lnTo>
                  <a:pt x="4930" y="1256"/>
                </a:lnTo>
                <a:lnTo>
                  <a:pt x="4911" y="1234"/>
                </a:lnTo>
                <a:lnTo>
                  <a:pt x="4890" y="1212"/>
                </a:lnTo>
                <a:lnTo>
                  <a:pt x="4868" y="1191"/>
                </a:lnTo>
                <a:lnTo>
                  <a:pt x="4846" y="1172"/>
                </a:lnTo>
                <a:lnTo>
                  <a:pt x="4821" y="1153"/>
                </a:lnTo>
                <a:lnTo>
                  <a:pt x="4797" y="1136"/>
                </a:lnTo>
                <a:lnTo>
                  <a:pt x="4772" y="1119"/>
                </a:lnTo>
                <a:lnTo>
                  <a:pt x="4745" y="1104"/>
                </a:lnTo>
                <a:lnTo>
                  <a:pt x="4718" y="1091"/>
                </a:lnTo>
                <a:lnTo>
                  <a:pt x="4691" y="1078"/>
                </a:lnTo>
                <a:lnTo>
                  <a:pt x="4662" y="1066"/>
                </a:lnTo>
                <a:lnTo>
                  <a:pt x="4634" y="1056"/>
                </a:lnTo>
                <a:lnTo>
                  <a:pt x="4603" y="1048"/>
                </a:lnTo>
                <a:lnTo>
                  <a:pt x="4574" y="1042"/>
                </a:lnTo>
                <a:lnTo>
                  <a:pt x="4542" y="1036"/>
                </a:lnTo>
                <a:lnTo>
                  <a:pt x="4511" y="1032"/>
                </a:lnTo>
                <a:lnTo>
                  <a:pt x="4479" y="1029"/>
                </a:lnTo>
                <a:lnTo>
                  <a:pt x="4448" y="10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tIns="720000"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66224" y="1448539"/>
            <a:ext cx="2475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b="1" smtClean="0">
                <a:solidFill>
                  <a:srgbClr val="5E9F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>
                <a:solidFill>
                  <a:srgbClr val="5E9F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(8 x 23</a:t>
            </a:r>
            <a:r>
              <a:rPr lang="en-US" altLang="en-US" sz="3600" b="1">
                <a:solidFill>
                  <a:srgbClr val="5E9F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US" altLang="en-US" sz="3600" b="1" smtClean="0">
                <a:solidFill>
                  <a:srgbClr val="5E9F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3600" b="1">
              <a:solidFill>
                <a:srgbClr val="5E9F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39584" y="1475855"/>
            <a:ext cx="709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00B050"/>
                </a:solidFill>
                <a:latin typeface="UTM Cookies" panose="02040603050506020204" pitchFamily="18" charset="0"/>
              </a:rPr>
              <a:t>a</a:t>
            </a:r>
            <a:endParaRPr lang="en-US" sz="3200">
              <a:solidFill>
                <a:srgbClr val="00B050"/>
              </a:solidFill>
              <a:latin typeface="UTM Cookies" panose="020406030505060202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92155" y="3865676"/>
            <a:ext cx="709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C90DA5"/>
                </a:solidFill>
                <a:latin typeface="UTM Cookies" panose="02040603050506020204" pitchFamily="18" charset="0"/>
              </a:rPr>
              <a:t>b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89729" y="3805721"/>
            <a:ext cx="2434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600" b="1">
                <a:solidFill>
                  <a:srgbClr val="5E9F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(15 x 24</a:t>
            </a:r>
            <a:r>
              <a:rPr lang="en-US" altLang="en-US" sz="3600" b="1">
                <a:solidFill>
                  <a:srgbClr val="5E9F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US" altLang="en-US" sz="3600" b="1" smtClean="0">
                <a:solidFill>
                  <a:srgbClr val="5E9F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3600" b="1">
              <a:solidFill>
                <a:srgbClr val="5E9F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20480891">
            <a:off x="3726376" y="2532211"/>
            <a:ext cx="1499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1:</a:t>
            </a:r>
            <a:endParaRPr lang="en-US" altLang="en-US" sz="2400" b="1" i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51749" y="2341201"/>
            <a:ext cx="5911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(8 x 23) : 4 = 184 :4 = 46</a:t>
            </a:r>
            <a:endParaRPr lang="en-US" altLang="en-US" sz="32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 rot="20480891">
            <a:off x="3592457" y="3446541"/>
            <a:ext cx="1499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</a:t>
            </a:r>
            <a:r>
              <a:rPr lang="en-US" altLang="en-US" sz="24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</a:t>
            </a:r>
            <a:endParaRPr lang="en-US" altLang="en-US" sz="2400" b="1" i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51749" y="3044671"/>
            <a:ext cx="6454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(8 x 23) : 4 = </a:t>
            </a:r>
            <a:r>
              <a:rPr lang="en-US" alt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altLang="en-US" sz="32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 </a:t>
            </a:r>
            <a:r>
              <a:rPr lang="en-US" alt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23 = 2 x 23 </a:t>
            </a:r>
            <a:r>
              <a:rPr lang="en-US" alt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altLang="en-US" sz="32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</a:t>
            </a:r>
            <a:endParaRPr lang="en-US" altLang="en-US" sz="32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图片 40" descr="fc07ff6bdd215d099b9990fbd12ad74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25760" y="3943350"/>
            <a:ext cx="1590040" cy="2889250"/>
          </a:xfrm>
          <a:prstGeom prst="rect">
            <a:avLst/>
          </a:prstGeom>
        </p:spPr>
      </p:pic>
      <p:sp>
        <p:nvSpPr>
          <p:cNvPr id="44" name="任意多边形 58"/>
          <p:cNvSpPr/>
          <p:nvPr>
            <p:custDataLst>
              <p:tags r:id="rId3"/>
            </p:custDataLst>
          </p:nvPr>
        </p:nvSpPr>
        <p:spPr>
          <a:xfrm rot="20507589">
            <a:off x="348761" y="4905705"/>
            <a:ext cx="1545388" cy="513698"/>
          </a:xfrm>
          <a:custGeom>
            <a:avLst/>
            <a:gdLst>
              <a:gd name="connsiteX0" fmla="*/ 317683 w 1400344"/>
              <a:gd name="connsiteY0" fmla="*/ 81752 h 567353"/>
              <a:gd name="connsiteX1" fmla="*/ 322816 w 1400344"/>
              <a:gd name="connsiteY1" fmla="*/ 495875 h 567353"/>
              <a:gd name="connsiteX2" fmla="*/ 74279 w 1400344"/>
              <a:gd name="connsiteY2" fmla="*/ 430276 h 567353"/>
              <a:gd name="connsiteX3" fmla="*/ 69314 w 1400344"/>
              <a:gd name="connsiteY3" fmla="*/ 151974 h 567353"/>
              <a:gd name="connsiteX4" fmla="*/ 317683 w 1400344"/>
              <a:gd name="connsiteY4" fmla="*/ 81752 h 567353"/>
              <a:gd name="connsiteX5" fmla="*/ 1174072 w 1400344"/>
              <a:gd name="connsiteY5" fmla="*/ 62263 h 567353"/>
              <a:gd name="connsiteX6" fmla="*/ 1248834 w 1400344"/>
              <a:gd name="connsiteY6" fmla="*/ 95765 h 567353"/>
              <a:gd name="connsiteX7" fmla="*/ 1400121 w 1400344"/>
              <a:gd name="connsiteY7" fmla="*/ 276187 h 567353"/>
              <a:gd name="connsiteX8" fmla="*/ 894166 w 1400344"/>
              <a:gd name="connsiteY8" fmla="*/ 563703 h 567353"/>
              <a:gd name="connsiteX9" fmla="*/ 481632 w 1400344"/>
              <a:gd name="connsiteY9" fmla="*/ 525251 h 567353"/>
              <a:gd name="connsiteX10" fmla="*/ 469517 w 1400344"/>
              <a:gd name="connsiteY10" fmla="*/ 45513 h 567353"/>
              <a:gd name="connsiteX11" fmla="*/ 886600 w 1400344"/>
              <a:gd name="connsiteY11" fmla="*/ 3149 h 567353"/>
              <a:gd name="connsiteX12" fmla="*/ 1174072 w 1400344"/>
              <a:gd name="connsiteY12" fmla="*/ 62263 h 567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00344" h="567353">
                <a:moveTo>
                  <a:pt x="317683" y="81752"/>
                </a:moveTo>
                <a:lnTo>
                  <a:pt x="322816" y="495875"/>
                </a:lnTo>
                <a:cubicBezTo>
                  <a:pt x="230404" y="505728"/>
                  <a:pt x="137378" y="481175"/>
                  <a:pt x="74279" y="430276"/>
                </a:cubicBezTo>
                <a:cubicBezTo>
                  <a:pt x="-22831" y="351943"/>
                  <a:pt x="-24968" y="232175"/>
                  <a:pt x="69314" y="151974"/>
                </a:cubicBezTo>
                <a:cubicBezTo>
                  <a:pt x="131104" y="99411"/>
                  <a:pt x="224244" y="73077"/>
                  <a:pt x="317683" y="81752"/>
                </a:cubicBezTo>
                <a:close/>
                <a:moveTo>
                  <a:pt x="1174072" y="62263"/>
                </a:moveTo>
                <a:cubicBezTo>
                  <a:pt x="1201013" y="72422"/>
                  <a:pt x="1226022" y="83636"/>
                  <a:pt x="1248834" y="95765"/>
                </a:cubicBezTo>
                <a:cubicBezTo>
                  <a:pt x="1340081" y="144281"/>
                  <a:pt x="1396170" y="207431"/>
                  <a:pt x="1400121" y="276187"/>
                </a:cubicBezTo>
                <a:cubicBezTo>
                  <a:pt x="1408277" y="418141"/>
                  <a:pt x="1192082" y="540997"/>
                  <a:pt x="894166" y="563703"/>
                </a:cubicBezTo>
                <a:cubicBezTo>
                  <a:pt x="751334" y="574589"/>
                  <a:pt x="604912" y="560941"/>
                  <a:pt x="481632" y="525251"/>
                </a:cubicBezTo>
                <a:lnTo>
                  <a:pt x="469517" y="45513"/>
                </a:lnTo>
                <a:cubicBezTo>
                  <a:pt x="592889" y="7940"/>
                  <a:pt x="741213" y="-7126"/>
                  <a:pt x="886600" y="3149"/>
                </a:cubicBezTo>
                <a:cubicBezTo>
                  <a:pt x="995037" y="10814"/>
                  <a:pt x="1093249" y="31788"/>
                  <a:pt x="1174072" y="62263"/>
                </a:cubicBezTo>
                <a:close/>
              </a:path>
            </a:pathLst>
          </a:custGeom>
          <a:solidFill>
            <a:srgbClr val="FEEF0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96000" tIns="0" rIns="0" bIns="0" rtlCol="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solidFill>
                <a:srgbClr val="2E7E38"/>
              </a:solidFill>
              <a:latin typeface="字体管家棉花糖" panose="00020600040101010101" charset="-122"/>
              <a:ea typeface="字体管家棉花糖" panose="00020600040101010101" charset="-122"/>
              <a:cs typeface="+mj-cs"/>
              <a:sym typeface="Arial" panose="020B0604020202020204" pitchFamily="34" charset="0"/>
            </a:endParaRPr>
          </a:p>
        </p:txBody>
      </p:sp>
      <p:sp>
        <p:nvSpPr>
          <p:cNvPr id="45" name="任意多边形 59"/>
          <p:cNvSpPr/>
          <p:nvPr>
            <p:custDataLst>
              <p:tags r:id="rId4"/>
            </p:custDataLst>
          </p:nvPr>
        </p:nvSpPr>
        <p:spPr>
          <a:xfrm rot="20507589">
            <a:off x="1437732" y="5772149"/>
            <a:ext cx="1493311" cy="506464"/>
          </a:xfrm>
          <a:custGeom>
            <a:avLst/>
            <a:gdLst>
              <a:gd name="connsiteX0" fmla="*/ 317683 w 1400345"/>
              <a:gd name="connsiteY0" fmla="*/ 81752 h 567353"/>
              <a:gd name="connsiteX1" fmla="*/ 322816 w 1400345"/>
              <a:gd name="connsiteY1" fmla="*/ 495875 h 567353"/>
              <a:gd name="connsiteX2" fmla="*/ 74279 w 1400345"/>
              <a:gd name="connsiteY2" fmla="*/ 430277 h 567353"/>
              <a:gd name="connsiteX3" fmla="*/ 69314 w 1400345"/>
              <a:gd name="connsiteY3" fmla="*/ 151974 h 567353"/>
              <a:gd name="connsiteX4" fmla="*/ 317683 w 1400345"/>
              <a:gd name="connsiteY4" fmla="*/ 81752 h 567353"/>
              <a:gd name="connsiteX5" fmla="*/ 1174072 w 1400345"/>
              <a:gd name="connsiteY5" fmla="*/ 62263 h 567353"/>
              <a:gd name="connsiteX6" fmla="*/ 1248834 w 1400345"/>
              <a:gd name="connsiteY6" fmla="*/ 95765 h 567353"/>
              <a:gd name="connsiteX7" fmla="*/ 1400122 w 1400345"/>
              <a:gd name="connsiteY7" fmla="*/ 276187 h 567353"/>
              <a:gd name="connsiteX8" fmla="*/ 894166 w 1400345"/>
              <a:gd name="connsiteY8" fmla="*/ 563703 h 567353"/>
              <a:gd name="connsiteX9" fmla="*/ 481632 w 1400345"/>
              <a:gd name="connsiteY9" fmla="*/ 525251 h 567353"/>
              <a:gd name="connsiteX10" fmla="*/ 469517 w 1400345"/>
              <a:gd name="connsiteY10" fmla="*/ 45512 h 567353"/>
              <a:gd name="connsiteX11" fmla="*/ 886600 w 1400345"/>
              <a:gd name="connsiteY11" fmla="*/ 3149 h 567353"/>
              <a:gd name="connsiteX12" fmla="*/ 1174072 w 1400345"/>
              <a:gd name="connsiteY12" fmla="*/ 62263 h 567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00345" h="567353">
                <a:moveTo>
                  <a:pt x="317683" y="81752"/>
                </a:moveTo>
                <a:lnTo>
                  <a:pt x="322816" y="495875"/>
                </a:lnTo>
                <a:cubicBezTo>
                  <a:pt x="230404" y="505728"/>
                  <a:pt x="137378" y="481176"/>
                  <a:pt x="74279" y="430277"/>
                </a:cubicBezTo>
                <a:cubicBezTo>
                  <a:pt x="-22831" y="351942"/>
                  <a:pt x="-24968" y="232174"/>
                  <a:pt x="69314" y="151974"/>
                </a:cubicBezTo>
                <a:cubicBezTo>
                  <a:pt x="131104" y="99411"/>
                  <a:pt x="224244" y="73077"/>
                  <a:pt x="317683" y="81752"/>
                </a:cubicBezTo>
                <a:close/>
                <a:moveTo>
                  <a:pt x="1174072" y="62263"/>
                </a:moveTo>
                <a:cubicBezTo>
                  <a:pt x="1201013" y="72422"/>
                  <a:pt x="1226022" y="83636"/>
                  <a:pt x="1248834" y="95765"/>
                </a:cubicBezTo>
                <a:cubicBezTo>
                  <a:pt x="1340081" y="144281"/>
                  <a:pt x="1396170" y="207431"/>
                  <a:pt x="1400122" y="276187"/>
                </a:cubicBezTo>
                <a:cubicBezTo>
                  <a:pt x="1408278" y="418140"/>
                  <a:pt x="1192082" y="540997"/>
                  <a:pt x="894166" y="563703"/>
                </a:cubicBezTo>
                <a:cubicBezTo>
                  <a:pt x="751334" y="574589"/>
                  <a:pt x="604912" y="560941"/>
                  <a:pt x="481632" y="525251"/>
                </a:cubicBezTo>
                <a:lnTo>
                  <a:pt x="469517" y="45512"/>
                </a:lnTo>
                <a:cubicBezTo>
                  <a:pt x="592889" y="7940"/>
                  <a:pt x="741213" y="-7126"/>
                  <a:pt x="886600" y="3149"/>
                </a:cubicBezTo>
                <a:cubicBezTo>
                  <a:pt x="995037" y="10814"/>
                  <a:pt x="1093249" y="31788"/>
                  <a:pt x="1174072" y="62263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96000" tIns="0" rIns="0" bIns="0" rtlCol="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solidFill>
                <a:schemeClr val="bg1"/>
              </a:solidFill>
              <a:latin typeface="字体管家棉花糖" panose="00020600040101010101" charset="-122"/>
              <a:ea typeface="字体管家棉花糖" panose="00020600040101010101" charset="-122"/>
              <a:cs typeface="+mj-cs"/>
              <a:sym typeface="Arial" panose="020B0604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 rot="20480891">
            <a:off x="405027" y="4862156"/>
            <a:ext cx="1499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1:</a:t>
            </a:r>
            <a:endParaRPr lang="en-US" altLang="en-US" sz="24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 rot="20480891">
            <a:off x="1512802" y="5735288"/>
            <a:ext cx="1499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400" b="1">
                <a:solidFill>
                  <a:srgbClr val="FEEF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</a:t>
            </a:r>
            <a:r>
              <a:rPr lang="en-US" altLang="en-US" sz="2400" b="1" smtClean="0">
                <a:solidFill>
                  <a:srgbClr val="FEEF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400" b="1" i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33183" y="4634443"/>
            <a:ext cx="60475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(15 x 24) : 6 = 360 : 6 </a:t>
            </a:r>
            <a:r>
              <a:rPr lang="en-US" alt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altLang="en-US" sz="32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endParaRPr lang="en-US" altLang="en-US" sz="32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50661" y="5390839"/>
            <a:ext cx="7478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(15 x 24) : 6 = 15 x (24 : 6) = 15 x 4 </a:t>
            </a:r>
            <a:r>
              <a:rPr lang="en-US" alt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altLang="en-US" sz="32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endParaRPr lang="en-US" altLang="en-US" sz="32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0" name="图片 23" descr="ueg5jojpevf5dkh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22597" y="5594228"/>
            <a:ext cx="1327785" cy="1327785"/>
          </a:xfrm>
          <a:prstGeom prst="rect">
            <a:avLst/>
          </a:prstGeom>
        </p:spPr>
      </p:pic>
      <p:pic>
        <p:nvPicPr>
          <p:cNvPr id="51" name="图片 21" descr="2008022008522758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24320" y="5975614"/>
            <a:ext cx="883019" cy="9312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4" grpId="0" animBg="1"/>
      <p:bldP spid="25" grpId="0" animBg="1"/>
      <p:bldP spid="27" grpId="0"/>
      <p:bldP spid="28" grpId="0" animBg="1"/>
      <p:bldP spid="29" grpId="0" animBg="1"/>
      <p:bldP spid="31" grpId="0" animBg="1"/>
      <p:bldP spid="32" grpId="0" animBg="1"/>
      <p:bldP spid="33" grpId="0" animBg="1"/>
      <p:bldP spid="34" grpId="0" animBg="1"/>
      <p:bldP spid="5" grpId="0"/>
      <p:bldP spid="6" grpId="0"/>
      <p:bldP spid="37" grpId="0"/>
      <p:bldP spid="8" grpId="0"/>
      <p:bldP spid="10" grpId="0"/>
      <p:bldP spid="11" grpId="0"/>
      <p:bldP spid="41" grpId="0"/>
      <p:bldP spid="12" grpId="0"/>
      <p:bldP spid="44" grpId="0" animBg="1"/>
      <p:bldP spid="45" grpId="0" animBg="1"/>
      <p:bldP spid="46" grpId="0"/>
      <p:bldP spid="47" grpId="0"/>
      <p:bldP spid="13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lowchart: Punched Tape 19"/>
          <p:cNvSpPr/>
          <p:nvPr/>
        </p:nvSpPr>
        <p:spPr>
          <a:xfrm>
            <a:off x="2560415" y="4211342"/>
            <a:ext cx="7010400" cy="2367587"/>
          </a:xfrm>
          <a:prstGeom prst="flowChartPunchedTap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云形 8"/>
          <p:cNvSpPr/>
          <p:nvPr/>
        </p:nvSpPr>
        <p:spPr>
          <a:xfrm>
            <a:off x="727477" y="81784"/>
            <a:ext cx="7989011" cy="1287214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rgbClr val="A0D4E1">
                <a:alpha val="6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f7d30ea4b628d33971365e72821aa1c5"/>
          <p:cNvPicPr>
            <a:picLocks noChangeAspect="1"/>
          </p:cNvPicPr>
          <p:nvPr/>
        </p:nvPicPr>
        <p:blipFill>
          <a:blip r:embed="rId5"/>
          <a:srcRect l="16885" t="7870" r="18795" b="24954"/>
          <a:stretch>
            <a:fillRect/>
          </a:stretch>
        </p:blipFill>
        <p:spPr>
          <a:xfrm>
            <a:off x="354965" y="240030"/>
            <a:ext cx="965200" cy="1009015"/>
          </a:xfrm>
          <a:prstGeom prst="rect">
            <a:avLst/>
          </a:prstGeom>
        </p:spPr>
      </p:pic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6"/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pic>
        <p:nvPicPr>
          <p:cNvPr id="5" name="图片 4" descr="8fd71eaf8677ef70d2293deb973682b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30690" y="4058920"/>
            <a:ext cx="2575560" cy="2353945"/>
          </a:xfrm>
          <a:prstGeom prst="rect">
            <a:avLst/>
          </a:prstGeom>
        </p:spPr>
      </p:pic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1320165" y="431859"/>
            <a:ext cx="728944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3200" b="1" u="sng">
                <a:solidFill>
                  <a:srgbClr val="C00000"/>
                </a:solidFill>
                <a:latin typeface="VNI-Times" pitchFamily="2" charset="0"/>
                <a:ea typeface="等线 Light" pitchFamily="2" charset="-122"/>
              </a:rPr>
              <a:t>Baøi 2</a:t>
            </a:r>
            <a:r>
              <a:rPr lang="en-US" altLang="en-US" sz="3200" b="1">
                <a:solidFill>
                  <a:srgbClr val="C00000"/>
                </a:solidFill>
                <a:latin typeface="VNI-Times" pitchFamily="2" charset="0"/>
                <a:ea typeface="等线 Light" pitchFamily="2" charset="-122"/>
              </a:rPr>
              <a:t>:</a:t>
            </a:r>
            <a:r>
              <a:rPr lang="en-US" altLang="en-US" sz="3200" i="1">
                <a:solidFill>
                  <a:srgbClr val="C00000"/>
                </a:solidFill>
                <a:latin typeface="VNI-Times" pitchFamily="2" charset="0"/>
                <a:ea typeface="等线 Light" pitchFamily="2" charset="-122"/>
              </a:rPr>
              <a:t> </a:t>
            </a:r>
            <a:r>
              <a:rPr lang="en-US" altLang="en-US" sz="3200" b="1">
                <a:solidFill>
                  <a:srgbClr val="C00000"/>
                </a:solidFill>
                <a:latin typeface="VNI-Times" pitchFamily="2" charset="0"/>
                <a:ea typeface="等线 Light" pitchFamily="2" charset="-122"/>
              </a:rPr>
              <a:t>Tính baèng caùch thuaän tieän nhaát. </a:t>
            </a:r>
            <a:endParaRPr lang="en-US" altLang="en-US" sz="32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6"/>
          <p:cNvSpPr/>
          <p:nvPr/>
        </p:nvSpPr>
        <p:spPr>
          <a:xfrm>
            <a:off x="4057841" y="1507907"/>
            <a:ext cx="3308034" cy="778510"/>
          </a:xfrm>
          <a:prstGeom prst="rect">
            <a:avLst/>
          </a:prstGeom>
          <a:solidFill>
            <a:srgbClr val="FFF473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>
                <a:solidFill>
                  <a:schemeClr val="accent6">
                    <a:lumMod val="75000"/>
                  </a:schemeClr>
                </a:solidFill>
                <a:latin typeface="字体管家棉花糖" panose="00020600040101010101" charset="-122"/>
                <a:ea typeface="字体管家棉花糖" panose="00020600040101010101" charset="-122"/>
                <a:sym typeface="+mn-ea"/>
              </a:rPr>
              <a:t>     </a:t>
            </a:r>
            <a:endParaRPr lang="zh-CN" altLang="en-US" sz="2000">
              <a:solidFill>
                <a:schemeClr val="tx1"/>
              </a:solidFill>
              <a:latin typeface="字体管家棉花糖" panose="00020600040101010101" charset="-122"/>
              <a:ea typeface="字体管家棉花糖" panose="00020600040101010101" charset="-122"/>
              <a:sym typeface="+mn-ea"/>
            </a:endParaRPr>
          </a:p>
        </p:txBody>
      </p:sp>
      <p:sp>
        <p:nvSpPr>
          <p:cNvPr id="10" name="矩形 7"/>
          <p:cNvSpPr/>
          <p:nvPr/>
        </p:nvSpPr>
        <p:spPr>
          <a:xfrm>
            <a:off x="4050446" y="1529884"/>
            <a:ext cx="836869" cy="777875"/>
          </a:xfrm>
          <a:prstGeom prst="rect">
            <a:avLst/>
          </a:prstGeom>
          <a:solidFill>
            <a:srgbClr val="FFE3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 2050"/>
          <p:cNvSpPr/>
          <p:nvPr/>
        </p:nvSpPr>
        <p:spPr bwMode="auto">
          <a:xfrm>
            <a:off x="4202932" y="1579349"/>
            <a:ext cx="532562" cy="607695"/>
          </a:xfrm>
          <a:custGeom>
            <a:avLst/>
            <a:gdLst>
              <a:gd name="T0" fmla="*/ 1054621 w 5074"/>
              <a:gd name="T1" fmla="*/ 447065 h 4720"/>
              <a:gd name="T2" fmla="*/ 1147355 w 5074"/>
              <a:gd name="T3" fmla="*/ 366736 h 4720"/>
              <a:gd name="T4" fmla="*/ 1187528 w 5074"/>
              <a:gd name="T5" fmla="*/ 246993 h 4720"/>
              <a:gd name="T6" fmla="*/ 1164626 w 5074"/>
              <a:gd name="T7" fmla="*/ 133256 h 4720"/>
              <a:gd name="T8" fmla="*/ 1083905 w 5074"/>
              <a:gd name="T9" fmla="*/ 40540 h 4720"/>
              <a:gd name="T10" fmla="*/ 964890 w 5074"/>
              <a:gd name="T11" fmla="*/ 375 h 4720"/>
              <a:gd name="T12" fmla="*/ 850755 w 5074"/>
              <a:gd name="T13" fmla="*/ 23273 h 4720"/>
              <a:gd name="T14" fmla="*/ 757269 w 5074"/>
              <a:gd name="T15" fmla="*/ 103977 h 4720"/>
              <a:gd name="T16" fmla="*/ 717472 w 5074"/>
              <a:gd name="T17" fmla="*/ 222969 h 4720"/>
              <a:gd name="T18" fmla="*/ 739999 w 5074"/>
              <a:gd name="T19" fmla="*/ 337082 h 4720"/>
              <a:gd name="T20" fmla="*/ 820719 w 5074"/>
              <a:gd name="T21" fmla="*/ 430173 h 4720"/>
              <a:gd name="T22" fmla="*/ 940486 w 5074"/>
              <a:gd name="T23" fmla="*/ 470338 h 4720"/>
              <a:gd name="T24" fmla="*/ 154307 w 5074"/>
              <a:gd name="T25" fmla="*/ 400144 h 4720"/>
              <a:gd name="T26" fmla="*/ 53688 w 5074"/>
              <a:gd name="T27" fmla="*/ 471464 h 4720"/>
              <a:gd name="T28" fmla="*/ 3004 w 5074"/>
              <a:gd name="T29" fmla="*/ 585576 h 4720"/>
              <a:gd name="T30" fmla="*/ 14267 w 5074"/>
              <a:gd name="T31" fmla="*/ 701941 h 4720"/>
              <a:gd name="T32" fmla="*/ 85601 w 5074"/>
              <a:gd name="T33" fmla="*/ 802915 h 4720"/>
              <a:gd name="T34" fmla="*/ 199360 w 5074"/>
              <a:gd name="T35" fmla="*/ 853965 h 4720"/>
              <a:gd name="T36" fmla="*/ 316499 w 5074"/>
              <a:gd name="T37" fmla="*/ 842329 h 4720"/>
              <a:gd name="T38" fmla="*/ 416742 w 5074"/>
              <a:gd name="T39" fmla="*/ 771009 h 4720"/>
              <a:gd name="T40" fmla="*/ 467803 w 5074"/>
              <a:gd name="T41" fmla="*/ 656896 h 4720"/>
              <a:gd name="T42" fmla="*/ 456164 w 5074"/>
              <a:gd name="T43" fmla="*/ 540532 h 4720"/>
              <a:gd name="T44" fmla="*/ 384830 w 5074"/>
              <a:gd name="T45" fmla="*/ 439933 h 4720"/>
              <a:gd name="T46" fmla="*/ 271070 w 5074"/>
              <a:gd name="T47" fmla="*/ 388883 h 4720"/>
              <a:gd name="T48" fmla="*/ 883418 w 5074"/>
              <a:gd name="T49" fmla="*/ 688803 h 4720"/>
              <a:gd name="T50" fmla="*/ 740750 w 5074"/>
              <a:gd name="T51" fmla="*/ 727090 h 4720"/>
              <a:gd name="T52" fmla="*/ 616854 w 5074"/>
              <a:gd name="T53" fmla="*/ 799912 h 4720"/>
              <a:gd name="T54" fmla="*/ 516610 w 5074"/>
              <a:gd name="T55" fmla="*/ 902763 h 4720"/>
              <a:gd name="T56" fmla="*/ 446402 w 5074"/>
              <a:gd name="T57" fmla="*/ 1028887 h 4720"/>
              <a:gd name="T58" fmla="*/ 411486 w 5074"/>
              <a:gd name="T59" fmla="*/ 1172278 h 4720"/>
              <a:gd name="T60" fmla="*/ 414865 w 5074"/>
              <a:gd name="T61" fmla="*/ 1310790 h 4720"/>
              <a:gd name="T62" fmla="*/ 456539 w 5074"/>
              <a:gd name="T63" fmla="*/ 1451553 h 4720"/>
              <a:gd name="T64" fmla="*/ 532754 w 5074"/>
              <a:gd name="T65" fmla="*/ 1573923 h 4720"/>
              <a:gd name="T66" fmla="*/ 637503 w 5074"/>
              <a:gd name="T67" fmla="*/ 1671519 h 4720"/>
              <a:gd name="T68" fmla="*/ 765529 w 5074"/>
              <a:gd name="T69" fmla="*/ 1738711 h 4720"/>
              <a:gd name="T70" fmla="*/ 910450 w 5074"/>
              <a:gd name="T71" fmla="*/ 1769866 h 4720"/>
              <a:gd name="T72" fmla="*/ 1048614 w 5074"/>
              <a:gd name="T73" fmla="*/ 1763110 h 4720"/>
              <a:gd name="T74" fmla="*/ 1187903 w 5074"/>
              <a:gd name="T75" fmla="*/ 1718065 h 4720"/>
              <a:gd name="T76" fmla="*/ 1308045 w 5074"/>
              <a:gd name="T77" fmla="*/ 1638862 h 4720"/>
              <a:gd name="T78" fmla="*/ 1403408 w 5074"/>
              <a:gd name="T79" fmla="*/ 1532257 h 4720"/>
              <a:gd name="T80" fmla="*/ 1467608 w 5074"/>
              <a:gd name="T81" fmla="*/ 1402380 h 4720"/>
              <a:gd name="T82" fmla="*/ 1495391 w 5074"/>
              <a:gd name="T83" fmla="*/ 1255986 h 4720"/>
              <a:gd name="T84" fmla="*/ 1485254 w 5074"/>
              <a:gd name="T85" fmla="*/ 1118600 h 4720"/>
              <a:gd name="T86" fmla="*/ 1436447 w 5074"/>
              <a:gd name="T87" fmla="*/ 980465 h 4720"/>
              <a:gd name="T88" fmla="*/ 1354975 w 5074"/>
              <a:gd name="T89" fmla="*/ 862599 h 4720"/>
              <a:gd name="T90" fmla="*/ 1245346 w 5074"/>
              <a:gd name="T91" fmla="*/ 770258 h 4720"/>
              <a:gd name="T92" fmla="*/ 1114316 w 5074"/>
              <a:gd name="T93" fmla="*/ 709073 h 4720"/>
              <a:gd name="T94" fmla="*/ 966767 w 5074"/>
              <a:gd name="T95" fmla="*/ 684674 h 4720"/>
              <a:gd name="T96" fmla="*/ 1588877 w 5074"/>
              <a:gd name="T97" fmla="*/ 400144 h 4720"/>
              <a:gd name="T98" fmla="*/ 1487882 w 5074"/>
              <a:gd name="T99" fmla="*/ 471464 h 4720"/>
              <a:gd name="T100" fmla="*/ 1437573 w 5074"/>
              <a:gd name="T101" fmla="*/ 585576 h 4720"/>
              <a:gd name="T102" fmla="*/ 1448836 w 5074"/>
              <a:gd name="T103" fmla="*/ 701941 h 4720"/>
              <a:gd name="T104" fmla="*/ 1520170 w 5074"/>
              <a:gd name="T105" fmla="*/ 802915 h 4720"/>
              <a:gd name="T106" fmla="*/ 1633930 w 5074"/>
              <a:gd name="T107" fmla="*/ 853965 h 4720"/>
              <a:gd name="T108" fmla="*/ 1750317 w 5074"/>
              <a:gd name="T109" fmla="*/ 842329 h 4720"/>
              <a:gd name="T110" fmla="*/ 1850936 w 5074"/>
              <a:gd name="T111" fmla="*/ 771009 h 4720"/>
              <a:gd name="T112" fmla="*/ 1902372 w 5074"/>
              <a:gd name="T113" fmla="*/ 656896 h 4720"/>
              <a:gd name="T114" fmla="*/ 1890733 w 5074"/>
              <a:gd name="T115" fmla="*/ 540532 h 4720"/>
              <a:gd name="T116" fmla="*/ 1819399 w 5074"/>
              <a:gd name="T117" fmla="*/ 439933 h 4720"/>
              <a:gd name="T118" fmla="*/ 1705264 w 5074"/>
              <a:gd name="T119" fmla="*/ 388883 h 4720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5074" h="4720">
                <a:moveTo>
                  <a:pt x="2537" y="1253"/>
                </a:moveTo>
                <a:lnTo>
                  <a:pt x="2537" y="1253"/>
                </a:lnTo>
                <a:lnTo>
                  <a:pt x="2570" y="1253"/>
                </a:lnTo>
                <a:lnTo>
                  <a:pt x="2600" y="1250"/>
                </a:lnTo>
                <a:lnTo>
                  <a:pt x="2632" y="1245"/>
                </a:lnTo>
                <a:lnTo>
                  <a:pt x="2663" y="1240"/>
                </a:lnTo>
                <a:lnTo>
                  <a:pt x="2693" y="1233"/>
                </a:lnTo>
                <a:lnTo>
                  <a:pt x="2723" y="1224"/>
                </a:lnTo>
                <a:lnTo>
                  <a:pt x="2752" y="1215"/>
                </a:lnTo>
                <a:lnTo>
                  <a:pt x="2780" y="1203"/>
                </a:lnTo>
                <a:lnTo>
                  <a:pt x="2809" y="1191"/>
                </a:lnTo>
                <a:lnTo>
                  <a:pt x="2836" y="1178"/>
                </a:lnTo>
                <a:lnTo>
                  <a:pt x="2861" y="1162"/>
                </a:lnTo>
                <a:lnTo>
                  <a:pt x="2887" y="1146"/>
                </a:lnTo>
                <a:lnTo>
                  <a:pt x="2912" y="1129"/>
                </a:lnTo>
                <a:lnTo>
                  <a:pt x="2935" y="1110"/>
                </a:lnTo>
                <a:lnTo>
                  <a:pt x="2958" y="1089"/>
                </a:lnTo>
                <a:lnTo>
                  <a:pt x="2980" y="1070"/>
                </a:lnTo>
                <a:lnTo>
                  <a:pt x="3001" y="1048"/>
                </a:lnTo>
                <a:lnTo>
                  <a:pt x="3021" y="1025"/>
                </a:lnTo>
                <a:lnTo>
                  <a:pt x="3039" y="1001"/>
                </a:lnTo>
                <a:lnTo>
                  <a:pt x="3056" y="977"/>
                </a:lnTo>
                <a:lnTo>
                  <a:pt x="3072" y="951"/>
                </a:lnTo>
                <a:lnTo>
                  <a:pt x="3088" y="925"/>
                </a:lnTo>
                <a:lnTo>
                  <a:pt x="3102" y="898"/>
                </a:lnTo>
                <a:lnTo>
                  <a:pt x="3114" y="870"/>
                </a:lnTo>
                <a:lnTo>
                  <a:pt x="3125" y="842"/>
                </a:lnTo>
                <a:lnTo>
                  <a:pt x="3135" y="812"/>
                </a:lnTo>
                <a:lnTo>
                  <a:pt x="3143" y="783"/>
                </a:lnTo>
                <a:lnTo>
                  <a:pt x="3151" y="752"/>
                </a:lnTo>
                <a:lnTo>
                  <a:pt x="3156" y="722"/>
                </a:lnTo>
                <a:lnTo>
                  <a:pt x="3160" y="690"/>
                </a:lnTo>
                <a:lnTo>
                  <a:pt x="3163" y="658"/>
                </a:lnTo>
                <a:lnTo>
                  <a:pt x="3163" y="626"/>
                </a:lnTo>
                <a:lnTo>
                  <a:pt x="3163" y="594"/>
                </a:lnTo>
                <a:lnTo>
                  <a:pt x="3160" y="562"/>
                </a:lnTo>
                <a:lnTo>
                  <a:pt x="3156" y="531"/>
                </a:lnTo>
                <a:lnTo>
                  <a:pt x="3151" y="500"/>
                </a:lnTo>
                <a:lnTo>
                  <a:pt x="3143" y="469"/>
                </a:lnTo>
                <a:lnTo>
                  <a:pt x="3135" y="440"/>
                </a:lnTo>
                <a:lnTo>
                  <a:pt x="3125" y="412"/>
                </a:lnTo>
                <a:lnTo>
                  <a:pt x="3114" y="382"/>
                </a:lnTo>
                <a:lnTo>
                  <a:pt x="3102" y="355"/>
                </a:lnTo>
                <a:lnTo>
                  <a:pt x="3088" y="328"/>
                </a:lnTo>
                <a:lnTo>
                  <a:pt x="3072" y="301"/>
                </a:lnTo>
                <a:lnTo>
                  <a:pt x="3056" y="277"/>
                </a:lnTo>
                <a:lnTo>
                  <a:pt x="3039" y="252"/>
                </a:lnTo>
                <a:lnTo>
                  <a:pt x="3021" y="228"/>
                </a:lnTo>
                <a:lnTo>
                  <a:pt x="3001" y="206"/>
                </a:lnTo>
                <a:lnTo>
                  <a:pt x="2980" y="184"/>
                </a:lnTo>
                <a:lnTo>
                  <a:pt x="2958" y="163"/>
                </a:lnTo>
                <a:lnTo>
                  <a:pt x="2935" y="143"/>
                </a:lnTo>
                <a:lnTo>
                  <a:pt x="2912" y="125"/>
                </a:lnTo>
                <a:lnTo>
                  <a:pt x="2887" y="108"/>
                </a:lnTo>
                <a:lnTo>
                  <a:pt x="2861" y="90"/>
                </a:lnTo>
                <a:lnTo>
                  <a:pt x="2836" y="76"/>
                </a:lnTo>
                <a:lnTo>
                  <a:pt x="2809" y="62"/>
                </a:lnTo>
                <a:lnTo>
                  <a:pt x="2780" y="50"/>
                </a:lnTo>
                <a:lnTo>
                  <a:pt x="2752" y="38"/>
                </a:lnTo>
                <a:lnTo>
                  <a:pt x="2723" y="28"/>
                </a:lnTo>
                <a:lnTo>
                  <a:pt x="2693" y="21"/>
                </a:lnTo>
                <a:lnTo>
                  <a:pt x="2663" y="13"/>
                </a:lnTo>
                <a:lnTo>
                  <a:pt x="2632" y="7"/>
                </a:lnTo>
                <a:lnTo>
                  <a:pt x="2600" y="3"/>
                </a:lnTo>
                <a:lnTo>
                  <a:pt x="2570" y="1"/>
                </a:lnTo>
                <a:lnTo>
                  <a:pt x="2537" y="0"/>
                </a:lnTo>
                <a:lnTo>
                  <a:pt x="2505" y="1"/>
                </a:lnTo>
                <a:lnTo>
                  <a:pt x="2473" y="3"/>
                </a:lnTo>
                <a:lnTo>
                  <a:pt x="2441" y="7"/>
                </a:lnTo>
                <a:lnTo>
                  <a:pt x="2410" y="13"/>
                </a:lnTo>
                <a:lnTo>
                  <a:pt x="2380" y="21"/>
                </a:lnTo>
                <a:lnTo>
                  <a:pt x="2350" y="28"/>
                </a:lnTo>
                <a:lnTo>
                  <a:pt x="2321" y="38"/>
                </a:lnTo>
                <a:lnTo>
                  <a:pt x="2293" y="50"/>
                </a:lnTo>
                <a:lnTo>
                  <a:pt x="2266" y="62"/>
                </a:lnTo>
                <a:lnTo>
                  <a:pt x="2237" y="76"/>
                </a:lnTo>
                <a:lnTo>
                  <a:pt x="2212" y="90"/>
                </a:lnTo>
                <a:lnTo>
                  <a:pt x="2186" y="108"/>
                </a:lnTo>
                <a:lnTo>
                  <a:pt x="2161" y="125"/>
                </a:lnTo>
                <a:lnTo>
                  <a:pt x="2138" y="143"/>
                </a:lnTo>
                <a:lnTo>
                  <a:pt x="2115" y="163"/>
                </a:lnTo>
                <a:lnTo>
                  <a:pt x="2094" y="184"/>
                </a:lnTo>
                <a:lnTo>
                  <a:pt x="2073" y="206"/>
                </a:lnTo>
                <a:lnTo>
                  <a:pt x="2054" y="228"/>
                </a:lnTo>
                <a:lnTo>
                  <a:pt x="2035" y="252"/>
                </a:lnTo>
                <a:lnTo>
                  <a:pt x="2017" y="277"/>
                </a:lnTo>
                <a:lnTo>
                  <a:pt x="2001" y="301"/>
                </a:lnTo>
                <a:lnTo>
                  <a:pt x="1986" y="328"/>
                </a:lnTo>
                <a:lnTo>
                  <a:pt x="1971" y="355"/>
                </a:lnTo>
                <a:lnTo>
                  <a:pt x="1959" y="382"/>
                </a:lnTo>
                <a:lnTo>
                  <a:pt x="1948" y="412"/>
                </a:lnTo>
                <a:lnTo>
                  <a:pt x="1938" y="440"/>
                </a:lnTo>
                <a:lnTo>
                  <a:pt x="1930" y="469"/>
                </a:lnTo>
                <a:lnTo>
                  <a:pt x="1922" y="500"/>
                </a:lnTo>
                <a:lnTo>
                  <a:pt x="1918" y="531"/>
                </a:lnTo>
                <a:lnTo>
                  <a:pt x="1914" y="562"/>
                </a:lnTo>
                <a:lnTo>
                  <a:pt x="1911" y="594"/>
                </a:lnTo>
                <a:lnTo>
                  <a:pt x="1910" y="626"/>
                </a:lnTo>
                <a:lnTo>
                  <a:pt x="1911" y="658"/>
                </a:lnTo>
                <a:lnTo>
                  <a:pt x="1914" y="690"/>
                </a:lnTo>
                <a:lnTo>
                  <a:pt x="1918" y="722"/>
                </a:lnTo>
                <a:lnTo>
                  <a:pt x="1922" y="752"/>
                </a:lnTo>
                <a:lnTo>
                  <a:pt x="1930" y="783"/>
                </a:lnTo>
                <a:lnTo>
                  <a:pt x="1938" y="812"/>
                </a:lnTo>
                <a:lnTo>
                  <a:pt x="1948" y="842"/>
                </a:lnTo>
                <a:lnTo>
                  <a:pt x="1959" y="870"/>
                </a:lnTo>
                <a:lnTo>
                  <a:pt x="1971" y="898"/>
                </a:lnTo>
                <a:lnTo>
                  <a:pt x="1986" y="925"/>
                </a:lnTo>
                <a:lnTo>
                  <a:pt x="2001" y="951"/>
                </a:lnTo>
                <a:lnTo>
                  <a:pt x="2017" y="977"/>
                </a:lnTo>
                <a:lnTo>
                  <a:pt x="2035" y="1001"/>
                </a:lnTo>
                <a:lnTo>
                  <a:pt x="2054" y="1025"/>
                </a:lnTo>
                <a:lnTo>
                  <a:pt x="2073" y="1048"/>
                </a:lnTo>
                <a:lnTo>
                  <a:pt x="2094" y="1070"/>
                </a:lnTo>
                <a:lnTo>
                  <a:pt x="2115" y="1089"/>
                </a:lnTo>
                <a:lnTo>
                  <a:pt x="2138" y="1110"/>
                </a:lnTo>
                <a:lnTo>
                  <a:pt x="2161" y="1129"/>
                </a:lnTo>
                <a:lnTo>
                  <a:pt x="2186" y="1146"/>
                </a:lnTo>
                <a:lnTo>
                  <a:pt x="2212" y="1162"/>
                </a:lnTo>
                <a:lnTo>
                  <a:pt x="2237" y="1178"/>
                </a:lnTo>
                <a:lnTo>
                  <a:pt x="2266" y="1191"/>
                </a:lnTo>
                <a:lnTo>
                  <a:pt x="2293" y="1203"/>
                </a:lnTo>
                <a:lnTo>
                  <a:pt x="2321" y="1215"/>
                </a:lnTo>
                <a:lnTo>
                  <a:pt x="2350" y="1224"/>
                </a:lnTo>
                <a:lnTo>
                  <a:pt x="2380" y="1233"/>
                </a:lnTo>
                <a:lnTo>
                  <a:pt x="2410" y="1240"/>
                </a:lnTo>
                <a:lnTo>
                  <a:pt x="2441" y="1245"/>
                </a:lnTo>
                <a:lnTo>
                  <a:pt x="2473" y="1250"/>
                </a:lnTo>
                <a:lnTo>
                  <a:pt x="2505" y="1253"/>
                </a:lnTo>
                <a:lnTo>
                  <a:pt x="2537" y="1253"/>
                </a:lnTo>
                <a:close/>
                <a:moveTo>
                  <a:pt x="627" y="1028"/>
                </a:moveTo>
                <a:lnTo>
                  <a:pt x="627" y="1028"/>
                </a:lnTo>
                <a:lnTo>
                  <a:pt x="595" y="1029"/>
                </a:lnTo>
                <a:lnTo>
                  <a:pt x="563" y="1032"/>
                </a:lnTo>
                <a:lnTo>
                  <a:pt x="531" y="1036"/>
                </a:lnTo>
                <a:lnTo>
                  <a:pt x="501" y="1042"/>
                </a:lnTo>
                <a:lnTo>
                  <a:pt x="470" y="1048"/>
                </a:lnTo>
                <a:lnTo>
                  <a:pt x="440" y="1056"/>
                </a:lnTo>
                <a:lnTo>
                  <a:pt x="411" y="1066"/>
                </a:lnTo>
                <a:lnTo>
                  <a:pt x="383" y="1078"/>
                </a:lnTo>
                <a:lnTo>
                  <a:pt x="355" y="1091"/>
                </a:lnTo>
                <a:lnTo>
                  <a:pt x="328" y="1104"/>
                </a:lnTo>
                <a:lnTo>
                  <a:pt x="302" y="1119"/>
                </a:lnTo>
                <a:lnTo>
                  <a:pt x="276" y="1136"/>
                </a:lnTo>
                <a:lnTo>
                  <a:pt x="252" y="1153"/>
                </a:lnTo>
                <a:lnTo>
                  <a:pt x="228" y="1172"/>
                </a:lnTo>
                <a:lnTo>
                  <a:pt x="205" y="1191"/>
                </a:lnTo>
                <a:lnTo>
                  <a:pt x="183" y="1212"/>
                </a:lnTo>
                <a:lnTo>
                  <a:pt x="162" y="1234"/>
                </a:lnTo>
                <a:lnTo>
                  <a:pt x="143" y="1256"/>
                </a:lnTo>
                <a:lnTo>
                  <a:pt x="124" y="1281"/>
                </a:lnTo>
                <a:lnTo>
                  <a:pt x="107" y="1305"/>
                </a:lnTo>
                <a:lnTo>
                  <a:pt x="91" y="1330"/>
                </a:lnTo>
                <a:lnTo>
                  <a:pt x="75" y="1357"/>
                </a:lnTo>
                <a:lnTo>
                  <a:pt x="62" y="1384"/>
                </a:lnTo>
                <a:lnTo>
                  <a:pt x="49" y="1411"/>
                </a:lnTo>
                <a:lnTo>
                  <a:pt x="38" y="1440"/>
                </a:lnTo>
                <a:lnTo>
                  <a:pt x="29" y="1468"/>
                </a:lnTo>
                <a:lnTo>
                  <a:pt x="20" y="1499"/>
                </a:lnTo>
                <a:lnTo>
                  <a:pt x="13" y="1528"/>
                </a:lnTo>
                <a:lnTo>
                  <a:pt x="8" y="1560"/>
                </a:lnTo>
                <a:lnTo>
                  <a:pt x="3" y="1591"/>
                </a:lnTo>
                <a:lnTo>
                  <a:pt x="0" y="1623"/>
                </a:lnTo>
                <a:lnTo>
                  <a:pt x="0" y="1655"/>
                </a:lnTo>
                <a:lnTo>
                  <a:pt x="0" y="1688"/>
                </a:lnTo>
                <a:lnTo>
                  <a:pt x="3" y="1720"/>
                </a:lnTo>
                <a:lnTo>
                  <a:pt x="8" y="1750"/>
                </a:lnTo>
                <a:lnTo>
                  <a:pt x="13" y="1782"/>
                </a:lnTo>
                <a:lnTo>
                  <a:pt x="20" y="1811"/>
                </a:lnTo>
                <a:lnTo>
                  <a:pt x="29" y="1842"/>
                </a:lnTo>
                <a:lnTo>
                  <a:pt x="38" y="1870"/>
                </a:lnTo>
                <a:lnTo>
                  <a:pt x="49" y="1900"/>
                </a:lnTo>
                <a:lnTo>
                  <a:pt x="62" y="1927"/>
                </a:lnTo>
                <a:lnTo>
                  <a:pt x="75" y="1954"/>
                </a:lnTo>
                <a:lnTo>
                  <a:pt x="91" y="1981"/>
                </a:lnTo>
                <a:lnTo>
                  <a:pt x="107" y="2005"/>
                </a:lnTo>
                <a:lnTo>
                  <a:pt x="124" y="2030"/>
                </a:lnTo>
                <a:lnTo>
                  <a:pt x="143" y="2054"/>
                </a:lnTo>
                <a:lnTo>
                  <a:pt x="162" y="2076"/>
                </a:lnTo>
                <a:lnTo>
                  <a:pt x="183" y="2098"/>
                </a:lnTo>
                <a:lnTo>
                  <a:pt x="205" y="2119"/>
                </a:lnTo>
                <a:lnTo>
                  <a:pt x="228" y="2139"/>
                </a:lnTo>
                <a:lnTo>
                  <a:pt x="252" y="2157"/>
                </a:lnTo>
                <a:lnTo>
                  <a:pt x="276" y="2174"/>
                </a:lnTo>
                <a:lnTo>
                  <a:pt x="302" y="2191"/>
                </a:lnTo>
                <a:lnTo>
                  <a:pt x="328" y="2206"/>
                </a:lnTo>
                <a:lnTo>
                  <a:pt x="355" y="2220"/>
                </a:lnTo>
                <a:lnTo>
                  <a:pt x="383" y="2233"/>
                </a:lnTo>
                <a:lnTo>
                  <a:pt x="411" y="2244"/>
                </a:lnTo>
                <a:lnTo>
                  <a:pt x="440" y="2254"/>
                </a:lnTo>
                <a:lnTo>
                  <a:pt x="470" y="2263"/>
                </a:lnTo>
                <a:lnTo>
                  <a:pt x="501" y="2269"/>
                </a:lnTo>
                <a:lnTo>
                  <a:pt x="531" y="2275"/>
                </a:lnTo>
                <a:lnTo>
                  <a:pt x="563" y="2279"/>
                </a:lnTo>
                <a:lnTo>
                  <a:pt x="595" y="2281"/>
                </a:lnTo>
                <a:lnTo>
                  <a:pt x="627" y="2282"/>
                </a:lnTo>
                <a:lnTo>
                  <a:pt x="659" y="2281"/>
                </a:lnTo>
                <a:lnTo>
                  <a:pt x="691" y="2279"/>
                </a:lnTo>
                <a:lnTo>
                  <a:pt x="722" y="2275"/>
                </a:lnTo>
                <a:lnTo>
                  <a:pt x="753" y="2269"/>
                </a:lnTo>
                <a:lnTo>
                  <a:pt x="784" y="2263"/>
                </a:lnTo>
                <a:lnTo>
                  <a:pt x="813" y="2254"/>
                </a:lnTo>
                <a:lnTo>
                  <a:pt x="843" y="2244"/>
                </a:lnTo>
                <a:lnTo>
                  <a:pt x="871" y="2233"/>
                </a:lnTo>
                <a:lnTo>
                  <a:pt x="898" y="2220"/>
                </a:lnTo>
                <a:lnTo>
                  <a:pt x="925" y="2206"/>
                </a:lnTo>
                <a:lnTo>
                  <a:pt x="952" y="2191"/>
                </a:lnTo>
                <a:lnTo>
                  <a:pt x="977" y="2174"/>
                </a:lnTo>
                <a:lnTo>
                  <a:pt x="1002" y="2157"/>
                </a:lnTo>
                <a:lnTo>
                  <a:pt x="1025" y="2139"/>
                </a:lnTo>
                <a:lnTo>
                  <a:pt x="1047" y="2119"/>
                </a:lnTo>
                <a:lnTo>
                  <a:pt x="1069" y="2098"/>
                </a:lnTo>
                <a:lnTo>
                  <a:pt x="1090" y="2076"/>
                </a:lnTo>
                <a:lnTo>
                  <a:pt x="1110" y="2054"/>
                </a:lnTo>
                <a:lnTo>
                  <a:pt x="1128" y="2030"/>
                </a:lnTo>
                <a:lnTo>
                  <a:pt x="1147" y="2005"/>
                </a:lnTo>
                <a:lnTo>
                  <a:pt x="1162" y="1981"/>
                </a:lnTo>
                <a:lnTo>
                  <a:pt x="1177" y="1954"/>
                </a:lnTo>
                <a:lnTo>
                  <a:pt x="1191" y="1927"/>
                </a:lnTo>
                <a:lnTo>
                  <a:pt x="1204" y="1900"/>
                </a:lnTo>
                <a:lnTo>
                  <a:pt x="1215" y="1870"/>
                </a:lnTo>
                <a:lnTo>
                  <a:pt x="1225" y="1842"/>
                </a:lnTo>
                <a:lnTo>
                  <a:pt x="1234" y="1811"/>
                </a:lnTo>
                <a:lnTo>
                  <a:pt x="1240" y="1782"/>
                </a:lnTo>
                <a:lnTo>
                  <a:pt x="1246" y="1750"/>
                </a:lnTo>
                <a:lnTo>
                  <a:pt x="1249" y="1720"/>
                </a:lnTo>
                <a:lnTo>
                  <a:pt x="1252" y="1688"/>
                </a:lnTo>
                <a:lnTo>
                  <a:pt x="1253" y="1655"/>
                </a:lnTo>
                <a:lnTo>
                  <a:pt x="1252" y="1623"/>
                </a:lnTo>
                <a:lnTo>
                  <a:pt x="1249" y="1591"/>
                </a:lnTo>
                <a:lnTo>
                  <a:pt x="1246" y="1560"/>
                </a:lnTo>
                <a:lnTo>
                  <a:pt x="1240" y="1528"/>
                </a:lnTo>
                <a:lnTo>
                  <a:pt x="1234" y="1499"/>
                </a:lnTo>
                <a:lnTo>
                  <a:pt x="1225" y="1468"/>
                </a:lnTo>
                <a:lnTo>
                  <a:pt x="1215" y="1440"/>
                </a:lnTo>
                <a:lnTo>
                  <a:pt x="1204" y="1411"/>
                </a:lnTo>
                <a:lnTo>
                  <a:pt x="1191" y="1384"/>
                </a:lnTo>
                <a:lnTo>
                  <a:pt x="1177" y="1357"/>
                </a:lnTo>
                <a:lnTo>
                  <a:pt x="1162" y="1330"/>
                </a:lnTo>
                <a:lnTo>
                  <a:pt x="1147" y="1305"/>
                </a:lnTo>
                <a:lnTo>
                  <a:pt x="1128" y="1281"/>
                </a:lnTo>
                <a:lnTo>
                  <a:pt x="1110" y="1256"/>
                </a:lnTo>
                <a:lnTo>
                  <a:pt x="1090" y="1234"/>
                </a:lnTo>
                <a:lnTo>
                  <a:pt x="1069" y="1212"/>
                </a:lnTo>
                <a:lnTo>
                  <a:pt x="1047" y="1191"/>
                </a:lnTo>
                <a:lnTo>
                  <a:pt x="1025" y="1172"/>
                </a:lnTo>
                <a:lnTo>
                  <a:pt x="1002" y="1153"/>
                </a:lnTo>
                <a:lnTo>
                  <a:pt x="977" y="1136"/>
                </a:lnTo>
                <a:lnTo>
                  <a:pt x="952" y="1119"/>
                </a:lnTo>
                <a:lnTo>
                  <a:pt x="925" y="1104"/>
                </a:lnTo>
                <a:lnTo>
                  <a:pt x="898" y="1091"/>
                </a:lnTo>
                <a:lnTo>
                  <a:pt x="871" y="1078"/>
                </a:lnTo>
                <a:lnTo>
                  <a:pt x="843" y="1066"/>
                </a:lnTo>
                <a:lnTo>
                  <a:pt x="813" y="1056"/>
                </a:lnTo>
                <a:lnTo>
                  <a:pt x="784" y="1048"/>
                </a:lnTo>
                <a:lnTo>
                  <a:pt x="753" y="1042"/>
                </a:lnTo>
                <a:lnTo>
                  <a:pt x="722" y="1036"/>
                </a:lnTo>
                <a:lnTo>
                  <a:pt x="691" y="1032"/>
                </a:lnTo>
                <a:lnTo>
                  <a:pt x="659" y="1029"/>
                </a:lnTo>
                <a:lnTo>
                  <a:pt x="627" y="1028"/>
                </a:lnTo>
                <a:close/>
                <a:moveTo>
                  <a:pt x="2537" y="1824"/>
                </a:moveTo>
                <a:lnTo>
                  <a:pt x="2537" y="1824"/>
                </a:lnTo>
                <a:lnTo>
                  <a:pt x="2500" y="1824"/>
                </a:lnTo>
                <a:lnTo>
                  <a:pt x="2462" y="1825"/>
                </a:lnTo>
                <a:lnTo>
                  <a:pt x="2425" y="1827"/>
                </a:lnTo>
                <a:lnTo>
                  <a:pt x="2388" y="1831"/>
                </a:lnTo>
                <a:lnTo>
                  <a:pt x="2353" y="1835"/>
                </a:lnTo>
                <a:lnTo>
                  <a:pt x="2316" y="1840"/>
                </a:lnTo>
                <a:lnTo>
                  <a:pt x="2280" y="1846"/>
                </a:lnTo>
                <a:lnTo>
                  <a:pt x="2245" y="1853"/>
                </a:lnTo>
                <a:lnTo>
                  <a:pt x="2209" y="1861"/>
                </a:lnTo>
                <a:lnTo>
                  <a:pt x="2175" y="1869"/>
                </a:lnTo>
                <a:lnTo>
                  <a:pt x="2141" y="1878"/>
                </a:lnTo>
                <a:lnTo>
                  <a:pt x="2106" y="1889"/>
                </a:lnTo>
                <a:lnTo>
                  <a:pt x="2072" y="1900"/>
                </a:lnTo>
                <a:lnTo>
                  <a:pt x="2039" y="1911"/>
                </a:lnTo>
                <a:lnTo>
                  <a:pt x="2006" y="1923"/>
                </a:lnTo>
                <a:lnTo>
                  <a:pt x="1973" y="1937"/>
                </a:lnTo>
                <a:lnTo>
                  <a:pt x="1941" y="1951"/>
                </a:lnTo>
                <a:lnTo>
                  <a:pt x="1909" y="1966"/>
                </a:lnTo>
                <a:lnTo>
                  <a:pt x="1877" y="1982"/>
                </a:lnTo>
                <a:lnTo>
                  <a:pt x="1846" y="1998"/>
                </a:lnTo>
                <a:lnTo>
                  <a:pt x="1816" y="2015"/>
                </a:lnTo>
                <a:lnTo>
                  <a:pt x="1785" y="2033"/>
                </a:lnTo>
                <a:lnTo>
                  <a:pt x="1756" y="2052"/>
                </a:lnTo>
                <a:lnTo>
                  <a:pt x="1728" y="2070"/>
                </a:lnTo>
                <a:lnTo>
                  <a:pt x="1698" y="2090"/>
                </a:lnTo>
                <a:lnTo>
                  <a:pt x="1670" y="2111"/>
                </a:lnTo>
                <a:lnTo>
                  <a:pt x="1643" y="2131"/>
                </a:lnTo>
                <a:lnTo>
                  <a:pt x="1616" y="2153"/>
                </a:lnTo>
                <a:lnTo>
                  <a:pt x="1589" y="2177"/>
                </a:lnTo>
                <a:lnTo>
                  <a:pt x="1563" y="2199"/>
                </a:lnTo>
                <a:lnTo>
                  <a:pt x="1538" y="2223"/>
                </a:lnTo>
                <a:lnTo>
                  <a:pt x="1513" y="2248"/>
                </a:lnTo>
                <a:lnTo>
                  <a:pt x="1488" y="2272"/>
                </a:lnTo>
                <a:lnTo>
                  <a:pt x="1465" y="2298"/>
                </a:lnTo>
                <a:lnTo>
                  <a:pt x="1442" y="2324"/>
                </a:lnTo>
                <a:lnTo>
                  <a:pt x="1419" y="2350"/>
                </a:lnTo>
                <a:lnTo>
                  <a:pt x="1398" y="2378"/>
                </a:lnTo>
                <a:lnTo>
                  <a:pt x="1376" y="2405"/>
                </a:lnTo>
                <a:lnTo>
                  <a:pt x="1356" y="2433"/>
                </a:lnTo>
                <a:lnTo>
                  <a:pt x="1335" y="2461"/>
                </a:lnTo>
                <a:lnTo>
                  <a:pt x="1317" y="2491"/>
                </a:lnTo>
                <a:lnTo>
                  <a:pt x="1298" y="2520"/>
                </a:lnTo>
                <a:lnTo>
                  <a:pt x="1280" y="2551"/>
                </a:lnTo>
                <a:lnTo>
                  <a:pt x="1263" y="2581"/>
                </a:lnTo>
                <a:lnTo>
                  <a:pt x="1247" y="2612"/>
                </a:lnTo>
                <a:lnTo>
                  <a:pt x="1231" y="2644"/>
                </a:lnTo>
                <a:lnTo>
                  <a:pt x="1216" y="2676"/>
                </a:lnTo>
                <a:lnTo>
                  <a:pt x="1202" y="2708"/>
                </a:lnTo>
                <a:lnTo>
                  <a:pt x="1189" y="2741"/>
                </a:lnTo>
                <a:lnTo>
                  <a:pt x="1176" y="2774"/>
                </a:lnTo>
                <a:lnTo>
                  <a:pt x="1165" y="2807"/>
                </a:lnTo>
                <a:lnTo>
                  <a:pt x="1154" y="2841"/>
                </a:lnTo>
                <a:lnTo>
                  <a:pt x="1143" y="2875"/>
                </a:lnTo>
                <a:lnTo>
                  <a:pt x="1134" y="2910"/>
                </a:lnTo>
                <a:lnTo>
                  <a:pt x="1126" y="2944"/>
                </a:lnTo>
                <a:lnTo>
                  <a:pt x="1118" y="2980"/>
                </a:lnTo>
                <a:lnTo>
                  <a:pt x="1111" y="3015"/>
                </a:lnTo>
                <a:lnTo>
                  <a:pt x="1105" y="3051"/>
                </a:lnTo>
                <a:lnTo>
                  <a:pt x="1100" y="3088"/>
                </a:lnTo>
                <a:lnTo>
                  <a:pt x="1096" y="3123"/>
                </a:lnTo>
                <a:lnTo>
                  <a:pt x="1093" y="3160"/>
                </a:lnTo>
                <a:lnTo>
                  <a:pt x="1090" y="3197"/>
                </a:lnTo>
                <a:lnTo>
                  <a:pt x="1089" y="3235"/>
                </a:lnTo>
                <a:lnTo>
                  <a:pt x="1089" y="3271"/>
                </a:lnTo>
                <a:lnTo>
                  <a:pt x="1089" y="3309"/>
                </a:lnTo>
                <a:lnTo>
                  <a:pt x="1090" y="3346"/>
                </a:lnTo>
                <a:lnTo>
                  <a:pt x="1093" y="3383"/>
                </a:lnTo>
                <a:lnTo>
                  <a:pt x="1096" y="3420"/>
                </a:lnTo>
                <a:lnTo>
                  <a:pt x="1100" y="3457"/>
                </a:lnTo>
                <a:lnTo>
                  <a:pt x="1105" y="3492"/>
                </a:lnTo>
                <a:lnTo>
                  <a:pt x="1111" y="3528"/>
                </a:lnTo>
                <a:lnTo>
                  <a:pt x="1118" y="3563"/>
                </a:lnTo>
                <a:lnTo>
                  <a:pt x="1126" y="3599"/>
                </a:lnTo>
                <a:lnTo>
                  <a:pt x="1134" y="3633"/>
                </a:lnTo>
                <a:lnTo>
                  <a:pt x="1143" y="3669"/>
                </a:lnTo>
                <a:lnTo>
                  <a:pt x="1154" y="3702"/>
                </a:lnTo>
                <a:lnTo>
                  <a:pt x="1165" y="3736"/>
                </a:lnTo>
                <a:lnTo>
                  <a:pt x="1176" y="3769"/>
                </a:lnTo>
                <a:lnTo>
                  <a:pt x="1189" y="3802"/>
                </a:lnTo>
                <a:lnTo>
                  <a:pt x="1202" y="3835"/>
                </a:lnTo>
                <a:lnTo>
                  <a:pt x="1216" y="3867"/>
                </a:lnTo>
                <a:lnTo>
                  <a:pt x="1231" y="3899"/>
                </a:lnTo>
                <a:lnTo>
                  <a:pt x="1247" y="3931"/>
                </a:lnTo>
                <a:lnTo>
                  <a:pt x="1263" y="3962"/>
                </a:lnTo>
                <a:lnTo>
                  <a:pt x="1280" y="3992"/>
                </a:lnTo>
                <a:lnTo>
                  <a:pt x="1298" y="4023"/>
                </a:lnTo>
                <a:lnTo>
                  <a:pt x="1317" y="4052"/>
                </a:lnTo>
                <a:lnTo>
                  <a:pt x="1335" y="4082"/>
                </a:lnTo>
                <a:lnTo>
                  <a:pt x="1356" y="4110"/>
                </a:lnTo>
                <a:lnTo>
                  <a:pt x="1376" y="4138"/>
                </a:lnTo>
                <a:lnTo>
                  <a:pt x="1398" y="4166"/>
                </a:lnTo>
                <a:lnTo>
                  <a:pt x="1419" y="4193"/>
                </a:lnTo>
                <a:lnTo>
                  <a:pt x="1442" y="4219"/>
                </a:lnTo>
                <a:lnTo>
                  <a:pt x="1465" y="4245"/>
                </a:lnTo>
                <a:lnTo>
                  <a:pt x="1488" y="4270"/>
                </a:lnTo>
                <a:lnTo>
                  <a:pt x="1513" y="4296"/>
                </a:lnTo>
                <a:lnTo>
                  <a:pt x="1538" y="4319"/>
                </a:lnTo>
                <a:lnTo>
                  <a:pt x="1563" y="4344"/>
                </a:lnTo>
                <a:lnTo>
                  <a:pt x="1589" y="4366"/>
                </a:lnTo>
                <a:lnTo>
                  <a:pt x="1616" y="4389"/>
                </a:lnTo>
                <a:lnTo>
                  <a:pt x="1643" y="4411"/>
                </a:lnTo>
                <a:lnTo>
                  <a:pt x="1670" y="4432"/>
                </a:lnTo>
                <a:lnTo>
                  <a:pt x="1698" y="4453"/>
                </a:lnTo>
                <a:lnTo>
                  <a:pt x="1728" y="4473"/>
                </a:lnTo>
                <a:lnTo>
                  <a:pt x="1756" y="4491"/>
                </a:lnTo>
                <a:lnTo>
                  <a:pt x="1785" y="4511"/>
                </a:lnTo>
                <a:lnTo>
                  <a:pt x="1816" y="4528"/>
                </a:lnTo>
                <a:lnTo>
                  <a:pt x="1846" y="4545"/>
                </a:lnTo>
                <a:lnTo>
                  <a:pt x="1877" y="4561"/>
                </a:lnTo>
                <a:lnTo>
                  <a:pt x="1909" y="4577"/>
                </a:lnTo>
                <a:lnTo>
                  <a:pt x="1941" y="4592"/>
                </a:lnTo>
                <a:lnTo>
                  <a:pt x="1973" y="4606"/>
                </a:lnTo>
                <a:lnTo>
                  <a:pt x="2006" y="4620"/>
                </a:lnTo>
                <a:lnTo>
                  <a:pt x="2039" y="4632"/>
                </a:lnTo>
                <a:lnTo>
                  <a:pt x="2072" y="4643"/>
                </a:lnTo>
                <a:lnTo>
                  <a:pt x="2106" y="4654"/>
                </a:lnTo>
                <a:lnTo>
                  <a:pt x="2141" y="4665"/>
                </a:lnTo>
                <a:lnTo>
                  <a:pt x="2175" y="4674"/>
                </a:lnTo>
                <a:lnTo>
                  <a:pt x="2209" y="4682"/>
                </a:lnTo>
                <a:lnTo>
                  <a:pt x="2245" y="4691"/>
                </a:lnTo>
                <a:lnTo>
                  <a:pt x="2280" y="4697"/>
                </a:lnTo>
                <a:lnTo>
                  <a:pt x="2316" y="4703"/>
                </a:lnTo>
                <a:lnTo>
                  <a:pt x="2353" y="4708"/>
                </a:lnTo>
                <a:lnTo>
                  <a:pt x="2388" y="4712"/>
                </a:lnTo>
                <a:lnTo>
                  <a:pt x="2425" y="4715"/>
                </a:lnTo>
                <a:lnTo>
                  <a:pt x="2462" y="4718"/>
                </a:lnTo>
                <a:lnTo>
                  <a:pt x="2500" y="4719"/>
                </a:lnTo>
                <a:lnTo>
                  <a:pt x="2537" y="4720"/>
                </a:lnTo>
                <a:lnTo>
                  <a:pt x="2575" y="4719"/>
                </a:lnTo>
                <a:lnTo>
                  <a:pt x="2611" y="4718"/>
                </a:lnTo>
                <a:lnTo>
                  <a:pt x="2648" y="4715"/>
                </a:lnTo>
                <a:lnTo>
                  <a:pt x="2685" y="4712"/>
                </a:lnTo>
                <a:lnTo>
                  <a:pt x="2722" y="4708"/>
                </a:lnTo>
                <a:lnTo>
                  <a:pt x="2757" y="4703"/>
                </a:lnTo>
                <a:lnTo>
                  <a:pt x="2793" y="4697"/>
                </a:lnTo>
                <a:lnTo>
                  <a:pt x="2828" y="4691"/>
                </a:lnTo>
                <a:lnTo>
                  <a:pt x="2864" y="4682"/>
                </a:lnTo>
                <a:lnTo>
                  <a:pt x="2899" y="4674"/>
                </a:lnTo>
                <a:lnTo>
                  <a:pt x="2934" y="4665"/>
                </a:lnTo>
                <a:lnTo>
                  <a:pt x="2968" y="4654"/>
                </a:lnTo>
                <a:lnTo>
                  <a:pt x="3001" y="4643"/>
                </a:lnTo>
                <a:lnTo>
                  <a:pt x="3034" y="4632"/>
                </a:lnTo>
                <a:lnTo>
                  <a:pt x="3067" y="4620"/>
                </a:lnTo>
                <a:lnTo>
                  <a:pt x="3100" y="4606"/>
                </a:lnTo>
                <a:lnTo>
                  <a:pt x="3132" y="4592"/>
                </a:lnTo>
                <a:lnTo>
                  <a:pt x="3164" y="4577"/>
                </a:lnTo>
                <a:lnTo>
                  <a:pt x="3196" y="4561"/>
                </a:lnTo>
                <a:lnTo>
                  <a:pt x="3227" y="4545"/>
                </a:lnTo>
                <a:lnTo>
                  <a:pt x="3257" y="4528"/>
                </a:lnTo>
                <a:lnTo>
                  <a:pt x="3288" y="4511"/>
                </a:lnTo>
                <a:lnTo>
                  <a:pt x="3317" y="4491"/>
                </a:lnTo>
                <a:lnTo>
                  <a:pt x="3347" y="4473"/>
                </a:lnTo>
                <a:lnTo>
                  <a:pt x="3375" y="4453"/>
                </a:lnTo>
                <a:lnTo>
                  <a:pt x="3403" y="4432"/>
                </a:lnTo>
                <a:lnTo>
                  <a:pt x="3431" y="4411"/>
                </a:lnTo>
                <a:lnTo>
                  <a:pt x="3458" y="4389"/>
                </a:lnTo>
                <a:lnTo>
                  <a:pt x="3484" y="4366"/>
                </a:lnTo>
                <a:lnTo>
                  <a:pt x="3511" y="4344"/>
                </a:lnTo>
                <a:lnTo>
                  <a:pt x="3536" y="4319"/>
                </a:lnTo>
                <a:lnTo>
                  <a:pt x="3561" y="4296"/>
                </a:lnTo>
                <a:lnTo>
                  <a:pt x="3585" y="4270"/>
                </a:lnTo>
                <a:lnTo>
                  <a:pt x="3609" y="4245"/>
                </a:lnTo>
                <a:lnTo>
                  <a:pt x="3632" y="4219"/>
                </a:lnTo>
                <a:lnTo>
                  <a:pt x="3654" y="4193"/>
                </a:lnTo>
                <a:lnTo>
                  <a:pt x="3677" y="4166"/>
                </a:lnTo>
                <a:lnTo>
                  <a:pt x="3697" y="4138"/>
                </a:lnTo>
                <a:lnTo>
                  <a:pt x="3718" y="4110"/>
                </a:lnTo>
                <a:lnTo>
                  <a:pt x="3738" y="4082"/>
                </a:lnTo>
                <a:lnTo>
                  <a:pt x="3757" y="4052"/>
                </a:lnTo>
                <a:lnTo>
                  <a:pt x="3776" y="4023"/>
                </a:lnTo>
                <a:lnTo>
                  <a:pt x="3793" y="3992"/>
                </a:lnTo>
                <a:lnTo>
                  <a:pt x="3810" y="3962"/>
                </a:lnTo>
                <a:lnTo>
                  <a:pt x="3826" y="3931"/>
                </a:lnTo>
                <a:lnTo>
                  <a:pt x="3842" y="3899"/>
                </a:lnTo>
                <a:lnTo>
                  <a:pt x="3857" y="3867"/>
                </a:lnTo>
                <a:lnTo>
                  <a:pt x="3871" y="3835"/>
                </a:lnTo>
                <a:lnTo>
                  <a:pt x="3885" y="3802"/>
                </a:lnTo>
                <a:lnTo>
                  <a:pt x="3897" y="3769"/>
                </a:lnTo>
                <a:lnTo>
                  <a:pt x="3909" y="3736"/>
                </a:lnTo>
                <a:lnTo>
                  <a:pt x="3920" y="3702"/>
                </a:lnTo>
                <a:lnTo>
                  <a:pt x="3930" y="3669"/>
                </a:lnTo>
                <a:lnTo>
                  <a:pt x="3940" y="3633"/>
                </a:lnTo>
                <a:lnTo>
                  <a:pt x="3947" y="3599"/>
                </a:lnTo>
                <a:lnTo>
                  <a:pt x="3956" y="3563"/>
                </a:lnTo>
                <a:lnTo>
                  <a:pt x="3962" y="3528"/>
                </a:lnTo>
                <a:lnTo>
                  <a:pt x="3968" y="3492"/>
                </a:lnTo>
                <a:lnTo>
                  <a:pt x="3973" y="3457"/>
                </a:lnTo>
                <a:lnTo>
                  <a:pt x="3978" y="3420"/>
                </a:lnTo>
                <a:lnTo>
                  <a:pt x="3981" y="3383"/>
                </a:lnTo>
                <a:lnTo>
                  <a:pt x="3983" y="3346"/>
                </a:lnTo>
                <a:lnTo>
                  <a:pt x="3984" y="3309"/>
                </a:lnTo>
                <a:lnTo>
                  <a:pt x="3985" y="3271"/>
                </a:lnTo>
                <a:lnTo>
                  <a:pt x="3984" y="3235"/>
                </a:lnTo>
                <a:lnTo>
                  <a:pt x="3983" y="3197"/>
                </a:lnTo>
                <a:lnTo>
                  <a:pt x="3981" y="3160"/>
                </a:lnTo>
                <a:lnTo>
                  <a:pt x="3978" y="3123"/>
                </a:lnTo>
                <a:lnTo>
                  <a:pt x="3973" y="3088"/>
                </a:lnTo>
                <a:lnTo>
                  <a:pt x="3968" y="3051"/>
                </a:lnTo>
                <a:lnTo>
                  <a:pt x="3962" y="3015"/>
                </a:lnTo>
                <a:lnTo>
                  <a:pt x="3956" y="2980"/>
                </a:lnTo>
                <a:lnTo>
                  <a:pt x="3947" y="2944"/>
                </a:lnTo>
                <a:lnTo>
                  <a:pt x="3940" y="2910"/>
                </a:lnTo>
                <a:lnTo>
                  <a:pt x="3930" y="2875"/>
                </a:lnTo>
                <a:lnTo>
                  <a:pt x="3920" y="2841"/>
                </a:lnTo>
                <a:lnTo>
                  <a:pt x="3909" y="2807"/>
                </a:lnTo>
                <a:lnTo>
                  <a:pt x="3897" y="2774"/>
                </a:lnTo>
                <a:lnTo>
                  <a:pt x="3885" y="2741"/>
                </a:lnTo>
                <a:lnTo>
                  <a:pt x="3871" y="2708"/>
                </a:lnTo>
                <a:lnTo>
                  <a:pt x="3857" y="2676"/>
                </a:lnTo>
                <a:lnTo>
                  <a:pt x="3842" y="2644"/>
                </a:lnTo>
                <a:lnTo>
                  <a:pt x="3826" y="2612"/>
                </a:lnTo>
                <a:lnTo>
                  <a:pt x="3810" y="2581"/>
                </a:lnTo>
                <a:lnTo>
                  <a:pt x="3793" y="2551"/>
                </a:lnTo>
                <a:lnTo>
                  <a:pt x="3776" y="2520"/>
                </a:lnTo>
                <a:lnTo>
                  <a:pt x="3757" y="2491"/>
                </a:lnTo>
                <a:lnTo>
                  <a:pt x="3738" y="2461"/>
                </a:lnTo>
                <a:lnTo>
                  <a:pt x="3718" y="2433"/>
                </a:lnTo>
                <a:lnTo>
                  <a:pt x="3697" y="2405"/>
                </a:lnTo>
                <a:lnTo>
                  <a:pt x="3677" y="2378"/>
                </a:lnTo>
                <a:lnTo>
                  <a:pt x="3654" y="2350"/>
                </a:lnTo>
                <a:lnTo>
                  <a:pt x="3632" y="2324"/>
                </a:lnTo>
                <a:lnTo>
                  <a:pt x="3609" y="2298"/>
                </a:lnTo>
                <a:lnTo>
                  <a:pt x="3585" y="2272"/>
                </a:lnTo>
                <a:lnTo>
                  <a:pt x="3561" y="2248"/>
                </a:lnTo>
                <a:lnTo>
                  <a:pt x="3536" y="2223"/>
                </a:lnTo>
                <a:lnTo>
                  <a:pt x="3511" y="2199"/>
                </a:lnTo>
                <a:lnTo>
                  <a:pt x="3484" y="2177"/>
                </a:lnTo>
                <a:lnTo>
                  <a:pt x="3458" y="2153"/>
                </a:lnTo>
                <a:lnTo>
                  <a:pt x="3431" y="2131"/>
                </a:lnTo>
                <a:lnTo>
                  <a:pt x="3403" y="2111"/>
                </a:lnTo>
                <a:lnTo>
                  <a:pt x="3375" y="2090"/>
                </a:lnTo>
                <a:lnTo>
                  <a:pt x="3347" y="2070"/>
                </a:lnTo>
                <a:lnTo>
                  <a:pt x="3317" y="2052"/>
                </a:lnTo>
                <a:lnTo>
                  <a:pt x="3288" y="2033"/>
                </a:lnTo>
                <a:lnTo>
                  <a:pt x="3257" y="2015"/>
                </a:lnTo>
                <a:lnTo>
                  <a:pt x="3227" y="1998"/>
                </a:lnTo>
                <a:lnTo>
                  <a:pt x="3196" y="1982"/>
                </a:lnTo>
                <a:lnTo>
                  <a:pt x="3164" y="1966"/>
                </a:lnTo>
                <a:lnTo>
                  <a:pt x="3132" y="1951"/>
                </a:lnTo>
                <a:lnTo>
                  <a:pt x="3100" y="1937"/>
                </a:lnTo>
                <a:lnTo>
                  <a:pt x="3067" y="1923"/>
                </a:lnTo>
                <a:lnTo>
                  <a:pt x="3034" y="1911"/>
                </a:lnTo>
                <a:lnTo>
                  <a:pt x="3001" y="1900"/>
                </a:lnTo>
                <a:lnTo>
                  <a:pt x="2968" y="1889"/>
                </a:lnTo>
                <a:lnTo>
                  <a:pt x="2934" y="1878"/>
                </a:lnTo>
                <a:lnTo>
                  <a:pt x="2899" y="1869"/>
                </a:lnTo>
                <a:lnTo>
                  <a:pt x="2864" y="1861"/>
                </a:lnTo>
                <a:lnTo>
                  <a:pt x="2828" y="1853"/>
                </a:lnTo>
                <a:lnTo>
                  <a:pt x="2793" y="1846"/>
                </a:lnTo>
                <a:lnTo>
                  <a:pt x="2757" y="1840"/>
                </a:lnTo>
                <a:lnTo>
                  <a:pt x="2722" y="1835"/>
                </a:lnTo>
                <a:lnTo>
                  <a:pt x="2685" y="1831"/>
                </a:lnTo>
                <a:lnTo>
                  <a:pt x="2648" y="1827"/>
                </a:lnTo>
                <a:lnTo>
                  <a:pt x="2611" y="1825"/>
                </a:lnTo>
                <a:lnTo>
                  <a:pt x="2575" y="1824"/>
                </a:lnTo>
                <a:lnTo>
                  <a:pt x="2537" y="1824"/>
                </a:lnTo>
                <a:close/>
                <a:moveTo>
                  <a:pt x="4448" y="1028"/>
                </a:moveTo>
                <a:lnTo>
                  <a:pt x="4448" y="1028"/>
                </a:lnTo>
                <a:lnTo>
                  <a:pt x="4414" y="1029"/>
                </a:lnTo>
                <a:lnTo>
                  <a:pt x="4383" y="1032"/>
                </a:lnTo>
                <a:lnTo>
                  <a:pt x="4352" y="1036"/>
                </a:lnTo>
                <a:lnTo>
                  <a:pt x="4321" y="1042"/>
                </a:lnTo>
                <a:lnTo>
                  <a:pt x="4291" y="1048"/>
                </a:lnTo>
                <a:lnTo>
                  <a:pt x="4261" y="1056"/>
                </a:lnTo>
                <a:lnTo>
                  <a:pt x="4232" y="1066"/>
                </a:lnTo>
                <a:lnTo>
                  <a:pt x="4204" y="1078"/>
                </a:lnTo>
                <a:lnTo>
                  <a:pt x="4175" y="1091"/>
                </a:lnTo>
                <a:lnTo>
                  <a:pt x="4148" y="1104"/>
                </a:lnTo>
                <a:lnTo>
                  <a:pt x="4123" y="1119"/>
                </a:lnTo>
                <a:lnTo>
                  <a:pt x="4097" y="1136"/>
                </a:lnTo>
                <a:lnTo>
                  <a:pt x="4072" y="1153"/>
                </a:lnTo>
                <a:lnTo>
                  <a:pt x="4049" y="1172"/>
                </a:lnTo>
                <a:lnTo>
                  <a:pt x="4026" y="1191"/>
                </a:lnTo>
                <a:lnTo>
                  <a:pt x="4004" y="1212"/>
                </a:lnTo>
                <a:lnTo>
                  <a:pt x="3983" y="1234"/>
                </a:lnTo>
                <a:lnTo>
                  <a:pt x="3963" y="1256"/>
                </a:lnTo>
                <a:lnTo>
                  <a:pt x="3945" y="1281"/>
                </a:lnTo>
                <a:lnTo>
                  <a:pt x="3928" y="1305"/>
                </a:lnTo>
                <a:lnTo>
                  <a:pt x="3912" y="1330"/>
                </a:lnTo>
                <a:lnTo>
                  <a:pt x="3896" y="1357"/>
                </a:lnTo>
                <a:lnTo>
                  <a:pt x="3882" y="1384"/>
                </a:lnTo>
                <a:lnTo>
                  <a:pt x="3870" y="1411"/>
                </a:lnTo>
                <a:lnTo>
                  <a:pt x="3859" y="1440"/>
                </a:lnTo>
                <a:lnTo>
                  <a:pt x="3849" y="1468"/>
                </a:lnTo>
                <a:lnTo>
                  <a:pt x="3841" y="1499"/>
                </a:lnTo>
                <a:lnTo>
                  <a:pt x="3833" y="1528"/>
                </a:lnTo>
                <a:lnTo>
                  <a:pt x="3829" y="1560"/>
                </a:lnTo>
                <a:lnTo>
                  <a:pt x="3824" y="1591"/>
                </a:lnTo>
                <a:lnTo>
                  <a:pt x="3821" y="1623"/>
                </a:lnTo>
                <a:lnTo>
                  <a:pt x="3821" y="1655"/>
                </a:lnTo>
                <a:lnTo>
                  <a:pt x="3821" y="1688"/>
                </a:lnTo>
                <a:lnTo>
                  <a:pt x="3824" y="1720"/>
                </a:lnTo>
                <a:lnTo>
                  <a:pt x="3829" y="1750"/>
                </a:lnTo>
                <a:lnTo>
                  <a:pt x="3833" y="1782"/>
                </a:lnTo>
                <a:lnTo>
                  <a:pt x="3841" y="1811"/>
                </a:lnTo>
                <a:lnTo>
                  <a:pt x="3849" y="1842"/>
                </a:lnTo>
                <a:lnTo>
                  <a:pt x="3859" y="1870"/>
                </a:lnTo>
                <a:lnTo>
                  <a:pt x="3870" y="1900"/>
                </a:lnTo>
                <a:lnTo>
                  <a:pt x="3882" y="1927"/>
                </a:lnTo>
                <a:lnTo>
                  <a:pt x="3896" y="1954"/>
                </a:lnTo>
                <a:lnTo>
                  <a:pt x="3912" y="1981"/>
                </a:lnTo>
                <a:lnTo>
                  <a:pt x="3928" y="2005"/>
                </a:lnTo>
                <a:lnTo>
                  <a:pt x="3945" y="2030"/>
                </a:lnTo>
                <a:lnTo>
                  <a:pt x="3963" y="2054"/>
                </a:lnTo>
                <a:lnTo>
                  <a:pt x="3983" y="2076"/>
                </a:lnTo>
                <a:lnTo>
                  <a:pt x="4004" y="2098"/>
                </a:lnTo>
                <a:lnTo>
                  <a:pt x="4026" y="2119"/>
                </a:lnTo>
                <a:lnTo>
                  <a:pt x="4049" y="2139"/>
                </a:lnTo>
                <a:lnTo>
                  <a:pt x="4072" y="2157"/>
                </a:lnTo>
                <a:lnTo>
                  <a:pt x="4097" y="2174"/>
                </a:lnTo>
                <a:lnTo>
                  <a:pt x="4123" y="2191"/>
                </a:lnTo>
                <a:lnTo>
                  <a:pt x="4148" y="2206"/>
                </a:lnTo>
                <a:lnTo>
                  <a:pt x="4175" y="2220"/>
                </a:lnTo>
                <a:lnTo>
                  <a:pt x="4204" y="2233"/>
                </a:lnTo>
                <a:lnTo>
                  <a:pt x="4232" y="2244"/>
                </a:lnTo>
                <a:lnTo>
                  <a:pt x="4261" y="2254"/>
                </a:lnTo>
                <a:lnTo>
                  <a:pt x="4291" y="2263"/>
                </a:lnTo>
                <a:lnTo>
                  <a:pt x="4321" y="2269"/>
                </a:lnTo>
                <a:lnTo>
                  <a:pt x="4352" y="2275"/>
                </a:lnTo>
                <a:lnTo>
                  <a:pt x="4383" y="2279"/>
                </a:lnTo>
                <a:lnTo>
                  <a:pt x="4414" y="2281"/>
                </a:lnTo>
                <a:lnTo>
                  <a:pt x="4448" y="2282"/>
                </a:lnTo>
                <a:lnTo>
                  <a:pt x="4479" y="2281"/>
                </a:lnTo>
                <a:lnTo>
                  <a:pt x="4511" y="2279"/>
                </a:lnTo>
                <a:lnTo>
                  <a:pt x="4542" y="2275"/>
                </a:lnTo>
                <a:lnTo>
                  <a:pt x="4574" y="2269"/>
                </a:lnTo>
                <a:lnTo>
                  <a:pt x="4603" y="2263"/>
                </a:lnTo>
                <a:lnTo>
                  <a:pt x="4634" y="2254"/>
                </a:lnTo>
                <a:lnTo>
                  <a:pt x="4662" y="2244"/>
                </a:lnTo>
                <a:lnTo>
                  <a:pt x="4691" y="2233"/>
                </a:lnTo>
                <a:lnTo>
                  <a:pt x="4718" y="2220"/>
                </a:lnTo>
                <a:lnTo>
                  <a:pt x="4745" y="2206"/>
                </a:lnTo>
                <a:lnTo>
                  <a:pt x="4772" y="2191"/>
                </a:lnTo>
                <a:lnTo>
                  <a:pt x="4797" y="2174"/>
                </a:lnTo>
                <a:lnTo>
                  <a:pt x="4821" y="2157"/>
                </a:lnTo>
                <a:lnTo>
                  <a:pt x="4846" y="2139"/>
                </a:lnTo>
                <a:lnTo>
                  <a:pt x="4868" y="2119"/>
                </a:lnTo>
                <a:lnTo>
                  <a:pt x="4890" y="2098"/>
                </a:lnTo>
                <a:lnTo>
                  <a:pt x="4911" y="2076"/>
                </a:lnTo>
                <a:lnTo>
                  <a:pt x="4930" y="2054"/>
                </a:lnTo>
                <a:lnTo>
                  <a:pt x="4949" y="2030"/>
                </a:lnTo>
                <a:lnTo>
                  <a:pt x="4966" y="2005"/>
                </a:lnTo>
                <a:lnTo>
                  <a:pt x="4983" y="1981"/>
                </a:lnTo>
                <a:lnTo>
                  <a:pt x="4998" y="1954"/>
                </a:lnTo>
                <a:lnTo>
                  <a:pt x="5011" y="1927"/>
                </a:lnTo>
                <a:lnTo>
                  <a:pt x="5025" y="1900"/>
                </a:lnTo>
                <a:lnTo>
                  <a:pt x="5036" y="1870"/>
                </a:lnTo>
                <a:lnTo>
                  <a:pt x="5046" y="1842"/>
                </a:lnTo>
                <a:lnTo>
                  <a:pt x="5054" y="1811"/>
                </a:lnTo>
                <a:lnTo>
                  <a:pt x="5060" y="1782"/>
                </a:lnTo>
                <a:lnTo>
                  <a:pt x="5067" y="1750"/>
                </a:lnTo>
                <a:lnTo>
                  <a:pt x="5070" y="1720"/>
                </a:lnTo>
                <a:lnTo>
                  <a:pt x="5073" y="1688"/>
                </a:lnTo>
                <a:lnTo>
                  <a:pt x="5074" y="1655"/>
                </a:lnTo>
                <a:lnTo>
                  <a:pt x="5073" y="1623"/>
                </a:lnTo>
                <a:lnTo>
                  <a:pt x="5070" y="1591"/>
                </a:lnTo>
                <a:lnTo>
                  <a:pt x="5067" y="1560"/>
                </a:lnTo>
                <a:lnTo>
                  <a:pt x="5060" y="1528"/>
                </a:lnTo>
                <a:lnTo>
                  <a:pt x="5054" y="1499"/>
                </a:lnTo>
                <a:lnTo>
                  <a:pt x="5046" y="1468"/>
                </a:lnTo>
                <a:lnTo>
                  <a:pt x="5036" y="1440"/>
                </a:lnTo>
                <a:lnTo>
                  <a:pt x="5025" y="1411"/>
                </a:lnTo>
                <a:lnTo>
                  <a:pt x="5011" y="1384"/>
                </a:lnTo>
                <a:lnTo>
                  <a:pt x="4998" y="1357"/>
                </a:lnTo>
                <a:lnTo>
                  <a:pt x="4983" y="1330"/>
                </a:lnTo>
                <a:lnTo>
                  <a:pt x="4966" y="1305"/>
                </a:lnTo>
                <a:lnTo>
                  <a:pt x="4949" y="1281"/>
                </a:lnTo>
                <a:lnTo>
                  <a:pt x="4930" y="1256"/>
                </a:lnTo>
                <a:lnTo>
                  <a:pt x="4911" y="1234"/>
                </a:lnTo>
                <a:lnTo>
                  <a:pt x="4890" y="1212"/>
                </a:lnTo>
                <a:lnTo>
                  <a:pt x="4868" y="1191"/>
                </a:lnTo>
                <a:lnTo>
                  <a:pt x="4846" y="1172"/>
                </a:lnTo>
                <a:lnTo>
                  <a:pt x="4821" y="1153"/>
                </a:lnTo>
                <a:lnTo>
                  <a:pt x="4797" y="1136"/>
                </a:lnTo>
                <a:lnTo>
                  <a:pt x="4772" y="1119"/>
                </a:lnTo>
                <a:lnTo>
                  <a:pt x="4745" y="1104"/>
                </a:lnTo>
                <a:lnTo>
                  <a:pt x="4718" y="1091"/>
                </a:lnTo>
                <a:lnTo>
                  <a:pt x="4691" y="1078"/>
                </a:lnTo>
                <a:lnTo>
                  <a:pt x="4662" y="1066"/>
                </a:lnTo>
                <a:lnTo>
                  <a:pt x="4634" y="1056"/>
                </a:lnTo>
                <a:lnTo>
                  <a:pt x="4603" y="1048"/>
                </a:lnTo>
                <a:lnTo>
                  <a:pt x="4574" y="1042"/>
                </a:lnTo>
                <a:lnTo>
                  <a:pt x="4542" y="1036"/>
                </a:lnTo>
                <a:lnTo>
                  <a:pt x="4511" y="1032"/>
                </a:lnTo>
                <a:lnTo>
                  <a:pt x="4479" y="1029"/>
                </a:lnTo>
                <a:lnTo>
                  <a:pt x="4448" y="10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tIns="720000"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80585" y="1590808"/>
            <a:ext cx="2370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b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(25 x 36) </a:t>
            </a:r>
            <a:r>
              <a:rPr lang="en-US" altLang="en-US" sz="3200" b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altLang="en-US" sz="3200" b="1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21132" y="2489260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(25 x 36) : 9 = 25 x (36 : 9) </a:t>
            </a:r>
          </a:p>
          <a:p>
            <a:pPr>
              <a:spcBef>
                <a:spcPct val="0"/>
              </a:spcBef>
            </a:pPr>
            <a:r>
              <a:rPr lang="en-US" alt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= 25  x    4</a:t>
            </a:r>
          </a:p>
          <a:p>
            <a:pPr>
              <a:spcBef>
                <a:spcPct val="0"/>
              </a:spcBef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= 100</a:t>
            </a:r>
            <a:endParaRPr lang="en-US" alt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燕尾形 4"/>
          <p:cNvSpPr/>
          <p:nvPr>
            <p:custDataLst>
              <p:tags r:id="rId1"/>
            </p:custDataLst>
          </p:nvPr>
        </p:nvSpPr>
        <p:spPr>
          <a:xfrm>
            <a:off x="962639" y="2504199"/>
            <a:ext cx="2184318" cy="583251"/>
          </a:xfrm>
          <a:prstGeom prst="chevron">
            <a:avLst/>
          </a:prstGeom>
          <a:solidFill>
            <a:srgbClr val="FFDE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endParaRPr lang="zh-CN" altLang="en-US" kern="0" dirty="0">
              <a:solidFill>
                <a:srgbClr val="2E7E38"/>
              </a:solidFill>
              <a:latin typeface="字体管家棉花糖" panose="00020600040101010101" charset="-122"/>
              <a:ea typeface="字体管家棉花糖" panose="00020600040101010101" charset="-122"/>
              <a:cs typeface="+mj-cs"/>
              <a:sym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2152" y="2504199"/>
            <a:ext cx="20306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UTM Habano" panose="02040603050506020204" pitchFamily="18" charset="0"/>
              </a:rPr>
              <a:t>Đáp án</a:t>
            </a:r>
            <a:endParaRPr lang="en-US" sz="3200">
              <a:latin typeface="UTM Habano" panose="0204060305050602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719449" y="4702637"/>
            <a:ext cx="68513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>
                <a:solidFill>
                  <a:srgbClr val="C90DA5"/>
                </a:solidFill>
                <a:latin typeface="UTM Habano" panose="02040603050506020204" pitchFamily="18" charset="0"/>
                <a:cs typeface="Times New Roman" panose="02020603050405020304" pitchFamily="18" charset="0"/>
              </a:rPr>
              <a:t>Khi thực hiện tính giá trị của các biểu thức, các em nên quan sát kĩ để áp dụng các tính chất đã học vào việc tính toán cho thuận </a:t>
            </a:r>
            <a:r>
              <a:rPr lang="en-US" altLang="en-US" sz="2800">
                <a:solidFill>
                  <a:srgbClr val="C90DA5"/>
                </a:solidFill>
                <a:latin typeface="UTM Habano" panose="02040603050506020204" pitchFamily="18" charset="0"/>
                <a:cs typeface="Times New Roman" panose="02020603050405020304" pitchFamily="18" charset="0"/>
              </a:rPr>
              <a:t>tiện</a:t>
            </a:r>
            <a:r>
              <a:rPr lang="en-US" altLang="en-US" sz="2800" smtClean="0">
                <a:solidFill>
                  <a:srgbClr val="C90DA5"/>
                </a:solidFill>
                <a:latin typeface="UTM Habano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altLang="en-US" sz="2800">
              <a:solidFill>
                <a:srgbClr val="C90DA5"/>
              </a:solidFill>
              <a:latin typeface="UTM Haban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38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4384" y="2504199"/>
            <a:ext cx="4610436" cy="46104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6" grpId="0" animBg="1"/>
      <p:bldP spid="7" grpId="0"/>
      <p:bldP spid="8" grpId="0" animBg="1"/>
      <p:bldP spid="11" grpId="0" animBg="1"/>
      <p:bldP spid="3" grpId="0"/>
      <p:bldP spid="4" grpId="0"/>
      <p:bldP spid="13" grpId="0" animBg="1"/>
      <p:bldP spid="12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2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908365" y="2214218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4400" b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2645600" y="224760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978336" y="3879627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9" action="ppaction://hlinksldjump"/>
          </p:cNvPr>
          <p:cNvSpPr/>
          <p:nvPr/>
        </p:nvSpPr>
        <p:spPr>
          <a:xfrm>
            <a:off x="2607442" y="380452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6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>
              <a:defRPr/>
            </a:pPr>
            <a:r>
              <a:rPr lang="en-US" sz="6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136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srgbClr val="119EBC"/>
                </a:solidFill>
                <a:latin typeface="#9Slide03 AmpleSoft Bold" panose="02000000000000000000" pitchFamily="2" charset="0"/>
              </a:rPr>
              <a:t>A</a:t>
            </a:r>
            <a:r>
              <a:rPr lang="vi-VN" sz="4000">
                <a:solidFill>
                  <a:srgbClr val="119EBC"/>
                </a:solidFill>
                <a:latin typeface="#9Slide03 AmpleSoft Bold" panose="02000000000000000000" pitchFamily="2" charset="0"/>
              </a:rPr>
              <a:t>. </a:t>
            </a:r>
            <a:r>
              <a:rPr lang="en-US" sz="4000" smtClean="0">
                <a:solidFill>
                  <a:srgbClr val="119EBC"/>
                </a:solidFill>
                <a:latin typeface="#9Slide03 AmpleSoft Bold" panose="02000000000000000000" pitchFamily="2" charset="0"/>
              </a:rPr>
              <a:t>6</a:t>
            </a:r>
            <a:endParaRPr lang="vi-VN" sz="4000" dirty="0">
              <a:solidFill>
                <a:srgbClr val="119EBC"/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srgbClr val="119EBC"/>
                </a:solidFill>
                <a:latin typeface="#9Slide03 AmpleSoft Bold" panose="02000000000000000000" pitchFamily="2" charset="0"/>
              </a:rPr>
              <a:t>B</a:t>
            </a:r>
            <a:r>
              <a:rPr lang="vi-VN" sz="4000">
                <a:solidFill>
                  <a:srgbClr val="119EBC"/>
                </a:solidFill>
                <a:latin typeface="#9Slide03 AmpleSoft Bold" panose="02000000000000000000" pitchFamily="2" charset="0"/>
              </a:rPr>
              <a:t>. </a:t>
            </a:r>
            <a:r>
              <a:rPr lang="en-US" sz="4000" smtClean="0">
                <a:solidFill>
                  <a:srgbClr val="119EBC"/>
                </a:solidFill>
                <a:latin typeface="#9Slide03 AmpleSoft Bold" panose="02000000000000000000" pitchFamily="2" charset="0"/>
              </a:rPr>
              <a:t>8</a:t>
            </a:r>
            <a:endParaRPr lang="vi-VN" sz="4000" dirty="0">
              <a:solidFill>
                <a:srgbClr val="119EBC"/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>
                <a:solidFill>
                  <a:srgbClr val="119EBC"/>
                </a:solidFill>
                <a:latin typeface="#9Slide03 AmpleSoft Bold" panose="02000000000000000000" pitchFamily="2" charset="0"/>
              </a:rPr>
              <a:t>C</a:t>
            </a:r>
            <a:r>
              <a:rPr lang="vi-VN" sz="4000" smtClean="0">
                <a:solidFill>
                  <a:srgbClr val="119EBC"/>
                </a:solidFill>
                <a:latin typeface="#9Slide03 AmpleSoft Bold" panose="02000000000000000000" pitchFamily="2" charset="0"/>
              </a:rPr>
              <a:t>.</a:t>
            </a:r>
            <a:r>
              <a:rPr lang="en-US" sz="4000" smtClean="0">
                <a:solidFill>
                  <a:srgbClr val="119EBC"/>
                </a:solidFill>
                <a:latin typeface="#9Slide03 AmpleSoft Bold" panose="02000000000000000000" pitchFamily="2" charset="0"/>
              </a:rPr>
              <a:t> 18</a:t>
            </a:r>
            <a:r>
              <a:rPr lang="vi-VN" sz="4000" smtClean="0">
                <a:solidFill>
                  <a:srgbClr val="119EBC"/>
                </a:solidFill>
                <a:latin typeface="#9Slide03 AmpleSoft Bold" panose="02000000000000000000" pitchFamily="2" charset="0"/>
              </a:rPr>
              <a:t> </a:t>
            </a:r>
            <a:endParaRPr lang="vi-VN" sz="4000" dirty="0">
              <a:solidFill>
                <a:srgbClr val="119EBC"/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srgbClr val="119EBC"/>
                </a:solidFill>
                <a:latin typeface="#9Slide03 AmpleSoft Bold" panose="02000000000000000000" pitchFamily="2" charset="0"/>
              </a:rPr>
              <a:t>D</a:t>
            </a:r>
            <a:r>
              <a:rPr lang="vi-VN" sz="4000">
                <a:solidFill>
                  <a:srgbClr val="119EBC"/>
                </a:solidFill>
                <a:latin typeface="#9Slide03 AmpleSoft Bold" panose="02000000000000000000" pitchFamily="2" charset="0"/>
              </a:rPr>
              <a:t>. </a:t>
            </a:r>
            <a:r>
              <a:rPr lang="en-US" sz="4000" smtClean="0">
                <a:solidFill>
                  <a:srgbClr val="119EBC"/>
                </a:solidFill>
                <a:latin typeface="#9Slide03 AmpleSoft Bold" panose="02000000000000000000" pitchFamily="2" charset="0"/>
              </a:rPr>
              <a:t>45</a:t>
            </a:r>
            <a:endParaRPr lang="vi-VN" sz="4000" dirty="0">
              <a:solidFill>
                <a:srgbClr val="119EBC"/>
              </a:solidFill>
              <a:latin typeface="#9Slide03 AmpleSoft Bold" panose="02000000000000000000" pitchFamily="2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  <p:sp>
        <p:nvSpPr>
          <p:cNvPr id="57" name="Cloud 56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61483" y="580250"/>
            <a:ext cx="99271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rgbClr val="C90DA5"/>
                </a:solidFill>
                <a:latin typeface="SVN-Lobster" panose="02040603050506020204" pitchFamily="18" charset="0"/>
              </a:rPr>
              <a:t>Câu 1: Giá trị của biểu thức (9 x 2) : 3 là</a:t>
            </a:r>
            <a:endParaRPr lang="en-US" sz="4800">
              <a:solidFill>
                <a:srgbClr val="C90DA5"/>
              </a:solidFill>
              <a:latin typeface="SVN-Lobster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644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>
                <a:solidFill>
                  <a:srgbClr val="119EBC"/>
                </a:solidFill>
                <a:latin typeface="#9Slide03 AmpleSoft Bold" panose="02000000000000000000" pitchFamily="2" charset="0"/>
              </a:rPr>
              <a:t>A</a:t>
            </a:r>
            <a:r>
              <a:rPr lang="vi-VN" sz="4000">
                <a:solidFill>
                  <a:srgbClr val="119EBC"/>
                </a:solidFill>
                <a:latin typeface="#9Slide03 AmpleSoft Bold" panose="02000000000000000000" pitchFamily="2" charset="0"/>
              </a:rPr>
              <a:t>. </a:t>
            </a:r>
            <a:r>
              <a:rPr lang="en-US" sz="4000" smtClean="0">
                <a:solidFill>
                  <a:srgbClr val="119EBC"/>
                </a:solidFill>
                <a:latin typeface="#9Slide03 AmpleSoft Bold" panose="02000000000000000000" pitchFamily="2" charset="0"/>
              </a:rPr>
              <a:t>30</a:t>
            </a:r>
            <a:endParaRPr lang="vi-VN" sz="4000" dirty="0">
              <a:solidFill>
                <a:srgbClr val="119EBC"/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4000" smtClean="0">
                <a:solidFill>
                  <a:srgbClr val="119EBC"/>
                </a:solidFill>
                <a:latin typeface="#9Slide03 AmpleSoft Bold" panose="02000000000000000000" pitchFamily="2" charset="0"/>
              </a:rPr>
              <a:t>B. 10</a:t>
            </a:r>
            <a:endParaRPr lang="vi-VN" sz="4000" dirty="0">
              <a:solidFill>
                <a:srgbClr val="119EBC"/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4000">
                <a:solidFill>
                  <a:srgbClr val="119EBC"/>
                </a:solidFill>
                <a:latin typeface="#9Slide03 AmpleSoft Bold" panose="02000000000000000000" pitchFamily="2" charset="0"/>
              </a:rPr>
              <a:t>C</a:t>
            </a:r>
            <a:r>
              <a:rPr lang="vi-VN" sz="4000" smtClean="0">
                <a:solidFill>
                  <a:srgbClr val="119EBC"/>
                </a:solidFill>
                <a:latin typeface="#9Slide03 AmpleSoft Bold" panose="02000000000000000000" pitchFamily="2" charset="0"/>
              </a:rPr>
              <a:t>.</a:t>
            </a:r>
            <a:r>
              <a:rPr lang="en-US" sz="4000" smtClean="0">
                <a:solidFill>
                  <a:srgbClr val="119EBC"/>
                </a:solidFill>
                <a:latin typeface="#9Slide03 AmpleSoft Bold" panose="02000000000000000000" pitchFamily="2" charset="0"/>
              </a:rPr>
              <a:t> 15</a:t>
            </a:r>
            <a:r>
              <a:rPr lang="vi-VN" sz="4000" smtClean="0">
                <a:solidFill>
                  <a:srgbClr val="119EBC"/>
                </a:solidFill>
                <a:latin typeface="#9Slide03 AmpleSoft Bold" panose="02000000000000000000" pitchFamily="2" charset="0"/>
              </a:rPr>
              <a:t> </a:t>
            </a:r>
            <a:endParaRPr lang="vi-VN" sz="4000" dirty="0">
              <a:solidFill>
                <a:srgbClr val="119EBC"/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4000" smtClean="0">
                <a:solidFill>
                  <a:srgbClr val="119EBC"/>
                </a:solidFill>
                <a:latin typeface="#9Slide03 AmpleSoft Bold" panose="02000000000000000000" pitchFamily="2" charset="0"/>
              </a:rPr>
              <a:t>D. 45</a:t>
            </a:r>
            <a:endParaRPr lang="vi-VN" sz="4000" dirty="0">
              <a:solidFill>
                <a:srgbClr val="119EBC"/>
              </a:solidFill>
              <a:latin typeface="#9Slide03 AmpleSoft Bold" panose="02000000000000000000" pitchFamily="2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026493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61483" y="580250"/>
            <a:ext cx="99271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rgbClr val="C90DA5"/>
                </a:solidFill>
                <a:latin typeface="SVN-Lobster" panose="02040603050506020204" pitchFamily="18" charset="0"/>
              </a:rPr>
              <a:t>Câu 2: Giá trị của biểu thức (15 x 2) : 3 là</a:t>
            </a:r>
            <a:endParaRPr lang="en-US" sz="4800">
              <a:solidFill>
                <a:srgbClr val="C90DA5"/>
              </a:solidFill>
              <a:latin typeface="SVN-Lobster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18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A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altLang="en-US" sz="2800" b="1">
                <a:solidFill>
                  <a:srgbClr val="0000FF"/>
                </a:solidFill>
              </a:rPr>
              <a:t>Chia một tích cho một số</a:t>
            </a:r>
            <a:endParaRPr lang="vi-VN" altLang="en-US" sz="2800" b="1" i="1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B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alt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Chia một tổng cho một số</a:t>
            </a:r>
            <a:endParaRPr lang="vi-VN" altLang="en-US" sz="2800" b="1" i="1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C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altLang="en-US" sz="2800" b="1">
                <a:solidFill>
                  <a:srgbClr val="0000FF"/>
                </a:solidFill>
              </a:rPr>
              <a:t>Chia một số cho một tích</a:t>
            </a:r>
            <a:endParaRPr lang="vi-VN" altLang="en-US" sz="2800" b="1" i="1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D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altLang="en-US" sz="2800" b="1">
                <a:solidFill>
                  <a:srgbClr val="0000FF"/>
                </a:solidFill>
              </a:rPr>
              <a:t>Không có phương án đúng</a:t>
            </a:r>
            <a:endParaRPr lang="vi-VN" altLang="en-US" sz="2800" b="1" i="1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  <p:sp>
        <p:nvSpPr>
          <p:cNvPr id="17" name="Cloud 16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61483" y="580250"/>
            <a:ext cx="99271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4800" smtClean="0">
                <a:solidFill>
                  <a:srgbClr val="C90DA5"/>
                </a:solidFill>
                <a:latin typeface="SVN-Lobster" panose="02040603050506020204" pitchFamily="18" charset="0"/>
              </a:rPr>
              <a:t>Câu 3: </a:t>
            </a:r>
            <a:r>
              <a:rPr lang="en-US" altLang="en-US" sz="4800">
                <a:solidFill>
                  <a:srgbClr val="C90DA5"/>
                </a:solidFill>
                <a:latin typeface="SVN-Lobster" panose="02040603050506020204" pitchFamily="18" charset="0"/>
                <a:cs typeface="Times New Roman" pitchFamily="18" charset="0"/>
              </a:rPr>
              <a:t>Biểu thức (8 x 5) : 2 có dạng:</a:t>
            </a:r>
            <a:endParaRPr lang="en-US" sz="4400">
              <a:solidFill>
                <a:srgbClr val="C90DA5"/>
              </a:solidFill>
              <a:latin typeface="SVN-Lobster" panose="0204060305050602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81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A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alt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1 cách</a:t>
            </a:r>
            <a:endParaRPr lang="vi-VN" altLang="en-US" sz="3200" b="1" i="1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B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alt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2 cách</a:t>
            </a:r>
            <a:endParaRPr lang="vi-VN" altLang="en-US" sz="3200" b="1" i="1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C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alt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3 cách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D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alt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Không thực hiện được</a:t>
            </a:r>
            <a:endParaRPr lang="vi-VN" altLang="en-US" sz="3200" b="1" i="1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482" y="2902112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026493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52724" y="539969"/>
            <a:ext cx="99271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4800" smtClean="0">
                <a:solidFill>
                  <a:srgbClr val="C90DA5"/>
                </a:solidFill>
                <a:latin typeface="SVN-Lobster" panose="02040603050506020204" pitchFamily="18" charset="0"/>
              </a:rPr>
              <a:t>Câu 4: </a:t>
            </a:r>
            <a:r>
              <a:rPr lang="en-US" sz="4000" b="1">
                <a:solidFill>
                  <a:srgbClr val="C90DA5"/>
                </a:solidFill>
                <a:latin typeface="SVN-Lobster" panose="02040603050506020204" pitchFamily="18" charset="0"/>
                <a:cs typeface="Times New Roman" pitchFamily="18" charset="0"/>
              </a:rPr>
              <a:t>Biểu thức </a:t>
            </a:r>
            <a:r>
              <a:rPr lang="en-US" sz="4000" b="1">
                <a:solidFill>
                  <a:srgbClr val="FF0000"/>
                </a:solidFill>
                <a:latin typeface="SVN-Lobster" panose="02040603050506020204" pitchFamily="18" charset="0"/>
                <a:cs typeface="Times New Roman" pitchFamily="18" charset="0"/>
              </a:rPr>
              <a:t>(4 x 8) : 2 </a:t>
            </a:r>
            <a:r>
              <a:rPr lang="en-US" sz="4000" b="1">
                <a:solidFill>
                  <a:srgbClr val="C90DA5"/>
                </a:solidFill>
                <a:latin typeface="SVN-Lobster" panose="02040603050506020204" pitchFamily="18" charset="0"/>
                <a:cs typeface="Times New Roman" pitchFamily="18" charset="0"/>
              </a:rPr>
              <a:t>có thể thực hiện được bằng:</a:t>
            </a:r>
            <a:endParaRPr lang="en-US" sz="4000" b="1">
              <a:solidFill>
                <a:srgbClr val="C90DA5"/>
              </a:solidFill>
              <a:latin typeface="SVN-Lobster" panose="0204060305050602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579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c95d9be9ffa50fc92ed5552156a00c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999806" y="747131"/>
            <a:ext cx="7858760" cy="49055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20738" y="2505694"/>
            <a:ext cx="58070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TM Cookies" panose="02040603050506020204" pitchFamily="18" charset="0"/>
              </a:rPr>
              <a:t>Hẹn gặp lại các em!</a:t>
            </a:r>
            <a:endParaRPr lang="en-US" sz="6000" b="1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64ed7d2ddea4"/>
          <p:cNvPicPr>
            <a:picLocks noChangeAspect="1"/>
          </p:cNvPicPr>
          <p:nvPr/>
        </p:nvPicPr>
        <p:blipFill>
          <a:blip r:embed="rId4"/>
          <a:srcRect l="37062" t="59299" r="-8255" b="-3283"/>
          <a:stretch>
            <a:fillRect/>
          </a:stretch>
        </p:blipFill>
        <p:spPr>
          <a:xfrm flipH="1">
            <a:off x="-758190" y="3072130"/>
            <a:ext cx="5569585" cy="4424045"/>
          </a:xfrm>
          <a:prstGeom prst="ellipse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9454515" y="364490"/>
            <a:ext cx="2440305" cy="2568575"/>
            <a:chOff x="13633" y="617"/>
            <a:chExt cx="3843" cy="4045"/>
          </a:xfrm>
        </p:grpSpPr>
        <p:pic>
          <p:nvPicPr>
            <p:cNvPr id="6" name="图片 5" descr="317bb1fc8d85c3cf0cc20b70fb72da9d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419" y="2187"/>
              <a:ext cx="1718" cy="2475"/>
            </a:xfrm>
            <a:prstGeom prst="rect">
              <a:avLst/>
            </a:prstGeom>
          </p:spPr>
        </p:pic>
        <p:pic>
          <p:nvPicPr>
            <p:cNvPr id="4" name="图片 3" descr="dbbdf7ebe7fa68866d08b93311b0040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633" y="617"/>
              <a:ext cx="3843" cy="2472"/>
            </a:xfrm>
            <a:prstGeom prst="rect">
              <a:avLst/>
            </a:prstGeom>
          </p:spPr>
        </p:pic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635" y="364490"/>
            <a:ext cx="4719320" cy="2864485"/>
          </a:xfrm>
          <a:prstGeom prst="rect">
            <a:avLst/>
          </a:prstGeom>
        </p:spPr>
      </p:pic>
      <p:sp>
        <p:nvSpPr>
          <p:cNvPr id="20" name="云形 8"/>
          <p:cNvSpPr/>
          <p:nvPr/>
        </p:nvSpPr>
        <p:spPr>
          <a:xfrm>
            <a:off x="3432551" y="725214"/>
            <a:ext cx="6589019" cy="170842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rgbClr val="A0D4E1">
                <a:alpha val="6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 212"/>
          <p:cNvSpPr/>
          <p:nvPr/>
        </p:nvSpPr>
        <p:spPr>
          <a:xfrm rot="20940000">
            <a:off x="1191080" y="3480002"/>
            <a:ext cx="1355442" cy="994432"/>
          </a:xfrm>
          <a:prstGeom prst="hear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3200">
              <a:solidFill>
                <a:srgbClr val="2E7E38"/>
              </a:solidFill>
              <a:latin typeface="字体管家棉花糖" panose="00020600040101010101" charset="-122"/>
              <a:ea typeface="字体管家棉花糖" panose="00020600040101010101" charset="-122"/>
            </a:endParaRPr>
          </a:p>
        </p:txBody>
      </p:sp>
      <p:sp>
        <p:nvSpPr>
          <p:cNvPr id="25" name=" 212"/>
          <p:cNvSpPr/>
          <p:nvPr/>
        </p:nvSpPr>
        <p:spPr>
          <a:xfrm rot="20940000">
            <a:off x="1520825" y="3645432"/>
            <a:ext cx="742315" cy="663575"/>
          </a:xfrm>
          <a:prstGeom prst="heart">
            <a:avLst/>
          </a:prstGeom>
          <a:solidFill>
            <a:srgbClr val="FFD05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3200">
              <a:solidFill>
                <a:srgbClr val="2E7E38"/>
              </a:solidFill>
              <a:latin typeface="字体管家棉花糖" panose="00020600040101010101" charset="-122"/>
              <a:ea typeface="字体管家棉花糖" panose="00020600040101010101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99214" y="1099295"/>
            <a:ext cx="53760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Yêu cầu cần đạt</a:t>
            </a:r>
            <a:endParaRPr lang="en-US" sz="4400">
              <a:solidFill>
                <a:schemeClr val="accent6">
                  <a:lumMod val="75000"/>
                </a:schemeClr>
              </a:solidFill>
              <a:latin typeface="UTM Cookies" panose="02040603050506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16822" y="2433637"/>
            <a:ext cx="727425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smtClean="0">
                <a:solidFill>
                  <a:srgbClr val="FF0000"/>
                </a:solidFill>
                <a:latin typeface="UTM Habano" panose="02040603050506020204" pitchFamily="18" charset="0"/>
              </a:rPr>
              <a:t>1. Kiến thức</a:t>
            </a:r>
            <a:endParaRPr lang="en-US" sz="2800" smtClean="0">
              <a:solidFill>
                <a:srgbClr val="FF0000"/>
              </a:solidFill>
              <a:latin typeface="UTM Habano" panose="02040603050506020204" pitchFamily="18" charset="0"/>
            </a:endParaRPr>
          </a:p>
          <a:p>
            <a:r>
              <a:rPr lang="nl-NL" sz="2800" smtClean="0">
                <a:latin typeface="UTM Habano" panose="02040603050506020204" pitchFamily="18" charset="0"/>
              </a:rPr>
              <a:t>  - Biết cách chia một tích cho một số.</a:t>
            </a:r>
            <a:endParaRPr lang="en-US" sz="2800" smtClean="0">
              <a:latin typeface="UTM Habano" panose="02040603050506020204" pitchFamily="18" charset="0"/>
            </a:endParaRPr>
          </a:p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707797" y="3331879"/>
            <a:ext cx="81298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>
                <a:solidFill>
                  <a:srgbClr val="FF0000"/>
                </a:solidFill>
                <a:latin typeface="UTM Habano" panose="02040603050506020204" pitchFamily="18" charset="0"/>
              </a:rPr>
              <a:t>2. Kĩ năng</a:t>
            </a:r>
            <a:endParaRPr lang="en-US" sz="2800">
              <a:solidFill>
                <a:srgbClr val="FF0000"/>
              </a:solidFill>
              <a:latin typeface="UTM Habano" panose="02040603050506020204" pitchFamily="18" charset="0"/>
            </a:endParaRPr>
          </a:p>
          <a:p>
            <a:r>
              <a:rPr lang="nl-NL" sz="2800">
                <a:latin typeface="UTM Habano" panose="02040603050506020204" pitchFamily="18" charset="0"/>
              </a:rPr>
              <a:t>- Thực hiện được phép chia một tích cho một số.</a:t>
            </a:r>
            <a:endParaRPr lang="en-US" sz="2800">
              <a:latin typeface="UTM Habano" panose="02040603050506020204" pitchFamily="18" charset="0"/>
            </a:endParaRPr>
          </a:p>
          <a:p>
            <a:r>
              <a:rPr lang="nl-NL" sz="2800">
                <a:latin typeface="UTM Habano" panose="02040603050506020204" pitchFamily="18" charset="0"/>
              </a:rPr>
              <a:t>- Biết vận dụng tính chất để giải các bài toán </a:t>
            </a:r>
            <a:r>
              <a:rPr lang="nl-NL" sz="2800">
                <a:latin typeface="UTM Habano" panose="02040603050506020204" pitchFamily="18" charset="0"/>
              </a:rPr>
              <a:t>liên </a:t>
            </a:r>
            <a:r>
              <a:rPr lang="nl-NL" sz="2800" smtClean="0">
                <a:latin typeface="UTM Habano" panose="02040603050506020204" pitchFamily="18" charset="0"/>
              </a:rPr>
              <a:t>quan</a:t>
            </a:r>
            <a:endParaRPr lang="en-US" sz="2800">
              <a:latin typeface="UTM Habano" panose="02040603050506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12071" y="4638027"/>
            <a:ext cx="76827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>
                <a:solidFill>
                  <a:srgbClr val="FF0000"/>
                </a:solidFill>
                <a:latin typeface="UTM Habano" panose="02040603050506020204" pitchFamily="18" charset="0"/>
              </a:rPr>
              <a:t>3. Phẩm chất</a:t>
            </a:r>
            <a:endParaRPr lang="en-US" sz="2800">
              <a:solidFill>
                <a:srgbClr val="FF0000"/>
              </a:solidFill>
              <a:latin typeface="UTM Habano" panose="02040603050506020204" pitchFamily="18" charset="0"/>
            </a:endParaRPr>
          </a:p>
          <a:p>
            <a:r>
              <a:rPr lang="nl-NL" sz="2800">
                <a:latin typeface="UTM Habano" panose="02040603050506020204" pitchFamily="18" charset="0"/>
              </a:rPr>
              <a:t>- Tính chính xác, cẩn thận, trình bày bài sạch </a:t>
            </a:r>
            <a:r>
              <a:rPr lang="nl-NL" sz="2800">
                <a:latin typeface="UTM Habano" panose="02040603050506020204" pitchFamily="18" charset="0"/>
              </a:rPr>
              <a:t>sẽ</a:t>
            </a:r>
            <a:r>
              <a:rPr lang="nl-NL" sz="2800" smtClean="0">
                <a:latin typeface="UTM Habano" panose="02040603050506020204" pitchFamily="18" charset="0"/>
              </a:rPr>
              <a:t>.</a:t>
            </a:r>
            <a:endParaRPr lang="en-US" sz="2800">
              <a:latin typeface="UTM Habano" panose="02040603050506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24341" y="5629471"/>
            <a:ext cx="62097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>
                <a:solidFill>
                  <a:srgbClr val="FF0000"/>
                </a:solidFill>
                <a:latin typeface="UTM Habano" panose="02040603050506020204" pitchFamily="18" charset="0"/>
              </a:rPr>
              <a:t>4. Góp phần phát triển các NL</a:t>
            </a:r>
            <a:endParaRPr lang="en-US" sz="2800">
              <a:solidFill>
                <a:srgbClr val="FF0000"/>
              </a:solidFill>
              <a:latin typeface="UTM Habano" panose="02040603050506020204" pitchFamily="18" charset="0"/>
            </a:endParaRPr>
          </a:p>
          <a:p>
            <a:r>
              <a:rPr lang="nl-NL" sz="2800">
                <a:latin typeface="UTM Habano" panose="02040603050506020204" pitchFamily="18" charset="0"/>
              </a:rPr>
              <a:t>- NL tự học, làm việc nhóm, NL </a:t>
            </a:r>
            <a:r>
              <a:rPr lang="nl-NL" sz="2800">
                <a:latin typeface="UTM Habano" panose="02040603050506020204" pitchFamily="18" charset="0"/>
              </a:rPr>
              <a:t>tính </a:t>
            </a:r>
            <a:r>
              <a:rPr lang="nl-NL" sz="2800" smtClean="0">
                <a:latin typeface="UTM Habano" panose="02040603050506020204" pitchFamily="18" charset="0"/>
              </a:rPr>
              <a:t>toán.</a:t>
            </a:r>
            <a:endParaRPr lang="en-US" sz="2800">
              <a:latin typeface="UTM Haban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" grpId="0"/>
      <p:bldP spid="3" grpId="0"/>
      <p:bldP spid="7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64ed7d2ddea4"/>
          <p:cNvPicPr>
            <a:picLocks noChangeAspect="1"/>
          </p:cNvPicPr>
          <p:nvPr/>
        </p:nvPicPr>
        <p:blipFill>
          <a:blip r:embed="rId4"/>
          <a:srcRect t="61080" r="51656"/>
          <a:stretch>
            <a:fillRect/>
          </a:stretch>
        </p:blipFill>
        <p:spPr>
          <a:xfrm>
            <a:off x="-265044" y="1918970"/>
            <a:ext cx="4771390" cy="4939030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>
            <a:off x="6195695" y="1006397"/>
            <a:ext cx="4879975" cy="0"/>
          </a:xfrm>
          <a:prstGeom prst="line">
            <a:avLst/>
          </a:prstGeom>
          <a:ln>
            <a:solidFill>
              <a:srgbClr val="2E7E38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 descr="f7d30ea4b628d33971365e72821aa1c5"/>
          <p:cNvPicPr>
            <a:picLocks noChangeAspect="1"/>
          </p:cNvPicPr>
          <p:nvPr/>
        </p:nvPicPr>
        <p:blipFill>
          <a:blip r:embed="rId5"/>
          <a:srcRect l="16885" t="7870" r="18795" b="24954"/>
          <a:stretch>
            <a:fillRect/>
          </a:stretch>
        </p:blipFill>
        <p:spPr>
          <a:xfrm>
            <a:off x="9646602" y="3873500"/>
            <a:ext cx="2858135" cy="2984500"/>
          </a:xfrm>
          <a:prstGeom prst="rect">
            <a:avLst/>
          </a:prstGeom>
        </p:spPr>
      </p:pic>
      <p:sp>
        <p:nvSpPr>
          <p:cNvPr id="6" name="同心圆 2"/>
          <p:cNvSpPr/>
          <p:nvPr/>
        </p:nvSpPr>
        <p:spPr>
          <a:xfrm>
            <a:off x="5221939" y="3751581"/>
            <a:ext cx="2531834" cy="2643551"/>
          </a:xfrm>
          <a:prstGeom prst="donut">
            <a:avLst>
              <a:gd name="adj" fmla="val 5109"/>
            </a:avLst>
          </a:prstGeom>
          <a:solidFill>
            <a:srgbClr val="00B050"/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4F81BD">
              <a:shade val="50000"/>
            </a:srgbClr>
          </a:lnRef>
          <a:fillRef idx="1">
            <a:srgbClr val="4F81BD"/>
          </a:fillRef>
          <a:effectRef idx="0">
            <a:srgbClr val="4F81BD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8" name="八角星 1"/>
          <p:cNvSpPr/>
          <p:nvPr/>
        </p:nvSpPr>
        <p:spPr>
          <a:xfrm>
            <a:off x="5022449" y="3586473"/>
            <a:ext cx="2963130" cy="2962967"/>
          </a:xfrm>
          <a:custGeom>
            <a:avLst/>
            <a:gdLst/>
            <a:ahLst/>
            <a:cxnLst/>
            <a:rect l="l" t="t" r="r" b="b"/>
            <a:pathLst>
              <a:path w="2078516" h="2078516">
                <a:moveTo>
                  <a:pt x="820426" y="1876814"/>
                </a:moveTo>
                <a:cubicBezTo>
                  <a:pt x="890140" y="1896078"/>
                  <a:pt x="963566" y="1905783"/>
                  <a:pt x="1039258" y="1905783"/>
                </a:cubicBezTo>
                <a:cubicBezTo>
                  <a:pt x="1114950" y="1905783"/>
                  <a:pt x="1188375" y="1896078"/>
                  <a:pt x="1258088" y="1876815"/>
                </a:cubicBezTo>
                <a:lnTo>
                  <a:pt x="1200197" y="2064805"/>
                </a:lnTo>
                <a:cubicBezTo>
                  <a:pt x="1147883" y="2074273"/>
                  <a:pt x="1094066" y="2078516"/>
                  <a:pt x="1039258" y="2078516"/>
                </a:cubicBezTo>
                <a:cubicBezTo>
                  <a:pt x="984450" y="2078516"/>
                  <a:pt x="930632" y="2074273"/>
                  <a:pt x="878317" y="2064805"/>
                </a:cubicBezTo>
                <a:close/>
                <a:moveTo>
                  <a:pt x="1784786" y="1474013"/>
                </a:moveTo>
                <a:lnTo>
                  <a:pt x="1878287" y="1650728"/>
                </a:lnTo>
                <a:cubicBezTo>
                  <a:pt x="1815529" y="1738606"/>
                  <a:pt x="1738606" y="1815529"/>
                  <a:pt x="1650728" y="1878286"/>
                </a:cubicBezTo>
                <a:lnTo>
                  <a:pt x="1474014" y="1784785"/>
                </a:lnTo>
                <a:cubicBezTo>
                  <a:pt x="1604814" y="1712553"/>
                  <a:pt x="1712554" y="1604813"/>
                  <a:pt x="1784786" y="1474013"/>
                </a:cubicBezTo>
                <a:close/>
                <a:moveTo>
                  <a:pt x="293730" y="1474012"/>
                </a:moveTo>
                <a:cubicBezTo>
                  <a:pt x="365962" y="1604812"/>
                  <a:pt x="473702" y="1712553"/>
                  <a:pt x="604502" y="1784785"/>
                </a:cubicBezTo>
                <a:lnTo>
                  <a:pt x="427788" y="1878286"/>
                </a:lnTo>
                <a:cubicBezTo>
                  <a:pt x="339909" y="1815528"/>
                  <a:pt x="262986" y="1738605"/>
                  <a:pt x="200229" y="1650726"/>
                </a:cubicBezTo>
                <a:close/>
                <a:moveTo>
                  <a:pt x="1876814" y="820426"/>
                </a:moveTo>
                <a:lnTo>
                  <a:pt x="2064805" y="878317"/>
                </a:lnTo>
                <a:cubicBezTo>
                  <a:pt x="2074273" y="930632"/>
                  <a:pt x="2078516" y="984450"/>
                  <a:pt x="2078516" y="1039258"/>
                </a:cubicBezTo>
                <a:cubicBezTo>
                  <a:pt x="2078516" y="1094066"/>
                  <a:pt x="2074274" y="1147883"/>
                  <a:pt x="2064805" y="1200197"/>
                </a:cubicBezTo>
                <a:lnTo>
                  <a:pt x="1876815" y="1258088"/>
                </a:lnTo>
                <a:cubicBezTo>
                  <a:pt x="1896078" y="1188374"/>
                  <a:pt x="1905783" y="1114950"/>
                  <a:pt x="1905783" y="1039258"/>
                </a:cubicBezTo>
                <a:cubicBezTo>
                  <a:pt x="1905783" y="963566"/>
                  <a:pt x="1896078" y="890140"/>
                  <a:pt x="1876814" y="820426"/>
                </a:cubicBezTo>
                <a:close/>
                <a:moveTo>
                  <a:pt x="201702" y="820426"/>
                </a:moveTo>
                <a:cubicBezTo>
                  <a:pt x="182438" y="890140"/>
                  <a:pt x="172733" y="963566"/>
                  <a:pt x="172733" y="1039258"/>
                </a:cubicBezTo>
                <a:cubicBezTo>
                  <a:pt x="172733" y="1114950"/>
                  <a:pt x="182438" y="1188375"/>
                  <a:pt x="201702" y="1258089"/>
                </a:cubicBezTo>
                <a:lnTo>
                  <a:pt x="13711" y="1200198"/>
                </a:lnTo>
                <a:cubicBezTo>
                  <a:pt x="4243" y="1147883"/>
                  <a:pt x="0" y="1094066"/>
                  <a:pt x="0" y="1039258"/>
                </a:cubicBezTo>
                <a:cubicBezTo>
                  <a:pt x="0" y="984449"/>
                  <a:pt x="4243" y="930632"/>
                  <a:pt x="13712" y="878317"/>
                </a:cubicBezTo>
                <a:close/>
                <a:moveTo>
                  <a:pt x="1650726" y="200229"/>
                </a:moveTo>
                <a:cubicBezTo>
                  <a:pt x="1738605" y="262986"/>
                  <a:pt x="1815528" y="339909"/>
                  <a:pt x="1878286" y="427788"/>
                </a:cubicBezTo>
                <a:lnTo>
                  <a:pt x="1784785" y="604502"/>
                </a:lnTo>
                <a:cubicBezTo>
                  <a:pt x="1712553" y="473702"/>
                  <a:pt x="1604813" y="365962"/>
                  <a:pt x="1474012" y="293730"/>
                </a:cubicBezTo>
                <a:close/>
                <a:moveTo>
                  <a:pt x="427790" y="200229"/>
                </a:moveTo>
                <a:lnTo>
                  <a:pt x="604504" y="293730"/>
                </a:lnTo>
                <a:cubicBezTo>
                  <a:pt x="473703" y="365962"/>
                  <a:pt x="365962" y="473703"/>
                  <a:pt x="293730" y="604503"/>
                </a:cubicBezTo>
                <a:lnTo>
                  <a:pt x="200229" y="427789"/>
                </a:lnTo>
                <a:cubicBezTo>
                  <a:pt x="262987" y="339910"/>
                  <a:pt x="339910" y="262987"/>
                  <a:pt x="427790" y="200229"/>
                </a:cubicBezTo>
                <a:close/>
                <a:moveTo>
                  <a:pt x="1039258" y="0"/>
                </a:moveTo>
                <a:cubicBezTo>
                  <a:pt x="1094066" y="0"/>
                  <a:pt x="1147883" y="4243"/>
                  <a:pt x="1200198" y="13711"/>
                </a:cubicBezTo>
                <a:lnTo>
                  <a:pt x="1258089" y="201702"/>
                </a:lnTo>
                <a:cubicBezTo>
                  <a:pt x="1188375" y="182438"/>
                  <a:pt x="1114950" y="172733"/>
                  <a:pt x="1039258" y="172733"/>
                </a:cubicBezTo>
                <a:cubicBezTo>
                  <a:pt x="963566" y="172733"/>
                  <a:pt x="890140" y="182438"/>
                  <a:pt x="820426" y="201702"/>
                </a:cubicBezTo>
                <a:lnTo>
                  <a:pt x="878317" y="13711"/>
                </a:lnTo>
                <a:cubicBezTo>
                  <a:pt x="930632" y="4243"/>
                  <a:pt x="984450" y="0"/>
                  <a:pt x="1039258" y="0"/>
                </a:cubicBezTo>
                <a:close/>
              </a:path>
            </a:pathLst>
          </a:custGeom>
          <a:solidFill>
            <a:srgbClr val="00B050"/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4F81BD">
              <a:shade val="50000"/>
            </a:srgbClr>
          </a:lnRef>
          <a:fillRef idx="1">
            <a:srgbClr val="4F81BD"/>
          </a:fillRef>
          <a:effectRef idx="0">
            <a:srgbClr val="4F81BD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六角星 6"/>
          <p:cNvSpPr/>
          <p:nvPr/>
        </p:nvSpPr>
        <p:spPr>
          <a:xfrm rot="19989476">
            <a:off x="3058187" y="1072254"/>
            <a:ext cx="2522861" cy="2666036"/>
          </a:xfrm>
          <a:custGeom>
            <a:avLst/>
            <a:gdLst/>
            <a:ahLst/>
            <a:cxnLst/>
            <a:rect l="l" t="t" r="r" b="b"/>
            <a:pathLst>
              <a:path w="1769952" h="1870302">
                <a:moveTo>
                  <a:pt x="680519" y="1569349"/>
                </a:moveTo>
                <a:cubicBezTo>
                  <a:pt x="744265" y="1593275"/>
                  <a:pt x="813305" y="1604539"/>
                  <a:pt x="884976" y="1604539"/>
                </a:cubicBezTo>
                <a:cubicBezTo>
                  <a:pt x="956647" y="1604539"/>
                  <a:pt x="1025687" y="1593275"/>
                  <a:pt x="1089434" y="1569349"/>
                </a:cubicBezTo>
                <a:lnTo>
                  <a:pt x="987151" y="1864473"/>
                </a:lnTo>
                <a:cubicBezTo>
                  <a:pt x="953617" y="1868430"/>
                  <a:pt x="919515" y="1870302"/>
                  <a:pt x="884976" y="1870302"/>
                </a:cubicBezTo>
                <a:cubicBezTo>
                  <a:pt x="850437" y="1870302"/>
                  <a:pt x="816336" y="1868430"/>
                  <a:pt x="782801" y="1864473"/>
                </a:cubicBezTo>
                <a:close/>
                <a:moveTo>
                  <a:pt x="1544942" y="1028622"/>
                </a:moveTo>
                <a:lnTo>
                  <a:pt x="1769952" y="1235457"/>
                </a:lnTo>
                <a:cubicBezTo>
                  <a:pt x="1744124" y="1314289"/>
                  <a:pt x="1707320" y="1388154"/>
                  <a:pt x="1661819" y="1455697"/>
                </a:cubicBezTo>
                <a:lnTo>
                  <a:pt x="1368813" y="1395745"/>
                </a:lnTo>
                <a:cubicBezTo>
                  <a:pt x="1463802" y="1297986"/>
                  <a:pt x="1527963" y="1170611"/>
                  <a:pt x="1544942" y="1028622"/>
                </a:cubicBezTo>
                <a:close/>
                <a:moveTo>
                  <a:pt x="225011" y="1028622"/>
                </a:moveTo>
                <a:cubicBezTo>
                  <a:pt x="241989" y="1170611"/>
                  <a:pt x="306151" y="1297986"/>
                  <a:pt x="401140" y="1395745"/>
                </a:cubicBezTo>
                <a:lnTo>
                  <a:pt x="108134" y="1455697"/>
                </a:lnTo>
                <a:cubicBezTo>
                  <a:pt x="62633" y="1388154"/>
                  <a:pt x="25829" y="1314289"/>
                  <a:pt x="0" y="1235457"/>
                </a:cubicBezTo>
                <a:close/>
                <a:moveTo>
                  <a:pt x="1661819" y="414605"/>
                </a:moveTo>
                <a:cubicBezTo>
                  <a:pt x="1707320" y="482148"/>
                  <a:pt x="1744124" y="556014"/>
                  <a:pt x="1769952" y="634845"/>
                </a:cubicBezTo>
                <a:lnTo>
                  <a:pt x="1544942" y="841680"/>
                </a:lnTo>
                <a:cubicBezTo>
                  <a:pt x="1527963" y="699691"/>
                  <a:pt x="1463802" y="572317"/>
                  <a:pt x="1368813" y="474558"/>
                </a:cubicBezTo>
                <a:close/>
                <a:moveTo>
                  <a:pt x="108134" y="414605"/>
                </a:moveTo>
                <a:lnTo>
                  <a:pt x="401140" y="474558"/>
                </a:lnTo>
                <a:cubicBezTo>
                  <a:pt x="306151" y="572317"/>
                  <a:pt x="241989" y="699691"/>
                  <a:pt x="225011" y="841680"/>
                </a:cubicBezTo>
                <a:lnTo>
                  <a:pt x="0" y="634845"/>
                </a:lnTo>
                <a:cubicBezTo>
                  <a:pt x="25829" y="556014"/>
                  <a:pt x="62633" y="482148"/>
                  <a:pt x="108134" y="414605"/>
                </a:cubicBezTo>
                <a:close/>
                <a:moveTo>
                  <a:pt x="884976" y="0"/>
                </a:moveTo>
                <a:cubicBezTo>
                  <a:pt x="919515" y="0"/>
                  <a:pt x="953617" y="1873"/>
                  <a:pt x="987151" y="5830"/>
                </a:cubicBezTo>
                <a:lnTo>
                  <a:pt x="1089433" y="300953"/>
                </a:lnTo>
                <a:cubicBezTo>
                  <a:pt x="1025687" y="277027"/>
                  <a:pt x="956647" y="265763"/>
                  <a:pt x="884976" y="265763"/>
                </a:cubicBezTo>
                <a:cubicBezTo>
                  <a:pt x="813305" y="265763"/>
                  <a:pt x="744265" y="277027"/>
                  <a:pt x="680519" y="300953"/>
                </a:cubicBezTo>
                <a:lnTo>
                  <a:pt x="782801" y="5830"/>
                </a:lnTo>
                <a:cubicBezTo>
                  <a:pt x="816336" y="1873"/>
                  <a:pt x="850437" y="0"/>
                  <a:pt x="884976" y="0"/>
                </a:cubicBezTo>
                <a:close/>
              </a:path>
            </a:pathLst>
          </a:custGeom>
          <a:solidFill>
            <a:srgbClr val="FFEE03"/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4F81BD">
              <a:shade val="50000"/>
            </a:srgbClr>
          </a:lnRef>
          <a:fillRef idx="1">
            <a:srgbClr val="4F81BD"/>
          </a:fillRef>
          <a:effectRef idx="0">
            <a:srgbClr val="4F81BD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同心圆 4"/>
          <p:cNvSpPr/>
          <p:nvPr/>
        </p:nvSpPr>
        <p:spPr>
          <a:xfrm rot="19989476">
            <a:off x="3344283" y="1405650"/>
            <a:ext cx="1950172" cy="1950045"/>
          </a:xfrm>
          <a:prstGeom prst="donut">
            <a:avLst>
              <a:gd name="adj" fmla="val 6238"/>
            </a:avLst>
          </a:prstGeom>
          <a:solidFill>
            <a:srgbClr val="FFEE03"/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4F81BD">
              <a:shade val="50000"/>
            </a:srgbClr>
          </a:lnRef>
          <a:fillRef idx="1">
            <a:srgbClr val="4F81BD"/>
          </a:fillRef>
          <a:effectRef idx="0">
            <a:srgbClr val="4F81BD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pic>
        <p:nvPicPr>
          <p:cNvPr id="12" name="图片 32" descr="129e31cd37098471b19ff0d69124619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3589" y="216121"/>
            <a:ext cx="2992120" cy="29921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23118" y="1974504"/>
            <a:ext cx="15448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00B0F0"/>
                </a:solidFill>
                <a:latin typeface="UTM Showcard" panose="02040603050506020204" pitchFamily="18" charset="0"/>
              </a:rPr>
              <a:t>K</a:t>
            </a:r>
            <a:r>
              <a:rPr lang="en-US" sz="4000" smtClean="0">
                <a:solidFill>
                  <a:srgbClr val="C90DA5"/>
                </a:solidFill>
                <a:latin typeface="UTM Showcard" panose="02040603050506020204" pitchFamily="18" charset="0"/>
              </a:rPr>
              <a:t>H</a:t>
            </a:r>
            <a:r>
              <a:rPr lang="en-US" sz="4000" smtClean="0">
                <a:solidFill>
                  <a:srgbClr val="FEEF05"/>
                </a:solidFill>
                <a:latin typeface="UTM Showcard" panose="02040603050506020204" pitchFamily="18" charset="0"/>
              </a:rPr>
              <a:t>Ở</a:t>
            </a:r>
            <a:r>
              <a:rPr lang="en-US" sz="4000" smtClean="0">
                <a:solidFill>
                  <a:srgbClr val="92D050"/>
                </a:solidFill>
                <a:latin typeface="UTM Showcard" panose="02040603050506020204" pitchFamily="18" charset="0"/>
              </a:rPr>
              <a:t>I</a:t>
            </a:r>
            <a:r>
              <a:rPr lang="en-US" sz="4000" smtClean="0">
                <a:latin typeface="UTM Showcard" panose="02040603050506020204" pitchFamily="18" charset="0"/>
              </a:rPr>
              <a:t> </a:t>
            </a:r>
            <a:endParaRPr lang="en-US" sz="4000">
              <a:latin typeface="UTM Showcard" panose="02040603050506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63680" y="4542473"/>
            <a:ext cx="24059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mtClean="0">
                <a:solidFill>
                  <a:srgbClr val="FF0000"/>
                </a:solidFill>
                <a:latin typeface="UTM Showcard" panose="02040603050506020204" pitchFamily="18" charset="0"/>
              </a:rPr>
              <a:t>Đ</a:t>
            </a:r>
            <a:r>
              <a:rPr lang="en-US" sz="5400" smtClean="0">
                <a:solidFill>
                  <a:srgbClr val="2E7E38"/>
                </a:solidFill>
                <a:latin typeface="UTM Showcard" panose="02040603050506020204" pitchFamily="18" charset="0"/>
              </a:rPr>
              <a:t>Ộ</a:t>
            </a:r>
            <a:r>
              <a:rPr lang="en-US" sz="5400" smtClean="0">
                <a:solidFill>
                  <a:srgbClr val="FFFF00"/>
                </a:solidFill>
                <a:latin typeface="UTM Showcard" panose="02040603050506020204" pitchFamily="18" charset="0"/>
              </a:rPr>
              <a:t>N</a:t>
            </a:r>
            <a:r>
              <a:rPr lang="en-US" sz="5400" smtClean="0">
                <a:solidFill>
                  <a:schemeClr val="accent1">
                    <a:lumMod val="50000"/>
                  </a:schemeClr>
                </a:solidFill>
                <a:latin typeface="UTM Showcard" panose="02040603050506020204" pitchFamily="18" charset="0"/>
              </a:rPr>
              <a:t>G</a:t>
            </a:r>
            <a:r>
              <a:rPr lang="en-US" sz="4800" smtClean="0">
                <a:latin typeface="UTM Showcard" panose="02040603050506020204" pitchFamily="18" charset="0"/>
              </a:rPr>
              <a:t> </a:t>
            </a:r>
            <a:endParaRPr lang="en-US" sz="4800">
              <a:latin typeface="UTM Showcard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4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7161 0.70139 L -0.77161 0.70139 C -0.77005 0.69607 -0.76823 0.69121 -0.76719 0.68588 C -0.76602 0.68033 -0.76628 0.67037 -0.76497 0.66459 C -0.76419 0.66111 -0.76289 0.6581 -0.76172 0.65486 C -0.75221 0.57037 -0.76341 0.67616 -0.75742 0.60093 C -0.75664 0.59097 -0.75521 0.58148 -0.75417 0.57176 C -0.75365 0.56736 -0.75378 0.56273 -0.75313 0.55834 C -0.75156 0.54977 -0.74766 0.5331 -0.74766 0.5331 C -0.74688 0.51968 -0.74675 0.50602 -0.74544 0.49259 C -0.74531 0.49028 -0.74362 0.48912 -0.74323 0.48681 C -0.74245 0.47986 -0.74349 0.47222 -0.74219 0.46551 C -0.73763 0.44121 -0.73737 0.44144 -0.73138 0.43079 C -0.72839 0.38426 -0.73307 0.43241 -0.72695 0.40579 C -0.7237 0.39121 -0.72122 0.37616 -0.71823 0.36134 C -0.71667 0.35301 -0.71719 0.35371 -0.71393 0.34398 C -0.71263 0.33982 -0.71107 0.33611 -0.70964 0.33218 C -0.70703 0.30533 -0.70964 0.31574 -0.70417 0.29954 C -0.70417 0.29931 -0.70195 0.27778 -0.70091 0.27246 C -0.70039 0.26968 -0.6974 0.25671 -0.69648 0.25116 C -0.69609 0.24861 -0.6957 0.24607 -0.69544 0.24352 C -0.69505 0.23959 -0.69492 0.23565 -0.6944 0.23171 C -0.69388 0.22847 -0.69297 0.22546 -0.69219 0.22222 C -0.69141 0.21482 -0.69141 0.21088 -0.68893 0.20486 C -0.68802 0.20255 -0.68672 0.20093 -0.68568 0.19908 C -0.68425 0.19329 -0.68268 0.1875 -0.68138 0.18148 C -0.68047 0.17778 -0.68047 0.17338 -0.67917 0.16991 C -0.67839 0.16806 -0.6776 0.16621 -0.67695 0.16412 C -0.67474 0.15741 -0.67344 0.15 -0.67148 0.14306 C -0.67083 0.14028 -0.67005 0.13773 -0.6694 0.13519 C -0.66901 0.13125 -0.66914 0.12732 -0.66823 0.12361 C -0.66732 0.11991 -0.66198 0.11435 -0.66068 0.11204 C -0.65898 0.10903 -0.65768 0.10579 -0.65638 0.10232 C -0.65547 0.1 -0.65521 0.09676 -0.65417 0.09468 C -0.65339 0.09283 -0.65182 0.09236 -0.65091 0.09074 C -0.64909 0.08773 -0.64701 0.08496 -0.64557 0.08102 C -0.64284 0.07361 -0.64466 0.07616 -0.6401 0.07338 C -0.63906 0.07153 -0.63802 0.06945 -0.63685 0.06759 C -0.63594 0.06621 -0.63451 0.06551 -0.63359 0.06366 C -0.63229 0.06088 -0.63203 0.05648 -0.63034 0.05417 C -0.62786 0.05046 -0.62461 0.04861 -0.62161 0.0463 C -0.62031 0.04537 -0.61875 0.04514 -0.61732 0.04445 C -0.6151 0.04329 -0.61289 0.04213 -0.61081 0.04051 C -0.60729 0.03773 -0.6026 0.03056 -0.59883 0.02894 C -0.59453 0.02732 -0.5901 0.02755 -0.58581 0.02709 C -0.5793 0.02616 -0.57279 0.0257 -0.56628 0.025 C -0.55104 0.02778 -0.53568 0.02894 -0.52057 0.03287 C -0.51823 0.03334 -0.51641 0.03704 -0.51406 0.03866 C -0.51055 0.04097 -0.50677 0.0419 -0.50326 0.04445 C -0.50169 0.0456 -0.49193 0.05695 -0.49128 0.05787 C -0.48737 0.06389 -0.48424 0.0713 -0.48034 0.07732 C -0.47448 0.08611 -0.46771 0.09329 -0.46185 0.10232 C -0.45612 0.11134 -0.44557 0.13125 -0.44557 0.13125 C -0.44219 0.14977 -0.4431 0.14792 -0.42604 0.16806 C -0.425 0.16945 -0.4237 0.17037 -0.42279 0.17199 C -0.41172 0.19167 -0.42539 0.17107 -0.41406 0.19329 C -0.41055 0.20023 -0.40534 0.20533 -0.40104 0.21065 C -0.39844 0.21366 -0.39596 0.21713 -0.39336 0.22014 C -0.39128 0.22292 -0.38893 0.22523 -0.38685 0.22801 C -0.38542 0.22986 -0.38398 0.23195 -0.38255 0.2338 C -0.38047 0.23634 -0.37799 0.23843 -0.37604 0.24144 C -0.37331 0.2456 -0.37122 0.25093 -0.36836 0.25509 C -0.36576 0.2588 -0.3625 0.26111 -0.35977 0.26459 C -0.35299 0.27338 -0.36029 0.26875 -0.35208 0.27246 C -0.35026 0.275 -0.3487 0.27801 -0.34661 0.28009 C -0.34531 0.28148 -0.34362 0.28079 -0.34232 0.28195 C -0.33984 0.28472 -0.33815 0.28889 -0.33581 0.29167 C -0.32943 0.29931 -0.32826 0.29769 -0.32057 0.29954 C -0.31003 0.31343 -0.32344 0.29699 -0.30977 0.30903 C -0.30807 0.31042 -0.30716 0.31389 -0.30534 0.31482 C -0.30221 0.31667 -0.29883 0.31621 -0.29557 0.3169 C -0.26458 0.33056 -0.28008 0.32523 -0.21406 0.3169 C -0.2125 0.31667 -0.21211 0.3125 -0.21081 0.31111 C -0.20872 0.30857 -0.20651 0.30718 -0.2043 0.30533 C -0.20104 0.29653 -0.20195 0.29861 -0.19661 0.28773 C -0.19596 0.28658 -0.19531 0.28519 -0.19453 0.28403 C -0.19232 0.28056 -0.18997 0.27778 -0.18802 0.27431 C -0.18346 0.26644 -0.18372 0.26389 -0.18034 0.25509 C -0.17865 0.25046 -0.17669 0.24607 -0.175 0.24144 C -0.17461 0.23959 -0.17435 0.2375 -0.17383 0.23565 C -0.17109 0.22593 -0.16927 0.22338 -0.1651 0.21435 C -0.15794 0.17616 -0.16875 0.22917 -0.15859 0.19329 C -0.15742 0.18889 -0.15729 0.18403 -0.15651 0.17963 C -0.15547 0.17384 -0.15404 0.16829 -0.15326 0.16227 C -0.15221 0.15602 -0.15169 0.14931 -0.15104 0.14306 C -0.15065 0.13912 -0.15065 0.13519 -0.15 0.13125 C -0.14714 0.11667 -0.14336 0.10509 -0.1401 0.09074 C -0.13932 0.08704 -0.13919 0.08264 -0.13802 0.07917 C -0.13698 0.07662 -0.1349 0.0757 -0.13359 0.07338 C -0.13268 0.07176 -0.13229 0.06921 -0.13151 0.06759 C -0.12839 0.06158 -0.125 0.05602 -0.12161 0.05023 C -0.12057 0.04838 -0.11979 0.0456 -0.11836 0.04445 C -0.11628 0.04259 -0.11393 0.04074 -0.11185 0.03866 C -0.10964 0.03634 -0.10768 0.0331 -0.10534 0.03079 C -0.10195 0.02755 -0.09922 0.02662 -0.09557 0.025 C -0.09049 0.01783 -0.08984 0.01574 -0.08359 0.01158 C -0.07513 0.00579 -0.07799 0.00949 -0.07057 0.00579 C -0.06836 0.00463 -0.06628 0.00324 -0.06406 0.00185 C -0.06263 -4.81481E-6 -0.06133 -0.00254 -0.05977 -0.00393 C -0.05807 -0.00532 -0.05612 -0.00509 -0.0543 -0.00579 C -0.04193 -0.01088 -0.04779 -0.01018 -0.03255 -0.01157 C -0.01055 -0.01366 -0.01211 -0.01342 0.00013 -0.01342 L 0.00013 -4.81481E-6 " pathEditMode="relative" ptsTypes="AAAAAAAAAAAAAAAAAAAAAAAAAAAAAAAAAAAAAAAAAAAAAAAAAAAAAAAAAAAAAAAAAAAAAAAAAAAAAAAAAAAAAAAAAAAAAAAAAAAAAAA">
                                      <p:cBhvr>
                                        <p:cTn id="10" dur="5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f7d30ea4b628d33971365e72821aa1c5"/>
          <p:cNvPicPr>
            <a:picLocks noChangeAspect="1"/>
          </p:cNvPicPr>
          <p:nvPr/>
        </p:nvPicPr>
        <p:blipFill>
          <a:blip r:embed="rId4"/>
          <a:srcRect l="16885" t="7870" r="18795" b="24954"/>
          <a:stretch>
            <a:fillRect/>
          </a:stretch>
        </p:blipFill>
        <p:spPr>
          <a:xfrm>
            <a:off x="354965" y="240030"/>
            <a:ext cx="965200" cy="1009015"/>
          </a:xfrm>
          <a:prstGeom prst="rect">
            <a:avLst/>
          </a:prstGeom>
        </p:spPr>
      </p:pic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5"/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34925" y="2398428"/>
            <a:ext cx="12226925" cy="4973320"/>
            <a:chOff x="-45" y="3029"/>
            <a:chExt cx="19255" cy="7832"/>
          </a:xfrm>
        </p:grpSpPr>
        <p:sp>
          <p:nvSpPr>
            <p:cNvPr id="195" name="Rectangle 194"/>
            <p:cNvSpPr/>
            <p:nvPr/>
          </p:nvSpPr>
          <p:spPr bwMode="auto">
            <a:xfrm>
              <a:off x="-45" y="8089"/>
              <a:ext cx="19255" cy="277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/>
              <a:endParaRPr lang="en-US"/>
            </a:p>
          </p:txBody>
        </p:sp>
        <p:grpSp>
          <p:nvGrpSpPr>
            <p:cNvPr id="3" name="Group 193"/>
            <p:cNvGrpSpPr/>
            <p:nvPr/>
          </p:nvGrpSpPr>
          <p:grpSpPr>
            <a:xfrm>
              <a:off x="4381" y="6889"/>
              <a:ext cx="1671" cy="942"/>
              <a:chOff x="1720849" y="3103563"/>
              <a:chExt cx="793751" cy="555625"/>
            </a:xfrm>
          </p:grpSpPr>
          <p:sp>
            <p:nvSpPr>
              <p:cNvPr id="1129" name="Freeform 105"/>
              <p:cNvSpPr/>
              <p:nvPr/>
            </p:nvSpPr>
            <p:spPr bwMode="auto">
              <a:xfrm>
                <a:off x="1720849" y="3211513"/>
                <a:ext cx="430213" cy="306388"/>
              </a:xfrm>
              <a:custGeom>
                <a:avLst/>
                <a:gdLst/>
                <a:ahLst/>
                <a:cxnLst>
                  <a:cxn ang="0">
                    <a:pos x="104" y="64"/>
                  </a:cxn>
                  <a:cxn ang="0">
                    <a:pos x="18" y="15"/>
                  </a:cxn>
                  <a:cxn ang="0">
                    <a:pos x="78" y="63"/>
                  </a:cxn>
                  <a:cxn ang="0">
                    <a:pos x="0" y="7"/>
                  </a:cxn>
                  <a:cxn ang="0">
                    <a:pos x="91" y="43"/>
                  </a:cxn>
                  <a:cxn ang="0">
                    <a:pos x="104" y="64"/>
                  </a:cxn>
                </a:cxnLst>
                <a:rect l="0" t="0" r="r" b="b"/>
                <a:pathLst>
                  <a:path w="104" h="74">
                    <a:moveTo>
                      <a:pt x="104" y="64"/>
                    </a:moveTo>
                    <a:cubicBezTo>
                      <a:pt x="84" y="37"/>
                      <a:pt x="55" y="21"/>
                      <a:pt x="18" y="15"/>
                    </a:cubicBezTo>
                    <a:cubicBezTo>
                      <a:pt x="76" y="36"/>
                      <a:pt x="96" y="51"/>
                      <a:pt x="78" y="63"/>
                    </a:cubicBezTo>
                    <a:cubicBezTo>
                      <a:pt x="60" y="74"/>
                      <a:pt x="34" y="55"/>
                      <a:pt x="0" y="7"/>
                    </a:cubicBezTo>
                    <a:cubicBezTo>
                      <a:pt x="60" y="0"/>
                      <a:pt x="90" y="12"/>
                      <a:pt x="91" y="43"/>
                    </a:cubicBezTo>
                    <a:cubicBezTo>
                      <a:pt x="98" y="51"/>
                      <a:pt x="102" y="58"/>
                      <a:pt x="104" y="64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30" name="Freeform 106"/>
              <p:cNvSpPr/>
              <p:nvPr/>
            </p:nvSpPr>
            <p:spPr bwMode="auto">
              <a:xfrm>
                <a:off x="2163762" y="3160713"/>
                <a:ext cx="350838" cy="249238"/>
              </a:xfrm>
              <a:custGeom>
                <a:avLst/>
                <a:gdLst/>
                <a:ahLst/>
                <a:cxnLst>
                  <a:cxn ang="0">
                    <a:pos x="0" y="52"/>
                  </a:cxn>
                  <a:cxn ang="0">
                    <a:pos x="70" y="12"/>
                  </a:cxn>
                  <a:cxn ang="0">
                    <a:pos x="22" y="51"/>
                  </a:cxn>
                  <a:cxn ang="0">
                    <a:pos x="85" y="6"/>
                  </a:cxn>
                  <a:cxn ang="0">
                    <a:pos x="11" y="35"/>
                  </a:cxn>
                  <a:cxn ang="0">
                    <a:pos x="0" y="52"/>
                  </a:cxn>
                </a:cxnLst>
                <a:rect l="0" t="0" r="r" b="b"/>
                <a:pathLst>
                  <a:path w="85" h="60">
                    <a:moveTo>
                      <a:pt x="0" y="52"/>
                    </a:moveTo>
                    <a:cubicBezTo>
                      <a:pt x="17" y="31"/>
                      <a:pt x="40" y="17"/>
                      <a:pt x="70" y="12"/>
                    </a:cubicBezTo>
                    <a:cubicBezTo>
                      <a:pt x="23" y="29"/>
                      <a:pt x="7" y="42"/>
                      <a:pt x="22" y="51"/>
                    </a:cubicBezTo>
                    <a:cubicBezTo>
                      <a:pt x="36" y="60"/>
                      <a:pt x="57" y="45"/>
                      <a:pt x="85" y="6"/>
                    </a:cubicBezTo>
                    <a:cubicBezTo>
                      <a:pt x="36" y="0"/>
                      <a:pt x="12" y="10"/>
                      <a:pt x="11" y="35"/>
                    </a:cubicBezTo>
                    <a:cubicBezTo>
                      <a:pt x="5" y="42"/>
                      <a:pt x="2" y="48"/>
                      <a:pt x="0" y="52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31" name="Freeform 107"/>
              <p:cNvSpPr/>
              <p:nvPr/>
            </p:nvSpPr>
            <p:spPr bwMode="auto">
              <a:xfrm>
                <a:off x="2051049" y="3103563"/>
                <a:ext cx="174625" cy="555625"/>
              </a:xfrm>
              <a:custGeom>
                <a:avLst/>
                <a:gdLst/>
                <a:ahLst/>
                <a:cxnLst>
                  <a:cxn ang="0">
                    <a:pos x="29" y="134"/>
                  </a:cxn>
                  <a:cxn ang="0">
                    <a:pos x="18" y="134"/>
                  </a:cxn>
                  <a:cxn ang="0">
                    <a:pos x="0" y="0"/>
                  </a:cxn>
                  <a:cxn ang="0">
                    <a:pos x="29" y="134"/>
                  </a:cxn>
                </a:cxnLst>
                <a:rect l="0" t="0" r="r" b="b"/>
                <a:pathLst>
                  <a:path w="42" h="134">
                    <a:moveTo>
                      <a:pt x="29" y="134"/>
                    </a:moveTo>
                    <a:cubicBezTo>
                      <a:pt x="18" y="134"/>
                      <a:pt x="18" y="134"/>
                      <a:pt x="18" y="134"/>
                    </a:cubicBezTo>
                    <a:cubicBezTo>
                      <a:pt x="32" y="88"/>
                      <a:pt x="26" y="43"/>
                      <a:pt x="0" y="0"/>
                    </a:cubicBezTo>
                    <a:cubicBezTo>
                      <a:pt x="33" y="43"/>
                      <a:pt x="42" y="88"/>
                      <a:pt x="29" y="134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4" name="Group 192"/>
            <p:cNvGrpSpPr/>
            <p:nvPr/>
          </p:nvGrpSpPr>
          <p:grpSpPr>
            <a:xfrm>
              <a:off x="7015" y="6157"/>
              <a:ext cx="2337" cy="1946"/>
              <a:chOff x="2636838" y="2879725"/>
              <a:chExt cx="793750" cy="820738"/>
            </a:xfrm>
          </p:grpSpPr>
          <p:sp>
            <p:nvSpPr>
              <p:cNvPr id="1123" name="Freeform 99"/>
              <p:cNvSpPr/>
              <p:nvPr/>
            </p:nvSpPr>
            <p:spPr bwMode="auto">
              <a:xfrm>
                <a:off x="2843213" y="2928938"/>
                <a:ext cx="298450" cy="771525"/>
              </a:xfrm>
              <a:custGeom>
                <a:avLst/>
                <a:gdLst/>
                <a:ahLst/>
                <a:cxnLst>
                  <a:cxn ang="0">
                    <a:pos x="59" y="185"/>
                  </a:cxn>
                  <a:cxn ang="0">
                    <a:pos x="48" y="186"/>
                  </a:cxn>
                  <a:cxn ang="0">
                    <a:pos x="0" y="0"/>
                  </a:cxn>
                  <a:cxn ang="0">
                    <a:pos x="59" y="185"/>
                  </a:cxn>
                </a:cxnLst>
                <a:rect l="0" t="0" r="r" b="b"/>
                <a:pathLst>
                  <a:path w="72" h="186">
                    <a:moveTo>
                      <a:pt x="59" y="185"/>
                    </a:moveTo>
                    <a:cubicBezTo>
                      <a:pt x="48" y="186"/>
                      <a:pt x="48" y="186"/>
                      <a:pt x="48" y="186"/>
                    </a:cubicBezTo>
                    <a:cubicBezTo>
                      <a:pt x="61" y="140"/>
                      <a:pt x="46" y="78"/>
                      <a:pt x="0" y="0"/>
                    </a:cubicBezTo>
                    <a:cubicBezTo>
                      <a:pt x="53" y="78"/>
                      <a:pt x="72" y="139"/>
                      <a:pt x="59" y="185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32" name="Freeform 108"/>
              <p:cNvSpPr/>
              <p:nvPr/>
            </p:nvSpPr>
            <p:spPr bwMode="auto">
              <a:xfrm>
                <a:off x="2636838" y="3252788"/>
                <a:ext cx="430213" cy="306388"/>
              </a:xfrm>
              <a:custGeom>
                <a:avLst/>
                <a:gdLst/>
                <a:ahLst/>
                <a:cxnLst>
                  <a:cxn ang="0">
                    <a:pos x="104" y="64"/>
                  </a:cxn>
                  <a:cxn ang="0">
                    <a:pos x="18" y="15"/>
                  </a:cxn>
                  <a:cxn ang="0">
                    <a:pos x="78" y="62"/>
                  </a:cxn>
                  <a:cxn ang="0">
                    <a:pos x="0" y="6"/>
                  </a:cxn>
                  <a:cxn ang="0">
                    <a:pos x="91" y="42"/>
                  </a:cxn>
                  <a:cxn ang="0">
                    <a:pos x="104" y="64"/>
                  </a:cxn>
                </a:cxnLst>
                <a:rect l="0" t="0" r="r" b="b"/>
                <a:pathLst>
                  <a:path w="104" h="74">
                    <a:moveTo>
                      <a:pt x="104" y="64"/>
                    </a:moveTo>
                    <a:cubicBezTo>
                      <a:pt x="84" y="37"/>
                      <a:pt x="55" y="21"/>
                      <a:pt x="18" y="15"/>
                    </a:cubicBezTo>
                    <a:cubicBezTo>
                      <a:pt x="76" y="35"/>
                      <a:pt x="95" y="51"/>
                      <a:pt x="78" y="62"/>
                    </a:cubicBezTo>
                    <a:cubicBezTo>
                      <a:pt x="60" y="74"/>
                      <a:pt x="34" y="55"/>
                      <a:pt x="0" y="6"/>
                    </a:cubicBezTo>
                    <a:cubicBezTo>
                      <a:pt x="59" y="0"/>
                      <a:pt x="90" y="12"/>
                      <a:pt x="91" y="42"/>
                    </a:cubicBezTo>
                    <a:cubicBezTo>
                      <a:pt x="98" y="51"/>
                      <a:pt x="102" y="58"/>
                      <a:pt x="104" y="64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33" name="Freeform 109"/>
              <p:cNvSpPr/>
              <p:nvPr/>
            </p:nvSpPr>
            <p:spPr bwMode="auto">
              <a:xfrm>
                <a:off x="3079750" y="3203575"/>
                <a:ext cx="350838" cy="247650"/>
              </a:xfrm>
              <a:custGeom>
                <a:avLst/>
                <a:gdLst/>
                <a:ahLst/>
                <a:cxnLst>
                  <a:cxn ang="0">
                    <a:pos x="70" y="12"/>
                  </a:cxn>
                  <a:cxn ang="0">
                    <a:pos x="0" y="52"/>
                  </a:cxn>
                  <a:cxn ang="0">
                    <a:pos x="10" y="34"/>
                  </a:cxn>
                  <a:cxn ang="0">
                    <a:pos x="85" y="5"/>
                  </a:cxn>
                  <a:cxn ang="0">
                    <a:pos x="21" y="51"/>
                  </a:cxn>
                  <a:cxn ang="0">
                    <a:pos x="70" y="12"/>
                  </a:cxn>
                </a:cxnLst>
                <a:rect l="0" t="0" r="r" b="b"/>
                <a:pathLst>
                  <a:path w="85" h="60">
                    <a:moveTo>
                      <a:pt x="70" y="12"/>
                    </a:moveTo>
                    <a:cubicBezTo>
                      <a:pt x="40" y="17"/>
                      <a:pt x="16" y="30"/>
                      <a:pt x="0" y="52"/>
                    </a:cubicBezTo>
                    <a:cubicBezTo>
                      <a:pt x="1" y="47"/>
                      <a:pt x="5" y="41"/>
                      <a:pt x="10" y="34"/>
                    </a:cubicBezTo>
                    <a:cubicBezTo>
                      <a:pt x="11" y="10"/>
                      <a:pt x="36" y="0"/>
                      <a:pt x="85" y="5"/>
                    </a:cubicBezTo>
                    <a:cubicBezTo>
                      <a:pt x="57" y="45"/>
                      <a:pt x="36" y="60"/>
                      <a:pt x="21" y="51"/>
                    </a:cubicBezTo>
                    <a:cubicBezTo>
                      <a:pt x="7" y="42"/>
                      <a:pt x="23" y="29"/>
                      <a:pt x="70" y="12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34" name="Freeform 110"/>
              <p:cNvSpPr/>
              <p:nvPr/>
            </p:nvSpPr>
            <p:spPr bwMode="auto">
              <a:xfrm>
                <a:off x="3033713" y="3041650"/>
                <a:ext cx="223838" cy="293688"/>
              </a:xfrm>
              <a:custGeom>
                <a:avLst/>
                <a:gdLst/>
                <a:ahLst/>
                <a:cxnLst>
                  <a:cxn ang="0">
                    <a:pos x="0" y="59"/>
                  </a:cxn>
                  <a:cxn ang="0">
                    <a:pos x="54" y="0"/>
                  </a:cxn>
                  <a:cxn ang="0">
                    <a:pos x="5" y="71"/>
                  </a:cxn>
                  <a:cxn ang="0">
                    <a:pos x="0" y="59"/>
                  </a:cxn>
                </a:cxnLst>
                <a:rect l="0" t="0" r="r" b="b"/>
                <a:pathLst>
                  <a:path w="54" h="71">
                    <a:moveTo>
                      <a:pt x="0" y="59"/>
                    </a:moveTo>
                    <a:cubicBezTo>
                      <a:pt x="7" y="32"/>
                      <a:pt x="25" y="12"/>
                      <a:pt x="54" y="0"/>
                    </a:cubicBezTo>
                    <a:cubicBezTo>
                      <a:pt x="28" y="14"/>
                      <a:pt x="12" y="38"/>
                      <a:pt x="5" y="71"/>
                    </a:cubicBezTo>
                    <a:lnTo>
                      <a:pt x="0" y="59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35" name="Freeform 111"/>
              <p:cNvSpPr/>
              <p:nvPr/>
            </p:nvSpPr>
            <p:spPr bwMode="auto">
              <a:xfrm>
                <a:off x="2693988" y="3044825"/>
                <a:ext cx="273050" cy="166688"/>
              </a:xfrm>
              <a:custGeom>
                <a:avLst/>
                <a:gdLst/>
                <a:ahLst/>
                <a:cxnLst>
                  <a:cxn ang="0">
                    <a:pos x="12" y="14"/>
                  </a:cxn>
                  <a:cxn ang="0">
                    <a:pos x="66" y="29"/>
                  </a:cxn>
                  <a:cxn ang="0">
                    <a:pos x="56" y="19"/>
                  </a:cxn>
                  <a:cxn ang="0">
                    <a:pos x="0" y="12"/>
                  </a:cxn>
                  <a:cxn ang="0">
                    <a:pos x="51" y="32"/>
                  </a:cxn>
                  <a:cxn ang="0">
                    <a:pos x="12" y="14"/>
                  </a:cxn>
                </a:cxnLst>
                <a:rect l="0" t="0" r="r" b="b"/>
                <a:pathLst>
                  <a:path w="66" h="40">
                    <a:moveTo>
                      <a:pt x="12" y="14"/>
                    </a:moveTo>
                    <a:cubicBezTo>
                      <a:pt x="33" y="12"/>
                      <a:pt x="51" y="17"/>
                      <a:pt x="66" y="29"/>
                    </a:cubicBezTo>
                    <a:cubicBezTo>
                      <a:pt x="64" y="25"/>
                      <a:pt x="61" y="22"/>
                      <a:pt x="56" y="19"/>
                    </a:cubicBezTo>
                    <a:cubicBezTo>
                      <a:pt x="51" y="2"/>
                      <a:pt x="32" y="0"/>
                      <a:pt x="0" y="12"/>
                    </a:cubicBezTo>
                    <a:cubicBezTo>
                      <a:pt x="26" y="34"/>
                      <a:pt x="43" y="40"/>
                      <a:pt x="51" y="32"/>
                    </a:cubicBezTo>
                    <a:cubicBezTo>
                      <a:pt x="59" y="23"/>
                      <a:pt x="46" y="17"/>
                      <a:pt x="12" y="14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36" name="Freeform 112"/>
              <p:cNvSpPr/>
              <p:nvPr/>
            </p:nvSpPr>
            <p:spPr bwMode="auto">
              <a:xfrm>
                <a:off x="2930525" y="2879725"/>
                <a:ext cx="177800" cy="239713"/>
              </a:xfrm>
              <a:custGeom>
                <a:avLst/>
                <a:gdLst/>
                <a:ahLst/>
                <a:cxnLst>
                  <a:cxn ang="0">
                    <a:pos x="43" y="0"/>
                  </a:cxn>
                  <a:cxn ang="0">
                    <a:pos x="21" y="50"/>
                  </a:cxn>
                  <a:cxn ang="0">
                    <a:pos x="37" y="10"/>
                  </a:cxn>
                  <a:cxn ang="0">
                    <a:pos x="8" y="58"/>
                  </a:cxn>
                  <a:cxn ang="0">
                    <a:pos x="8" y="44"/>
                  </a:cxn>
                  <a:cxn ang="0">
                    <a:pos x="43" y="0"/>
                  </a:cxn>
                </a:cxnLst>
                <a:rect l="0" t="0" r="r" b="b"/>
                <a:pathLst>
                  <a:path w="43" h="58">
                    <a:moveTo>
                      <a:pt x="43" y="0"/>
                    </a:moveTo>
                    <a:cubicBezTo>
                      <a:pt x="40" y="34"/>
                      <a:pt x="33" y="51"/>
                      <a:pt x="21" y="50"/>
                    </a:cubicBezTo>
                    <a:cubicBezTo>
                      <a:pt x="9" y="50"/>
                      <a:pt x="14" y="36"/>
                      <a:pt x="37" y="10"/>
                    </a:cubicBezTo>
                    <a:cubicBezTo>
                      <a:pt x="20" y="23"/>
                      <a:pt x="11" y="39"/>
                      <a:pt x="8" y="58"/>
                    </a:cubicBezTo>
                    <a:cubicBezTo>
                      <a:pt x="7" y="55"/>
                      <a:pt x="8" y="50"/>
                      <a:pt x="8" y="44"/>
                    </a:cubicBezTo>
                    <a:cubicBezTo>
                      <a:pt x="0" y="29"/>
                      <a:pt x="12" y="14"/>
                      <a:pt x="43" y="0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5" name="Group 191"/>
            <p:cNvGrpSpPr/>
            <p:nvPr/>
          </p:nvGrpSpPr>
          <p:grpSpPr>
            <a:xfrm>
              <a:off x="9903" y="4614"/>
              <a:ext cx="3015" cy="3695"/>
              <a:chOff x="3752850" y="1544638"/>
              <a:chExt cx="1431926" cy="2179638"/>
            </a:xfrm>
          </p:grpSpPr>
          <p:sp>
            <p:nvSpPr>
              <p:cNvPr id="1124" name="Freeform 100"/>
              <p:cNvSpPr/>
              <p:nvPr/>
            </p:nvSpPr>
            <p:spPr bwMode="auto">
              <a:xfrm>
                <a:off x="4129088" y="2344738"/>
                <a:ext cx="533400" cy="1379538"/>
              </a:xfrm>
              <a:custGeom>
                <a:avLst/>
                <a:gdLst/>
                <a:ahLst/>
                <a:cxnLst>
                  <a:cxn ang="0">
                    <a:pos x="105" y="333"/>
                  </a:cxn>
                  <a:cxn ang="0">
                    <a:pos x="85" y="333"/>
                  </a:cxn>
                  <a:cxn ang="0">
                    <a:pos x="0" y="0"/>
                  </a:cxn>
                  <a:cxn ang="0">
                    <a:pos x="105" y="333"/>
                  </a:cxn>
                </a:cxnLst>
                <a:rect l="0" t="0" r="r" b="b"/>
                <a:pathLst>
                  <a:path w="129" h="333">
                    <a:moveTo>
                      <a:pt x="105" y="333"/>
                    </a:moveTo>
                    <a:cubicBezTo>
                      <a:pt x="85" y="333"/>
                      <a:pt x="85" y="333"/>
                      <a:pt x="85" y="333"/>
                    </a:cubicBezTo>
                    <a:cubicBezTo>
                      <a:pt x="110" y="251"/>
                      <a:pt x="82" y="140"/>
                      <a:pt x="0" y="0"/>
                    </a:cubicBezTo>
                    <a:cubicBezTo>
                      <a:pt x="94" y="139"/>
                      <a:pt x="129" y="251"/>
                      <a:pt x="105" y="333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37" name="Freeform 113"/>
              <p:cNvSpPr/>
              <p:nvPr/>
            </p:nvSpPr>
            <p:spPr bwMode="auto">
              <a:xfrm>
                <a:off x="3752850" y="2925763"/>
                <a:ext cx="773113" cy="550863"/>
              </a:xfrm>
              <a:custGeom>
                <a:avLst/>
                <a:gdLst/>
                <a:ahLst/>
                <a:cxnLst>
                  <a:cxn ang="0">
                    <a:pos x="187" y="115"/>
                  </a:cxn>
                  <a:cxn ang="0">
                    <a:pos x="33" y="27"/>
                  </a:cxn>
                  <a:cxn ang="0">
                    <a:pos x="140" y="112"/>
                  </a:cxn>
                  <a:cxn ang="0">
                    <a:pos x="0" y="11"/>
                  </a:cxn>
                  <a:cxn ang="0">
                    <a:pos x="164" y="76"/>
                  </a:cxn>
                  <a:cxn ang="0">
                    <a:pos x="187" y="115"/>
                  </a:cxn>
                </a:cxnLst>
                <a:rect l="0" t="0" r="r" b="b"/>
                <a:pathLst>
                  <a:path w="187" h="133">
                    <a:moveTo>
                      <a:pt x="187" y="115"/>
                    </a:moveTo>
                    <a:cubicBezTo>
                      <a:pt x="151" y="67"/>
                      <a:pt x="100" y="37"/>
                      <a:pt x="33" y="27"/>
                    </a:cubicBezTo>
                    <a:cubicBezTo>
                      <a:pt x="137" y="63"/>
                      <a:pt x="172" y="92"/>
                      <a:pt x="140" y="112"/>
                    </a:cubicBezTo>
                    <a:cubicBezTo>
                      <a:pt x="108" y="133"/>
                      <a:pt x="62" y="99"/>
                      <a:pt x="0" y="11"/>
                    </a:cubicBezTo>
                    <a:cubicBezTo>
                      <a:pt x="108" y="0"/>
                      <a:pt x="162" y="22"/>
                      <a:pt x="164" y="76"/>
                    </a:cubicBezTo>
                    <a:cubicBezTo>
                      <a:pt x="177" y="91"/>
                      <a:pt x="184" y="104"/>
                      <a:pt x="187" y="115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38" name="Freeform 114"/>
              <p:cNvSpPr/>
              <p:nvPr/>
            </p:nvSpPr>
            <p:spPr bwMode="auto">
              <a:xfrm>
                <a:off x="4551363" y="2833688"/>
                <a:ext cx="633413" cy="447675"/>
              </a:xfrm>
              <a:custGeom>
                <a:avLst/>
                <a:gdLst/>
                <a:ahLst/>
                <a:cxnLst>
                  <a:cxn ang="0">
                    <a:pos x="153" y="10"/>
                  </a:cxn>
                  <a:cxn ang="0">
                    <a:pos x="39" y="92"/>
                  </a:cxn>
                  <a:cxn ang="0">
                    <a:pos x="126" y="22"/>
                  </a:cxn>
                  <a:cxn ang="0">
                    <a:pos x="0" y="94"/>
                  </a:cxn>
                  <a:cxn ang="0">
                    <a:pos x="19" y="62"/>
                  </a:cxn>
                  <a:cxn ang="0">
                    <a:pos x="153" y="10"/>
                  </a:cxn>
                </a:cxnLst>
                <a:rect l="0" t="0" r="r" b="b"/>
                <a:pathLst>
                  <a:path w="153" h="108">
                    <a:moveTo>
                      <a:pt x="153" y="10"/>
                    </a:moveTo>
                    <a:cubicBezTo>
                      <a:pt x="103" y="81"/>
                      <a:pt x="65" y="108"/>
                      <a:pt x="39" y="92"/>
                    </a:cubicBezTo>
                    <a:cubicBezTo>
                      <a:pt x="13" y="75"/>
                      <a:pt x="42" y="52"/>
                      <a:pt x="126" y="22"/>
                    </a:cubicBezTo>
                    <a:cubicBezTo>
                      <a:pt x="72" y="31"/>
                      <a:pt x="30" y="55"/>
                      <a:pt x="0" y="94"/>
                    </a:cubicBezTo>
                    <a:cubicBezTo>
                      <a:pt x="3" y="85"/>
                      <a:pt x="9" y="74"/>
                      <a:pt x="19" y="62"/>
                    </a:cubicBezTo>
                    <a:cubicBezTo>
                      <a:pt x="21" y="18"/>
                      <a:pt x="65" y="0"/>
                      <a:pt x="153" y="10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39" name="Freeform 115"/>
              <p:cNvSpPr/>
              <p:nvPr/>
            </p:nvSpPr>
            <p:spPr bwMode="auto">
              <a:xfrm>
                <a:off x="3976688" y="1914525"/>
                <a:ext cx="600075" cy="790575"/>
              </a:xfrm>
              <a:custGeom>
                <a:avLst/>
                <a:gdLst/>
                <a:ahLst/>
                <a:cxnLst>
                  <a:cxn ang="0">
                    <a:pos x="131" y="191"/>
                  </a:cxn>
                  <a:cxn ang="0">
                    <a:pos x="145" y="160"/>
                  </a:cxn>
                  <a:cxn ang="0">
                    <a:pos x="0" y="0"/>
                  </a:cxn>
                  <a:cxn ang="0">
                    <a:pos x="131" y="191"/>
                  </a:cxn>
                </a:cxnLst>
                <a:rect l="0" t="0" r="r" b="b"/>
                <a:pathLst>
                  <a:path w="145" h="191">
                    <a:moveTo>
                      <a:pt x="131" y="191"/>
                    </a:moveTo>
                    <a:cubicBezTo>
                      <a:pt x="145" y="160"/>
                      <a:pt x="145" y="160"/>
                      <a:pt x="145" y="160"/>
                    </a:cubicBezTo>
                    <a:cubicBezTo>
                      <a:pt x="127" y="88"/>
                      <a:pt x="79" y="34"/>
                      <a:pt x="0" y="0"/>
                    </a:cubicBezTo>
                    <a:cubicBezTo>
                      <a:pt x="70" y="39"/>
                      <a:pt x="113" y="103"/>
                      <a:pt x="131" y="191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40" name="Freeform 116"/>
              <p:cNvSpPr/>
              <p:nvPr/>
            </p:nvSpPr>
            <p:spPr bwMode="auto">
              <a:xfrm>
                <a:off x="4431188" y="2187567"/>
                <a:ext cx="612775" cy="808038"/>
              </a:xfrm>
              <a:custGeom>
                <a:avLst/>
                <a:gdLst/>
                <a:ahLst/>
                <a:cxnLst>
                  <a:cxn ang="0">
                    <a:pos x="148" y="0"/>
                  </a:cxn>
                  <a:cxn ang="0">
                    <a:pos x="14" y="195"/>
                  </a:cxn>
                  <a:cxn ang="0">
                    <a:pos x="0" y="163"/>
                  </a:cxn>
                  <a:cxn ang="0">
                    <a:pos x="148" y="0"/>
                  </a:cxn>
                </a:cxnLst>
                <a:rect l="0" t="0" r="r" b="b"/>
                <a:pathLst>
                  <a:path w="148" h="195">
                    <a:moveTo>
                      <a:pt x="148" y="0"/>
                    </a:moveTo>
                    <a:cubicBezTo>
                      <a:pt x="77" y="40"/>
                      <a:pt x="32" y="105"/>
                      <a:pt x="14" y="195"/>
                    </a:cubicBezTo>
                    <a:cubicBezTo>
                      <a:pt x="0" y="163"/>
                      <a:pt x="0" y="163"/>
                      <a:pt x="0" y="163"/>
                    </a:cubicBezTo>
                    <a:cubicBezTo>
                      <a:pt x="18" y="89"/>
                      <a:pt x="68" y="35"/>
                      <a:pt x="148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41" name="Freeform 117"/>
              <p:cNvSpPr/>
              <p:nvPr/>
            </p:nvSpPr>
            <p:spPr bwMode="auto">
              <a:xfrm>
                <a:off x="3860800" y="2552700"/>
                <a:ext cx="492125" cy="301625"/>
              </a:xfrm>
              <a:custGeom>
                <a:avLst/>
                <a:gdLst/>
                <a:ahLst/>
                <a:cxnLst>
                  <a:cxn ang="0">
                    <a:pos x="100" y="33"/>
                  </a:cxn>
                  <a:cxn ang="0">
                    <a:pos x="119" y="51"/>
                  </a:cxn>
                  <a:cxn ang="0">
                    <a:pos x="21" y="26"/>
                  </a:cxn>
                  <a:cxn ang="0">
                    <a:pos x="92" y="57"/>
                  </a:cxn>
                  <a:cxn ang="0">
                    <a:pos x="0" y="22"/>
                  </a:cxn>
                  <a:cxn ang="0">
                    <a:pos x="100" y="33"/>
                  </a:cxn>
                </a:cxnLst>
                <a:rect l="0" t="0" r="r" b="b"/>
                <a:pathLst>
                  <a:path w="119" h="73">
                    <a:moveTo>
                      <a:pt x="100" y="33"/>
                    </a:moveTo>
                    <a:cubicBezTo>
                      <a:pt x="109" y="40"/>
                      <a:pt x="115" y="46"/>
                      <a:pt x="119" y="51"/>
                    </a:cubicBezTo>
                    <a:cubicBezTo>
                      <a:pt x="92" y="30"/>
                      <a:pt x="59" y="22"/>
                      <a:pt x="21" y="26"/>
                    </a:cubicBezTo>
                    <a:cubicBezTo>
                      <a:pt x="83" y="31"/>
                      <a:pt x="107" y="41"/>
                      <a:pt x="92" y="57"/>
                    </a:cubicBezTo>
                    <a:cubicBezTo>
                      <a:pt x="78" y="73"/>
                      <a:pt x="47" y="61"/>
                      <a:pt x="0" y="22"/>
                    </a:cubicBezTo>
                    <a:cubicBezTo>
                      <a:pt x="58" y="0"/>
                      <a:pt x="91" y="4"/>
                      <a:pt x="100" y="33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42" name="Freeform 118"/>
              <p:cNvSpPr/>
              <p:nvPr/>
            </p:nvSpPr>
            <p:spPr bwMode="auto">
              <a:xfrm>
                <a:off x="3852863" y="2112963"/>
                <a:ext cx="504825" cy="290513"/>
              </a:xfrm>
              <a:custGeom>
                <a:avLst/>
                <a:gdLst/>
                <a:ahLst/>
                <a:cxnLst>
                  <a:cxn ang="0">
                    <a:pos x="122" y="39"/>
                  </a:cxn>
                  <a:cxn ang="0">
                    <a:pos x="21" y="40"/>
                  </a:cxn>
                  <a:cxn ang="0">
                    <a:pos x="98" y="51"/>
                  </a:cxn>
                  <a:cxn ang="0">
                    <a:pos x="0" y="41"/>
                  </a:cxn>
                  <a:cxn ang="0">
                    <a:pos x="100" y="26"/>
                  </a:cxn>
                  <a:cxn ang="0">
                    <a:pos x="122" y="39"/>
                  </a:cxn>
                </a:cxnLst>
                <a:rect l="0" t="0" r="r" b="b"/>
                <a:pathLst>
                  <a:path w="122" h="70">
                    <a:moveTo>
                      <a:pt x="122" y="39"/>
                    </a:moveTo>
                    <a:cubicBezTo>
                      <a:pt x="91" y="26"/>
                      <a:pt x="57" y="26"/>
                      <a:pt x="21" y="40"/>
                    </a:cubicBezTo>
                    <a:cubicBezTo>
                      <a:pt x="83" y="28"/>
                      <a:pt x="108" y="32"/>
                      <a:pt x="98" y="51"/>
                    </a:cubicBezTo>
                    <a:cubicBezTo>
                      <a:pt x="89" y="70"/>
                      <a:pt x="56" y="67"/>
                      <a:pt x="0" y="41"/>
                    </a:cubicBezTo>
                    <a:cubicBezTo>
                      <a:pt x="50" y="5"/>
                      <a:pt x="83" y="0"/>
                      <a:pt x="100" y="26"/>
                    </a:cubicBezTo>
                    <a:cubicBezTo>
                      <a:pt x="110" y="30"/>
                      <a:pt x="117" y="34"/>
                      <a:pt x="122" y="39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43" name="Freeform 119"/>
              <p:cNvSpPr/>
              <p:nvPr/>
            </p:nvSpPr>
            <p:spPr bwMode="auto">
              <a:xfrm>
                <a:off x="4241800" y="1544638"/>
                <a:ext cx="446088" cy="614363"/>
              </a:xfrm>
              <a:custGeom>
                <a:avLst/>
                <a:gdLst/>
                <a:ahLst/>
                <a:cxnLst>
                  <a:cxn ang="0">
                    <a:pos x="19" y="148"/>
                  </a:cxn>
                  <a:cxn ang="0">
                    <a:pos x="20" y="111"/>
                  </a:cxn>
                  <a:cxn ang="0">
                    <a:pos x="108" y="0"/>
                  </a:cxn>
                  <a:cxn ang="0">
                    <a:pos x="51" y="127"/>
                  </a:cxn>
                  <a:cxn ang="0">
                    <a:pos x="91" y="25"/>
                  </a:cxn>
                  <a:cxn ang="0">
                    <a:pos x="19" y="148"/>
                  </a:cxn>
                </a:cxnLst>
                <a:rect l="0" t="0" r="r" b="b"/>
                <a:pathLst>
                  <a:path w="108" h="148">
                    <a:moveTo>
                      <a:pt x="19" y="148"/>
                    </a:moveTo>
                    <a:cubicBezTo>
                      <a:pt x="17" y="139"/>
                      <a:pt x="17" y="127"/>
                      <a:pt x="20" y="111"/>
                    </a:cubicBezTo>
                    <a:cubicBezTo>
                      <a:pt x="0" y="73"/>
                      <a:pt x="29" y="35"/>
                      <a:pt x="108" y="0"/>
                    </a:cubicBezTo>
                    <a:cubicBezTo>
                      <a:pt x="100" y="86"/>
                      <a:pt x="81" y="128"/>
                      <a:pt x="51" y="127"/>
                    </a:cubicBezTo>
                    <a:cubicBezTo>
                      <a:pt x="21" y="125"/>
                      <a:pt x="34" y="91"/>
                      <a:pt x="91" y="25"/>
                    </a:cubicBezTo>
                    <a:cubicBezTo>
                      <a:pt x="49" y="59"/>
                      <a:pt x="25" y="100"/>
                      <a:pt x="19" y="148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44" name="Freeform 120"/>
              <p:cNvSpPr/>
              <p:nvPr/>
            </p:nvSpPr>
            <p:spPr bwMode="auto">
              <a:xfrm>
                <a:off x="4613275" y="2439988"/>
                <a:ext cx="492125" cy="303213"/>
              </a:xfrm>
              <a:custGeom>
                <a:avLst/>
                <a:gdLst/>
                <a:ahLst/>
                <a:cxnLst>
                  <a:cxn ang="0">
                    <a:pos x="0" y="52"/>
                  </a:cxn>
                  <a:cxn ang="0">
                    <a:pos x="98" y="26"/>
                  </a:cxn>
                  <a:cxn ang="0">
                    <a:pos x="26" y="57"/>
                  </a:cxn>
                  <a:cxn ang="0">
                    <a:pos x="119" y="22"/>
                  </a:cxn>
                  <a:cxn ang="0">
                    <a:pos x="19" y="34"/>
                  </a:cxn>
                  <a:cxn ang="0">
                    <a:pos x="0" y="52"/>
                  </a:cxn>
                </a:cxnLst>
                <a:rect l="0" t="0" r="r" b="b"/>
                <a:pathLst>
                  <a:path w="119" h="73">
                    <a:moveTo>
                      <a:pt x="0" y="52"/>
                    </a:moveTo>
                    <a:cubicBezTo>
                      <a:pt x="27" y="31"/>
                      <a:pt x="60" y="22"/>
                      <a:pt x="98" y="26"/>
                    </a:cubicBezTo>
                    <a:cubicBezTo>
                      <a:pt x="36" y="31"/>
                      <a:pt x="12" y="41"/>
                      <a:pt x="26" y="57"/>
                    </a:cubicBezTo>
                    <a:cubicBezTo>
                      <a:pt x="41" y="73"/>
                      <a:pt x="72" y="61"/>
                      <a:pt x="119" y="22"/>
                    </a:cubicBezTo>
                    <a:cubicBezTo>
                      <a:pt x="61" y="0"/>
                      <a:pt x="28" y="4"/>
                      <a:pt x="19" y="34"/>
                    </a:cubicBezTo>
                    <a:cubicBezTo>
                      <a:pt x="10" y="40"/>
                      <a:pt x="4" y="46"/>
                      <a:pt x="0" y="52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45" name="Freeform 121"/>
              <p:cNvSpPr/>
              <p:nvPr/>
            </p:nvSpPr>
            <p:spPr bwMode="auto">
              <a:xfrm>
                <a:off x="4481513" y="2079625"/>
                <a:ext cx="293688" cy="285750"/>
              </a:xfrm>
              <a:custGeom>
                <a:avLst/>
                <a:gdLst/>
                <a:ahLst/>
                <a:cxnLst>
                  <a:cxn ang="0">
                    <a:pos x="58" y="11"/>
                  </a:cxn>
                  <a:cxn ang="0">
                    <a:pos x="0" y="69"/>
                  </a:cxn>
                  <a:cxn ang="0">
                    <a:pos x="5" y="48"/>
                  </a:cxn>
                  <a:cxn ang="0">
                    <a:pos x="71" y="0"/>
                  </a:cxn>
                  <a:cxn ang="0">
                    <a:pos x="20" y="62"/>
                  </a:cxn>
                  <a:cxn ang="0">
                    <a:pos x="58" y="11"/>
                  </a:cxn>
                </a:cxnLst>
                <a:rect l="0" t="0" r="r" b="b"/>
                <a:pathLst>
                  <a:path w="71" h="69">
                    <a:moveTo>
                      <a:pt x="58" y="11"/>
                    </a:moveTo>
                    <a:cubicBezTo>
                      <a:pt x="30" y="24"/>
                      <a:pt x="10" y="43"/>
                      <a:pt x="0" y="69"/>
                    </a:cubicBezTo>
                    <a:cubicBezTo>
                      <a:pt x="0" y="63"/>
                      <a:pt x="2" y="56"/>
                      <a:pt x="5" y="48"/>
                    </a:cubicBezTo>
                    <a:cubicBezTo>
                      <a:pt x="0" y="24"/>
                      <a:pt x="22" y="8"/>
                      <a:pt x="71" y="0"/>
                    </a:cubicBezTo>
                    <a:cubicBezTo>
                      <a:pt x="54" y="47"/>
                      <a:pt x="37" y="67"/>
                      <a:pt x="20" y="62"/>
                    </a:cubicBezTo>
                    <a:cubicBezTo>
                      <a:pt x="4" y="57"/>
                      <a:pt x="16" y="40"/>
                      <a:pt x="58" y="11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6" name="Group 234"/>
            <p:cNvGrpSpPr/>
            <p:nvPr/>
          </p:nvGrpSpPr>
          <p:grpSpPr>
            <a:xfrm>
              <a:off x="12528" y="3029"/>
              <a:ext cx="5790" cy="5410"/>
              <a:chOff x="5818187" y="438150"/>
              <a:chExt cx="2749550" cy="3190876"/>
            </a:xfrm>
          </p:grpSpPr>
          <p:grpSp>
            <p:nvGrpSpPr>
              <p:cNvPr id="7" name="Group 198"/>
              <p:cNvGrpSpPr/>
              <p:nvPr/>
            </p:nvGrpSpPr>
            <p:grpSpPr>
              <a:xfrm>
                <a:off x="6153150" y="604838"/>
                <a:ext cx="2290763" cy="3024188"/>
                <a:chOff x="6153150" y="604838"/>
                <a:chExt cx="2290763" cy="3024188"/>
              </a:xfrm>
              <a:solidFill>
                <a:srgbClr val="262626">
                  <a:lumMod val="75000"/>
                  <a:lumOff val="25000"/>
                </a:srgbClr>
              </a:solidFill>
            </p:grpSpPr>
            <p:sp>
              <p:nvSpPr>
                <p:cNvPr id="1146" name="Freeform 122"/>
                <p:cNvSpPr/>
                <p:nvPr/>
              </p:nvSpPr>
              <p:spPr bwMode="auto">
                <a:xfrm>
                  <a:off x="6153150" y="604838"/>
                  <a:ext cx="2290763" cy="3024188"/>
                </a:xfrm>
                <a:custGeom>
                  <a:avLst/>
                  <a:gdLst/>
                  <a:ahLst/>
                  <a:cxnLst>
                    <a:cxn ang="0">
                      <a:pos x="316" y="54"/>
                    </a:cxn>
                    <a:cxn ang="0">
                      <a:pos x="318" y="68"/>
                    </a:cxn>
                    <a:cxn ang="0">
                      <a:pos x="327" y="117"/>
                    </a:cxn>
                    <a:cxn ang="0">
                      <a:pos x="327" y="273"/>
                    </a:cxn>
                    <a:cxn ang="0">
                      <a:pos x="313" y="331"/>
                    </a:cxn>
                    <a:cxn ang="0">
                      <a:pos x="390" y="322"/>
                    </a:cxn>
                    <a:cxn ang="0">
                      <a:pos x="465" y="265"/>
                    </a:cxn>
                    <a:cxn ang="0">
                      <a:pos x="502" y="220"/>
                    </a:cxn>
                    <a:cxn ang="0">
                      <a:pos x="448" y="289"/>
                    </a:cxn>
                    <a:cxn ang="0">
                      <a:pos x="383" y="339"/>
                    </a:cxn>
                    <a:cxn ang="0">
                      <a:pos x="365" y="350"/>
                    </a:cxn>
                    <a:cxn ang="0">
                      <a:pos x="335" y="383"/>
                    </a:cxn>
                    <a:cxn ang="0">
                      <a:pos x="445" y="344"/>
                    </a:cxn>
                    <a:cxn ang="0">
                      <a:pos x="472" y="320"/>
                    </a:cxn>
                    <a:cxn ang="0">
                      <a:pos x="554" y="223"/>
                    </a:cxn>
                    <a:cxn ang="0">
                      <a:pos x="479" y="328"/>
                    </a:cxn>
                    <a:cxn ang="0">
                      <a:pos x="471" y="337"/>
                    </a:cxn>
                    <a:cxn ang="0">
                      <a:pos x="422" y="374"/>
                    </a:cxn>
                    <a:cxn ang="0">
                      <a:pos x="309" y="453"/>
                    </a:cxn>
                    <a:cxn ang="0">
                      <a:pos x="320" y="708"/>
                    </a:cxn>
                    <a:cxn ang="0">
                      <a:pos x="230" y="708"/>
                    </a:cxn>
                    <a:cxn ang="0">
                      <a:pos x="203" y="385"/>
                    </a:cxn>
                    <a:cxn ang="0">
                      <a:pos x="175" y="367"/>
                    </a:cxn>
                    <a:cxn ang="0">
                      <a:pos x="80" y="315"/>
                    </a:cxn>
                    <a:cxn ang="0">
                      <a:pos x="0" y="267"/>
                    </a:cxn>
                    <a:cxn ang="0">
                      <a:pos x="72" y="301"/>
                    </a:cxn>
                    <a:cxn ang="0">
                      <a:pos x="100" y="249"/>
                    </a:cxn>
                    <a:cxn ang="0">
                      <a:pos x="91" y="222"/>
                    </a:cxn>
                    <a:cxn ang="0">
                      <a:pos x="112" y="246"/>
                    </a:cxn>
                    <a:cxn ang="0">
                      <a:pos x="119" y="266"/>
                    </a:cxn>
                    <a:cxn ang="0">
                      <a:pos x="134" y="300"/>
                    </a:cxn>
                    <a:cxn ang="0">
                      <a:pos x="172" y="343"/>
                    </a:cxn>
                    <a:cxn ang="0">
                      <a:pos x="208" y="328"/>
                    </a:cxn>
                    <a:cxn ang="0">
                      <a:pos x="191" y="278"/>
                    </a:cxn>
                    <a:cxn ang="0">
                      <a:pos x="173" y="142"/>
                    </a:cxn>
                    <a:cxn ang="0">
                      <a:pos x="190" y="28"/>
                    </a:cxn>
                    <a:cxn ang="0">
                      <a:pos x="184" y="174"/>
                    </a:cxn>
                    <a:cxn ang="0">
                      <a:pos x="209" y="273"/>
                    </a:cxn>
                    <a:cxn ang="0">
                      <a:pos x="246" y="339"/>
                    </a:cxn>
                    <a:cxn ang="0">
                      <a:pos x="307" y="268"/>
                    </a:cxn>
                    <a:cxn ang="0">
                      <a:pos x="321" y="127"/>
                    </a:cxn>
                    <a:cxn ang="0">
                      <a:pos x="314" y="60"/>
                    </a:cxn>
                    <a:cxn ang="0">
                      <a:pos x="302" y="0"/>
                    </a:cxn>
                  </a:cxnLst>
                  <a:rect l="0" t="0" r="r" b="b"/>
                  <a:pathLst>
                    <a:path w="554" h="730">
                      <a:moveTo>
                        <a:pt x="302" y="0"/>
                      </a:moveTo>
                      <a:cubicBezTo>
                        <a:pt x="303" y="4"/>
                        <a:pt x="304" y="8"/>
                        <a:pt x="306" y="11"/>
                      </a:cubicBezTo>
                      <a:cubicBezTo>
                        <a:pt x="309" y="26"/>
                        <a:pt x="313" y="40"/>
                        <a:pt x="316" y="54"/>
                      </a:cubicBezTo>
                      <a:cubicBezTo>
                        <a:pt x="316" y="54"/>
                        <a:pt x="316" y="54"/>
                        <a:pt x="316" y="54"/>
                      </a:cubicBezTo>
                      <a:cubicBezTo>
                        <a:pt x="316" y="56"/>
                        <a:pt x="316" y="58"/>
                        <a:pt x="317" y="60"/>
                      </a:cubicBezTo>
                      <a:cubicBezTo>
                        <a:pt x="317" y="63"/>
                        <a:pt x="318" y="65"/>
                        <a:pt x="318" y="68"/>
                      </a:cubicBezTo>
                      <a:cubicBezTo>
                        <a:pt x="321" y="84"/>
                        <a:pt x="324" y="100"/>
                        <a:pt x="326" y="115"/>
                      </a:cubicBezTo>
                      <a:cubicBezTo>
                        <a:pt x="326" y="115"/>
                        <a:pt x="326" y="115"/>
                        <a:pt x="326" y="115"/>
                      </a:cubicBezTo>
                      <a:cubicBezTo>
                        <a:pt x="326" y="116"/>
                        <a:pt x="326" y="117"/>
                        <a:pt x="327" y="117"/>
                      </a:cubicBezTo>
                      <a:cubicBezTo>
                        <a:pt x="327" y="118"/>
                        <a:pt x="327" y="119"/>
                        <a:pt x="327" y="120"/>
                      </a:cubicBezTo>
                      <a:cubicBezTo>
                        <a:pt x="334" y="176"/>
                        <a:pt x="334" y="226"/>
                        <a:pt x="327" y="272"/>
                      </a:cubicBezTo>
                      <a:cubicBezTo>
                        <a:pt x="327" y="272"/>
                        <a:pt x="327" y="273"/>
                        <a:pt x="327" y="273"/>
                      </a:cubicBezTo>
                      <a:cubicBezTo>
                        <a:pt x="326" y="278"/>
                        <a:pt x="325" y="283"/>
                        <a:pt x="324" y="288"/>
                      </a:cubicBezTo>
                      <a:cubicBezTo>
                        <a:pt x="324" y="289"/>
                        <a:pt x="324" y="291"/>
                        <a:pt x="324" y="292"/>
                      </a:cubicBezTo>
                      <a:cubicBezTo>
                        <a:pt x="321" y="305"/>
                        <a:pt x="317" y="318"/>
                        <a:pt x="313" y="331"/>
                      </a:cubicBezTo>
                      <a:cubicBezTo>
                        <a:pt x="308" y="345"/>
                        <a:pt x="302" y="359"/>
                        <a:pt x="295" y="373"/>
                      </a:cubicBezTo>
                      <a:cubicBezTo>
                        <a:pt x="315" y="367"/>
                        <a:pt x="333" y="359"/>
                        <a:pt x="349" y="348"/>
                      </a:cubicBezTo>
                      <a:cubicBezTo>
                        <a:pt x="390" y="322"/>
                        <a:pt x="390" y="322"/>
                        <a:pt x="390" y="322"/>
                      </a:cubicBezTo>
                      <a:cubicBezTo>
                        <a:pt x="409" y="312"/>
                        <a:pt x="427" y="299"/>
                        <a:pt x="443" y="285"/>
                      </a:cubicBezTo>
                      <a:cubicBezTo>
                        <a:pt x="444" y="285"/>
                        <a:pt x="444" y="285"/>
                        <a:pt x="444" y="285"/>
                      </a:cubicBezTo>
                      <a:cubicBezTo>
                        <a:pt x="451" y="279"/>
                        <a:pt x="458" y="273"/>
                        <a:pt x="465" y="265"/>
                      </a:cubicBezTo>
                      <a:cubicBezTo>
                        <a:pt x="465" y="265"/>
                        <a:pt x="465" y="265"/>
                        <a:pt x="465" y="265"/>
                      </a:cubicBezTo>
                      <a:cubicBezTo>
                        <a:pt x="465" y="265"/>
                        <a:pt x="465" y="265"/>
                        <a:pt x="465" y="265"/>
                      </a:cubicBezTo>
                      <a:cubicBezTo>
                        <a:pt x="478" y="252"/>
                        <a:pt x="491" y="236"/>
                        <a:pt x="502" y="220"/>
                      </a:cubicBezTo>
                      <a:cubicBezTo>
                        <a:pt x="492" y="237"/>
                        <a:pt x="481" y="253"/>
                        <a:pt x="468" y="268"/>
                      </a:cubicBezTo>
                      <a:cubicBezTo>
                        <a:pt x="468" y="268"/>
                        <a:pt x="468" y="268"/>
                        <a:pt x="468" y="268"/>
                      </a:cubicBezTo>
                      <a:cubicBezTo>
                        <a:pt x="461" y="275"/>
                        <a:pt x="455" y="282"/>
                        <a:pt x="448" y="289"/>
                      </a:cubicBezTo>
                      <a:cubicBezTo>
                        <a:pt x="447" y="289"/>
                        <a:pt x="447" y="289"/>
                        <a:pt x="447" y="289"/>
                      </a:cubicBezTo>
                      <a:cubicBezTo>
                        <a:pt x="447" y="290"/>
                        <a:pt x="447" y="290"/>
                        <a:pt x="447" y="290"/>
                      </a:cubicBezTo>
                      <a:cubicBezTo>
                        <a:pt x="428" y="308"/>
                        <a:pt x="407" y="324"/>
                        <a:pt x="383" y="339"/>
                      </a:cubicBezTo>
                      <a:cubicBezTo>
                        <a:pt x="382" y="339"/>
                        <a:pt x="382" y="340"/>
                        <a:pt x="381" y="340"/>
                      </a:cubicBezTo>
                      <a:cubicBezTo>
                        <a:pt x="377" y="342"/>
                        <a:pt x="374" y="345"/>
                        <a:pt x="370" y="347"/>
                      </a:cubicBezTo>
                      <a:cubicBezTo>
                        <a:pt x="368" y="348"/>
                        <a:pt x="366" y="349"/>
                        <a:pt x="365" y="350"/>
                      </a:cubicBezTo>
                      <a:cubicBezTo>
                        <a:pt x="364" y="351"/>
                        <a:pt x="363" y="351"/>
                        <a:pt x="362" y="352"/>
                      </a:cubicBezTo>
                      <a:cubicBezTo>
                        <a:pt x="360" y="353"/>
                        <a:pt x="359" y="354"/>
                        <a:pt x="358" y="355"/>
                      </a:cubicBezTo>
                      <a:cubicBezTo>
                        <a:pt x="347" y="364"/>
                        <a:pt x="339" y="374"/>
                        <a:pt x="335" y="383"/>
                      </a:cubicBezTo>
                      <a:cubicBezTo>
                        <a:pt x="354" y="388"/>
                        <a:pt x="375" y="385"/>
                        <a:pt x="399" y="373"/>
                      </a:cubicBezTo>
                      <a:cubicBezTo>
                        <a:pt x="405" y="371"/>
                        <a:pt x="410" y="368"/>
                        <a:pt x="415" y="364"/>
                      </a:cubicBezTo>
                      <a:cubicBezTo>
                        <a:pt x="425" y="359"/>
                        <a:pt x="435" y="352"/>
                        <a:pt x="445" y="344"/>
                      </a:cubicBezTo>
                      <a:cubicBezTo>
                        <a:pt x="451" y="339"/>
                        <a:pt x="457" y="334"/>
                        <a:pt x="463" y="328"/>
                      </a:cubicBezTo>
                      <a:cubicBezTo>
                        <a:pt x="463" y="328"/>
                        <a:pt x="464" y="328"/>
                        <a:pt x="464" y="327"/>
                      </a:cubicBezTo>
                      <a:cubicBezTo>
                        <a:pt x="466" y="325"/>
                        <a:pt x="469" y="323"/>
                        <a:pt x="472" y="320"/>
                      </a:cubicBezTo>
                      <a:cubicBezTo>
                        <a:pt x="476" y="316"/>
                        <a:pt x="481" y="311"/>
                        <a:pt x="486" y="306"/>
                      </a:cubicBezTo>
                      <a:cubicBezTo>
                        <a:pt x="489" y="303"/>
                        <a:pt x="492" y="300"/>
                        <a:pt x="494" y="298"/>
                      </a:cubicBezTo>
                      <a:cubicBezTo>
                        <a:pt x="554" y="223"/>
                        <a:pt x="554" y="223"/>
                        <a:pt x="554" y="223"/>
                      </a:cubicBezTo>
                      <a:cubicBezTo>
                        <a:pt x="493" y="312"/>
                        <a:pt x="493" y="312"/>
                        <a:pt x="493" y="312"/>
                      </a:cubicBezTo>
                      <a:cubicBezTo>
                        <a:pt x="493" y="312"/>
                        <a:pt x="493" y="312"/>
                        <a:pt x="493" y="313"/>
                      </a:cubicBezTo>
                      <a:cubicBezTo>
                        <a:pt x="489" y="318"/>
                        <a:pt x="484" y="323"/>
                        <a:pt x="479" y="328"/>
                      </a:cubicBezTo>
                      <a:cubicBezTo>
                        <a:pt x="479" y="328"/>
                        <a:pt x="479" y="328"/>
                        <a:pt x="479" y="328"/>
                      </a:cubicBezTo>
                      <a:cubicBezTo>
                        <a:pt x="479" y="329"/>
                        <a:pt x="479" y="329"/>
                        <a:pt x="478" y="329"/>
                      </a:cubicBezTo>
                      <a:cubicBezTo>
                        <a:pt x="476" y="332"/>
                        <a:pt x="474" y="334"/>
                        <a:pt x="471" y="337"/>
                      </a:cubicBezTo>
                      <a:cubicBezTo>
                        <a:pt x="463" y="345"/>
                        <a:pt x="455" y="352"/>
                        <a:pt x="446" y="358"/>
                      </a:cubicBezTo>
                      <a:cubicBezTo>
                        <a:pt x="446" y="359"/>
                        <a:pt x="445" y="359"/>
                        <a:pt x="445" y="359"/>
                      </a:cubicBezTo>
                      <a:cubicBezTo>
                        <a:pt x="438" y="365"/>
                        <a:pt x="430" y="370"/>
                        <a:pt x="422" y="374"/>
                      </a:cubicBezTo>
                      <a:cubicBezTo>
                        <a:pt x="416" y="378"/>
                        <a:pt x="410" y="381"/>
                        <a:pt x="404" y="384"/>
                      </a:cubicBezTo>
                      <a:cubicBezTo>
                        <a:pt x="393" y="389"/>
                        <a:pt x="381" y="393"/>
                        <a:pt x="368" y="397"/>
                      </a:cubicBezTo>
                      <a:cubicBezTo>
                        <a:pt x="335" y="410"/>
                        <a:pt x="315" y="429"/>
                        <a:pt x="309" y="453"/>
                      </a:cubicBezTo>
                      <a:cubicBezTo>
                        <a:pt x="304" y="471"/>
                        <a:pt x="301" y="493"/>
                        <a:pt x="301" y="519"/>
                      </a:cubicBezTo>
                      <a:cubicBezTo>
                        <a:pt x="301" y="519"/>
                        <a:pt x="301" y="520"/>
                        <a:pt x="301" y="521"/>
                      </a:cubicBezTo>
                      <a:cubicBezTo>
                        <a:pt x="300" y="584"/>
                        <a:pt x="306" y="646"/>
                        <a:pt x="320" y="708"/>
                      </a:cubicBezTo>
                      <a:cubicBezTo>
                        <a:pt x="320" y="708"/>
                        <a:pt x="320" y="709"/>
                        <a:pt x="320" y="710"/>
                      </a:cubicBezTo>
                      <a:cubicBezTo>
                        <a:pt x="291" y="730"/>
                        <a:pt x="261" y="729"/>
                        <a:pt x="229" y="710"/>
                      </a:cubicBezTo>
                      <a:cubicBezTo>
                        <a:pt x="229" y="709"/>
                        <a:pt x="230" y="708"/>
                        <a:pt x="230" y="708"/>
                      </a:cubicBezTo>
                      <a:cubicBezTo>
                        <a:pt x="246" y="646"/>
                        <a:pt x="253" y="580"/>
                        <a:pt x="252" y="511"/>
                      </a:cubicBezTo>
                      <a:cubicBezTo>
                        <a:pt x="252" y="510"/>
                        <a:pt x="252" y="509"/>
                        <a:pt x="252" y="509"/>
                      </a:cubicBezTo>
                      <a:cubicBezTo>
                        <a:pt x="252" y="444"/>
                        <a:pt x="235" y="402"/>
                        <a:pt x="203" y="385"/>
                      </a:cubicBezTo>
                      <a:cubicBezTo>
                        <a:pt x="202" y="385"/>
                        <a:pt x="202" y="385"/>
                        <a:pt x="201" y="384"/>
                      </a:cubicBezTo>
                      <a:cubicBezTo>
                        <a:pt x="176" y="367"/>
                        <a:pt x="176" y="367"/>
                        <a:pt x="176" y="367"/>
                      </a:cubicBezTo>
                      <a:cubicBezTo>
                        <a:pt x="176" y="367"/>
                        <a:pt x="175" y="367"/>
                        <a:pt x="175" y="367"/>
                      </a:cubicBezTo>
                      <a:cubicBezTo>
                        <a:pt x="171" y="363"/>
                        <a:pt x="167" y="358"/>
                        <a:pt x="162" y="354"/>
                      </a:cubicBezTo>
                      <a:cubicBezTo>
                        <a:pt x="147" y="341"/>
                        <a:pt x="130" y="331"/>
                        <a:pt x="111" y="325"/>
                      </a:cubicBezTo>
                      <a:cubicBezTo>
                        <a:pt x="100" y="322"/>
                        <a:pt x="90" y="318"/>
                        <a:pt x="80" y="315"/>
                      </a:cubicBezTo>
                      <a:cubicBezTo>
                        <a:pt x="76" y="313"/>
                        <a:pt x="72" y="311"/>
                        <a:pt x="68" y="310"/>
                      </a:cubicBezTo>
                      <a:cubicBezTo>
                        <a:pt x="65" y="309"/>
                        <a:pt x="63" y="308"/>
                        <a:pt x="61" y="307"/>
                      </a:cubicBezTo>
                      <a:cubicBezTo>
                        <a:pt x="37" y="296"/>
                        <a:pt x="17" y="283"/>
                        <a:pt x="0" y="267"/>
                      </a:cubicBezTo>
                      <a:cubicBezTo>
                        <a:pt x="25" y="281"/>
                        <a:pt x="47" y="292"/>
                        <a:pt x="65" y="298"/>
                      </a:cubicBezTo>
                      <a:cubicBezTo>
                        <a:pt x="67" y="299"/>
                        <a:pt x="69" y="300"/>
                        <a:pt x="71" y="300"/>
                      </a:cubicBezTo>
                      <a:cubicBezTo>
                        <a:pt x="72" y="300"/>
                        <a:pt x="72" y="301"/>
                        <a:pt x="72" y="301"/>
                      </a:cubicBezTo>
                      <a:cubicBezTo>
                        <a:pt x="94" y="308"/>
                        <a:pt x="111" y="309"/>
                        <a:pt x="122" y="304"/>
                      </a:cubicBezTo>
                      <a:cubicBezTo>
                        <a:pt x="111" y="290"/>
                        <a:pt x="105" y="276"/>
                        <a:pt x="103" y="261"/>
                      </a:cubicBezTo>
                      <a:cubicBezTo>
                        <a:pt x="102" y="257"/>
                        <a:pt x="101" y="253"/>
                        <a:pt x="100" y="249"/>
                      </a:cubicBezTo>
                      <a:cubicBezTo>
                        <a:pt x="99" y="244"/>
                        <a:pt x="97" y="240"/>
                        <a:pt x="96" y="235"/>
                      </a:cubicBezTo>
                      <a:cubicBezTo>
                        <a:pt x="94" y="231"/>
                        <a:pt x="93" y="227"/>
                        <a:pt x="91" y="222"/>
                      </a:cubicBezTo>
                      <a:cubicBezTo>
                        <a:pt x="91" y="222"/>
                        <a:pt x="91" y="222"/>
                        <a:pt x="91" y="222"/>
                      </a:cubicBezTo>
                      <a:cubicBezTo>
                        <a:pt x="86" y="211"/>
                        <a:pt x="81" y="200"/>
                        <a:pt x="74" y="189"/>
                      </a:cubicBezTo>
                      <a:cubicBezTo>
                        <a:pt x="86" y="203"/>
                        <a:pt x="97" y="217"/>
                        <a:pt x="104" y="231"/>
                      </a:cubicBezTo>
                      <a:cubicBezTo>
                        <a:pt x="107" y="236"/>
                        <a:pt x="110" y="241"/>
                        <a:pt x="112" y="246"/>
                      </a:cubicBezTo>
                      <a:cubicBezTo>
                        <a:pt x="112" y="246"/>
                        <a:pt x="112" y="246"/>
                        <a:pt x="112" y="246"/>
                      </a:cubicBezTo>
                      <a:cubicBezTo>
                        <a:pt x="114" y="252"/>
                        <a:pt x="117" y="258"/>
                        <a:pt x="118" y="264"/>
                      </a:cubicBezTo>
                      <a:cubicBezTo>
                        <a:pt x="119" y="266"/>
                        <a:pt x="119" y="266"/>
                        <a:pt x="119" y="266"/>
                      </a:cubicBezTo>
                      <a:cubicBezTo>
                        <a:pt x="119" y="267"/>
                        <a:pt x="120" y="269"/>
                        <a:pt x="120" y="271"/>
                      </a:cubicBezTo>
                      <a:cubicBezTo>
                        <a:pt x="121" y="272"/>
                        <a:pt x="121" y="272"/>
                        <a:pt x="121" y="272"/>
                      </a:cubicBezTo>
                      <a:cubicBezTo>
                        <a:pt x="124" y="283"/>
                        <a:pt x="129" y="292"/>
                        <a:pt x="134" y="300"/>
                      </a:cubicBezTo>
                      <a:cubicBezTo>
                        <a:pt x="139" y="308"/>
                        <a:pt x="144" y="315"/>
                        <a:pt x="150" y="322"/>
                      </a:cubicBezTo>
                      <a:cubicBezTo>
                        <a:pt x="153" y="325"/>
                        <a:pt x="156" y="328"/>
                        <a:pt x="160" y="332"/>
                      </a:cubicBezTo>
                      <a:cubicBezTo>
                        <a:pt x="164" y="336"/>
                        <a:pt x="168" y="339"/>
                        <a:pt x="172" y="343"/>
                      </a:cubicBezTo>
                      <a:cubicBezTo>
                        <a:pt x="184" y="353"/>
                        <a:pt x="197" y="362"/>
                        <a:pt x="212" y="371"/>
                      </a:cubicBezTo>
                      <a:cubicBezTo>
                        <a:pt x="219" y="375"/>
                        <a:pt x="226" y="379"/>
                        <a:pt x="234" y="383"/>
                      </a:cubicBezTo>
                      <a:cubicBezTo>
                        <a:pt x="224" y="364"/>
                        <a:pt x="215" y="346"/>
                        <a:pt x="208" y="328"/>
                      </a:cubicBezTo>
                      <a:cubicBezTo>
                        <a:pt x="205" y="321"/>
                        <a:pt x="203" y="315"/>
                        <a:pt x="200" y="308"/>
                      </a:cubicBezTo>
                      <a:cubicBezTo>
                        <a:pt x="197" y="298"/>
                        <a:pt x="194" y="288"/>
                        <a:pt x="191" y="279"/>
                      </a:cubicBezTo>
                      <a:cubicBezTo>
                        <a:pt x="191" y="278"/>
                        <a:pt x="191" y="278"/>
                        <a:pt x="191" y="278"/>
                      </a:cubicBezTo>
                      <a:cubicBezTo>
                        <a:pt x="187" y="264"/>
                        <a:pt x="183" y="250"/>
                        <a:pt x="181" y="236"/>
                      </a:cubicBezTo>
                      <a:cubicBezTo>
                        <a:pt x="179" y="228"/>
                        <a:pt x="178" y="221"/>
                        <a:pt x="177" y="214"/>
                      </a:cubicBezTo>
                      <a:cubicBezTo>
                        <a:pt x="174" y="190"/>
                        <a:pt x="172" y="166"/>
                        <a:pt x="173" y="142"/>
                      </a:cubicBezTo>
                      <a:cubicBezTo>
                        <a:pt x="173" y="135"/>
                        <a:pt x="173" y="127"/>
                        <a:pt x="174" y="119"/>
                      </a:cubicBezTo>
                      <a:cubicBezTo>
                        <a:pt x="174" y="117"/>
                        <a:pt x="174" y="115"/>
                        <a:pt x="174" y="113"/>
                      </a:cubicBezTo>
                      <a:cubicBezTo>
                        <a:pt x="177" y="84"/>
                        <a:pt x="182" y="56"/>
                        <a:pt x="190" y="28"/>
                      </a:cubicBezTo>
                      <a:cubicBezTo>
                        <a:pt x="185" y="60"/>
                        <a:pt x="181" y="90"/>
                        <a:pt x="181" y="120"/>
                      </a:cubicBezTo>
                      <a:cubicBezTo>
                        <a:pt x="181" y="127"/>
                        <a:pt x="181" y="135"/>
                        <a:pt x="182" y="142"/>
                      </a:cubicBezTo>
                      <a:cubicBezTo>
                        <a:pt x="182" y="153"/>
                        <a:pt x="183" y="163"/>
                        <a:pt x="184" y="174"/>
                      </a:cubicBezTo>
                      <a:cubicBezTo>
                        <a:pt x="185" y="180"/>
                        <a:pt x="185" y="185"/>
                        <a:pt x="186" y="191"/>
                      </a:cubicBezTo>
                      <a:cubicBezTo>
                        <a:pt x="186" y="191"/>
                        <a:pt x="186" y="191"/>
                        <a:pt x="186" y="192"/>
                      </a:cubicBezTo>
                      <a:cubicBezTo>
                        <a:pt x="191" y="220"/>
                        <a:pt x="199" y="247"/>
                        <a:pt x="209" y="273"/>
                      </a:cubicBezTo>
                      <a:cubicBezTo>
                        <a:pt x="212" y="278"/>
                        <a:pt x="214" y="284"/>
                        <a:pt x="217" y="289"/>
                      </a:cubicBezTo>
                      <a:cubicBezTo>
                        <a:pt x="223" y="303"/>
                        <a:pt x="231" y="316"/>
                        <a:pt x="239" y="329"/>
                      </a:cubicBezTo>
                      <a:cubicBezTo>
                        <a:pt x="241" y="333"/>
                        <a:pt x="243" y="336"/>
                        <a:pt x="246" y="339"/>
                      </a:cubicBezTo>
                      <a:cubicBezTo>
                        <a:pt x="253" y="350"/>
                        <a:pt x="261" y="360"/>
                        <a:pt x="269" y="370"/>
                      </a:cubicBezTo>
                      <a:cubicBezTo>
                        <a:pt x="283" y="343"/>
                        <a:pt x="294" y="316"/>
                        <a:pt x="302" y="288"/>
                      </a:cubicBezTo>
                      <a:cubicBezTo>
                        <a:pt x="304" y="282"/>
                        <a:pt x="306" y="275"/>
                        <a:pt x="307" y="268"/>
                      </a:cubicBezTo>
                      <a:cubicBezTo>
                        <a:pt x="315" y="239"/>
                        <a:pt x="319" y="209"/>
                        <a:pt x="321" y="178"/>
                      </a:cubicBezTo>
                      <a:cubicBezTo>
                        <a:pt x="322" y="161"/>
                        <a:pt x="322" y="144"/>
                        <a:pt x="321" y="127"/>
                      </a:cubicBezTo>
                      <a:cubicBezTo>
                        <a:pt x="321" y="127"/>
                        <a:pt x="321" y="127"/>
                        <a:pt x="321" y="127"/>
                      </a:cubicBezTo>
                      <a:cubicBezTo>
                        <a:pt x="321" y="125"/>
                        <a:pt x="321" y="123"/>
                        <a:pt x="321" y="121"/>
                      </a:cubicBezTo>
                      <a:cubicBezTo>
                        <a:pt x="321" y="119"/>
                        <a:pt x="321" y="117"/>
                        <a:pt x="320" y="116"/>
                      </a:cubicBezTo>
                      <a:cubicBezTo>
                        <a:pt x="319" y="97"/>
                        <a:pt x="317" y="79"/>
                        <a:pt x="314" y="60"/>
                      </a:cubicBezTo>
                      <a:cubicBezTo>
                        <a:pt x="314" y="58"/>
                        <a:pt x="314" y="56"/>
                        <a:pt x="314" y="54"/>
                      </a:cubicBezTo>
                      <a:cubicBezTo>
                        <a:pt x="311" y="40"/>
                        <a:pt x="308" y="26"/>
                        <a:pt x="305" y="11"/>
                      </a:cubicBezTo>
                      <a:cubicBezTo>
                        <a:pt x="304" y="8"/>
                        <a:pt x="303" y="4"/>
                        <a:pt x="302" y="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1147" name="Freeform 123"/>
                <p:cNvSpPr/>
                <p:nvPr/>
              </p:nvSpPr>
              <p:spPr bwMode="auto">
                <a:xfrm>
                  <a:off x="7897812" y="2092326"/>
                  <a:ext cx="276225" cy="61913"/>
                </a:xfrm>
                <a:custGeom>
                  <a:avLst/>
                  <a:gdLst/>
                  <a:ahLst/>
                  <a:cxnLst>
                    <a:cxn ang="0">
                      <a:pos x="24" y="0"/>
                    </a:cxn>
                    <a:cxn ang="0">
                      <a:pos x="67" y="3"/>
                    </a:cxn>
                    <a:cxn ang="0">
                      <a:pos x="0" y="15"/>
                    </a:cxn>
                    <a:cxn ang="0">
                      <a:pos x="23" y="0"/>
                    </a:cxn>
                    <a:cxn ang="0">
                      <a:pos x="24" y="0"/>
                    </a:cxn>
                  </a:cxnLst>
                  <a:rect l="0" t="0" r="r" b="b"/>
                  <a:pathLst>
                    <a:path w="67" h="15">
                      <a:moveTo>
                        <a:pt x="24" y="0"/>
                      </a:moveTo>
                      <a:cubicBezTo>
                        <a:pt x="35" y="5"/>
                        <a:pt x="49" y="6"/>
                        <a:pt x="67" y="3"/>
                      </a:cubicBezTo>
                      <a:cubicBezTo>
                        <a:pt x="44" y="10"/>
                        <a:pt x="22" y="15"/>
                        <a:pt x="0" y="15"/>
                      </a:cubicBezTo>
                      <a:cubicBezTo>
                        <a:pt x="8" y="11"/>
                        <a:pt x="16" y="6"/>
                        <a:pt x="23" y="0"/>
                      </a:cubicBezTo>
                      <a:cubicBezTo>
                        <a:pt x="23" y="0"/>
                        <a:pt x="23" y="0"/>
                        <a:pt x="24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1148" name="Freeform 124"/>
                <p:cNvSpPr/>
                <p:nvPr/>
              </p:nvSpPr>
              <p:spPr bwMode="auto">
                <a:xfrm>
                  <a:off x="8116887" y="1785938"/>
                  <a:ext cx="280988" cy="198438"/>
                </a:xfrm>
                <a:custGeom>
                  <a:avLst/>
                  <a:gdLst/>
                  <a:ahLst/>
                  <a:cxnLst>
                    <a:cxn ang="0">
                      <a:pos x="18" y="28"/>
                    </a:cxn>
                    <a:cxn ang="0">
                      <a:pos x="18" y="28"/>
                    </a:cxn>
                    <a:cxn ang="0">
                      <a:pos x="68" y="0"/>
                    </a:cxn>
                    <a:cxn ang="0">
                      <a:pos x="0" y="48"/>
                    </a:cxn>
                    <a:cxn ang="0">
                      <a:pos x="3" y="44"/>
                    </a:cxn>
                    <a:cxn ang="0">
                      <a:pos x="4" y="43"/>
                    </a:cxn>
                    <a:cxn ang="0">
                      <a:pos x="4" y="43"/>
                    </a:cxn>
                    <a:cxn ang="0">
                      <a:pos x="18" y="28"/>
                    </a:cxn>
                  </a:cxnLst>
                  <a:rect l="0" t="0" r="r" b="b"/>
                  <a:pathLst>
                    <a:path w="68" h="48">
                      <a:moveTo>
                        <a:pt x="18" y="28"/>
                      </a:moveTo>
                      <a:cubicBezTo>
                        <a:pt x="18" y="28"/>
                        <a:pt x="18" y="28"/>
                        <a:pt x="18" y="28"/>
                      </a:cubicBezTo>
                      <a:cubicBezTo>
                        <a:pt x="28" y="32"/>
                        <a:pt x="45" y="22"/>
                        <a:pt x="68" y="0"/>
                      </a:cubicBezTo>
                      <a:cubicBezTo>
                        <a:pt x="54" y="27"/>
                        <a:pt x="31" y="43"/>
                        <a:pt x="0" y="48"/>
                      </a:cubicBezTo>
                      <a:cubicBezTo>
                        <a:pt x="3" y="44"/>
                        <a:pt x="3" y="44"/>
                        <a:pt x="3" y="44"/>
                      </a:cubicBezTo>
                      <a:cubicBezTo>
                        <a:pt x="4" y="44"/>
                        <a:pt x="4" y="44"/>
                        <a:pt x="4" y="43"/>
                      </a:cubicBezTo>
                      <a:cubicBezTo>
                        <a:pt x="4" y="43"/>
                        <a:pt x="4" y="43"/>
                        <a:pt x="4" y="43"/>
                      </a:cubicBezTo>
                      <a:cubicBezTo>
                        <a:pt x="9" y="38"/>
                        <a:pt x="14" y="33"/>
                        <a:pt x="18" y="28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1149" name="Freeform 125"/>
                <p:cNvSpPr/>
                <p:nvPr/>
              </p:nvSpPr>
              <p:spPr bwMode="auto">
                <a:xfrm>
                  <a:off x="7993062" y="1863726"/>
                  <a:ext cx="82550" cy="166688"/>
                </a:xfrm>
                <a:custGeom>
                  <a:avLst/>
                  <a:gdLst/>
                  <a:ahLst/>
                  <a:cxnLst>
                    <a:cxn ang="0">
                      <a:pos x="18" y="24"/>
                    </a:cxn>
                    <a:cxn ang="0">
                      <a:pos x="0" y="40"/>
                    </a:cxn>
                    <a:cxn ang="0">
                      <a:pos x="20" y="0"/>
                    </a:cxn>
                    <a:cxn ang="0">
                      <a:pos x="19" y="23"/>
                    </a:cxn>
                    <a:cxn ang="0">
                      <a:pos x="18" y="24"/>
                    </a:cxn>
                  </a:cxnLst>
                  <a:rect l="0" t="0" r="r" b="b"/>
                  <a:pathLst>
                    <a:path w="20" h="40">
                      <a:moveTo>
                        <a:pt x="18" y="24"/>
                      </a:moveTo>
                      <a:cubicBezTo>
                        <a:pt x="12" y="30"/>
                        <a:pt x="6" y="35"/>
                        <a:pt x="0" y="40"/>
                      </a:cubicBezTo>
                      <a:cubicBezTo>
                        <a:pt x="10" y="27"/>
                        <a:pt x="16" y="14"/>
                        <a:pt x="20" y="0"/>
                      </a:cubicBezTo>
                      <a:cubicBezTo>
                        <a:pt x="19" y="23"/>
                        <a:pt x="19" y="23"/>
                        <a:pt x="19" y="23"/>
                      </a:cubicBezTo>
                      <a:cubicBezTo>
                        <a:pt x="19" y="24"/>
                        <a:pt x="18" y="24"/>
                        <a:pt x="18" y="2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1150" name="Freeform 126"/>
                <p:cNvSpPr/>
                <p:nvPr/>
              </p:nvSpPr>
              <p:spPr bwMode="auto">
                <a:xfrm>
                  <a:off x="8269287" y="1536701"/>
                  <a:ext cx="53975" cy="207963"/>
                </a:xfrm>
                <a:custGeom>
                  <a:avLst/>
                  <a:gdLst/>
                  <a:ahLst/>
                  <a:cxnLst>
                    <a:cxn ang="0">
                      <a:pos x="0" y="131"/>
                    </a:cxn>
                    <a:cxn ang="0">
                      <a:pos x="34" y="0"/>
                    </a:cxn>
                    <a:cxn ang="0">
                      <a:pos x="34" y="92"/>
                    </a:cxn>
                    <a:cxn ang="0">
                      <a:pos x="0" y="131"/>
                    </a:cxn>
                  </a:cxnLst>
                  <a:rect l="0" t="0" r="r" b="b"/>
                  <a:pathLst>
                    <a:path w="34" h="131">
                      <a:moveTo>
                        <a:pt x="0" y="131"/>
                      </a:moveTo>
                      <a:lnTo>
                        <a:pt x="34" y="0"/>
                      </a:lnTo>
                      <a:lnTo>
                        <a:pt x="34" y="92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1151" name="Freeform 127"/>
                <p:cNvSpPr/>
                <p:nvPr/>
              </p:nvSpPr>
              <p:spPr bwMode="auto">
                <a:xfrm>
                  <a:off x="7988300" y="1516063"/>
                  <a:ext cx="144463" cy="269875"/>
                </a:xfrm>
                <a:custGeom>
                  <a:avLst/>
                  <a:gdLst/>
                  <a:ahLst/>
                  <a:cxnLst>
                    <a:cxn ang="0">
                      <a:pos x="21" y="45"/>
                    </a:cxn>
                    <a:cxn ang="0">
                      <a:pos x="0" y="65"/>
                    </a:cxn>
                    <a:cxn ang="0">
                      <a:pos x="35" y="0"/>
                    </a:cxn>
                    <a:cxn ang="0">
                      <a:pos x="21" y="45"/>
                    </a:cxn>
                  </a:cxnLst>
                  <a:rect l="0" t="0" r="r" b="b"/>
                  <a:pathLst>
                    <a:path w="35" h="65">
                      <a:moveTo>
                        <a:pt x="21" y="45"/>
                      </a:moveTo>
                      <a:cubicBezTo>
                        <a:pt x="14" y="53"/>
                        <a:pt x="7" y="59"/>
                        <a:pt x="0" y="65"/>
                      </a:cubicBez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21" y="45"/>
                        <a:pt x="21" y="45"/>
                        <a:pt x="21" y="4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1152" name="Freeform 128"/>
                <p:cNvSpPr/>
                <p:nvPr/>
              </p:nvSpPr>
              <p:spPr bwMode="auto">
                <a:xfrm>
                  <a:off x="7596187" y="1595438"/>
                  <a:ext cx="363538" cy="450850"/>
                </a:xfrm>
                <a:custGeom>
                  <a:avLst/>
                  <a:gdLst/>
                  <a:ahLst/>
                  <a:cxnLst>
                    <a:cxn ang="0">
                      <a:pos x="0" y="109"/>
                    </a:cxn>
                    <a:cxn ang="0">
                      <a:pos x="2" y="107"/>
                    </a:cxn>
                    <a:cxn ang="0">
                      <a:pos x="35" y="77"/>
                    </a:cxn>
                    <a:cxn ang="0">
                      <a:pos x="48" y="61"/>
                    </a:cxn>
                    <a:cxn ang="0">
                      <a:pos x="49" y="59"/>
                    </a:cxn>
                    <a:cxn ang="0">
                      <a:pos x="50" y="57"/>
                    </a:cxn>
                    <a:cxn ang="0">
                      <a:pos x="51" y="56"/>
                    </a:cxn>
                    <a:cxn ang="0">
                      <a:pos x="51" y="56"/>
                    </a:cxn>
                    <a:cxn ang="0">
                      <a:pos x="62" y="38"/>
                    </a:cxn>
                    <a:cxn ang="0">
                      <a:pos x="62" y="38"/>
                    </a:cxn>
                    <a:cxn ang="0">
                      <a:pos x="62" y="38"/>
                    </a:cxn>
                    <a:cxn ang="0">
                      <a:pos x="88" y="0"/>
                    </a:cxn>
                    <a:cxn ang="0">
                      <a:pos x="69" y="41"/>
                    </a:cxn>
                    <a:cxn ang="0">
                      <a:pos x="69" y="42"/>
                    </a:cxn>
                    <a:cxn ang="0">
                      <a:pos x="69" y="42"/>
                    </a:cxn>
                    <a:cxn ang="0">
                      <a:pos x="58" y="60"/>
                    </a:cxn>
                    <a:cxn ang="0">
                      <a:pos x="41" y="83"/>
                    </a:cxn>
                    <a:cxn ang="0">
                      <a:pos x="0" y="109"/>
                    </a:cxn>
                  </a:cxnLst>
                  <a:rect l="0" t="0" r="r" b="b"/>
                  <a:pathLst>
                    <a:path w="88" h="109">
                      <a:moveTo>
                        <a:pt x="0" y="109"/>
                      </a:moveTo>
                      <a:cubicBezTo>
                        <a:pt x="1" y="108"/>
                        <a:pt x="1" y="108"/>
                        <a:pt x="2" y="107"/>
                      </a:cubicBezTo>
                      <a:cubicBezTo>
                        <a:pt x="14" y="99"/>
                        <a:pt x="25" y="89"/>
                        <a:pt x="35" y="77"/>
                      </a:cubicBezTo>
                      <a:cubicBezTo>
                        <a:pt x="39" y="72"/>
                        <a:pt x="43" y="66"/>
                        <a:pt x="48" y="61"/>
                      </a:cubicBezTo>
                      <a:cubicBezTo>
                        <a:pt x="48" y="60"/>
                        <a:pt x="48" y="60"/>
                        <a:pt x="49" y="59"/>
                      </a:cubicBezTo>
                      <a:cubicBezTo>
                        <a:pt x="50" y="57"/>
                        <a:pt x="50" y="57"/>
                        <a:pt x="50" y="57"/>
                      </a:cubicBezTo>
                      <a:cubicBezTo>
                        <a:pt x="50" y="57"/>
                        <a:pt x="50" y="57"/>
                        <a:pt x="51" y="56"/>
                      </a:cubicBezTo>
                      <a:cubicBezTo>
                        <a:pt x="51" y="56"/>
                        <a:pt x="51" y="56"/>
                        <a:pt x="51" y="56"/>
                      </a:cubicBezTo>
                      <a:cubicBezTo>
                        <a:pt x="55" y="50"/>
                        <a:pt x="58" y="44"/>
                        <a:pt x="62" y="38"/>
                      </a:cubicBezTo>
                      <a:cubicBezTo>
                        <a:pt x="62" y="38"/>
                        <a:pt x="62" y="38"/>
                        <a:pt x="62" y="38"/>
                      </a:cubicBezTo>
                      <a:cubicBezTo>
                        <a:pt x="62" y="38"/>
                        <a:pt x="62" y="38"/>
                        <a:pt x="62" y="38"/>
                      </a:cubicBezTo>
                      <a:cubicBezTo>
                        <a:pt x="71" y="26"/>
                        <a:pt x="80" y="13"/>
                        <a:pt x="88" y="0"/>
                      </a:cubicBezTo>
                      <a:cubicBezTo>
                        <a:pt x="83" y="14"/>
                        <a:pt x="77" y="27"/>
                        <a:pt x="69" y="41"/>
                      </a:cubicBezTo>
                      <a:cubicBezTo>
                        <a:pt x="69" y="41"/>
                        <a:pt x="69" y="42"/>
                        <a:pt x="69" y="42"/>
                      </a:cubicBezTo>
                      <a:cubicBezTo>
                        <a:pt x="69" y="42"/>
                        <a:pt x="69" y="42"/>
                        <a:pt x="69" y="42"/>
                      </a:cubicBezTo>
                      <a:cubicBezTo>
                        <a:pt x="65" y="48"/>
                        <a:pt x="61" y="54"/>
                        <a:pt x="58" y="60"/>
                      </a:cubicBezTo>
                      <a:cubicBezTo>
                        <a:pt x="53" y="68"/>
                        <a:pt x="47" y="75"/>
                        <a:pt x="41" y="83"/>
                      </a:cubicBezTo>
                      <a:lnTo>
                        <a:pt x="0" y="10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1153" name="Freeform 129"/>
                <p:cNvSpPr/>
                <p:nvPr/>
              </p:nvSpPr>
              <p:spPr bwMode="auto">
                <a:xfrm>
                  <a:off x="7794625" y="1608138"/>
                  <a:ext cx="61913" cy="239713"/>
                </a:xfrm>
                <a:custGeom>
                  <a:avLst/>
                  <a:gdLst/>
                  <a:ahLst/>
                  <a:cxnLst>
                    <a:cxn ang="0">
                      <a:pos x="1" y="56"/>
                    </a:cxn>
                    <a:cxn ang="0">
                      <a:pos x="0" y="58"/>
                    </a:cxn>
                    <a:cxn ang="0">
                      <a:pos x="2" y="33"/>
                    </a:cxn>
                    <a:cxn ang="0">
                      <a:pos x="15" y="0"/>
                    </a:cxn>
                    <a:cxn ang="0">
                      <a:pos x="14" y="35"/>
                    </a:cxn>
                    <a:cxn ang="0">
                      <a:pos x="14" y="35"/>
                    </a:cxn>
                    <a:cxn ang="0">
                      <a:pos x="3" y="53"/>
                    </a:cxn>
                    <a:cxn ang="0">
                      <a:pos x="3" y="53"/>
                    </a:cxn>
                    <a:cxn ang="0">
                      <a:pos x="2" y="54"/>
                    </a:cxn>
                    <a:cxn ang="0">
                      <a:pos x="1" y="56"/>
                    </a:cxn>
                  </a:cxnLst>
                  <a:rect l="0" t="0" r="r" b="b"/>
                  <a:pathLst>
                    <a:path w="15" h="58">
                      <a:moveTo>
                        <a:pt x="1" y="56"/>
                      </a:moveTo>
                      <a:cubicBezTo>
                        <a:pt x="0" y="57"/>
                        <a:pt x="0" y="57"/>
                        <a:pt x="0" y="58"/>
                      </a:cubicBezTo>
                      <a:cubicBezTo>
                        <a:pt x="0" y="47"/>
                        <a:pt x="1" y="39"/>
                        <a:pt x="2" y="33"/>
                      </a:cubicBezTo>
                      <a:cubicBezTo>
                        <a:pt x="5" y="22"/>
                        <a:pt x="9" y="11"/>
                        <a:pt x="15" y="0"/>
                      </a:cubicBezTo>
                      <a:cubicBezTo>
                        <a:pt x="8" y="13"/>
                        <a:pt x="8" y="25"/>
                        <a:pt x="14" y="35"/>
                      </a:cubicBezTo>
                      <a:cubicBezTo>
                        <a:pt x="14" y="35"/>
                        <a:pt x="14" y="35"/>
                        <a:pt x="14" y="35"/>
                      </a:cubicBezTo>
                      <a:cubicBezTo>
                        <a:pt x="10" y="41"/>
                        <a:pt x="7" y="47"/>
                        <a:pt x="3" y="53"/>
                      </a:cubicBezTo>
                      <a:cubicBezTo>
                        <a:pt x="3" y="53"/>
                        <a:pt x="3" y="53"/>
                        <a:pt x="3" y="53"/>
                      </a:cubicBezTo>
                      <a:cubicBezTo>
                        <a:pt x="2" y="54"/>
                        <a:pt x="2" y="54"/>
                        <a:pt x="2" y="54"/>
                      </a:cubicBezTo>
                      <a:lnTo>
                        <a:pt x="1" y="5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1154" name="Freeform 130"/>
                <p:cNvSpPr/>
                <p:nvPr/>
              </p:nvSpPr>
              <p:spPr bwMode="auto">
                <a:xfrm>
                  <a:off x="7662862" y="1997076"/>
                  <a:ext cx="201613" cy="57150"/>
                </a:xfrm>
                <a:custGeom>
                  <a:avLst/>
                  <a:gdLst/>
                  <a:ahLst/>
                  <a:cxnLst>
                    <a:cxn ang="0">
                      <a:pos x="16" y="4"/>
                    </a:cxn>
                    <a:cxn ang="0">
                      <a:pos x="18" y="3"/>
                    </a:cxn>
                    <a:cxn ang="0">
                      <a:pos x="49" y="0"/>
                    </a:cxn>
                    <a:cxn ang="0">
                      <a:pos x="0" y="14"/>
                    </a:cxn>
                    <a:cxn ang="0">
                      <a:pos x="5" y="11"/>
                    </a:cxn>
                    <a:cxn ang="0">
                      <a:pos x="16" y="4"/>
                    </a:cxn>
                  </a:cxnLst>
                  <a:rect l="0" t="0" r="r" b="b"/>
                  <a:pathLst>
                    <a:path w="49" h="14">
                      <a:moveTo>
                        <a:pt x="16" y="4"/>
                      </a:moveTo>
                      <a:cubicBezTo>
                        <a:pt x="17" y="4"/>
                        <a:pt x="17" y="3"/>
                        <a:pt x="18" y="3"/>
                      </a:cubicBezTo>
                      <a:cubicBezTo>
                        <a:pt x="26" y="4"/>
                        <a:pt x="36" y="3"/>
                        <a:pt x="49" y="0"/>
                      </a:cubicBezTo>
                      <a:cubicBezTo>
                        <a:pt x="34" y="7"/>
                        <a:pt x="18" y="11"/>
                        <a:pt x="0" y="14"/>
                      </a:cubicBezTo>
                      <a:cubicBezTo>
                        <a:pt x="1" y="13"/>
                        <a:pt x="3" y="12"/>
                        <a:pt x="5" y="11"/>
                      </a:cubicBezTo>
                      <a:cubicBezTo>
                        <a:pt x="9" y="9"/>
                        <a:pt x="12" y="6"/>
                        <a:pt x="16" y="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1155" name="Freeform 131"/>
                <p:cNvSpPr/>
                <p:nvPr/>
              </p:nvSpPr>
              <p:spPr bwMode="auto">
                <a:xfrm>
                  <a:off x="6488112" y="2046288"/>
                  <a:ext cx="495300" cy="174625"/>
                </a:xfrm>
                <a:custGeom>
                  <a:avLst/>
                  <a:gdLst/>
                  <a:ahLst/>
                  <a:cxnLst>
                    <a:cxn ang="0">
                      <a:pos x="120" y="36"/>
                    </a:cxn>
                    <a:cxn ang="0">
                      <a:pos x="84" y="28"/>
                    </a:cxn>
                    <a:cxn ang="0">
                      <a:pos x="72" y="28"/>
                    </a:cxn>
                    <a:cxn ang="0">
                      <a:pos x="0" y="42"/>
                    </a:cxn>
                    <a:cxn ang="0">
                      <a:pos x="40" y="24"/>
                    </a:cxn>
                    <a:cxn ang="0">
                      <a:pos x="10" y="0"/>
                    </a:cxn>
                    <a:cxn ang="0">
                      <a:pos x="42" y="18"/>
                    </a:cxn>
                    <a:cxn ang="0">
                      <a:pos x="72" y="23"/>
                    </a:cxn>
                    <a:cxn ang="0">
                      <a:pos x="95" y="20"/>
                    </a:cxn>
                    <a:cxn ang="0">
                      <a:pos x="95" y="19"/>
                    </a:cxn>
                    <a:cxn ang="0">
                      <a:pos x="120" y="36"/>
                    </a:cxn>
                  </a:cxnLst>
                  <a:rect l="0" t="0" r="r" b="b"/>
                  <a:pathLst>
                    <a:path w="120" h="42">
                      <a:moveTo>
                        <a:pt x="120" y="36"/>
                      </a:moveTo>
                      <a:cubicBezTo>
                        <a:pt x="110" y="31"/>
                        <a:pt x="97" y="29"/>
                        <a:pt x="84" y="28"/>
                      </a:cubicBezTo>
                      <a:cubicBezTo>
                        <a:pt x="80" y="28"/>
                        <a:pt x="76" y="28"/>
                        <a:pt x="72" y="28"/>
                      </a:cubicBezTo>
                      <a:cubicBezTo>
                        <a:pt x="49" y="28"/>
                        <a:pt x="25" y="33"/>
                        <a:pt x="0" y="42"/>
                      </a:cubicBezTo>
                      <a:cubicBezTo>
                        <a:pt x="11" y="30"/>
                        <a:pt x="25" y="24"/>
                        <a:pt x="40" y="24"/>
                      </a:cubicBezTo>
                      <a:cubicBezTo>
                        <a:pt x="25" y="18"/>
                        <a:pt x="15" y="10"/>
                        <a:pt x="10" y="0"/>
                      </a:cubicBezTo>
                      <a:cubicBezTo>
                        <a:pt x="20" y="8"/>
                        <a:pt x="31" y="14"/>
                        <a:pt x="42" y="18"/>
                      </a:cubicBezTo>
                      <a:cubicBezTo>
                        <a:pt x="52" y="21"/>
                        <a:pt x="62" y="23"/>
                        <a:pt x="72" y="23"/>
                      </a:cubicBezTo>
                      <a:cubicBezTo>
                        <a:pt x="80" y="23"/>
                        <a:pt x="87" y="22"/>
                        <a:pt x="95" y="20"/>
                      </a:cubicBezTo>
                      <a:cubicBezTo>
                        <a:pt x="95" y="20"/>
                        <a:pt x="95" y="20"/>
                        <a:pt x="95" y="19"/>
                      </a:cubicBezTo>
                      <a:lnTo>
                        <a:pt x="120" y="3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1156" name="Freeform 132"/>
                <p:cNvSpPr/>
                <p:nvPr/>
              </p:nvSpPr>
              <p:spPr bwMode="auto">
                <a:xfrm>
                  <a:off x="6761162" y="1752601"/>
                  <a:ext cx="53975" cy="2270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3" y="55"/>
                    </a:cxn>
                    <a:cxn ang="0">
                      <a:pos x="3" y="45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3" h="55">
                      <a:moveTo>
                        <a:pt x="0" y="0"/>
                      </a:moveTo>
                      <a:cubicBezTo>
                        <a:pt x="7" y="18"/>
                        <a:pt x="11" y="36"/>
                        <a:pt x="13" y="55"/>
                      </a:cubicBezTo>
                      <a:cubicBezTo>
                        <a:pt x="9" y="51"/>
                        <a:pt x="6" y="48"/>
                        <a:pt x="3" y="45"/>
                      </a:cubicBezTo>
                      <a:cubicBezTo>
                        <a:pt x="5" y="30"/>
                        <a:pt x="4" y="15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1157" name="Freeform 133"/>
                <p:cNvSpPr/>
                <p:nvPr/>
              </p:nvSpPr>
              <p:spPr bwMode="auto">
                <a:xfrm>
                  <a:off x="6384925" y="1727201"/>
                  <a:ext cx="65088" cy="125413"/>
                </a:xfrm>
                <a:custGeom>
                  <a:avLst/>
                  <a:gdLst/>
                  <a:ahLst/>
                  <a:cxnLst>
                    <a:cxn ang="0">
                      <a:pos x="15" y="29"/>
                    </a:cxn>
                    <a:cxn ang="0">
                      <a:pos x="9" y="27"/>
                    </a:cxn>
                    <a:cxn ang="0">
                      <a:pos x="0" y="0"/>
                    </a:cxn>
                    <a:cxn ang="0">
                      <a:pos x="15" y="25"/>
                    </a:cxn>
                    <a:cxn ang="0">
                      <a:pos x="16" y="30"/>
                    </a:cxn>
                    <a:cxn ang="0">
                      <a:pos x="15" y="29"/>
                    </a:cxn>
                  </a:cxnLst>
                  <a:rect l="0" t="0" r="r" b="b"/>
                  <a:pathLst>
                    <a:path w="16" h="30">
                      <a:moveTo>
                        <a:pt x="15" y="29"/>
                      </a:moveTo>
                      <a:cubicBezTo>
                        <a:pt x="13" y="29"/>
                        <a:pt x="11" y="28"/>
                        <a:pt x="9" y="27"/>
                      </a:cubicBezTo>
                      <a:cubicBezTo>
                        <a:pt x="8" y="18"/>
                        <a:pt x="5" y="9"/>
                        <a:pt x="0" y="0"/>
                      </a:cubicBezTo>
                      <a:cubicBezTo>
                        <a:pt x="6" y="8"/>
                        <a:pt x="11" y="17"/>
                        <a:pt x="15" y="25"/>
                      </a:cubicBezTo>
                      <a:cubicBezTo>
                        <a:pt x="15" y="26"/>
                        <a:pt x="16" y="28"/>
                        <a:pt x="16" y="30"/>
                      </a:cubicBezTo>
                      <a:cubicBezTo>
                        <a:pt x="16" y="30"/>
                        <a:pt x="16" y="29"/>
                        <a:pt x="15" y="29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1158" name="Freeform 134"/>
                <p:cNvSpPr/>
                <p:nvPr/>
              </p:nvSpPr>
              <p:spPr bwMode="auto">
                <a:xfrm>
                  <a:off x="6276975" y="1889126"/>
                  <a:ext cx="206375" cy="58738"/>
                </a:xfrm>
                <a:custGeom>
                  <a:avLst/>
                  <a:gdLst/>
                  <a:ahLst/>
                  <a:cxnLst>
                    <a:cxn ang="0">
                      <a:pos x="38" y="0"/>
                    </a:cxn>
                    <a:cxn ang="0">
                      <a:pos x="50" y="5"/>
                    </a:cxn>
                    <a:cxn ang="0">
                      <a:pos x="0" y="14"/>
                    </a:cxn>
                    <a:cxn ang="0">
                      <a:pos x="33" y="2"/>
                    </a:cxn>
                    <a:cxn ang="0">
                      <a:pos x="33" y="2"/>
                    </a:cxn>
                    <a:cxn ang="0">
                      <a:pos x="38" y="0"/>
                    </a:cxn>
                  </a:cxnLst>
                  <a:rect l="0" t="0" r="r" b="b"/>
                  <a:pathLst>
                    <a:path w="50" h="14">
                      <a:moveTo>
                        <a:pt x="38" y="0"/>
                      </a:moveTo>
                      <a:cubicBezTo>
                        <a:pt x="42" y="1"/>
                        <a:pt x="46" y="3"/>
                        <a:pt x="50" y="5"/>
                      </a:cubicBezTo>
                      <a:cubicBezTo>
                        <a:pt x="32" y="9"/>
                        <a:pt x="15" y="12"/>
                        <a:pt x="0" y="14"/>
                      </a:cubicBezTo>
                      <a:cubicBezTo>
                        <a:pt x="12" y="10"/>
                        <a:pt x="23" y="6"/>
                        <a:pt x="33" y="2"/>
                      </a:cubicBezTo>
                      <a:cubicBezTo>
                        <a:pt x="33" y="2"/>
                        <a:pt x="33" y="2"/>
                        <a:pt x="33" y="2"/>
                      </a:cubicBezTo>
                      <a:cubicBezTo>
                        <a:pt x="35" y="1"/>
                        <a:pt x="36" y="0"/>
                        <a:pt x="38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1159" name="Freeform 135"/>
                <p:cNvSpPr/>
                <p:nvPr/>
              </p:nvSpPr>
              <p:spPr bwMode="auto">
                <a:xfrm>
                  <a:off x="6313487" y="1436688"/>
                  <a:ext cx="236538" cy="141288"/>
                </a:xfrm>
                <a:custGeom>
                  <a:avLst/>
                  <a:gdLst/>
                  <a:ahLst/>
                  <a:cxnLst>
                    <a:cxn ang="0">
                      <a:pos x="52" y="21"/>
                    </a:cxn>
                    <a:cxn ang="0">
                      <a:pos x="57" y="34"/>
                    </a:cxn>
                    <a:cxn ang="0">
                      <a:pos x="0" y="0"/>
                    </a:cxn>
                    <a:cxn ang="0">
                      <a:pos x="52" y="21"/>
                    </a:cxn>
                  </a:cxnLst>
                  <a:rect l="0" t="0" r="r" b="b"/>
                  <a:pathLst>
                    <a:path w="57" h="34">
                      <a:moveTo>
                        <a:pt x="52" y="21"/>
                      </a:moveTo>
                      <a:cubicBezTo>
                        <a:pt x="54" y="26"/>
                        <a:pt x="55" y="30"/>
                        <a:pt x="57" y="34"/>
                      </a:cubicBezTo>
                      <a:cubicBezTo>
                        <a:pt x="36" y="25"/>
                        <a:pt x="17" y="14"/>
                        <a:pt x="0" y="0"/>
                      </a:cubicBezTo>
                      <a:cubicBezTo>
                        <a:pt x="17" y="9"/>
                        <a:pt x="34" y="16"/>
                        <a:pt x="52" y="2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1160" name="Freeform 136"/>
                <p:cNvSpPr/>
                <p:nvPr/>
              </p:nvSpPr>
              <p:spPr bwMode="auto">
                <a:xfrm>
                  <a:off x="6616700" y="1446213"/>
                  <a:ext cx="65088" cy="252413"/>
                </a:xfrm>
                <a:custGeom>
                  <a:avLst/>
                  <a:gdLst/>
                  <a:ahLst/>
                  <a:cxnLst>
                    <a:cxn ang="0">
                      <a:pos x="6" y="61"/>
                    </a:cxn>
                    <a:cxn ang="0">
                      <a:pos x="0" y="43"/>
                    </a:cxn>
                    <a:cxn ang="0">
                      <a:pos x="13" y="0"/>
                    </a:cxn>
                    <a:cxn ang="0">
                      <a:pos x="6" y="61"/>
                    </a:cxn>
                  </a:cxnLst>
                  <a:rect l="0" t="0" r="r" b="b"/>
                  <a:pathLst>
                    <a:path w="16" h="61">
                      <a:moveTo>
                        <a:pt x="6" y="61"/>
                      </a:moveTo>
                      <a:cubicBezTo>
                        <a:pt x="5" y="55"/>
                        <a:pt x="2" y="49"/>
                        <a:pt x="0" y="43"/>
                      </a:cubicBezTo>
                      <a:cubicBezTo>
                        <a:pt x="8" y="31"/>
                        <a:pt x="12" y="17"/>
                        <a:pt x="13" y="0"/>
                      </a:cubicBezTo>
                      <a:cubicBezTo>
                        <a:pt x="16" y="20"/>
                        <a:pt x="14" y="41"/>
                        <a:pt x="6" y="6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1161" name="Freeform 137"/>
                <p:cNvSpPr/>
                <p:nvPr/>
              </p:nvSpPr>
              <p:spPr bwMode="auto">
                <a:xfrm>
                  <a:off x="6797675" y="1384301"/>
                  <a:ext cx="103188" cy="19843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1" y="26"/>
                    </a:cxn>
                    <a:cxn ang="0">
                      <a:pos x="25" y="48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5" h="48">
                      <a:moveTo>
                        <a:pt x="0" y="0"/>
                      </a:moveTo>
                      <a:cubicBezTo>
                        <a:pt x="4" y="11"/>
                        <a:pt x="11" y="19"/>
                        <a:pt x="21" y="26"/>
                      </a:cubicBezTo>
                      <a:cubicBezTo>
                        <a:pt x="22" y="33"/>
                        <a:pt x="23" y="40"/>
                        <a:pt x="25" y="48"/>
                      </a:cubicBezTo>
                      <a:cubicBezTo>
                        <a:pt x="13" y="32"/>
                        <a:pt x="5" y="17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1162" name="Freeform 138"/>
                <p:cNvSpPr/>
                <p:nvPr/>
              </p:nvSpPr>
              <p:spPr bwMode="auto">
                <a:xfrm>
                  <a:off x="6913562" y="1196976"/>
                  <a:ext cx="87313" cy="198438"/>
                </a:xfrm>
                <a:custGeom>
                  <a:avLst/>
                  <a:gdLst/>
                  <a:ahLst/>
                  <a:cxnLst>
                    <a:cxn ang="0">
                      <a:pos x="0" y="31"/>
                    </a:cxn>
                    <a:cxn ang="0">
                      <a:pos x="21" y="0"/>
                    </a:cxn>
                    <a:cxn ang="0">
                      <a:pos x="2" y="48"/>
                    </a:cxn>
                    <a:cxn ang="0">
                      <a:pos x="0" y="31"/>
                    </a:cxn>
                  </a:cxnLst>
                  <a:rect l="0" t="0" r="r" b="b"/>
                  <a:pathLst>
                    <a:path w="21" h="48">
                      <a:moveTo>
                        <a:pt x="0" y="31"/>
                      </a:moveTo>
                      <a:cubicBezTo>
                        <a:pt x="10" y="23"/>
                        <a:pt x="17" y="12"/>
                        <a:pt x="21" y="0"/>
                      </a:cubicBezTo>
                      <a:cubicBezTo>
                        <a:pt x="18" y="16"/>
                        <a:pt x="12" y="32"/>
                        <a:pt x="2" y="48"/>
                      </a:cubicBezTo>
                      <a:cubicBezTo>
                        <a:pt x="1" y="42"/>
                        <a:pt x="1" y="37"/>
                        <a:pt x="0" y="3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1163" name="Freeform 139"/>
                <p:cNvSpPr/>
                <p:nvPr/>
              </p:nvSpPr>
              <p:spPr bwMode="auto">
                <a:xfrm>
                  <a:off x="7016750" y="1163638"/>
                  <a:ext cx="244475" cy="638175"/>
                </a:xfrm>
                <a:custGeom>
                  <a:avLst/>
                  <a:gdLst/>
                  <a:ahLst/>
                  <a:cxnLst>
                    <a:cxn ang="0">
                      <a:pos x="43" y="0"/>
                    </a:cxn>
                    <a:cxn ang="0">
                      <a:pos x="52" y="61"/>
                    </a:cxn>
                    <a:cxn ang="0">
                      <a:pos x="48" y="76"/>
                    </a:cxn>
                    <a:cxn ang="0">
                      <a:pos x="38" y="103"/>
                    </a:cxn>
                    <a:cxn ang="0">
                      <a:pos x="13" y="148"/>
                    </a:cxn>
                    <a:cxn ang="0">
                      <a:pos x="8" y="154"/>
                    </a:cxn>
                    <a:cxn ang="0">
                      <a:pos x="0" y="138"/>
                    </a:cxn>
                    <a:cxn ang="0">
                      <a:pos x="1" y="139"/>
                    </a:cxn>
                    <a:cxn ang="0">
                      <a:pos x="3" y="139"/>
                    </a:cxn>
                    <a:cxn ang="0">
                      <a:pos x="20" y="115"/>
                    </a:cxn>
                    <a:cxn ang="0">
                      <a:pos x="28" y="99"/>
                    </a:cxn>
                    <a:cxn ang="0">
                      <a:pos x="41" y="72"/>
                    </a:cxn>
                    <a:cxn ang="0">
                      <a:pos x="41" y="71"/>
                    </a:cxn>
                    <a:cxn ang="0">
                      <a:pos x="43" y="67"/>
                    </a:cxn>
                    <a:cxn ang="0">
                      <a:pos x="45" y="60"/>
                    </a:cxn>
                    <a:cxn ang="0">
                      <a:pos x="42" y="0"/>
                    </a:cxn>
                    <a:cxn ang="0">
                      <a:pos x="43" y="0"/>
                    </a:cxn>
                  </a:cxnLst>
                  <a:rect l="0" t="0" r="r" b="b"/>
                  <a:pathLst>
                    <a:path w="59" h="154">
                      <a:moveTo>
                        <a:pt x="43" y="0"/>
                      </a:moveTo>
                      <a:cubicBezTo>
                        <a:pt x="56" y="17"/>
                        <a:pt x="59" y="37"/>
                        <a:pt x="52" y="61"/>
                      </a:cubicBezTo>
                      <a:cubicBezTo>
                        <a:pt x="48" y="76"/>
                        <a:pt x="48" y="76"/>
                        <a:pt x="48" y="76"/>
                      </a:cubicBezTo>
                      <a:cubicBezTo>
                        <a:pt x="45" y="86"/>
                        <a:pt x="41" y="95"/>
                        <a:pt x="38" y="103"/>
                      </a:cubicBezTo>
                      <a:cubicBezTo>
                        <a:pt x="30" y="122"/>
                        <a:pt x="22" y="137"/>
                        <a:pt x="13" y="148"/>
                      </a:cubicBezTo>
                      <a:cubicBezTo>
                        <a:pt x="11" y="150"/>
                        <a:pt x="9" y="152"/>
                        <a:pt x="8" y="154"/>
                      </a:cubicBezTo>
                      <a:cubicBezTo>
                        <a:pt x="5" y="149"/>
                        <a:pt x="3" y="143"/>
                        <a:pt x="0" y="138"/>
                      </a:cubicBezTo>
                      <a:cubicBezTo>
                        <a:pt x="1" y="138"/>
                        <a:pt x="1" y="139"/>
                        <a:pt x="1" y="139"/>
                      </a:cubicBezTo>
                      <a:cubicBezTo>
                        <a:pt x="2" y="139"/>
                        <a:pt x="2" y="139"/>
                        <a:pt x="3" y="139"/>
                      </a:cubicBezTo>
                      <a:cubicBezTo>
                        <a:pt x="7" y="137"/>
                        <a:pt x="12" y="129"/>
                        <a:pt x="20" y="115"/>
                      </a:cubicBezTo>
                      <a:cubicBezTo>
                        <a:pt x="22" y="110"/>
                        <a:pt x="25" y="105"/>
                        <a:pt x="28" y="99"/>
                      </a:cubicBezTo>
                      <a:cubicBezTo>
                        <a:pt x="32" y="91"/>
                        <a:pt x="36" y="82"/>
                        <a:pt x="41" y="72"/>
                      </a:cubicBezTo>
                      <a:cubicBezTo>
                        <a:pt x="41" y="72"/>
                        <a:pt x="41" y="71"/>
                        <a:pt x="41" y="71"/>
                      </a:cubicBezTo>
                      <a:cubicBezTo>
                        <a:pt x="42" y="70"/>
                        <a:pt x="42" y="69"/>
                        <a:pt x="43" y="67"/>
                      </a:cubicBezTo>
                      <a:cubicBezTo>
                        <a:pt x="44" y="65"/>
                        <a:pt x="45" y="62"/>
                        <a:pt x="45" y="60"/>
                      </a:cubicBezTo>
                      <a:cubicBezTo>
                        <a:pt x="50" y="40"/>
                        <a:pt x="49" y="20"/>
                        <a:pt x="42" y="0"/>
                      </a:cubicBezTo>
                      <a:lnTo>
                        <a:pt x="43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1164" name="Freeform 140"/>
                <p:cNvSpPr/>
                <p:nvPr/>
              </p:nvSpPr>
              <p:spPr bwMode="auto">
                <a:xfrm>
                  <a:off x="7078662" y="1441451"/>
                  <a:ext cx="53975" cy="198438"/>
                </a:xfrm>
                <a:custGeom>
                  <a:avLst/>
                  <a:gdLst/>
                  <a:ahLst/>
                  <a:cxnLst>
                    <a:cxn ang="0">
                      <a:pos x="3" y="0"/>
                    </a:cxn>
                    <a:cxn ang="0">
                      <a:pos x="13" y="32"/>
                    </a:cxn>
                    <a:cxn ang="0">
                      <a:pos x="5" y="48"/>
                    </a:cxn>
                    <a:cxn ang="0">
                      <a:pos x="3" y="0"/>
                    </a:cxn>
                  </a:cxnLst>
                  <a:rect l="0" t="0" r="r" b="b"/>
                  <a:pathLst>
                    <a:path w="13" h="48">
                      <a:moveTo>
                        <a:pt x="3" y="0"/>
                      </a:moveTo>
                      <a:cubicBezTo>
                        <a:pt x="1" y="14"/>
                        <a:pt x="4" y="25"/>
                        <a:pt x="13" y="32"/>
                      </a:cubicBezTo>
                      <a:cubicBezTo>
                        <a:pt x="10" y="38"/>
                        <a:pt x="7" y="43"/>
                        <a:pt x="5" y="48"/>
                      </a:cubicBezTo>
                      <a:cubicBezTo>
                        <a:pt x="1" y="33"/>
                        <a:pt x="0" y="17"/>
                        <a:pt x="3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1165" name="Freeform 141"/>
                <p:cNvSpPr/>
                <p:nvPr/>
              </p:nvSpPr>
              <p:spPr bwMode="auto">
                <a:xfrm>
                  <a:off x="7215187" y="1338263"/>
                  <a:ext cx="190500" cy="141288"/>
                </a:xfrm>
                <a:custGeom>
                  <a:avLst/>
                  <a:gdLst/>
                  <a:ahLst/>
                  <a:cxnLst>
                    <a:cxn ang="0">
                      <a:pos x="0" y="33"/>
                    </a:cxn>
                    <a:cxn ang="0">
                      <a:pos x="0" y="34"/>
                    </a:cxn>
                    <a:cxn ang="0">
                      <a:pos x="4" y="19"/>
                    </a:cxn>
                    <a:cxn ang="0">
                      <a:pos x="46" y="0"/>
                    </a:cxn>
                    <a:cxn ang="0">
                      <a:pos x="9" y="30"/>
                    </a:cxn>
                    <a:cxn ang="0">
                      <a:pos x="0" y="33"/>
                    </a:cxn>
                  </a:cxnLst>
                  <a:rect l="0" t="0" r="r" b="b"/>
                  <a:pathLst>
                    <a:path w="46" h="34">
                      <a:moveTo>
                        <a:pt x="0" y="33"/>
                      </a:moveTo>
                      <a:cubicBezTo>
                        <a:pt x="0" y="34"/>
                        <a:pt x="0" y="34"/>
                        <a:pt x="0" y="34"/>
                      </a:cubicBezTo>
                      <a:cubicBezTo>
                        <a:pt x="4" y="19"/>
                        <a:pt x="4" y="19"/>
                        <a:pt x="4" y="19"/>
                      </a:cubicBezTo>
                      <a:cubicBezTo>
                        <a:pt x="15" y="20"/>
                        <a:pt x="29" y="13"/>
                        <a:pt x="46" y="0"/>
                      </a:cubicBezTo>
                      <a:cubicBezTo>
                        <a:pt x="36" y="13"/>
                        <a:pt x="24" y="23"/>
                        <a:pt x="9" y="30"/>
                      </a:cubicBezTo>
                      <a:cubicBezTo>
                        <a:pt x="6" y="31"/>
                        <a:pt x="4" y="32"/>
                        <a:pt x="0" y="33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1166" name="Freeform 142"/>
                <p:cNvSpPr/>
                <p:nvPr/>
              </p:nvSpPr>
              <p:spPr bwMode="auto">
                <a:xfrm>
                  <a:off x="7372350" y="1590676"/>
                  <a:ext cx="49213" cy="20796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2" y="30"/>
                    </a:cxn>
                    <a:cxn ang="0">
                      <a:pos x="7" y="5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2" h="50">
                      <a:moveTo>
                        <a:pt x="0" y="0"/>
                      </a:moveTo>
                      <a:cubicBezTo>
                        <a:pt x="12" y="30"/>
                        <a:pt x="12" y="30"/>
                        <a:pt x="12" y="30"/>
                      </a:cubicBezTo>
                      <a:cubicBezTo>
                        <a:pt x="11" y="37"/>
                        <a:pt x="9" y="44"/>
                        <a:pt x="7" y="5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1167" name="Freeform 143"/>
                <p:cNvSpPr/>
                <p:nvPr/>
              </p:nvSpPr>
              <p:spPr bwMode="auto">
                <a:xfrm>
                  <a:off x="7446962" y="1006476"/>
                  <a:ext cx="404813" cy="969963"/>
                </a:xfrm>
                <a:custGeom>
                  <a:avLst/>
                  <a:gdLst/>
                  <a:ahLst/>
                  <a:cxnLst>
                    <a:cxn ang="0">
                      <a:pos x="53" y="62"/>
                    </a:cxn>
                    <a:cxn ang="0">
                      <a:pos x="51" y="118"/>
                    </a:cxn>
                    <a:cxn ang="0">
                      <a:pos x="43" y="159"/>
                    </a:cxn>
                    <a:cxn ang="0">
                      <a:pos x="25" y="198"/>
                    </a:cxn>
                    <a:cxn ang="0">
                      <a:pos x="0" y="234"/>
                    </a:cxn>
                    <a:cxn ang="0">
                      <a:pos x="11" y="195"/>
                    </a:cxn>
                    <a:cxn ang="0">
                      <a:pos x="11" y="191"/>
                    </a:cxn>
                    <a:cxn ang="0">
                      <a:pos x="19" y="177"/>
                    </a:cxn>
                    <a:cxn ang="0">
                      <a:pos x="19" y="177"/>
                    </a:cxn>
                    <a:cxn ang="0">
                      <a:pos x="30" y="153"/>
                    </a:cxn>
                    <a:cxn ang="0">
                      <a:pos x="38" y="131"/>
                    </a:cxn>
                    <a:cxn ang="0">
                      <a:pos x="44" y="63"/>
                    </a:cxn>
                    <a:cxn ang="0">
                      <a:pos x="31" y="22"/>
                    </a:cxn>
                    <a:cxn ang="0">
                      <a:pos x="53" y="48"/>
                    </a:cxn>
                    <a:cxn ang="0">
                      <a:pos x="98" y="0"/>
                    </a:cxn>
                    <a:cxn ang="0">
                      <a:pos x="53" y="61"/>
                    </a:cxn>
                    <a:cxn ang="0">
                      <a:pos x="53" y="62"/>
                    </a:cxn>
                  </a:cxnLst>
                  <a:rect l="0" t="0" r="r" b="b"/>
                  <a:pathLst>
                    <a:path w="98" h="234">
                      <a:moveTo>
                        <a:pt x="53" y="62"/>
                      </a:moveTo>
                      <a:cubicBezTo>
                        <a:pt x="56" y="81"/>
                        <a:pt x="55" y="99"/>
                        <a:pt x="51" y="118"/>
                      </a:cubicBezTo>
                      <a:cubicBezTo>
                        <a:pt x="43" y="159"/>
                        <a:pt x="43" y="159"/>
                        <a:pt x="43" y="159"/>
                      </a:cubicBezTo>
                      <a:cubicBezTo>
                        <a:pt x="38" y="174"/>
                        <a:pt x="32" y="187"/>
                        <a:pt x="25" y="198"/>
                      </a:cubicBezTo>
                      <a:cubicBezTo>
                        <a:pt x="18" y="212"/>
                        <a:pt x="9" y="223"/>
                        <a:pt x="0" y="234"/>
                      </a:cubicBezTo>
                      <a:cubicBezTo>
                        <a:pt x="4" y="221"/>
                        <a:pt x="8" y="208"/>
                        <a:pt x="11" y="195"/>
                      </a:cubicBezTo>
                      <a:cubicBezTo>
                        <a:pt x="11" y="194"/>
                        <a:pt x="11" y="192"/>
                        <a:pt x="11" y="191"/>
                      </a:cubicBezTo>
                      <a:cubicBezTo>
                        <a:pt x="14" y="187"/>
                        <a:pt x="17" y="182"/>
                        <a:pt x="19" y="177"/>
                      </a:cubicBezTo>
                      <a:cubicBezTo>
                        <a:pt x="19" y="177"/>
                        <a:pt x="19" y="177"/>
                        <a:pt x="19" y="177"/>
                      </a:cubicBezTo>
                      <a:cubicBezTo>
                        <a:pt x="24" y="169"/>
                        <a:pt x="27" y="161"/>
                        <a:pt x="30" y="153"/>
                      </a:cubicBezTo>
                      <a:cubicBezTo>
                        <a:pt x="33" y="146"/>
                        <a:pt x="36" y="138"/>
                        <a:pt x="38" y="131"/>
                      </a:cubicBezTo>
                      <a:cubicBezTo>
                        <a:pt x="44" y="106"/>
                        <a:pt x="47" y="83"/>
                        <a:pt x="44" y="63"/>
                      </a:cubicBezTo>
                      <a:cubicBezTo>
                        <a:pt x="42" y="48"/>
                        <a:pt x="38" y="34"/>
                        <a:pt x="31" y="22"/>
                      </a:cubicBezTo>
                      <a:cubicBezTo>
                        <a:pt x="53" y="48"/>
                        <a:pt x="53" y="48"/>
                        <a:pt x="53" y="48"/>
                      </a:cubicBezTo>
                      <a:cubicBezTo>
                        <a:pt x="72" y="34"/>
                        <a:pt x="88" y="18"/>
                        <a:pt x="98" y="0"/>
                      </a:cubicBezTo>
                      <a:cubicBezTo>
                        <a:pt x="88" y="20"/>
                        <a:pt x="72" y="41"/>
                        <a:pt x="53" y="61"/>
                      </a:cubicBezTo>
                      <a:cubicBezTo>
                        <a:pt x="53" y="61"/>
                        <a:pt x="53" y="62"/>
                        <a:pt x="53" y="6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1168" name="Freeform 144"/>
                <p:cNvSpPr/>
                <p:nvPr/>
              </p:nvSpPr>
              <p:spPr bwMode="auto">
                <a:xfrm>
                  <a:off x="7624762" y="1184276"/>
                  <a:ext cx="466725" cy="481013"/>
                </a:xfrm>
                <a:custGeom>
                  <a:avLst/>
                  <a:gdLst/>
                  <a:ahLst/>
                  <a:cxnLst>
                    <a:cxn ang="0">
                      <a:pos x="38" y="58"/>
                    </a:cxn>
                    <a:cxn ang="0">
                      <a:pos x="61" y="39"/>
                    </a:cxn>
                    <a:cxn ang="0">
                      <a:pos x="63" y="37"/>
                    </a:cxn>
                    <a:cxn ang="0">
                      <a:pos x="107" y="0"/>
                    </a:cxn>
                    <a:cxn ang="0">
                      <a:pos x="67" y="44"/>
                    </a:cxn>
                    <a:cxn ang="0">
                      <a:pos x="113" y="35"/>
                    </a:cxn>
                    <a:cxn ang="0">
                      <a:pos x="69" y="56"/>
                    </a:cxn>
                    <a:cxn ang="0">
                      <a:pos x="60" y="56"/>
                    </a:cxn>
                    <a:cxn ang="0">
                      <a:pos x="42" y="64"/>
                    </a:cxn>
                    <a:cxn ang="0">
                      <a:pos x="10" y="97"/>
                    </a:cxn>
                    <a:cxn ang="0">
                      <a:pos x="0" y="115"/>
                    </a:cxn>
                    <a:cxn ang="0">
                      <a:pos x="0" y="116"/>
                    </a:cxn>
                    <a:cxn ang="0">
                      <a:pos x="8" y="75"/>
                    </a:cxn>
                    <a:cxn ang="0">
                      <a:pos x="38" y="58"/>
                    </a:cxn>
                  </a:cxnLst>
                  <a:rect l="0" t="0" r="r" b="b"/>
                  <a:pathLst>
                    <a:path w="113" h="116">
                      <a:moveTo>
                        <a:pt x="38" y="58"/>
                      </a:moveTo>
                      <a:cubicBezTo>
                        <a:pt x="48" y="52"/>
                        <a:pt x="55" y="46"/>
                        <a:pt x="61" y="39"/>
                      </a:cubicBezTo>
                      <a:cubicBezTo>
                        <a:pt x="62" y="38"/>
                        <a:pt x="62" y="38"/>
                        <a:pt x="63" y="37"/>
                      </a:cubicBezTo>
                      <a:cubicBezTo>
                        <a:pt x="72" y="22"/>
                        <a:pt x="87" y="10"/>
                        <a:pt x="107" y="0"/>
                      </a:cubicBezTo>
                      <a:cubicBezTo>
                        <a:pt x="67" y="44"/>
                        <a:pt x="67" y="44"/>
                        <a:pt x="67" y="44"/>
                      </a:cubicBezTo>
                      <a:cubicBezTo>
                        <a:pt x="81" y="47"/>
                        <a:pt x="96" y="44"/>
                        <a:pt x="113" y="35"/>
                      </a:cubicBezTo>
                      <a:cubicBezTo>
                        <a:pt x="102" y="47"/>
                        <a:pt x="87" y="54"/>
                        <a:pt x="69" y="56"/>
                      </a:cubicBezTo>
                      <a:cubicBezTo>
                        <a:pt x="66" y="56"/>
                        <a:pt x="63" y="56"/>
                        <a:pt x="60" y="56"/>
                      </a:cubicBezTo>
                      <a:cubicBezTo>
                        <a:pt x="53" y="58"/>
                        <a:pt x="47" y="61"/>
                        <a:pt x="42" y="64"/>
                      </a:cubicBezTo>
                      <a:cubicBezTo>
                        <a:pt x="29" y="72"/>
                        <a:pt x="19" y="83"/>
                        <a:pt x="10" y="97"/>
                      </a:cubicBezTo>
                      <a:cubicBezTo>
                        <a:pt x="6" y="102"/>
                        <a:pt x="3" y="109"/>
                        <a:pt x="0" y="115"/>
                      </a:cubicBezTo>
                      <a:cubicBezTo>
                        <a:pt x="0" y="116"/>
                        <a:pt x="0" y="116"/>
                        <a:pt x="0" y="116"/>
                      </a:cubicBezTo>
                      <a:cubicBezTo>
                        <a:pt x="8" y="75"/>
                        <a:pt x="8" y="75"/>
                        <a:pt x="8" y="75"/>
                      </a:cubicBezTo>
                      <a:cubicBezTo>
                        <a:pt x="19" y="70"/>
                        <a:pt x="29" y="64"/>
                        <a:pt x="38" y="58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1169" name="Freeform 145"/>
                <p:cNvSpPr/>
                <p:nvPr/>
              </p:nvSpPr>
              <p:spPr bwMode="auto">
                <a:xfrm>
                  <a:off x="7264400" y="895351"/>
                  <a:ext cx="215900" cy="244475"/>
                </a:xfrm>
                <a:custGeom>
                  <a:avLst/>
                  <a:gdLst/>
                  <a:ahLst/>
                  <a:cxnLst>
                    <a:cxn ang="0">
                      <a:pos x="52" y="59"/>
                    </a:cxn>
                    <a:cxn ang="0">
                      <a:pos x="0" y="0"/>
                    </a:cxn>
                    <a:cxn ang="0">
                      <a:pos x="51" y="46"/>
                    </a:cxn>
                    <a:cxn ang="0">
                      <a:pos x="52" y="51"/>
                    </a:cxn>
                    <a:cxn ang="0">
                      <a:pos x="52" y="57"/>
                    </a:cxn>
                    <a:cxn ang="0">
                      <a:pos x="52" y="59"/>
                    </a:cxn>
                  </a:cxnLst>
                  <a:rect l="0" t="0" r="r" b="b"/>
                  <a:pathLst>
                    <a:path w="52" h="59">
                      <a:moveTo>
                        <a:pt x="52" y="59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51" y="46"/>
                        <a:pt x="51" y="46"/>
                        <a:pt x="51" y="46"/>
                      </a:cubicBezTo>
                      <a:cubicBezTo>
                        <a:pt x="52" y="47"/>
                        <a:pt x="52" y="49"/>
                        <a:pt x="52" y="51"/>
                      </a:cubicBezTo>
                      <a:cubicBezTo>
                        <a:pt x="52" y="53"/>
                        <a:pt x="52" y="55"/>
                        <a:pt x="52" y="57"/>
                      </a:cubicBezTo>
                      <a:lnTo>
                        <a:pt x="52" y="5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1170" name="Freeform 146"/>
                <p:cNvSpPr/>
                <p:nvPr/>
              </p:nvSpPr>
              <p:spPr bwMode="auto">
                <a:xfrm>
                  <a:off x="7459662" y="666751"/>
                  <a:ext cx="131763" cy="219075"/>
                </a:xfrm>
                <a:custGeom>
                  <a:avLst/>
                  <a:gdLst/>
                  <a:ahLst/>
                  <a:cxnLst>
                    <a:cxn ang="0">
                      <a:pos x="0" y="39"/>
                    </a:cxn>
                    <a:cxn ang="0">
                      <a:pos x="0" y="39"/>
                    </a:cxn>
                    <a:cxn ang="0">
                      <a:pos x="32" y="0"/>
                    </a:cxn>
                    <a:cxn ang="0">
                      <a:pos x="2" y="53"/>
                    </a:cxn>
                    <a:cxn ang="0">
                      <a:pos x="1" y="45"/>
                    </a:cxn>
                    <a:cxn ang="0">
                      <a:pos x="0" y="39"/>
                    </a:cxn>
                  </a:cxnLst>
                  <a:rect l="0" t="0" r="r" b="b"/>
                  <a:pathLst>
                    <a:path w="32" h="53">
                      <a:moveTo>
                        <a:pt x="0" y="39"/>
                      </a:move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32" y="0"/>
                        <a:pt x="32" y="0"/>
                        <a:pt x="32" y="0"/>
                      </a:cubicBezTo>
                      <a:cubicBezTo>
                        <a:pt x="2" y="53"/>
                        <a:pt x="2" y="53"/>
                        <a:pt x="2" y="53"/>
                      </a:cubicBezTo>
                      <a:cubicBezTo>
                        <a:pt x="2" y="50"/>
                        <a:pt x="1" y="48"/>
                        <a:pt x="1" y="45"/>
                      </a:cubicBezTo>
                      <a:cubicBezTo>
                        <a:pt x="0" y="43"/>
                        <a:pt x="0" y="41"/>
                        <a:pt x="0" y="39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1171" name="Freeform 147"/>
                <p:cNvSpPr/>
                <p:nvPr/>
              </p:nvSpPr>
              <p:spPr bwMode="auto">
                <a:xfrm>
                  <a:off x="6573837" y="811213"/>
                  <a:ext cx="298450" cy="381000"/>
                </a:xfrm>
                <a:custGeom>
                  <a:avLst/>
                  <a:gdLst/>
                  <a:ahLst/>
                  <a:cxnLst>
                    <a:cxn ang="0">
                      <a:pos x="40" y="13"/>
                    </a:cxn>
                    <a:cxn ang="0">
                      <a:pos x="64" y="57"/>
                    </a:cxn>
                    <a:cxn ang="0">
                      <a:pos x="67" y="62"/>
                    </a:cxn>
                    <a:cxn ang="0">
                      <a:pos x="69" y="65"/>
                    </a:cxn>
                    <a:cxn ang="0">
                      <a:pos x="72" y="69"/>
                    </a:cxn>
                    <a:cxn ang="0">
                      <a:pos x="71" y="92"/>
                    </a:cxn>
                    <a:cxn ang="0">
                      <a:pos x="0" y="0"/>
                    </a:cxn>
                    <a:cxn ang="0">
                      <a:pos x="58" y="61"/>
                    </a:cxn>
                    <a:cxn ang="0">
                      <a:pos x="40" y="13"/>
                    </a:cxn>
                  </a:cxnLst>
                  <a:rect l="0" t="0" r="r" b="b"/>
                  <a:pathLst>
                    <a:path w="72" h="92">
                      <a:moveTo>
                        <a:pt x="40" y="13"/>
                      </a:moveTo>
                      <a:cubicBezTo>
                        <a:pt x="48" y="30"/>
                        <a:pt x="56" y="44"/>
                        <a:pt x="64" y="57"/>
                      </a:cubicBezTo>
                      <a:cubicBezTo>
                        <a:pt x="65" y="59"/>
                        <a:pt x="66" y="60"/>
                        <a:pt x="67" y="62"/>
                      </a:cubicBezTo>
                      <a:cubicBezTo>
                        <a:pt x="68" y="63"/>
                        <a:pt x="68" y="64"/>
                        <a:pt x="69" y="65"/>
                      </a:cubicBezTo>
                      <a:cubicBezTo>
                        <a:pt x="70" y="66"/>
                        <a:pt x="71" y="68"/>
                        <a:pt x="72" y="69"/>
                      </a:cubicBezTo>
                      <a:cubicBezTo>
                        <a:pt x="71" y="77"/>
                        <a:pt x="71" y="85"/>
                        <a:pt x="71" y="92"/>
                      </a:cubicBezTo>
                      <a:cubicBezTo>
                        <a:pt x="44" y="68"/>
                        <a:pt x="20" y="37"/>
                        <a:pt x="0" y="0"/>
                      </a:cubicBezTo>
                      <a:cubicBezTo>
                        <a:pt x="18" y="27"/>
                        <a:pt x="37" y="47"/>
                        <a:pt x="58" y="61"/>
                      </a:cubicBezTo>
                      <a:lnTo>
                        <a:pt x="40" y="1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1172" name="Freeform 148"/>
                <p:cNvSpPr/>
                <p:nvPr/>
              </p:nvSpPr>
              <p:spPr bwMode="auto">
                <a:xfrm>
                  <a:off x="6846887" y="1806576"/>
                  <a:ext cx="166688" cy="15716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2" y="18"/>
                    </a:cxn>
                    <a:cxn ang="0">
                      <a:pos x="40" y="38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40" h="38">
                      <a:moveTo>
                        <a:pt x="0" y="0"/>
                      </a:moveTo>
                      <a:cubicBezTo>
                        <a:pt x="11" y="7"/>
                        <a:pt x="22" y="13"/>
                        <a:pt x="32" y="18"/>
                      </a:cubicBezTo>
                      <a:cubicBezTo>
                        <a:pt x="35" y="25"/>
                        <a:pt x="37" y="31"/>
                        <a:pt x="40" y="38"/>
                      </a:cubicBezTo>
                      <a:cubicBezTo>
                        <a:pt x="25" y="26"/>
                        <a:pt x="12" y="14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1173" name="Freeform 149"/>
                <p:cNvSpPr/>
                <p:nvPr/>
              </p:nvSpPr>
              <p:spPr bwMode="auto">
                <a:xfrm>
                  <a:off x="7140575" y="1847851"/>
                  <a:ext cx="82550" cy="161925"/>
                </a:xfrm>
                <a:custGeom>
                  <a:avLst/>
                  <a:gdLst/>
                  <a:ahLst/>
                  <a:cxnLst>
                    <a:cxn ang="0">
                      <a:pos x="20" y="0"/>
                    </a:cxn>
                    <a:cxn ang="0">
                      <a:pos x="7" y="39"/>
                    </a:cxn>
                    <a:cxn ang="0">
                      <a:pos x="0" y="29"/>
                    </a:cxn>
                    <a:cxn ang="0">
                      <a:pos x="20" y="0"/>
                    </a:cxn>
                  </a:cxnLst>
                  <a:rect l="0" t="0" r="r" b="b"/>
                  <a:pathLst>
                    <a:path w="20" h="39">
                      <a:moveTo>
                        <a:pt x="20" y="0"/>
                      </a:moveTo>
                      <a:cubicBezTo>
                        <a:pt x="17" y="13"/>
                        <a:pt x="12" y="26"/>
                        <a:pt x="7" y="39"/>
                      </a:cubicBezTo>
                      <a:cubicBezTo>
                        <a:pt x="4" y="36"/>
                        <a:pt x="2" y="33"/>
                        <a:pt x="0" y="29"/>
                      </a:cubicBezTo>
                      <a:cubicBezTo>
                        <a:pt x="9" y="19"/>
                        <a:pt x="16" y="9"/>
                        <a:pt x="20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</p:grpSp>
          <p:grpSp>
            <p:nvGrpSpPr>
              <p:cNvPr id="8" name="Group 199"/>
              <p:cNvGrpSpPr/>
              <p:nvPr/>
            </p:nvGrpSpPr>
            <p:grpSpPr>
              <a:xfrm>
                <a:off x="5818187" y="438150"/>
                <a:ext cx="2749550" cy="1981201"/>
                <a:chOff x="5818187" y="438150"/>
                <a:chExt cx="2749550" cy="1981201"/>
              </a:xfrm>
              <a:solidFill>
                <a:srgbClr val="BE382C"/>
              </a:solidFill>
            </p:grpSpPr>
            <p:sp>
              <p:nvSpPr>
                <p:cNvPr id="201" name="Freeform 150"/>
                <p:cNvSpPr/>
                <p:nvPr/>
              </p:nvSpPr>
              <p:spPr bwMode="auto">
                <a:xfrm>
                  <a:off x="7818437" y="919163"/>
                  <a:ext cx="136525" cy="174625"/>
                </a:xfrm>
                <a:custGeom>
                  <a:avLst/>
                  <a:gdLst/>
                  <a:ahLst/>
                  <a:cxnLst>
                    <a:cxn ang="0">
                      <a:pos x="30" y="21"/>
                    </a:cxn>
                    <a:cxn ang="0">
                      <a:pos x="27" y="29"/>
                    </a:cxn>
                    <a:cxn ang="0">
                      <a:pos x="22" y="35"/>
                    </a:cxn>
                    <a:cxn ang="0">
                      <a:pos x="15" y="40"/>
                    </a:cxn>
                    <a:cxn ang="0">
                      <a:pos x="7" y="42"/>
                    </a:cxn>
                    <a:cxn ang="0">
                      <a:pos x="19" y="19"/>
                    </a:cxn>
                    <a:cxn ang="0">
                      <a:pos x="3" y="42"/>
                    </a:cxn>
                    <a:cxn ang="0">
                      <a:pos x="1" y="26"/>
                    </a:cxn>
                    <a:cxn ang="0">
                      <a:pos x="3" y="17"/>
                    </a:cxn>
                    <a:cxn ang="0">
                      <a:pos x="8" y="11"/>
                    </a:cxn>
                    <a:cxn ang="0">
                      <a:pos x="13" y="7"/>
                    </a:cxn>
                    <a:cxn ang="0">
                      <a:pos x="25" y="2"/>
                    </a:cxn>
                    <a:cxn ang="0">
                      <a:pos x="32" y="0"/>
                    </a:cxn>
                    <a:cxn ang="0">
                      <a:pos x="33" y="0"/>
                    </a:cxn>
                    <a:cxn ang="0">
                      <a:pos x="30" y="7"/>
                    </a:cxn>
                    <a:cxn ang="0">
                      <a:pos x="30" y="17"/>
                    </a:cxn>
                    <a:cxn ang="0">
                      <a:pos x="30" y="21"/>
                    </a:cxn>
                  </a:cxnLst>
                  <a:rect l="0" t="0" r="r" b="b"/>
                  <a:pathLst>
                    <a:path w="33" h="42">
                      <a:moveTo>
                        <a:pt x="30" y="21"/>
                      </a:moveTo>
                      <a:cubicBezTo>
                        <a:pt x="29" y="24"/>
                        <a:pt x="28" y="26"/>
                        <a:pt x="27" y="29"/>
                      </a:cubicBezTo>
                      <a:cubicBezTo>
                        <a:pt x="26" y="31"/>
                        <a:pt x="24" y="33"/>
                        <a:pt x="22" y="35"/>
                      </a:cubicBezTo>
                      <a:cubicBezTo>
                        <a:pt x="20" y="37"/>
                        <a:pt x="18" y="39"/>
                        <a:pt x="15" y="40"/>
                      </a:cubicBezTo>
                      <a:cubicBezTo>
                        <a:pt x="13" y="41"/>
                        <a:pt x="10" y="42"/>
                        <a:pt x="7" y="42"/>
                      </a:cubicBezTo>
                      <a:cubicBezTo>
                        <a:pt x="9" y="34"/>
                        <a:pt x="13" y="26"/>
                        <a:pt x="19" y="19"/>
                      </a:cubicBezTo>
                      <a:cubicBezTo>
                        <a:pt x="10" y="26"/>
                        <a:pt x="5" y="34"/>
                        <a:pt x="3" y="42"/>
                      </a:cubicBezTo>
                      <a:cubicBezTo>
                        <a:pt x="1" y="36"/>
                        <a:pt x="0" y="30"/>
                        <a:pt x="1" y="26"/>
                      </a:cubicBezTo>
                      <a:cubicBezTo>
                        <a:pt x="1" y="23"/>
                        <a:pt x="2" y="20"/>
                        <a:pt x="3" y="17"/>
                      </a:cubicBezTo>
                      <a:cubicBezTo>
                        <a:pt x="4" y="15"/>
                        <a:pt x="6" y="13"/>
                        <a:pt x="8" y="11"/>
                      </a:cubicBezTo>
                      <a:cubicBezTo>
                        <a:pt x="10" y="10"/>
                        <a:pt x="12" y="8"/>
                        <a:pt x="13" y="7"/>
                      </a:cubicBezTo>
                      <a:cubicBezTo>
                        <a:pt x="16" y="6"/>
                        <a:pt x="19" y="4"/>
                        <a:pt x="25" y="2"/>
                      </a:cubicBezTo>
                      <a:cubicBezTo>
                        <a:pt x="32" y="0"/>
                        <a:pt x="32" y="0"/>
                        <a:pt x="32" y="0"/>
                      </a:cubicBezTo>
                      <a:cubicBezTo>
                        <a:pt x="33" y="0"/>
                        <a:pt x="33" y="0"/>
                        <a:pt x="33" y="0"/>
                      </a:cubicBezTo>
                      <a:cubicBezTo>
                        <a:pt x="31" y="2"/>
                        <a:pt x="30" y="5"/>
                        <a:pt x="30" y="7"/>
                      </a:cubicBezTo>
                      <a:cubicBezTo>
                        <a:pt x="30" y="10"/>
                        <a:pt x="30" y="13"/>
                        <a:pt x="30" y="17"/>
                      </a:cubicBezTo>
                      <a:cubicBezTo>
                        <a:pt x="30" y="18"/>
                        <a:pt x="30" y="20"/>
                        <a:pt x="30" y="21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202" name="Freeform 151"/>
                <p:cNvSpPr/>
                <p:nvPr/>
              </p:nvSpPr>
              <p:spPr bwMode="auto">
                <a:xfrm>
                  <a:off x="7013575" y="777876"/>
                  <a:ext cx="288925" cy="203200"/>
                </a:xfrm>
                <a:custGeom>
                  <a:avLst/>
                  <a:gdLst/>
                  <a:ahLst/>
                  <a:cxnLst>
                    <a:cxn ang="0">
                      <a:pos x="63" y="19"/>
                    </a:cxn>
                    <a:cxn ang="0">
                      <a:pos x="70" y="44"/>
                    </a:cxn>
                    <a:cxn ang="0">
                      <a:pos x="32" y="21"/>
                    </a:cxn>
                    <a:cxn ang="0">
                      <a:pos x="65" y="47"/>
                    </a:cxn>
                    <a:cxn ang="0">
                      <a:pos x="51" y="49"/>
                    </a:cxn>
                    <a:cxn ang="0">
                      <a:pos x="38" y="47"/>
                    </a:cxn>
                    <a:cxn ang="0">
                      <a:pos x="27" y="41"/>
                    </a:cxn>
                    <a:cxn ang="0">
                      <a:pos x="18" y="31"/>
                    </a:cxn>
                    <a:cxn ang="0">
                      <a:pos x="15" y="25"/>
                    </a:cxn>
                    <a:cxn ang="0">
                      <a:pos x="8" y="11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13" y="1"/>
                    </a:cxn>
                    <a:cxn ang="0">
                      <a:pos x="33" y="1"/>
                    </a:cxn>
                    <a:cxn ang="0">
                      <a:pos x="43" y="3"/>
                    </a:cxn>
                    <a:cxn ang="0">
                      <a:pos x="54" y="9"/>
                    </a:cxn>
                    <a:cxn ang="0">
                      <a:pos x="63" y="19"/>
                    </a:cxn>
                  </a:cxnLst>
                  <a:rect l="0" t="0" r="r" b="b"/>
                  <a:pathLst>
                    <a:path w="70" h="49">
                      <a:moveTo>
                        <a:pt x="63" y="19"/>
                      </a:moveTo>
                      <a:cubicBezTo>
                        <a:pt x="67" y="25"/>
                        <a:pt x="69" y="33"/>
                        <a:pt x="70" y="44"/>
                      </a:cubicBezTo>
                      <a:cubicBezTo>
                        <a:pt x="62" y="33"/>
                        <a:pt x="49" y="25"/>
                        <a:pt x="32" y="21"/>
                      </a:cubicBezTo>
                      <a:cubicBezTo>
                        <a:pt x="45" y="28"/>
                        <a:pt x="56" y="37"/>
                        <a:pt x="65" y="47"/>
                      </a:cubicBezTo>
                      <a:cubicBezTo>
                        <a:pt x="60" y="48"/>
                        <a:pt x="56" y="49"/>
                        <a:pt x="51" y="49"/>
                      </a:cubicBezTo>
                      <a:cubicBezTo>
                        <a:pt x="46" y="49"/>
                        <a:pt x="42" y="48"/>
                        <a:pt x="38" y="47"/>
                      </a:cubicBezTo>
                      <a:cubicBezTo>
                        <a:pt x="34" y="45"/>
                        <a:pt x="30" y="43"/>
                        <a:pt x="27" y="41"/>
                      </a:cubicBezTo>
                      <a:cubicBezTo>
                        <a:pt x="24" y="38"/>
                        <a:pt x="21" y="34"/>
                        <a:pt x="18" y="31"/>
                      </a:cubicBezTo>
                      <a:cubicBezTo>
                        <a:pt x="17" y="29"/>
                        <a:pt x="16" y="27"/>
                        <a:pt x="15" y="25"/>
                      </a:cubicBezTo>
                      <a:cubicBezTo>
                        <a:pt x="13" y="20"/>
                        <a:pt x="11" y="16"/>
                        <a:pt x="8" y="11"/>
                      </a:cubicBezTo>
                      <a:cubicBezTo>
                        <a:pt x="7" y="7"/>
                        <a:pt x="5" y="4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22" y="0"/>
                        <a:pt x="29" y="0"/>
                        <a:pt x="33" y="1"/>
                      </a:cubicBezTo>
                      <a:cubicBezTo>
                        <a:pt x="36" y="1"/>
                        <a:pt x="40" y="2"/>
                        <a:pt x="43" y="3"/>
                      </a:cubicBezTo>
                      <a:cubicBezTo>
                        <a:pt x="47" y="5"/>
                        <a:pt x="51" y="7"/>
                        <a:pt x="54" y="9"/>
                      </a:cubicBezTo>
                      <a:cubicBezTo>
                        <a:pt x="58" y="12"/>
                        <a:pt x="61" y="15"/>
                        <a:pt x="63" y="19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203" name="Freeform 152"/>
                <p:cNvSpPr/>
                <p:nvPr/>
              </p:nvSpPr>
              <p:spPr bwMode="auto">
                <a:xfrm>
                  <a:off x="7810500" y="1549401"/>
                  <a:ext cx="100013" cy="165100"/>
                </a:xfrm>
                <a:custGeom>
                  <a:avLst/>
                  <a:gdLst/>
                  <a:ahLst/>
                  <a:cxnLst>
                    <a:cxn ang="0">
                      <a:pos x="24" y="19"/>
                    </a:cxn>
                    <a:cxn ang="0">
                      <a:pos x="23" y="26"/>
                    </a:cxn>
                    <a:cxn ang="0">
                      <a:pos x="19" y="32"/>
                    </a:cxn>
                    <a:cxn ang="0">
                      <a:pos x="14" y="37"/>
                    </a:cxn>
                    <a:cxn ang="0">
                      <a:pos x="7" y="40"/>
                    </a:cxn>
                    <a:cxn ang="0">
                      <a:pos x="15" y="19"/>
                    </a:cxn>
                    <a:cxn ang="0">
                      <a:pos x="4" y="40"/>
                    </a:cxn>
                    <a:cxn ang="0">
                      <a:pos x="0" y="27"/>
                    </a:cxn>
                    <a:cxn ang="0">
                      <a:pos x="1" y="19"/>
                    </a:cxn>
                    <a:cxn ang="0">
                      <a:pos x="4" y="14"/>
                    </a:cxn>
                    <a:cxn ang="0">
                      <a:pos x="8" y="9"/>
                    </a:cxn>
                    <a:cxn ang="0">
                      <a:pos x="18" y="4"/>
                    </a:cxn>
                    <a:cxn ang="0">
                      <a:pos x="24" y="0"/>
                    </a:cxn>
                    <a:cxn ang="0">
                      <a:pos x="24" y="0"/>
                    </a:cxn>
                    <a:cxn ang="0">
                      <a:pos x="23" y="7"/>
                    </a:cxn>
                    <a:cxn ang="0">
                      <a:pos x="24" y="15"/>
                    </a:cxn>
                    <a:cxn ang="0">
                      <a:pos x="24" y="19"/>
                    </a:cxn>
                  </a:cxnLst>
                  <a:rect l="0" t="0" r="r" b="b"/>
                  <a:pathLst>
                    <a:path w="24" h="40">
                      <a:moveTo>
                        <a:pt x="24" y="19"/>
                      </a:moveTo>
                      <a:cubicBezTo>
                        <a:pt x="24" y="21"/>
                        <a:pt x="23" y="23"/>
                        <a:pt x="23" y="26"/>
                      </a:cubicBezTo>
                      <a:cubicBezTo>
                        <a:pt x="22" y="28"/>
                        <a:pt x="21" y="30"/>
                        <a:pt x="19" y="32"/>
                      </a:cubicBezTo>
                      <a:cubicBezTo>
                        <a:pt x="18" y="34"/>
                        <a:pt x="16" y="35"/>
                        <a:pt x="14" y="37"/>
                      </a:cubicBezTo>
                      <a:cubicBezTo>
                        <a:pt x="12" y="38"/>
                        <a:pt x="10" y="39"/>
                        <a:pt x="7" y="40"/>
                      </a:cubicBezTo>
                      <a:cubicBezTo>
                        <a:pt x="8" y="33"/>
                        <a:pt x="11" y="26"/>
                        <a:pt x="15" y="19"/>
                      </a:cubicBezTo>
                      <a:cubicBezTo>
                        <a:pt x="8" y="26"/>
                        <a:pt x="5" y="33"/>
                        <a:pt x="4" y="40"/>
                      </a:cubicBezTo>
                      <a:cubicBezTo>
                        <a:pt x="1" y="35"/>
                        <a:pt x="0" y="30"/>
                        <a:pt x="0" y="27"/>
                      </a:cubicBezTo>
                      <a:cubicBezTo>
                        <a:pt x="0" y="24"/>
                        <a:pt x="0" y="22"/>
                        <a:pt x="1" y="19"/>
                      </a:cubicBezTo>
                      <a:cubicBezTo>
                        <a:pt x="2" y="17"/>
                        <a:pt x="3" y="15"/>
                        <a:pt x="4" y="14"/>
                      </a:cubicBezTo>
                      <a:cubicBezTo>
                        <a:pt x="6" y="12"/>
                        <a:pt x="7" y="10"/>
                        <a:pt x="8" y="9"/>
                      </a:cubicBezTo>
                      <a:cubicBezTo>
                        <a:pt x="10" y="8"/>
                        <a:pt x="13" y="6"/>
                        <a:pt x="18" y="4"/>
                      </a:cubicBez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22" y="3"/>
                        <a:pt x="22" y="5"/>
                        <a:pt x="23" y="7"/>
                      </a:cubicBezTo>
                      <a:cubicBezTo>
                        <a:pt x="23" y="10"/>
                        <a:pt x="23" y="12"/>
                        <a:pt x="24" y="15"/>
                      </a:cubicBezTo>
                      <a:cubicBezTo>
                        <a:pt x="24" y="16"/>
                        <a:pt x="24" y="17"/>
                        <a:pt x="24" y="19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204" name="Freeform 153"/>
                <p:cNvSpPr/>
                <p:nvPr/>
              </p:nvSpPr>
              <p:spPr bwMode="auto">
                <a:xfrm>
                  <a:off x="7315200" y="1516063"/>
                  <a:ext cx="85725" cy="1412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" y="3"/>
                    </a:cxn>
                    <a:cxn ang="0">
                      <a:pos x="13" y="7"/>
                    </a:cxn>
                    <a:cxn ang="0">
                      <a:pos x="17" y="11"/>
                    </a:cxn>
                    <a:cxn ang="0">
                      <a:pos x="19" y="16"/>
                    </a:cxn>
                    <a:cxn ang="0">
                      <a:pos x="21" y="23"/>
                    </a:cxn>
                    <a:cxn ang="0">
                      <a:pos x="17" y="34"/>
                    </a:cxn>
                    <a:cxn ang="0">
                      <a:pos x="8" y="16"/>
                    </a:cxn>
                    <a:cxn ang="0">
                      <a:pos x="14" y="34"/>
                    </a:cxn>
                    <a:cxn ang="0">
                      <a:pos x="8" y="32"/>
                    </a:cxn>
                    <a:cxn ang="0">
                      <a:pos x="3" y="27"/>
                    </a:cxn>
                    <a:cxn ang="0">
                      <a:pos x="1" y="22"/>
                    </a:cxn>
                    <a:cxn ang="0">
                      <a:pos x="0" y="16"/>
                    </a:cxn>
                    <a:cxn ang="0">
                      <a:pos x="0" y="13"/>
                    </a:cxn>
                    <a:cxn ang="0">
                      <a:pos x="1" y="6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1" h="34">
                      <a:moveTo>
                        <a:pt x="0" y="0"/>
                      </a:move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9" y="5"/>
                        <a:pt x="12" y="6"/>
                        <a:pt x="13" y="7"/>
                      </a:cubicBezTo>
                      <a:cubicBezTo>
                        <a:pt x="14" y="8"/>
                        <a:pt x="16" y="10"/>
                        <a:pt x="17" y="11"/>
                      </a:cubicBezTo>
                      <a:cubicBezTo>
                        <a:pt x="18" y="13"/>
                        <a:pt x="19" y="14"/>
                        <a:pt x="19" y="16"/>
                      </a:cubicBezTo>
                      <a:cubicBezTo>
                        <a:pt x="20" y="18"/>
                        <a:pt x="21" y="21"/>
                        <a:pt x="21" y="23"/>
                      </a:cubicBezTo>
                      <a:cubicBezTo>
                        <a:pt x="21" y="26"/>
                        <a:pt x="20" y="30"/>
                        <a:pt x="17" y="34"/>
                      </a:cubicBezTo>
                      <a:cubicBezTo>
                        <a:pt x="17" y="28"/>
                        <a:pt x="14" y="22"/>
                        <a:pt x="8" y="16"/>
                      </a:cubicBezTo>
                      <a:cubicBezTo>
                        <a:pt x="11" y="22"/>
                        <a:pt x="13" y="28"/>
                        <a:pt x="14" y="34"/>
                      </a:cubicBezTo>
                      <a:cubicBezTo>
                        <a:pt x="12" y="34"/>
                        <a:pt x="10" y="33"/>
                        <a:pt x="8" y="32"/>
                      </a:cubicBezTo>
                      <a:cubicBezTo>
                        <a:pt x="6" y="30"/>
                        <a:pt x="5" y="29"/>
                        <a:pt x="3" y="27"/>
                      </a:cubicBezTo>
                      <a:cubicBezTo>
                        <a:pt x="2" y="26"/>
                        <a:pt x="1" y="24"/>
                        <a:pt x="1" y="22"/>
                      </a:cubicBezTo>
                      <a:cubicBezTo>
                        <a:pt x="0" y="20"/>
                        <a:pt x="0" y="18"/>
                        <a:pt x="0" y="16"/>
                      </a:cubicBezTo>
                      <a:cubicBezTo>
                        <a:pt x="0" y="15"/>
                        <a:pt x="0" y="14"/>
                        <a:pt x="0" y="13"/>
                      </a:cubicBezTo>
                      <a:cubicBezTo>
                        <a:pt x="0" y="10"/>
                        <a:pt x="0" y="8"/>
                        <a:pt x="1" y="6"/>
                      </a:cubicBezTo>
                      <a:cubicBezTo>
                        <a:pt x="1" y="4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205" name="Freeform 154"/>
                <p:cNvSpPr/>
                <p:nvPr/>
              </p:nvSpPr>
              <p:spPr bwMode="auto">
                <a:xfrm>
                  <a:off x="8281987" y="1412876"/>
                  <a:ext cx="112713" cy="203200"/>
                </a:xfrm>
                <a:custGeom>
                  <a:avLst/>
                  <a:gdLst/>
                  <a:ahLst/>
                  <a:cxnLst>
                    <a:cxn ang="0">
                      <a:pos x="25" y="35"/>
                    </a:cxn>
                    <a:cxn ang="0">
                      <a:pos x="24" y="37"/>
                    </a:cxn>
                    <a:cxn ang="0">
                      <a:pos x="19" y="43"/>
                    </a:cxn>
                    <a:cxn ang="0">
                      <a:pos x="11" y="48"/>
                    </a:cxn>
                    <a:cxn ang="0">
                      <a:pos x="16" y="22"/>
                    </a:cxn>
                    <a:cxn ang="0">
                      <a:pos x="8" y="49"/>
                    </a:cxn>
                    <a:cxn ang="0">
                      <a:pos x="1" y="34"/>
                    </a:cxn>
                    <a:cxn ang="0">
                      <a:pos x="0" y="28"/>
                    </a:cxn>
                    <a:cxn ang="0">
                      <a:pos x="1" y="25"/>
                    </a:cxn>
                    <a:cxn ang="0">
                      <a:pos x="2" y="22"/>
                    </a:cxn>
                    <a:cxn ang="0">
                      <a:pos x="3" y="18"/>
                    </a:cxn>
                    <a:cxn ang="0">
                      <a:pos x="7" y="12"/>
                    </a:cxn>
                    <a:cxn ang="0">
                      <a:pos x="17" y="4"/>
                    </a:cxn>
                    <a:cxn ang="0">
                      <a:pos x="23" y="0"/>
                    </a:cxn>
                    <a:cxn ang="0">
                      <a:pos x="23" y="0"/>
                    </a:cxn>
                    <a:cxn ang="0">
                      <a:pos x="23" y="8"/>
                    </a:cxn>
                    <a:cxn ang="0">
                      <a:pos x="26" y="16"/>
                    </a:cxn>
                    <a:cxn ang="0">
                      <a:pos x="27" y="21"/>
                    </a:cxn>
                    <a:cxn ang="0">
                      <a:pos x="27" y="28"/>
                    </a:cxn>
                    <a:cxn ang="0">
                      <a:pos x="27" y="29"/>
                    </a:cxn>
                    <a:cxn ang="0">
                      <a:pos x="25" y="35"/>
                    </a:cxn>
                  </a:cxnLst>
                  <a:rect l="0" t="0" r="r" b="b"/>
                  <a:pathLst>
                    <a:path w="27" h="49">
                      <a:moveTo>
                        <a:pt x="25" y="35"/>
                      </a:moveTo>
                      <a:cubicBezTo>
                        <a:pt x="25" y="35"/>
                        <a:pt x="24" y="36"/>
                        <a:pt x="24" y="37"/>
                      </a:cubicBezTo>
                      <a:cubicBezTo>
                        <a:pt x="23" y="39"/>
                        <a:pt x="21" y="41"/>
                        <a:pt x="19" y="43"/>
                      </a:cubicBezTo>
                      <a:cubicBezTo>
                        <a:pt x="17" y="45"/>
                        <a:pt x="14" y="47"/>
                        <a:pt x="11" y="48"/>
                      </a:cubicBezTo>
                      <a:cubicBezTo>
                        <a:pt x="11" y="39"/>
                        <a:pt x="13" y="31"/>
                        <a:pt x="16" y="22"/>
                      </a:cubicBezTo>
                      <a:cubicBezTo>
                        <a:pt x="10" y="31"/>
                        <a:pt x="7" y="40"/>
                        <a:pt x="8" y="49"/>
                      </a:cubicBezTo>
                      <a:cubicBezTo>
                        <a:pt x="4" y="43"/>
                        <a:pt x="1" y="38"/>
                        <a:pt x="1" y="34"/>
                      </a:cubicBezTo>
                      <a:cubicBezTo>
                        <a:pt x="0" y="32"/>
                        <a:pt x="0" y="30"/>
                        <a:pt x="0" y="28"/>
                      </a:cubicBezTo>
                      <a:cubicBezTo>
                        <a:pt x="0" y="27"/>
                        <a:pt x="1" y="26"/>
                        <a:pt x="1" y="25"/>
                      </a:cubicBezTo>
                      <a:cubicBezTo>
                        <a:pt x="1" y="24"/>
                        <a:pt x="1" y="23"/>
                        <a:pt x="2" y="22"/>
                      </a:cubicBezTo>
                      <a:cubicBezTo>
                        <a:pt x="2" y="21"/>
                        <a:pt x="3" y="20"/>
                        <a:pt x="3" y="18"/>
                      </a:cubicBezTo>
                      <a:cubicBezTo>
                        <a:pt x="4" y="16"/>
                        <a:pt x="6" y="14"/>
                        <a:pt x="7" y="12"/>
                      </a:cubicBezTo>
                      <a:cubicBezTo>
                        <a:pt x="9" y="11"/>
                        <a:pt x="12" y="8"/>
                        <a:pt x="17" y="4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22" y="3"/>
                        <a:pt x="22" y="5"/>
                        <a:pt x="23" y="8"/>
                      </a:cubicBezTo>
                      <a:cubicBezTo>
                        <a:pt x="24" y="11"/>
                        <a:pt x="25" y="13"/>
                        <a:pt x="26" y="16"/>
                      </a:cubicBezTo>
                      <a:cubicBezTo>
                        <a:pt x="26" y="18"/>
                        <a:pt x="27" y="19"/>
                        <a:pt x="27" y="21"/>
                      </a:cubicBezTo>
                      <a:cubicBezTo>
                        <a:pt x="27" y="23"/>
                        <a:pt x="27" y="26"/>
                        <a:pt x="27" y="28"/>
                      </a:cubicBezTo>
                      <a:cubicBezTo>
                        <a:pt x="27" y="28"/>
                        <a:pt x="27" y="29"/>
                        <a:pt x="27" y="29"/>
                      </a:cubicBezTo>
                      <a:cubicBezTo>
                        <a:pt x="26" y="31"/>
                        <a:pt x="26" y="33"/>
                        <a:pt x="25" y="35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206" name="Freeform 155"/>
                <p:cNvSpPr/>
                <p:nvPr/>
              </p:nvSpPr>
              <p:spPr bwMode="auto">
                <a:xfrm>
                  <a:off x="8067675" y="1276351"/>
                  <a:ext cx="231775" cy="139700"/>
                </a:xfrm>
                <a:custGeom>
                  <a:avLst/>
                  <a:gdLst/>
                  <a:ahLst/>
                  <a:cxnLst>
                    <a:cxn ang="0">
                      <a:pos x="56" y="6"/>
                    </a:cxn>
                    <a:cxn ang="0">
                      <a:pos x="56" y="6"/>
                    </a:cxn>
                    <a:cxn ang="0">
                      <a:pos x="49" y="12"/>
                    </a:cxn>
                    <a:cxn ang="0">
                      <a:pos x="43" y="21"/>
                    </a:cxn>
                    <a:cxn ang="0">
                      <a:pos x="39" y="25"/>
                    </a:cxn>
                    <a:cxn ang="0">
                      <a:pos x="32" y="30"/>
                    </a:cxn>
                    <a:cxn ang="0">
                      <a:pos x="23" y="33"/>
                    </a:cxn>
                    <a:cxn ang="0">
                      <a:pos x="13" y="33"/>
                    </a:cxn>
                    <a:cxn ang="0">
                      <a:pos x="3" y="29"/>
                    </a:cxn>
                    <a:cxn ang="0">
                      <a:pos x="30" y="15"/>
                    </a:cxn>
                    <a:cxn ang="0">
                      <a:pos x="0" y="27"/>
                    </a:cxn>
                    <a:cxn ang="0">
                      <a:pos x="8" y="10"/>
                    </a:cxn>
                    <a:cxn ang="0">
                      <a:pos x="17" y="4"/>
                    </a:cxn>
                    <a:cxn ang="0">
                      <a:pos x="25" y="1"/>
                    </a:cxn>
                    <a:cxn ang="0">
                      <a:pos x="33" y="1"/>
                    </a:cxn>
                    <a:cxn ang="0">
                      <a:pos x="47" y="4"/>
                    </a:cxn>
                    <a:cxn ang="0">
                      <a:pos x="56" y="6"/>
                    </a:cxn>
                  </a:cxnLst>
                  <a:rect l="0" t="0" r="r" b="b"/>
                  <a:pathLst>
                    <a:path w="56" h="34">
                      <a:moveTo>
                        <a:pt x="56" y="6"/>
                      </a:moveTo>
                      <a:cubicBezTo>
                        <a:pt x="56" y="6"/>
                        <a:pt x="56" y="6"/>
                        <a:pt x="56" y="6"/>
                      </a:cubicBezTo>
                      <a:cubicBezTo>
                        <a:pt x="53" y="7"/>
                        <a:pt x="50" y="9"/>
                        <a:pt x="49" y="12"/>
                      </a:cubicBezTo>
                      <a:cubicBezTo>
                        <a:pt x="47" y="15"/>
                        <a:pt x="45" y="18"/>
                        <a:pt x="43" y="21"/>
                      </a:cubicBezTo>
                      <a:cubicBezTo>
                        <a:pt x="42" y="22"/>
                        <a:pt x="40" y="23"/>
                        <a:pt x="39" y="25"/>
                      </a:cubicBezTo>
                      <a:cubicBezTo>
                        <a:pt x="37" y="27"/>
                        <a:pt x="34" y="28"/>
                        <a:pt x="32" y="30"/>
                      </a:cubicBezTo>
                      <a:cubicBezTo>
                        <a:pt x="29" y="32"/>
                        <a:pt x="26" y="33"/>
                        <a:pt x="23" y="33"/>
                      </a:cubicBezTo>
                      <a:cubicBezTo>
                        <a:pt x="19" y="34"/>
                        <a:pt x="16" y="33"/>
                        <a:pt x="13" y="33"/>
                      </a:cubicBezTo>
                      <a:cubicBezTo>
                        <a:pt x="9" y="32"/>
                        <a:pt x="6" y="31"/>
                        <a:pt x="3" y="29"/>
                      </a:cubicBezTo>
                      <a:cubicBezTo>
                        <a:pt x="11" y="23"/>
                        <a:pt x="20" y="19"/>
                        <a:pt x="30" y="15"/>
                      </a:cubicBezTo>
                      <a:cubicBezTo>
                        <a:pt x="17" y="16"/>
                        <a:pt x="7" y="20"/>
                        <a:pt x="0" y="27"/>
                      </a:cubicBezTo>
                      <a:cubicBezTo>
                        <a:pt x="2" y="19"/>
                        <a:pt x="5" y="13"/>
                        <a:pt x="8" y="10"/>
                      </a:cubicBezTo>
                      <a:cubicBezTo>
                        <a:pt x="11" y="7"/>
                        <a:pt x="13" y="5"/>
                        <a:pt x="17" y="4"/>
                      </a:cubicBezTo>
                      <a:cubicBezTo>
                        <a:pt x="19" y="2"/>
                        <a:pt x="22" y="2"/>
                        <a:pt x="25" y="1"/>
                      </a:cubicBezTo>
                      <a:cubicBezTo>
                        <a:pt x="28" y="1"/>
                        <a:pt x="30" y="0"/>
                        <a:pt x="33" y="1"/>
                      </a:cubicBezTo>
                      <a:cubicBezTo>
                        <a:pt x="36" y="1"/>
                        <a:pt x="41" y="2"/>
                        <a:pt x="47" y="4"/>
                      </a:cubicBezTo>
                      <a:lnTo>
                        <a:pt x="56" y="6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207" name="Freeform 157"/>
                <p:cNvSpPr/>
                <p:nvPr/>
              </p:nvSpPr>
              <p:spPr bwMode="auto">
                <a:xfrm>
                  <a:off x="8054975" y="1814513"/>
                  <a:ext cx="69850" cy="123825"/>
                </a:xfrm>
                <a:custGeom>
                  <a:avLst/>
                  <a:gdLst/>
                  <a:ahLst/>
                  <a:cxnLst>
                    <a:cxn ang="0">
                      <a:pos x="17" y="0"/>
                    </a:cxn>
                    <a:cxn ang="0">
                      <a:pos x="17" y="5"/>
                    </a:cxn>
                    <a:cxn ang="0">
                      <a:pos x="17" y="11"/>
                    </a:cxn>
                    <a:cxn ang="0">
                      <a:pos x="17" y="14"/>
                    </a:cxn>
                    <a:cxn ang="0">
                      <a:pos x="17" y="19"/>
                    </a:cxn>
                    <a:cxn ang="0">
                      <a:pos x="14" y="23"/>
                    </a:cxn>
                    <a:cxn ang="0">
                      <a:pos x="10" y="27"/>
                    </a:cxn>
                    <a:cxn ang="0">
                      <a:pos x="5" y="29"/>
                    </a:cxn>
                    <a:cxn ang="0">
                      <a:pos x="10" y="13"/>
                    </a:cxn>
                    <a:cxn ang="0">
                      <a:pos x="3" y="30"/>
                    </a:cxn>
                    <a:cxn ang="0">
                      <a:pos x="0" y="19"/>
                    </a:cxn>
                    <a:cxn ang="0">
                      <a:pos x="1" y="14"/>
                    </a:cxn>
                    <a:cxn ang="0">
                      <a:pos x="3" y="10"/>
                    </a:cxn>
                    <a:cxn ang="0">
                      <a:pos x="6" y="6"/>
                    </a:cxn>
                    <a:cxn ang="0">
                      <a:pos x="13" y="2"/>
                    </a:cxn>
                    <a:cxn ang="0">
                      <a:pos x="17" y="0"/>
                    </a:cxn>
                  </a:cxnLst>
                  <a:rect l="0" t="0" r="r" b="b"/>
                  <a:pathLst>
                    <a:path w="17" h="30">
                      <a:moveTo>
                        <a:pt x="17" y="0"/>
                      </a:moveTo>
                      <a:cubicBezTo>
                        <a:pt x="16" y="1"/>
                        <a:pt x="16" y="3"/>
                        <a:pt x="17" y="5"/>
                      </a:cubicBezTo>
                      <a:cubicBezTo>
                        <a:pt x="17" y="7"/>
                        <a:pt x="17" y="9"/>
                        <a:pt x="17" y="11"/>
                      </a:cubicBezTo>
                      <a:cubicBezTo>
                        <a:pt x="17" y="12"/>
                        <a:pt x="17" y="13"/>
                        <a:pt x="17" y="14"/>
                      </a:cubicBezTo>
                      <a:cubicBezTo>
                        <a:pt x="17" y="15"/>
                        <a:pt x="17" y="17"/>
                        <a:pt x="17" y="19"/>
                      </a:cubicBezTo>
                      <a:cubicBezTo>
                        <a:pt x="16" y="20"/>
                        <a:pt x="15" y="22"/>
                        <a:pt x="14" y="23"/>
                      </a:cubicBezTo>
                      <a:cubicBezTo>
                        <a:pt x="13" y="25"/>
                        <a:pt x="12" y="26"/>
                        <a:pt x="10" y="27"/>
                      </a:cubicBezTo>
                      <a:cubicBezTo>
                        <a:pt x="9" y="28"/>
                        <a:pt x="7" y="29"/>
                        <a:pt x="5" y="29"/>
                      </a:cubicBezTo>
                      <a:cubicBezTo>
                        <a:pt x="6" y="24"/>
                        <a:pt x="8" y="18"/>
                        <a:pt x="10" y="13"/>
                      </a:cubicBezTo>
                      <a:cubicBezTo>
                        <a:pt x="6" y="18"/>
                        <a:pt x="3" y="24"/>
                        <a:pt x="3" y="30"/>
                      </a:cubicBezTo>
                      <a:cubicBezTo>
                        <a:pt x="1" y="26"/>
                        <a:pt x="0" y="22"/>
                        <a:pt x="0" y="19"/>
                      </a:cubicBezTo>
                      <a:cubicBezTo>
                        <a:pt x="0" y="18"/>
                        <a:pt x="0" y="16"/>
                        <a:pt x="1" y="14"/>
                      </a:cubicBezTo>
                      <a:cubicBezTo>
                        <a:pt x="1" y="12"/>
                        <a:pt x="2" y="11"/>
                        <a:pt x="3" y="10"/>
                      </a:cubicBezTo>
                      <a:cubicBezTo>
                        <a:pt x="4" y="8"/>
                        <a:pt x="5" y="7"/>
                        <a:pt x="6" y="6"/>
                      </a:cubicBezTo>
                      <a:cubicBezTo>
                        <a:pt x="7" y="5"/>
                        <a:pt x="9" y="4"/>
                        <a:pt x="13" y="2"/>
                      </a:cubicBez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208" name="Freeform 158"/>
                <p:cNvSpPr/>
                <p:nvPr/>
              </p:nvSpPr>
              <p:spPr bwMode="auto">
                <a:xfrm>
                  <a:off x="8374062" y="1706563"/>
                  <a:ext cx="193675" cy="153988"/>
                </a:xfrm>
                <a:custGeom>
                  <a:avLst/>
                  <a:gdLst/>
                  <a:ahLst/>
                  <a:cxnLst>
                    <a:cxn ang="0">
                      <a:pos x="47" y="0"/>
                    </a:cxn>
                    <a:cxn ang="0">
                      <a:pos x="42" y="7"/>
                    </a:cxn>
                    <a:cxn ang="0">
                      <a:pos x="38" y="17"/>
                    </a:cxn>
                    <a:cxn ang="0">
                      <a:pos x="36" y="22"/>
                    </a:cxn>
                    <a:cxn ang="0">
                      <a:pos x="31" y="29"/>
                    </a:cxn>
                    <a:cxn ang="0">
                      <a:pos x="23" y="34"/>
                    </a:cxn>
                    <a:cxn ang="0">
                      <a:pos x="14" y="37"/>
                    </a:cxn>
                    <a:cxn ang="0">
                      <a:pos x="4" y="36"/>
                    </a:cxn>
                    <a:cxn ang="0">
                      <a:pos x="25" y="16"/>
                    </a:cxn>
                    <a:cxn ang="0">
                      <a:pos x="0" y="35"/>
                    </a:cxn>
                    <a:cxn ang="0">
                      <a:pos x="3" y="16"/>
                    </a:cxn>
                    <a:cxn ang="0">
                      <a:pos x="10" y="8"/>
                    </a:cxn>
                    <a:cxn ang="0">
                      <a:pos x="17" y="4"/>
                    </a:cxn>
                    <a:cxn ang="0">
                      <a:pos x="24" y="1"/>
                    </a:cxn>
                    <a:cxn ang="0">
                      <a:pos x="38" y="0"/>
                    </a:cxn>
                    <a:cxn ang="0">
                      <a:pos x="47" y="0"/>
                    </a:cxn>
                  </a:cxnLst>
                  <a:rect l="0" t="0" r="r" b="b"/>
                  <a:pathLst>
                    <a:path w="47" h="37">
                      <a:moveTo>
                        <a:pt x="47" y="0"/>
                      </a:moveTo>
                      <a:cubicBezTo>
                        <a:pt x="44" y="2"/>
                        <a:pt x="42" y="5"/>
                        <a:pt x="42" y="7"/>
                      </a:cubicBezTo>
                      <a:cubicBezTo>
                        <a:pt x="41" y="11"/>
                        <a:pt x="40" y="14"/>
                        <a:pt x="38" y="17"/>
                      </a:cubicBezTo>
                      <a:cubicBezTo>
                        <a:pt x="38" y="19"/>
                        <a:pt x="37" y="20"/>
                        <a:pt x="36" y="22"/>
                      </a:cubicBezTo>
                      <a:cubicBezTo>
                        <a:pt x="35" y="24"/>
                        <a:pt x="33" y="27"/>
                        <a:pt x="31" y="29"/>
                      </a:cubicBezTo>
                      <a:cubicBezTo>
                        <a:pt x="28" y="31"/>
                        <a:pt x="26" y="33"/>
                        <a:pt x="23" y="34"/>
                      </a:cubicBezTo>
                      <a:cubicBezTo>
                        <a:pt x="20" y="36"/>
                        <a:pt x="17" y="36"/>
                        <a:pt x="14" y="37"/>
                      </a:cubicBezTo>
                      <a:cubicBezTo>
                        <a:pt x="11" y="37"/>
                        <a:pt x="8" y="37"/>
                        <a:pt x="4" y="36"/>
                      </a:cubicBezTo>
                      <a:cubicBezTo>
                        <a:pt x="10" y="28"/>
                        <a:pt x="17" y="21"/>
                        <a:pt x="25" y="16"/>
                      </a:cubicBezTo>
                      <a:cubicBezTo>
                        <a:pt x="14" y="20"/>
                        <a:pt x="5" y="26"/>
                        <a:pt x="0" y="35"/>
                      </a:cubicBezTo>
                      <a:cubicBezTo>
                        <a:pt x="0" y="27"/>
                        <a:pt x="1" y="21"/>
                        <a:pt x="3" y="16"/>
                      </a:cubicBezTo>
                      <a:cubicBezTo>
                        <a:pt x="5" y="13"/>
                        <a:pt x="7" y="11"/>
                        <a:pt x="10" y="8"/>
                      </a:cubicBezTo>
                      <a:cubicBezTo>
                        <a:pt x="12" y="7"/>
                        <a:pt x="14" y="5"/>
                        <a:pt x="17" y="4"/>
                      </a:cubicBezTo>
                      <a:cubicBezTo>
                        <a:pt x="19" y="3"/>
                        <a:pt x="22" y="2"/>
                        <a:pt x="24" y="1"/>
                      </a:cubicBezTo>
                      <a:cubicBezTo>
                        <a:pt x="27" y="0"/>
                        <a:pt x="32" y="0"/>
                        <a:pt x="38" y="0"/>
                      </a:cubicBez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209" name="Freeform 159"/>
                <p:cNvSpPr/>
                <p:nvPr/>
              </p:nvSpPr>
              <p:spPr bwMode="auto">
                <a:xfrm>
                  <a:off x="6111875" y="1384301"/>
                  <a:ext cx="231775" cy="139700"/>
                </a:xfrm>
                <a:custGeom>
                  <a:avLst/>
                  <a:gdLst/>
                  <a:ahLst/>
                  <a:cxnLst>
                    <a:cxn ang="0">
                      <a:pos x="39" y="4"/>
                    </a:cxn>
                    <a:cxn ang="0">
                      <a:pos x="48" y="10"/>
                    </a:cxn>
                    <a:cxn ang="0">
                      <a:pos x="56" y="27"/>
                    </a:cxn>
                    <a:cxn ang="0">
                      <a:pos x="26" y="15"/>
                    </a:cxn>
                    <a:cxn ang="0">
                      <a:pos x="53" y="29"/>
                    </a:cxn>
                    <a:cxn ang="0">
                      <a:pos x="43" y="33"/>
                    </a:cxn>
                    <a:cxn ang="0">
                      <a:pos x="33" y="33"/>
                    </a:cxn>
                    <a:cxn ang="0">
                      <a:pos x="24" y="30"/>
                    </a:cxn>
                    <a:cxn ang="0">
                      <a:pos x="17" y="25"/>
                    </a:cxn>
                    <a:cxn ang="0">
                      <a:pos x="13" y="21"/>
                    </a:cxn>
                    <a:cxn ang="0">
                      <a:pos x="7" y="1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9" y="4"/>
                    </a:cxn>
                    <a:cxn ang="0">
                      <a:pos x="23" y="1"/>
                    </a:cxn>
                    <a:cxn ang="0">
                      <a:pos x="31" y="1"/>
                    </a:cxn>
                    <a:cxn ang="0">
                      <a:pos x="39" y="4"/>
                    </a:cxn>
                  </a:cxnLst>
                  <a:rect l="0" t="0" r="r" b="b"/>
                  <a:pathLst>
                    <a:path w="56" h="34">
                      <a:moveTo>
                        <a:pt x="39" y="4"/>
                      </a:moveTo>
                      <a:cubicBezTo>
                        <a:pt x="42" y="5"/>
                        <a:pt x="45" y="7"/>
                        <a:pt x="48" y="10"/>
                      </a:cubicBezTo>
                      <a:cubicBezTo>
                        <a:pt x="51" y="13"/>
                        <a:pt x="54" y="19"/>
                        <a:pt x="56" y="27"/>
                      </a:cubicBezTo>
                      <a:cubicBezTo>
                        <a:pt x="49" y="20"/>
                        <a:pt x="38" y="16"/>
                        <a:pt x="26" y="15"/>
                      </a:cubicBezTo>
                      <a:cubicBezTo>
                        <a:pt x="36" y="19"/>
                        <a:pt x="45" y="23"/>
                        <a:pt x="53" y="29"/>
                      </a:cubicBezTo>
                      <a:cubicBezTo>
                        <a:pt x="50" y="31"/>
                        <a:pt x="46" y="32"/>
                        <a:pt x="43" y="33"/>
                      </a:cubicBezTo>
                      <a:cubicBezTo>
                        <a:pt x="40" y="33"/>
                        <a:pt x="37" y="34"/>
                        <a:pt x="33" y="33"/>
                      </a:cubicBezTo>
                      <a:cubicBezTo>
                        <a:pt x="30" y="33"/>
                        <a:pt x="27" y="32"/>
                        <a:pt x="24" y="30"/>
                      </a:cubicBezTo>
                      <a:cubicBezTo>
                        <a:pt x="21" y="28"/>
                        <a:pt x="19" y="27"/>
                        <a:pt x="17" y="25"/>
                      </a:cubicBezTo>
                      <a:cubicBezTo>
                        <a:pt x="15" y="23"/>
                        <a:pt x="14" y="22"/>
                        <a:pt x="13" y="21"/>
                      </a:cubicBezTo>
                      <a:cubicBezTo>
                        <a:pt x="11" y="18"/>
                        <a:pt x="9" y="15"/>
                        <a:pt x="7" y="12"/>
                      </a:cubicBezTo>
                      <a:cubicBezTo>
                        <a:pt x="6" y="9"/>
                        <a:pt x="3" y="7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9" y="4"/>
                        <a:pt x="9" y="4"/>
                        <a:pt x="9" y="4"/>
                      </a:cubicBezTo>
                      <a:cubicBezTo>
                        <a:pt x="15" y="2"/>
                        <a:pt x="20" y="1"/>
                        <a:pt x="23" y="1"/>
                      </a:cubicBezTo>
                      <a:cubicBezTo>
                        <a:pt x="25" y="0"/>
                        <a:pt x="28" y="1"/>
                        <a:pt x="31" y="1"/>
                      </a:cubicBezTo>
                      <a:cubicBezTo>
                        <a:pt x="34" y="2"/>
                        <a:pt x="37" y="2"/>
                        <a:pt x="39" y="4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210" name="Freeform 160"/>
                <p:cNvSpPr/>
                <p:nvPr/>
              </p:nvSpPr>
              <p:spPr bwMode="auto">
                <a:xfrm>
                  <a:off x="6111875" y="1968501"/>
                  <a:ext cx="190500" cy="115888"/>
                </a:xfrm>
                <a:custGeom>
                  <a:avLst/>
                  <a:gdLst/>
                  <a:ahLst/>
                  <a:cxnLst>
                    <a:cxn ang="0">
                      <a:pos x="21" y="2"/>
                    </a:cxn>
                    <a:cxn ang="0">
                      <a:pos x="30" y="0"/>
                    </a:cxn>
                    <a:cxn ang="0">
                      <a:pos x="46" y="5"/>
                    </a:cxn>
                    <a:cxn ang="0">
                      <a:pos x="21" y="17"/>
                    </a:cxn>
                    <a:cxn ang="0">
                      <a:pos x="45" y="8"/>
                    </a:cxn>
                    <a:cxn ang="0">
                      <a:pos x="42" y="17"/>
                    </a:cxn>
                    <a:cxn ang="0">
                      <a:pos x="36" y="23"/>
                    </a:cxn>
                    <a:cxn ang="0">
                      <a:pos x="29" y="27"/>
                    </a:cxn>
                    <a:cxn ang="0">
                      <a:pos x="21" y="28"/>
                    </a:cxn>
                    <a:cxn ang="0">
                      <a:pos x="17" y="28"/>
                    </a:cxn>
                    <a:cxn ang="0">
                      <a:pos x="8" y="27"/>
                    </a:cxn>
                    <a:cxn ang="0">
                      <a:pos x="0" y="28"/>
                    </a:cxn>
                    <a:cxn ang="0">
                      <a:pos x="0" y="28"/>
                    </a:cxn>
                    <a:cxn ang="0">
                      <a:pos x="3" y="21"/>
                    </a:cxn>
                    <a:cxn ang="0">
                      <a:pos x="10" y="10"/>
                    </a:cxn>
                    <a:cxn ang="0">
                      <a:pos x="15" y="6"/>
                    </a:cxn>
                    <a:cxn ang="0">
                      <a:pos x="21" y="2"/>
                    </a:cxn>
                  </a:cxnLst>
                  <a:rect l="0" t="0" r="r" b="b"/>
                  <a:pathLst>
                    <a:path w="46" h="28">
                      <a:moveTo>
                        <a:pt x="21" y="2"/>
                      </a:moveTo>
                      <a:cubicBezTo>
                        <a:pt x="24" y="1"/>
                        <a:pt x="27" y="0"/>
                        <a:pt x="30" y="0"/>
                      </a:cubicBezTo>
                      <a:cubicBezTo>
                        <a:pt x="34" y="0"/>
                        <a:pt x="40" y="2"/>
                        <a:pt x="46" y="5"/>
                      </a:cubicBezTo>
                      <a:cubicBezTo>
                        <a:pt x="37" y="6"/>
                        <a:pt x="29" y="10"/>
                        <a:pt x="21" y="17"/>
                      </a:cubicBezTo>
                      <a:cubicBezTo>
                        <a:pt x="29" y="13"/>
                        <a:pt x="37" y="10"/>
                        <a:pt x="45" y="8"/>
                      </a:cubicBezTo>
                      <a:cubicBezTo>
                        <a:pt x="45" y="11"/>
                        <a:pt x="44" y="14"/>
                        <a:pt x="42" y="17"/>
                      </a:cubicBezTo>
                      <a:cubicBezTo>
                        <a:pt x="41" y="19"/>
                        <a:pt x="39" y="21"/>
                        <a:pt x="36" y="23"/>
                      </a:cubicBezTo>
                      <a:cubicBezTo>
                        <a:pt x="34" y="25"/>
                        <a:pt x="32" y="26"/>
                        <a:pt x="29" y="27"/>
                      </a:cubicBezTo>
                      <a:cubicBezTo>
                        <a:pt x="27" y="28"/>
                        <a:pt x="24" y="28"/>
                        <a:pt x="21" y="28"/>
                      </a:cubicBezTo>
                      <a:cubicBezTo>
                        <a:pt x="20" y="28"/>
                        <a:pt x="18" y="28"/>
                        <a:pt x="17" y="28"/>
                      </a:cubicBezTo>
                      <a:cubicBezTo>
                        <a:pt x="14" y="28"/>
                        <a:pt x="11" y="27"/>
                        <a:pt x="8" y="27"/>
                      </a:cubicBezTo>
                      <a:cubicBezTo>
                        <a:pt x="5" y="26"/>
                        <a:pt x="2" y="27"/>
                        <a:pt x="0" y="28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3" y="21"/>
                        <a:pt x="3" y="21"/>
                        <a:pt x="3" y="21"/>
                      </a:cubicBezTo>
                      <a:cubicBezTo>
                        <a:pt x="6" y="16"/>
                        <a:pt x="8" y="12"/>
                        <a:pt x="10" y="10"/>
                      </a:cubicBezTo>
                      <a:cubicBezTo>
                        <a:pt x="11" y="8"/>
                        <a:pt x="13" y="7"/>
                        <a:pt x="15" y="6"/>
                      </a:cubicBezTo>
                      <a:cubicBezTo>
                        <a:pt x="17" y="4"/>
                        <a:pt x="19" y="3"/>
                        <a:pt x="21" y="2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211" name="Freeform 161"/>
                <p:cNvSpPr/>
                <p:nvPr/>
              </p:nvSpPr>
              <p:spPr bwMode="auto">
                <a:xfrm>
                  <a:off x="6686550" y="1276351"/>
                  <a:ext cx="136525" cy="177800"/>
                </a:xfrm>
                <a:custGeom>
                  <a:avLst/>
                  <a:gdLst/>
                  <a:ahLst/>
                  <a:cxnLst>
                    <a:cxn ang="0">
                      <a:pos x="19" y="8"/>
                    </a:cxn>
                    <a:cxn ang="0">
                      <a:pos x="25" y="12"/>
                    </a:cxn>
                    <a:cxn ang="0">
                      <a:pos x="29" y="18"/>
                    </a:cxn>
                    <a:cxn ang="0">
                      <a:pos x="32" y="27"/>
                    </a:cxn>
                    <a:cxn ang="0">
                      <a:pos x="30" y="43"/>
                    </a:cxn>
                    <a:cxn ang="0">
                      <a:pos x="14" y="20"/>
                    </a:cxn>
                    <a:cxn ang="0">
                      <a:pos x="26" y="43"/>
                    </a:cxn>
                    <a:cxn ang="0">
                      <a:pos x="17" y="40"/>
                    </a:cxn>
                    <a:cxn ang="0">
                      <a:pos x="11" y="36"/>
                    </a:cxn>
                    <a:cxn ang="0">
                      <a:pos x="6" y="29"/>
                    </a:cxn>
                    <a:cxn ang="0">
                      <a:pos x="3" y="22"/>
                    </a:cxn>
                    <a:cxn ang="0">
                      <a:pos x="3" y="17"/>
                    </a:cxn>
                    <a:cxn ang="0">
                      <a:pos x="3" y="8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8" y="3"/>
                    </a:cxn>
                    <a:cxn ang="0">
                      <a:pos x="19" y="8"/>
                    </a:cxn>
                  </a:cxnLst>
                  <a:rect l="0" t="0" r="r" b="b"/>
                  <a:pathLst>
                    <a:path w="33" h="43">
                      <a:moveTo>
                        <a:pt x="19" y="8"/>
                      </a:moveTo>
                      <a:cubicBezTo>
                        <a:pt x="21" y="9"/>
                        <a:pt x="23" y="10"/>
                        <a:pt x="25" y="12"/>
                      </a:cubicBezTo>
                      <a:cubicBezTo>
                        <a:pt x="27" y="14"/>
                        <a:pt x="28" y="16"/>
                        <a:pt x="29" y="18"/>
                      </a:cubicBezTo>
                      <a:cubicBezTo>
                        <a:pt x="31" y="21"/>
                        <a:pt x="32" y="24"/>
                        <a:pt x="32" y="27"/>
                      </a:cubicBezTo>
                      <a:cubicBezTo>
                        <a:pt x="33" y="31"/>
                        <a:pt x="32" y="36"/>
                        <a:pt x="30" y="43"/>
                      </a:cubicBezTo>
                      <a:cubicBezTo>
                        <a:pt x="28" y="34"/>
                        <a:pt x="23" y="27"/>
                        <a:pt x="14" y="20"/>
                      </a:cubicBezTo>
                      <a:cubicBezTo>
                        <a:pt x="19" y="27"/>
                        <a:pt x="23" y="35"/>
                        <a:pt x="26" y="43"/>
                      </a:cubicBezTo>
                      <a:cubicBezTo>
                        <a:pt x="23" y="43"/>
                        <a:pt x="20" y="42"/>
                        <a:pt x="17" y="40"/>
                      </a:cubicBezTo>
                      <a:cubicBezTo>
                        <a:pt x="15" y="39"/>
                        <a:pt x="13" y="38"/>
                        <a:pt x="11" y="36"/>
                      </a:cubicBezTo>
                      <a:cubicBezTo>
                        <a:pt x="9" y="34"/>
                        <a:pt x="7" y="32"/>
                        <a:pt x="6" y="29"/>
                      </a:cubicBezTo>
                      <a:cubicBezTo>
                        <a:pt x="4" y="27"/>
                        <a:pt x="4" y="24"/>
                        <a:pt x="3" y="22"/>
                      </a:cubicBezTo>
                      <a:cubicBezTo>
                        <a:pt x="3" y="20"/>
                        <a:pt x="3" y="19"/>
                        <a:pt x="3" y="17"/>
                      </a:cubicBezTo>
                      <a:cubicBezTo>
                        <a:pt x="3" y="14"/>
                        <a:pt x="3" y="11"/>
                        <a:pt x="3" y="8"/>
                      </a:cubicBezTo>
                      <a:cubicBezTo>
                        <a:pt x="3" y="5"/>
                        <a:pt x="2" y="3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8" y="3"/>
                        <a:pt x="8" y="3"/>
                        <a:pt x="8" y="3"/>
                      </a:cubicBezTo>
                      <a:cubicBezTo>
                        <a:pt x="13" y="5"/>
                        <a:pt x="17" y="6"/>
                        <a:pt x="19" y="8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212" name="Freeform 162"/>
                <p:cNvSpPr/>
                <p:nvPr/>
              </p:nvSpPr>
              <p:spPr bwMode="auto">
                <a:xfrm>
                  <a:off x="8029575" y="1106488"/>
                  <a:ext cx="223838" cy="160338"/>
                </a:xfrm>
                <a:custGeom>
                  <a:avLst/>
                  <a:gdLst/>
                  <a:ahLst/>
                  <a:cxnLst>
                    <a:cxn ang="0">
                      <a:pos x="12" y="8"/>
                    </a:cxn>
                    <a:cxn ang="0">
                      <a:pos x="20" y="3"/>
                    </a:cxn>
                    <a:cxn ang="0">
                      <a:pos x="29" y="1"/>
                    </a:cxn>
                    <a:cxn ang="0">
                      <a:pos x="44" y="1"/>
                    </a:cxn>
                    <a:cxn ang="0">
                      <a:pos x="54" y="1"/>
                    </a:cxn>
                    <a:cxn ang="0">
                      <a:pos x="54" y="1"/>
                    </a:cxn>
                    <a:cxn ang="0">
                      <a:pos x="48" y="9"/>
                    </a:cxn>
                    <a:cxn ang="0">
                      <a:pos x="43" y="19"/>
                    </a:cxn>
                    <a:cxn ang="0">
                      <a:pos x="41" y="24"/>
                    </a:cxn>
                    <a:cxn ang="0">
                      <a:pos x="34" y="32"/>
                    </a:cxn>
                    <a:cxn ang="0">
                      <a:pos x="26" y="37"/>
                    </a:cxn>
                    <a:cxn ang="0">
                      <a:pos x="16" y="39"/>
                    </a:cxn>
                    <a:cxn ang="0">
                      <a:pos x="4" y="38"/>
                    </a:cxn>
                    <a:cxn ang="0">
                      <a:pos x="29" y="17"/>
                    </a:cxn>
                    <a:cxn ang="0">
                      <a:pos x="0" y="36"/>
                    </a:cxn>
                    <a:cxn ang="0">
                      <a:pos x="5" y="16"/>
                    </a:cxn>
                    <a:cxn ang="0">
                      <a:pos x="12" y="8"/>
                    </a:cxn>
                  </a:cxnLst>
                  <a:rect l="0" t="0" r="r" b="b"/>
                  <a:pathLst>
                    <a:path w="54" h="39">
                      <a:moveTo>
                        <a:pt x="12" y="8"/>
                      </a:moveTo>
                      <a:cubicBezTo>
                        <a:pt x="15" y="6"/>
                        <a:pt x="17" y="4"/>
                        <a:pt x="20" y="3"/>
                      </a:cubicBezTo>
                      <a:cubicBezTo>
                        <a:pt x="23" y="2"/>
                        <a:pt x="26" y="1"/>
                        <a:pt x="29" y="1"/>
                      </a:cubicBezTo>
                      <a:cubicBezTo>
                        <a:pt x="32" y="0"/>
                        <a:pt x="37" y="0"/>
                        <a:pt x="44" y="1"/>
                      </a:cubicBezTo>
                      <a:cubicBezTo>
                        <a:pt x="54" y="1"/>
                        <a:pt x="54" y="1"/>
                        <a:pt x="54" y="1"/>
                      </a:cubicBezTo>
                      <a:cubicBezTo>
                        <a:pt x="54" y="1"/>
                        <a:pt x="54" y="1"/>
                        <a:pt x="54" y="1"/>
                      </a:cubicBezTo>
                      <a:cubicBezTo>
                        <a:pt x="51" y="3"/>
                        <a:pt x="49" y="6"/>
                        <a:pt x="48" y="9"/>
                      </a:cubicBezTo>
                      <a:cubicBezTo>
                        <a:pt x="46" y="12"/>
                        <a:pt x="45" y="16"/>
                        <a:pt x="43" y="19"/>
                      </a:cubicBezTo>
                      <a:cubicBezTo>
                        <a:pt x="43" y="21"/>
                        <a:pt x="42" y="23"/>
                        <a:pt x="41" y="24"/>
                      </a:cubicBezTo>
                      <a:cubicBezTo>
                        <a:pt x="39" y="27"/>
                        <a:pt x="37" y="30"/>
                        <a:pt x="34" y="32"/>
                      </a:cubicBezTo>
                      <a:cubicBezTo>
                        <a:pt x="31" y="34"/>
                        <a:pt x="29" y="36"/>
                        <a:pt x="26" y="37"/>
                      </a:cubicBezTo>
                      <a:cubicBezTo>
                        <a:pt x="22" y="38"/>
                        <a:pt x="19" y="39"/>
                        <a:pt x="16" y="39"/>
                      </a:cubicBezTo>
                      <a:cubicBezTo>
                        <a:pt x="12" y="39"/>
                        <a:pt x="8" y="39"/>
                        <a:pt x="4" y="38"/>
                      </a:cubicBezTo>
                      <a:cubicBezTo>
                        <a:pt x="11" y="30"/>
                        <a:pt x="20" y="23"/>
                        <a:pt x="29" y="17"/>
                      </a:cubicBezTo>
                      <a:cubicBezTo>
                        <a:pt x="16" y="21"/>
                        <a:pt x="6" y="27"/>
                        <a:pt x="0" y="36"/>
                      </a:cubicBezTo>
                      <a:cubicBezTo>
                        <a:pt x="1" y="27"/>
                        <a:pt x="2" y="21"/>
                        <a:pt x="5" y="16"/>
                      </a:cubicBezTo>
                      <a:cubicBezTo>
                        <a:pt x="7" y="13"/>
                        <a:pt x="9" y="10"/>
                        <a:pt x="12" y="8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213" name="Freeform 163"/>
                <p:cNvSpPr/>
                <p:nvPr/>
              </p:nvSpPr>
              <p:spPr bwMode="auto">
                <a:xfrm>
                  <a:off x="7327900" y="438150"/>
                  <a:ext cx="173038" cy="336550"/>
                </a:xfrm>
                <a:custGeom>
                  <a:avLst/>
                  <a:gdLst/>
                  <a:ahLst/>
                  <a:cxnLst>
                    <a:cxn ang="0">
                      <a:pos x="32" y="23"/>
                    </a:cxn>
                    <a:cxn ang="0">
                      <a:pos x="36" y="29"/>
                    </a:cxn>
                    <a:cxn ang="0">
                      <a:pos x="41" y="41"/>
                    </a:cxn>
                    <a:cxn ang="0">
                      <a:pos x="41" y="54"/>
                    </a:cxn>
                    <a:cxn ang="0">
                      <a:pos x="37" y="66"/>
                    </a:cxn>
                    <a:cxn ang="0">
                      <a:pos x="29" y="77"/>
                    </a:cxn>
                    <a:cxn ang="0">
                      <a:pos x="21" y="37"/>
                    </a:cxn>
                    <a:cxn ang="0">
                      <a:pos x="24" y="81"/>
                    </a:cxn>
                    <a:cxn ang="0">
                      <a:pos x="5" y="63"/>
                    </a:cxn>
                    <a:cxn ang="0">
                      <a:pos x="1" y="50"/>
                    </a:cxn>
                    <a:cxn ang="0">
                      <a:pos x="1" y="38"/>
                    </a:cxn>
                    <a:cxn ang="0">
                      <a:pos x="3" y="28"/>
                    </a:cxn>
                    <a:cxn ang="0">
                      <a:pos x="12" y="10"/>
                    </a:cxn>
                    <a:cxn ang="0">
                      <a:pos x="19" y="0"/>
                    </a:cxn>
                    <a:cxn ang="0">
                      <a:pos x="19" y="0"/>
                    </a:cxn>
                    <a:cxn ang="0">
                      <a:pos x="23" y="11"/>
                    </a:cxn>
                    <a:cxn ang="0">
                      <a:pos x="32" y="23"/>
                    </a:cxn>
                  </a:cxnLst>
                  <a:rect l="0" t="0" r="r" b="b"/>
                  <a:pathLst>
                    <a:path w="42" h="81">
                      <a:moveTo>
                        <a:pt x="32" y="23"/>
                      </a:moveTo>
                      <a:cubicBezTo>
                        <a:pt x="34" y="25"/>
                        <a:pt x="35" y="27"/>
                        <a:pt x="36" y="29"/>
                      </a:cubicBezTo>
                      <a:cubicBezTo>
                        <a:pt x="38" y="33"/>
                        <a:pt x="40" y="37"/>
                        <a:pt x="41" y="41"/>
                      </a:cubicBezTo>
                      <a:cubicBezTo>
                        <a:pt x="42" y="45"/>
                        <a:pt x="42" y="49"/>
                        <a:pt x="41" y="54"/>
                      </a:cubicBezTo>
                      <a:cubicBezTo>
                        <a:pt x="40" y="58"/>
                        <a:pt x="39" y="62"/>
                        <a:pt x="37" y="66"/>
                      </a:cubicBezTo>
                      <a:cubicBezTo>
                        <a:pt x="35" y="70"/>
                        <a:pt x="32" y="74"/>
                        <a:pt x="29" y="77"/>
                      </a:cubicBezTo>
                      <a:cubicBezTo>
                        <a:pt x="24" y="65"/>
                        <a:pt x="22" y="51"/>
                        <a:pt x="21" y="37"/>
                      </a:cubicBezTo>
                      <a:cubicBezTo>
                        <a:pt x="17" y="54"/>
                        <a:pt x="18" y="68"/>
                        <a:pt x="24" y="81"/>
                      </a:cubicBezTo>
                      <a:cubicBezTo>
                        <a:pt x="15" y="75"/>
                        <a:pt x="9" y="69"/>
                        <a:pt x="5" y="63"/>
                      </a:cubicBezTo>
                      <a:cubicBezTo>
                        <a:pt x="3" y="59"/>
                        <a:pt x="2" y="55"/>
                        <a:pt x="1" y="50"/>
                      </a:cubicBezTo>
                      <a:cubicBezTo>
                        <a:pt x="0" y="46"/>
                        <a:pt x="0" y="42"/>
                        <a:pt x="1" y="38"/>
                      </a:cubicBezTo>
                      <a:cubicBezTo>
                        <a:pt x="1" y="35"/>
                        <a:pt x="2" y="31"/>
                        <a:pt x="3" y="28"/>
                      </a:cubicBezTo>
                      <a:cubicBezTo>
                        <a:pt x="4" y="24"/>
                        <a:pt x="7" y="18"/>
                        <a:pt x="12" y="10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19" y="5"/>
                        <a:pt x="21" y="9"/>
                        <a:pt x="23" y="11"/>
                      </a:cubicBezTo>
                      <a:cubicBezTo>
                        <a:pt x="26" y="15"/>
                        <a:pt x="29" y="19"/>
                        <a:pt x="32" y="23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214" name="Freeform 165"/>
                <p:cNvSpPr/>
                <p:nvPr/>
              </p:nvSpPr>
              <p:spPr bwMode="auto">
                <a:xfrm>
                  <a:off x="7831137" y="1976438"/>
                  <a:ext cx="144463" cy="98425"/>
                </a:xfrm>
                <a:custGeom>
                  <a:avLst/>
                  <a:gdLst/>
                  <a:ahLst/>
                  <a:cxnLst>
                    <a:cxn ang="0">
                      <a:pos x="2" y="12"/>
                    </a:cxn>
                    <a:cxn ang="0">
                      <a:pos x="6" y="7"/>
                    </a:cxn>
                    <a:cxn ang="0">
                      <a:pos x="12" y="3"/>
                    </a:cxn>
                    <a:cxn ang="0">
                      <a:pos x="18" y="1"/>
                    </a:cxn>
                    <a:cxn ang="0">
                      <a:pos x="21" y="1"/>
                    </a:cxn>
                    <a:cxn ang="0">
                      <a:pos x="29" y="1"/>
                    </a:cxn>
                    <a:cxn ang="0">
                      <a:pos x="35" y="0"/>
                    </a:cxn>
                    <a:cxn ang="0">
                      <a:pos x="35" y="0"/>
                    </a:cxn>
                    <a:cxn ang="0">
                      <a:pos x="33" y="5"/>
                    </a:cxn>
                    <a:cxn ang="0">
                      <a:pos x="29" y="14"/>
                    </a:cxn>
                    <a:cxn ang="0">
                      <a:pos x="25" y="18"/>
                    </a:cxn>
                    <a:cxn ang="0">
                      <a:pos x="20" y="21"/>
                    </a:cxn>
                    <a:cxn ang="0">
                      <a:pos x="13" y="23"/>
                    </a:cxn>
                    <a:cxn ang="0">
                      <a:pos x="0" y="21"/>
                    </a:cxn>
                    <a:cxn ang="0">
                      <a:pos x="19" y="10"/>
                    </a:cxn>
                    <a:cxn ang="0">
                      <a:pos x="0" y="18"/>
                    </a:cxn>
                    <a:cxn ang="0">
                      <a:pos x="2" y="12"/>
                    </a:cxn>
                  </a:cxnLst>
                  <a:rect l="0" t="0" r="r" b="b"/>
                  <a:pathLst>
                    <a:path w="35" h="24">
                      <a:moveTo>
                        <a:pt x="2" y="12"/>
                      </a:moveTo>
                      <a:cubicBezTo>
                        <a:pt x="3" y="10"/>
                        <a:pt x="5" y="8"/>
                        <a:pt x="6" y="7"/>
                      </a:cubicBezTo>
                      <a:cubicBezTo>
                        <a:pt x="8" y="5"/>
                        <a:pt x="9" y="4"/>
                        <a:pt x="12" y="3"/>
                      </a:cubicBezTo>
                      <a:cubicBezTo>
                        <a:pt x="14" y="2"/>
                        <a:pt x="16" y="2"/>
                        <a:pt x="18" y="1"/>
                      </a:cubicBezTo>
                      <a:cubicBezTo>
                        <a:pt x="19" y="1"/>
                        <a:pt x="20" y="1"/>
                        <a:pt x="21" y="1"/>
                      </a:cubicBezTo>
                      <a:cubicBezTo>
                        <a:pt x="24" y="1"/>
                        <a:pt x="26" y="1"/>
                        <a:pt x="29" y="1"/>
                      </a:cubicBezTo>
                      <a:cubicBezTo>
                        <a:pt x="31" y="2"/>
                        <a:pt x="33" y="1"/>
                        <a:pt x="35" y="0"/>
                      </a:cubicBez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33" y="5"/>
                        <a:pt x="33" y="5"/>
                        <a:pt x="33" y="5"/>
                      </a:cubicBezTo>
                      <a:cubicBezTo>
                        <a:pt x="31" y="10"/>
                        <a:pt x="30" y="13"/>
                        <a:pt x="29" y="14"/>
                      </a:cubicBezTo>
                      <a:cubicBezTo>
                        <a:pt x="28" y="15"/>
                        <a:pt x="26" y="17"/>
                        <a:pt x="25" y="18"/>
                      </a:cubicBezTo>
                      <a:cubicBezTo>
                        <a:pt x="24" y="19"/>
                        <a:pt x="22" y="21"/>
                        <a:pt x="20" y="21"/>
                      </a:cubicBezTo>
                      <a:cubicBezTo>
                        <a:pt x="18" y="22"/>
                        <a:pt x="16" y="23"/>
                        <a:pt x="13" y="23"/>
                      </a:cubicBezTo>
                      <a:cubicBezTo>
                        <a:pt x="10" y="24"/>
                        <a:pt x="6" y="23"/>
                        <a:pt x="0" y="21"/>
                      </a:cubicBezTo>
                      <a:cubicBezTo>
                        <a:pt x="7" y="20"/>
                        <a:pt x="14" y="16"/>
                        <a:pt x="19" y="10"/>
                      </a:cubicBezTo>
                      <a:cubicBezTo>
                        <a:pt x="13" y="13"/>
                        <a:pt x="7" y="16"/>
                        <a:pt x="0" y="18"/>
                      </a:cubicBezTo>
                      <a:cubicBezTo>
                        <a:pt x="0" y="16"/>
                        <a:pt x="1" y="14"/>
                        <a:pt x="2" y="12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215" name="Freeform 166"/>
                <p:cNvSpPr/>
                <p:nvPr/>
              </p:nvSpPr>
              <p:spPr bwMode="auto">
                <a:xfrm>
                  <a:off x="7158037" y="1644651"/>
                  <a:ext cx="180975" cy="323850"/>
                </a:xfrm>
                <a:custGeom>
                  <a:avLst/>
                  <a:gdLst/>
                  <a:ahLst/>
                  <a:cxnLst>
                    <a:cxn ang="0">
                      <a:pos x="33" y="0"/>
                    </a:cxn>
                    <a:cxn ang="0">
                      <a:pos x="37" y="11"/>
                    </a:cxn>
                    <a:cxn ang="0">
                      <a:pos x="43" y="29"/>
                    </a:cxn>
                    <a:cxn ang="0">
                      <a:pos x="43" y="40"/>
                    </a:cxn>
                    <a:cxn ang="0">
                      <a:pos x="41" y="51"/>
                    </a:cxn>
                    <a:cxn ang="0">
                      <a:pos x="34" y="63"/>
                    </a:cxn>
                    <a:cxn ang="0">
                      <a:pos x="12" y="78"/>
                    </a:cxn>
                    <a:cxn ang="0">
                      <a:pos x="24" y="36"/>
                    </a:cxn>
                    <a:cxn ang="0">
                      <a:pos x="8" y="74"/>
                    </a:cxn>
                    <a:cxn ang="0">
                      <a:pos x="2" y="62"/>
                    </a:cxn>
                    <a:cxn ang="0">
                      <a:pos x="1" y="49"/>
                    </a:cxn>
                    <a:cxn ang="0">
                      <a:pos x="4" y="37"/>
                    </a:cxn>
                    <a:cxn ang="0">
                      <a:pos x="10" y="26"/>
                    </a:cxn>
                    <a:cxn ang="0">
                      <a:pos x="15" y="21"/>
                    </a:cxn>
                    <a:cxn ang="0">
                      <a:pos x="26" y="11"/>
                    </a:cxn>
                    <a:cxn ang="0">
                      <a:pos x="33" y="0"/>
                    </a:cxn>
                  </a:cxnLst>
                  <a:rect l="0" t="0" r="r" b="b"/>
                  <a:pathLst>
                    <a:path w="44" h="78">
                      <a:moveTo>
                        <a:pt x="33" y="0"/>
                      </a:moveTo>
                      <a:cubicBezTo>
                        <a:pt x="37" y="11"/>
                        <a:pt x="37" y="11"/>
                        <a:pt x="37" y="11"/>
                      </a:cubicBezTo>
                      <a:cubicBezTo>
                        <a:pt x="41" y="19"/>
                        <a:pt x="43" y="25"/>
                        <a:pt x="43" y="29"/>
                      </a:cubicBezTo>
                      <a:cubicBezTo>
                        <a:pt x="44" y="33"/>
                        <a:pt x="44" y="36"/>
                        <a:pt x="43" y="40"/>
                      </a:cubicBezTo>
                      <a:cubicBezTo>
                        <a:pt x="43" y="44"/>
                        <a:pt x="42" y="47"/>
                        <a:pt x="41" y="51"/>
                      </a:cubicBezTo>
                      <a:cubicBezTo>
                        <a:pt x="39" y="56"/>
                        <a:pt x="37" y="60"/>
                        <a:pt x="34" y="63"/>
                      </a:cubicBezTo>
                      <a:cubicBezTo>
                        <a:pt x="30" y="68"/>
                        <a:pt x="22" y="73"/>
                        <a:pt x="12" y="78"/>
                      </a:cubicBezTo>
                      <a:cubicBezTo>
                        <a:pt x="20" y="67"/>
                        <a:pt x="24" y="53"/>
                        <a:pt x="24" y="36"/>
                      </a:cubicBezTo>
                      <a:cubicBezTo>
                        <a:pt x="20" y="50"/>
                        <a:pt x="15" y="62"/>
                        <a:pt x="8" y="74"/>
                      </a:cubicBezTo>
                      <a:cubicBezTo>
                        <a:pt x="5" y="70"/>
                        <a:pt x="3" y="66"/>
                        <a:pt x="2" y="62"/>
                      </a:cubicBezTo>
                      <a:cubicBezTo>
                        <a:pt x="1" y="58"/>
                        <a:pt x="0" y="53"/>
                        <a:pt x="1" y="49"/>
                      </a:cubicBezTo>
                      <a:cubicBezTo>
                        <a:pt x="1" y="45"/>
                        <a:pt x="2" y="41"/>
                        <a:pt x="4" y="37"/>
                      </a:cubicBezTo>
                      <a:cubicBezTo>
                        <a:pt x="5" y="33"/>
                        <a:pt x="8" y="29"/>
                        <a:pt x="10" y="26"/>
                      </a:cubicBezTo>
                      <a:cubicBezTo>
                        <a:pt x="12" y="24"/>
                        <a:pt x="13" y="22"/>
                        <a:pt x="15" y="21"/>
                      </a:cubicBezTo>
                      <a:cubicBezTo>
                        <a:pt x="19" y="17"/>
                        <a:pt x="23" y="14"/>
                        <a:pt x="26" y="11"/>
                      </a:cubicBezTo>
                      <a:cubicBezTo>
                        <a:pt x="30" y="8"/>
                        <a:pt x="32" y="5"/>
                        <a:pt x="33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216" name="Freeform 167"/>
                <p:cNvSpPr/>
                <p:nvPr/>
              </p:nvSpPr>
              <p:spPr bwMode="auto">
                <a:xfrm>
                  <a:off x="8196262" y="1428751"/>
                  <a:ext cx="93663" cy="157163"/>
                </a:xfrm>
                <a:custGeom>
                  <a:avLst/>
                  <a:gdLst/>
                  <a:ahLst/>
                  <a:cxnLst>
                    <a:cxn ang="0">
                      <a:pos x="21" y="24"/>
                    </a:cxn>
                    <a:cxn ang="0">
                      <a:pos x="21" y="26"/>
                    </a:cxn>
                    <a:cxn ang="0">
                      <a:pos x="17" y="32"/>
                    </a:cxn>
                    <a:cxn ang="0">
                      <a:pos x="5" y="38"/>
                    </a:cxn>
                    <a:cxn ang="0">
                      <a:pos x="12" y="18"/>
                    </a:cxn>
                    <a:cxn ang="0">
                      <a:pos x="4" y="36"/>
                    </a:cxn>
                    <a:cxn ang="0">
                      <a:pos x="1" y="30"/>
                    </a:cxn>
                    <a:cxn ang="0">
                      <a:pos x="1" y="24"/>
                    </a:cxn>
                    <a:cxn ang="0">
                      <a:pos x="2" y="18"/>
                    </a:cxn>
                    <a:cxn ang="0">
                      <a:pos x="6" y="12"/>
                    </a:cxn>
                    <a:cxn ang="0">
                      <a:pos x="9" y="10"/>
                    </a:cxn>
                    <a:cxn ang="0">
                      <a:pos x="14" y="5"/>
                    </a:cxn>
                    <a:cxn ang="0">
                      <a:pos x="18" y="0"/>
                    </a:cxn>
                    <a:cxn ang="0">
                      <a:pos x="20" y="6"/>
                    </a:cxn>
                    <a:cxn ang="0">
                      <a:pos x="23" y="15"/>
                    </a:cxn>
                    <a:cxn ang="0">
                      <a:pos x="23" y="18"/>
                    </a:cxn>
                    <a:cxn ang="0">
                      <a:pos x="22" y="21"/>
                    </a:cxn>
                    <a:cxn ang="0">
                      <a:pos x="21" y="24"/>
                    </a:cxn>
                  </a:cxnLst>
                  <a:rect l="0" t="0" r="r" b="b"/>
                  <a:pathLst>
                    <a:path w="23" h="38">
                      <a:moveTo>
                        <a:pt x="21" y="24"/>
                      </a:moveTo>
                      <a:cubicBezTo>
                        <a:pt x="21" y="25"/>
                        <a:pt x="21" y="25"/>
                        <a:pt x="21" y="26"/>
                      </a:cubicBezTo>
                      <a:cubicBezTo>
                        <a:pt x="20" y="28"/>
                        <a:pt x="18" y="30"/>
                        <a:pt x="17" y="32"/>
                      </a:cubicBezTo>
                      <a:cubicBezTo>
                        <a:pt x="15" y="34"/>
                        <a:pt x="11" y="36"/>
                        <a:pt x="5" y="38"/>
                      </a:cubicBezTo>
                      <a:cubicBezTo>
                        <a:pt x="10" y="33"/>
                        <a:pt x="12" y="26"/>
                        <a:pt x="12" y="18"/>
                      </a:cubicBezTo>
                      <a:cubicBezTo>
                        <a:pt x="10" y="25"/>
                        <a:pt x="7" y="31"/>
                        <a:pt x="4" y="36"/>
                      </a:cubicBezTo>
                      <a:cubicBezTo>
                        <a:pt x="2" y="34"/>
                        <a:pt x="1" y="32"/>
                        <a:pt x="1" y="30"/>
                      </a:cubicBezTo>
                      <a:cubicBezTo>
                        <a:pt x="0" y="28"/>
                        <a:pt x="0" y="26"/>
                        <a:pt x="1" y="24"/>
                      </a:cubicBezTo>
                      <a:cubicBezTo>
                        <a:pt x="1" y="22"/>
                        <a:pt x="1" y="20"/>
                        <a:pt x="2" y="18"/>
                      </a:cubicBezTo>
                      <a:cubicBezTo>
                        <a:pt x="3" y="16"/>
                        <a:pt x="5" y="14"/>
                        <a:pt x="6" y="12"/>
                      </a:cubicBezTo>
                      <a:cubicBezTo>
                        <a:pt x="7" y="11"/>
                        <a:pt x="8" y="11"/>
                        <a:pt x="9" y="10"/>
                      </a:cubicBezTo>
                      <a:cubicBezTo>
                        <a:pt x="11" y="8"/>
                        <a:pt x="13" y="7"/>
                        <a:pt x="14" y="5"/>
                      </a:cubicBezTo>
                      <a:cubicBezTo>
                        <a:pt x="16" y="4"/>
                        <a:pt x="17" y="2"/>
                        <a:pt x="18" y="0"/>
                      </a:cubicBezTo>
                      <a:cubicBezTo>
                        <a:pt x="20" y="6"/>
                        <a:pt x="20" y="6"/>
                        <a:pt x="20" y="6"/>
                      </a:cubicBezTo>
                      <a:cubicBezTo>
                        <a:pt x="21" y="10"/>
                        <a:pt x="22" y="13"/>
                        <a:pt x="23" y="15"/>
                      </a:cubicBezTo>
                      <a:cubicBezTo>
                        <a:pt x="23" y="16"/>
                        <a:pt x="23" y="17"/>
                        <a:pt x="23" y="18"/>
                      </a:cubicBezTo>
                      <a:cubicBezTo>
                        <a:pt x="22" y="19"/>
                        <a:pt x="22" y="20"/>
                        <a:pt x="22" y="21"/>
                      </a:cubicBezTo>
                      <a:cubicBezTo>
                        <a:pt x="22" y="22"/>
                        <a:pt x="21" y="23"/>
                        <a:pt x="21" y="24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218" name="Freeform 169"/>
                <p:cNvSpPr/>
                <p:nvPr/>
              </p:nvSpPr>
              <p:spPr bwMode="auto">
                <a:xfrm>
                  <a:off x="6884987" y="563563"/>
                  <a:ext cx="136525" cy="260350"/>
                </a:xfrm>
                <a:custGeom>
                  <a:avLst/>
                  <a:gdLst/>
                  <a:ahLst/>
                  <a:cxnLst>
                    <a:cxn ang="0">
                      <a:pos x="17" y="8"/>
                    </a:cxn>
                    <a:cxn ang="0">
                      <a:pos x="21" y="0"/>
                    </a:cxn>
                    <a:cxn ang="0">
                      <a:pos x="26" y="8"/>
                    </a:cxn>
                    <a:cxn ang="0">
                      <a:pos x="32" y="23"/>
                    </a:cxn>
                    <a:cxn ang="0">
                      <a:pos x="33" y="31"/>
                    </a:cxn>
                    <a:cxn ang="0">
                      <a:pos x="32" y="40"/>
                    </a:cxn>
                    <a:cxn ang="0">
                      <a:pos x="27" y="51"/>
                    </a:cxn>
                    <a:cxn ang="0">
                      <a:pos x="11" y="63"/>
                    </a:cxn>
                    <a:cxn ang="0">
                      <a:pos x="17" y="29"/>
                    </a:cxn>
                    <a:cxn ang="0">
                      <a:pos x="8" y="60"/>
                    </a:cxn>
                    <a:cxn ang="0">
                      <a:pos x="2" y="50"/>
                    </a:cxn>
                    <a:cxn ang="0">
                      <a:pos x="0" y="40"/>
                    </a:cxn>
                    <a:cxn ang="0">
                      <a:pos x="1" y="30"/>
                    </a:cxn>
                    <a:cxn ang="0">
                      <a:pos x="5" y="21"/>
                    </a:cxn>
                    <a:cxn ang="0">
                      <a:pos x="9" y="17"/>
                    </a:cxn>
                    <a:cxn ang="0">
                      <a:pos x="17" y="8"/>
                    </a:cxn>
                  </a:cxnLst>
                  <a:rect l="0" t="0" r="r" b="b"/>
                  <a:pathLst>
                    <a:path w="33" h="63">
                      <a:moveTo>
                        <a:pt x="17" y="8"/>
                      </a:moveTo>
                      <a:cubicBezTo>
                        <a:pt x="19" y="6"/>
                        <a:pt x="21" y="4"/>
                        <a:pt x="21" y="0"/>
                      </a:cubicBezTo>
                      <a:cubicBezTo>
                        <a:pt x="26" y="8"/>
                        <a:pt x="26" y="8"/>
                        <a:pt x="26" y="8"/>
                      </a:cubicBezTo>
                      <a:cubicBezTo>
                        <a:pt x="29" y="15"/>
                        <a:pt x="31" y="20"/>
                        <a:pt x="32" y="23"/>
                      </a:cubicBezTo>
                      <a:cubicBezTo>
                        <a:pt x="32" y="25"/>
                        <a:pt x="33" y="28"/>
                        <a:pt x="33" y="31"/>
                      </a:cubicBezTo>
                      <a:cubicBezTo>
                        <a:pt x="33" y="34"/>
                        <a:pt x="33" y="37"/>
                        <a:pt x="32" y="40"/>
                      </a:cubicBezTo>
                      <a:cubicBezTo>
                        <a:pt x="31" y="44"/>
                        <a:pt x="29" y="48"/>
                        <a:pt x="27" y="51"/>
                      </a:cubicBezTo>
                      <a:cubicBezTo>
                        <a:pt x="24" y="55"/>
                        <a:pt x="19" y="59"/>
                        <a:pt x="11" y="63"/>
                      </a:cubicBezTo>
                      <a:cubicBezTo>
                        <a:pt x="17" y="54"/>
                        <a:pt x="19" y="42"/>
                        <a:pt x="17" y="29"/>
                      </a:cubicBezTo>
                      <a:cubicBezTo>
                        <a:pt x="15" y="40"/>
                        <a:pt x="12" y="50"/>
                        <a:pt x="8" y="60"/>
                      </a:cubicBezTo>
                      <a:cubicBezTo>
                        <a:pt x="5" y="57"/>
                        <a:pt x="3" y="54"/>
                        <a:pt x="2" y="50"/>
                      </a:cubicBezTo>
                      <a:cubicBezTo>
                        <a:pt x="1" y="47"/>
                        <a:pt x="0" y="44"/>
                        <a:pt x="0" y="40"/>
                      </a:cubicBezTo>
                      <a:cubicBezTo>
                        <a:pt x="0" y="37"/>
                        <a:pt x="0" y="34"/>
                        <a:pt x="1" y="30"/>
                      </a:cubicBezTo>
                      <a:cubicBezTo>
                        <a:pt x="2" y="27"/>
                        <a:pt x="4" y="24"/>
                        <a:pt x="5" y="21"/>
                      </a:cubicBezTo>
                      <a:cubicBezTo>
                        <a:pt x="6" y="20"/>
                        <a:pt x="8" y="18"/>
                        <a:pt x="9" y="17"/>
                      </a:cubicBezTo>
                      <a:cubicBezTo>
                        <a:pt x="11" y="14"/>
                        <a:pt x="14" y="11"/>
                        <a:pt x="17" y="8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219" name="Freeform 170"/>
                <p:cNvSpPr/>
                <p:nvPr/>
              </p:nvSpPr>
              <p:spPr bwMode="auto">
                <a:xfrm>
                  <a:off x="5818187" y="1608138"/>
                  <a:ext cx="384175" cy="222250"/>
                </a:xfrm>
                <a:custGeom>
                  <a:avLst/>
                  <a:gdLst/>
                  <a:ahLst/>
                  <a:cxnLst>
                    <a:cxn ang="0">
                      <a:pos x="0" y="11"/>
                    </a:cxn>
                    <a:cxn ang="0">
                      <a:pos x="1" y="11"/>
                    </a:cxn>
                    <a:cxn ang="0">
                      <a:pos x="14" y="6"/>
                    </a:cxn>
                    <a:cxn ang="0">
                      <a:pos x="36" y="0"/>
                    </a:cxn>
                    <a:cxn ang="0">
                      <a:pos x="49" y="1"/>
                    </a:cxn>
                    <a:cxn ang="0">
                      <a:pos x="62" y="5"/>
                    </a:cxn>
                    <a:cxn ang="0">
                      <a:pos x="77" y="14"/>
                    </a:cxn>
                    <a:cxn ang="0">
                      <a:pos x="93" y="41"/>
                    </a:cxn>
                    <a:cxn ang="0">
                      <a:pos x="43" y="25"/>
                    </a:cxn>
                    <a:cxn ang="0">
                      <a:pos x="88" y="46"/>
                    </a:cxn>
                    <a:cxn ang="0">
                      <a:pos x="73" y="52"/>
                    </a:cxn>
                    <a:cxn ang="0">
                      <a:pos x="58" y="53"/>
                    </a:cxn>
                    <a:cxn ang="0">
                      <a:pos x="43" y="49"/>
                    </a:cxn>
                    <a:cxn ang="0">
                      <a:pos x="30" y="40"/>
                    </a:cxn>
                    <a:cxn ang="0">
                      <a:pos x="24" y="34"/>
                    </a:cxn>
                    <a:cxn ang="0">
                      <a:pos x="13" y="20"/>
                    </a:cxn>
                    <a:cxn ang="0">
                      <a:pos x="0" y="11"/>
                    </a:cxn>
                  </a:cxnLst>
                  <a:rect l="0" t="0" r="r" b="b"/>
                  <a:pathLst>
                    <a:path w="93" h="54">
                      <a:moveTo>
                        <a:pt x="0" y="11"/>
                      </a:moveTo>
                      <a:cubicBezTo>
                        <a:pt x="0" y="11"/>
                        <a:pt x="0" y="11"/>
                        <a:pt x="1" y="11"/>
                      </a:cubicBezTo>
                      <a:cubicBezTo>
                        <a:pt x="14" y="6"/>
                        <a:pt x="14" y="6"/>
                        <a:pt x="14" y="6"/>
                      </a:cubicBezTo>
                      <a:cubicBezTo>
                        <a:pt x="24" y="3"/>
                        <a:pt x="31" y="1"/>
                        <a:pt x="36" y="0"/>
                      </a:cubicBezTo>
                      <a:cubicBezTo>
                        <a:pt x="40" y="0"/>
                        <a:pt x="44" y="0"/>
                        <a:pt x="49" y="1"/>
                      </a:cubicBezTo>
                      <a:cubicBezTo>
                        <a:pt x="54" y="1"/>
                        <a:pt x="58" y="3"/>
                        <a:pt x="62" y="5"/>
                      </a:cubicBezTo>
                      <a:cubicBezTo>
                        <a:pt x="68" y="7"/>
                        <a:pt x="72" y="10"/>
                        <a:pt x="77" y="14"/>
                      </a:cubicBezTo>
                      <a:cubicBezTo>
                        <a:pt x="82" y="20"/>
                        <a:pt x="88" y="29"/>
                        <a:pt x="93" y="41"/>
                      </a:cubicBezTo>
                      <a:cubicBezTo>
                        <a:pt x="80" y="31"/>
                        <a:pt x="63" y="25"/>
                        <a:pt x="43" y="25"/>
                      </a:cubicBezTo>
                      <a:cubicBezTo>
                        <a:pt x="59" y="30"/>
                        <a:pt x="74" y="37"/>
                        <a:pt x="88" y="46"/>
                      </a:cubicBezTo>
                      <a:cubicBezTo>
                        <a:pt x="83" y="49"/>
                        <a:pt x="78" y="51"/>
                        <a:pt x="73" y="52"/>
                      </a:cubicBezTo>
                      <a:cubicBezTo>
                        <a:pt x="68" y="53"/>
                        <a:pt x="63" y="54"/>
                        <a:pt x="58" y="53"/>
                      </a:cubicBezTo>
                      <a:cubicBezTo>
                        <a:pt x="53" y="52"/>
                        <a:pt x="48" y="51"/>
                        <a:pt x="43" y="49"/>
                      </a:cubicBezTo>
                      <a:cubicBezTo>
                        <a:pt x="38" y="46"/>
                        <a:pt x="34" y="43"/>
                        <a:pt x="30" y="40"/>
                      </a:cubicBezTo>
                      <a:cubicBezTo>
                        <a:pt x="28" y="38"/>
                        <a:pt x="26" y="36"/>
                        <a:pt x="24" y="34"/>
                      </a:cubicBezTo>
                      <a:cubicBezTo>
                        <a:pt x="20" y="29"/>
                        <a:pt x="16" y="25"/>
                        <a:pt x="13" y="20"/>
                      </a:cubicBezTo>
                      <a:cubicBezTo>
                        <a:pt x="10" y="16"/>
                        <a:pt x="6" y="13"/>
                        <a:pt x="0" y="11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220" name="Freeform 171"/>
                <p:cNvSpPr/>
                <p:nvPr/>
              </p:nvSpPr>
              <p:spPr bwMode="auto">
                <a:xfrm>
                  <a:off x="6305550" y="1255713"/>
                  <a:ext cx="182563" cy="203200"/>
                </a:xfrm>
                <a:custGeom>
                  <a:avLst/>
                  <a:gdLst/>
                  <a:ahLst/>
                  <a:cxnLst>
                    <a:cxn ang="0">
                      <a:pos x="32" y="11"/>
                    </a:cxn>
                    <a:cxn ang="0">
                      <a:pos x="38" y="18"/>
                    </a:cxn>
                    <a:cxn ang="0">
                      <a:pos x="43" y="28"/>
                    </a:cxn>
                    <a:cxn ang="0">
                      <a:pos x="42" y="48"/>
                    </a:cxn>
                    <a:cxn ang="0">
                      <a:pos x="19" y="21"/>
                    </a:cxn>
                    <a:cxn ang="0">
                      <a:pos x="37" y="48"/>
                    </a:cxn>
                    <a:cxn ang="0">
                      <a:pos x="26" y="47"/>
                    </a:cxn>
                    <a:cxn ang="0">
                      <a:pos x="17" y="42"/>
                    </a:cxn>
                    <a:cxn ang="0">
                      <a:pos x="10" y="35"/>
                    </a:cxn>
                    <a:cxn ang="0">
                      <a:pos x="6" y="26"/>
                    </a:cxn>
                    <a:cxn ang="0">
                      <a:pos x="5" y="20"/>
                    </a:cxn>
                    <a:cxn ang="0">
                      <a:pos x="4" y="9"/>
                    </a:cxn>
                    <a:cxn ang="0">
                      <a:pos x="0" y="0"/>
                    </a:cxn>
                    <a:cxn ang="0">
                      <a:pos x="9" y="2"/>
                    </a:cxn>
                    <a:cxn ang="0">
                      <a:pos x="24" y="6"/>
                    </a:cxn>
                    <a:cxn ang="0">
                      <a:pos x="32" y="11"/>
                    </a:cxn>
                  </a:cxnLst>
                  <a:rect l="0" t="0" r="r" b="b"/>
                  <a:pathLst>
                    <a:path w="44" h="49">
                      <a:moveTo>
                        <a:pt x="32" y="11"/>
                      </a:moveTo>
                      <a:cubicBezTo>
                        <a:pt x="34" y="13"/>
                        <a:pt x="36" y="15"/>
                        <a:pt x="38" y="18"/>
                      </a:cubicBezTo>
                      <a:cubicBezTo>
                        <a:pt x="40" y="21"/>
                        <a:pt x="42" y="24"/>
                        <a:pt x="43" y="28"/>
                      </a:cubicBezTo>
                      <a:cubicBezTo>
                        <a:pt x="44" y="33"/>
                        <a:pt x="44" y="39"/>
                        <a:pt x="42" y="48"/>
                      </a:cubicBezTo>
                      <a:cubicBezTo>
                        <a:pt x="38" y="38"/>
                        <a:pt x="31" y="29"/>
                        <a:pt x="19" y="21"/>
                      </a:cubicBezTo>
                      <a:cubicBezTo>
                        <a:pt x="27" y="30"/>
                        <a:pt x="33" y="39"/>
                        <a:pt x="37" y="48"/>
                      </a:cubicBezTo>
                      <a:cubicBezTo>
                        <a:pt x="34" y="49"/>
                        <a:pt x="30" y="48"/>
                        <a:pt x="26" y="47"/>
                      </a:cubicBezTo>
                      <a:cubicBezTo>
                        <a:pt x="23" y="46"/>
                        <a:pt x="20" y="44"/>
                        <a:pt x="17" y="42"/>
                      </a:cubicBezTo>
                      <a:cubicBezTo>
                        <a:pt x="15" y="40"/>
                        <a:pt x="12" y="38"/>
                        <a:pt x="10" y="35"/>
                      </a:cubicBezTo>
                      <a:cubicBezTo>
                        <a:pt x="9" y="32"/>
                        <a:pt x="7" y="29"/>
                        <a:pt x="6" y="26"/>
                      </a:cubicBezTo>
                      <a:cubicBezTo>
                        <a:pt x="6" y="24"/>
                        <a:pt x="5" y="22"/>
                        <a:pt x="5" y="20"/>
                      </a:cubicBezTo>
                      <a:cubicBezTo>
                        <a:pt x="5" y="16"/>
                        <a:pt x="4" y="12"/>
                        <a:pt x="4" y="9"/>
                      </a:cubicBezTo>
                      <a:cubicBezTo>
                        <a:pt x="4" y="5"/>
                        <a:pt x="2" y="3"/>
                        <a:pt x="0" y="0"/>
                      </a:cubicBezTo>
                      <a:cubicBezTo>
                        <a:pt x="9" y="2"/>
                        <a:pt x="9" y="2"/>
                        <a:pt x="9" y="2"/>
                      </a:cubicBezTo>
                      <a:cubicBezTo>
                        <a:pt x="17" y="3"/>
                        <a:pt x="22" y="5"/>
                        <a:pt x="24" y="6"/>
                      </a:cubicBezTo>
                      <a:cubicBezTo>
                        <a:pt x="27" y="7"/>
                        <a:pt x="29" y="9"/>
                        <a:pt x="32" y="11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14" name="Freeform 172"/>
                <p:cNvSpPr/>
                <p:nvPr/>
              </p:nvSpPr>
              <p:spPr bwMode="auto">
                <a:xfrm>
                  <a:off x="6380162" y="641351"/>
                  <a:ext cx="223838" cy="244475"/>
                </a:xfrm>
                <a:custGeom>
                  <a:avLst/>
                  <a:gdLst/>
                  <a:ahLst/>
                  <a:cxnLst>
                    <a:cxn ang="0">
                      <a:pos x="52" y="34"/>
                    </a:cxn>
                    <a:cxn ang="0">
                      <a:pos x="51" y="58"/>
                    </a:cxn>
                    <a:cxn ang="0">
                      <a:pos x="24" y="26"/>
                    </a:cxn>
                    <a:cxn ang="0">
                      <a:pos x="46" y="58"/>
                    </a:cxn>
                    <a:cxn ang="0">
                      <a:pos x="32" y="57"/>
                    </a:cxn>
                    <a:cxn ang="0">
                      <a:pos x="22" y="51"/>
                    </a:cxn>
                    <a:cxn ang="0">
                      <a:pos x="13" y="42"/>
                    </a:cxn>
                    <a:cxn ang="0">
                      <a:pos x="8" y="31"/>
                    </a:cxn>
                    <a:cxn ang="0">
                      <a:pos x="7" y="24"/>
                    </a:cxn>
                    <a:cxn ang="0">
                      <a:pos x="5" y="11"/>
                    </a:cxn>
                    <a:cxn ang="0">
                      <a:pos x="0" y="0"/>
                    </a:cxn>
                    <a:cxn ang="0">
                      <a:pos x="1" y="0"/>
                    </a:cxn>
                    <a:cxn ang="0">
                      <a:pos x="12" y="3"/>
                    </a:cxn>
                    <a:cxn ang="0">
                      <a:pos x="30" y="8"/>
                    </a:cxn>
                    <a:cxn ang="0">
                      <a:pos x="39" y="13"/>
                    </a:cxn>
                    <a:cxn ang="0">
                      <a:pos x="47" y="21"/>
                    </a:cxn>
                    <a:cxn ang="0">
                      <a:pos x="52" y="34"/>
                    </a:cxn>
                  </a:cxnLst>
                  <a:rect l="0" t="0" r="r" b="b"/>
                  <a:pathLst>
                    <a:path w="54" h="59">
                      <a:moveTo>
                        <a:pt x="52" y="34"/>
                      </a:moveTo>
                      <a:cubicBezTo>
                        <a:pt x="54" y="40"/>
                        <a:pt x="53" y="48"/>
                        <a:pt x="51" y="58"/>
                      </a:cubicBezTo>
                      <a:cubicBezTo>
                        <a:pt x="47" y="46"/>
                        <a:pt x="38" y="35"/>
                        <a:pt x="24" y="26"/>
                      </a:cubicBezTo>
                      <a:cubicBezTo>
                        <a:pt x="33" y="36"/>
                        <a:pt x="40" y="47"/>
                        <a:pt x="46" y="58"/>
                      </a:cubicBezTo>
                      <a:cubicBezTo>
                        <a:pt x="41" y="59"/>
                        <a:pt x="37" y="58"/>
                        <a:pt x="32" y="57"/>
                      </a:cubicBezTo>
                      <a:cubicBezTo>
                        <a:pt x="29" y="55"/>
                        <a:pt x="25" y="53"/>
                        <a:pt x="22" y="51"/>
                      </a:cubicBezTo>
                      <a:cubicBezTo>
                        <a:pt x="18" y="48"/>
                        <a:pt x="16" y="45"/>
                        <a:pt x="13" y="42"/>
                      </a:cubicBezTo>
                      <a:cubicBezTo>
                        <a:pt x="11" y="38"/>
                        <a:pt x="10" y="35"/>
                        <a:pt x="8" y="31"/>
                      </a:cubicBezTo>
                      <a:cubicBezTo>
                        <a:pt x="8" y="29"/>
                        <a:pt x="7" y="27"/>
                        <a:pt x="7" y="24"/>
                      </a:cubicBezTo>
                      <a:cubicBezTo>
                        <a:pt x="6" y="20"/>
                        <a:pt x="6" y="15"/>
                        <a:pt x="5" y="11"/>
                      </a:cubicBezTo>
                      <a:cubicBezTo>
                        <a:pt x="5" y="7"/>
                        <a:pt x="4" y="3"/>
                        <a:pt x="0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2" y="3"/>
                        <a:pt x="12" y="3"/>
                        <a:pt x="12" y="3"/>
                      </a:cubicBezTo>
                      <a:cubicBezTo>
                        <a:pt x="21" y="4"/>
                        <a:pt x="27" y="6"/>
                        <a:pt x="30" y="8"/>
                      </a:cubicBezTo>
                      <a:cubicBezTo>
                        <a:pt x="33" y="9"/>
                        <a:pt x="36" y="11"/>
                        <a:pt x="39" y="13"/>
                      </a:cubicBezTo>
                      <a:cubicBezTo>
                        <a:pt x="42" y="16"/>
                        <a:pt x="44" y="18"/>
                        <a:pt x="47" y="21"/>
                      </a:cubicBezTo>
                      <a:cubicBezTo>
                        <a:pt x="49" y="25"/>
                        <a:pt x="51" y="29"/>
                        <a:pt x="52" y="34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222" name="Freeform 173"/>
                <p:cNvSpPr/>
                <p:nvPr/>
              </p:nvSpPr>
              <p:spPr bwMode="auto">
                <a:xfrm>
                  <a:off x="6950075" y="1022351"/>
                  <a:ext cx="141288" cy="257175"/>
                </a:xfrm>
                <a:custGeom>
                  <a:avLst/>
                  <a:gdLst/>
                  <a:ahLst/>
                  <a:cxnLst>
                    <a:cxn ang="0">
                      <a:pos x="2" y="30"/>
                    </a:cxn>
                    <a:cxn ang="0">
                      <a:pos x="6" y="21"/>
                    </a:cxn>
                    <a:cxn ang="0">
                      <a:pos x="10" y="16"/>
                    </a:cxn>
                    <a:cxn ang="0">
                      <a:pos x="18" y="8"/>
                    </a:cxn>
                    <a:cxn ang="0">
                      <a:pos x="22" y="0"/>
                    </a:cxn>
                    <a:cxn ang="0">
                      <a:pos x="26" y="8"/>
                    </a:cxn>
                    <a:cxn ang="0">
                      <a:pos x="33" y="22"/>
                    </a:cxn>
                    <a:cxn ang="0">
                      <a:pos x="34" y="31"/>
                    </a:cxn>
                    <a:cxn ang="0">
                      <a:pos x="33" y="40"/>
                    </a:cxn>
                    <a:cxn ang="0">
                      <a:pos x="28" y="50"/>
                    </a:cxn>
                    <a:cxn ang="0">
                      <a:pos x="12" y="62"/>
                    </a:cxn>
                    <a:cxn ang="0">
                      <a:pos x="18" y="28"/>
                    </a:cxn>
                    <a:cxn ang="0">
                      <a:pos x="8" y="59"/>
                    </a:cxn>
                    <a:cxn ang="0">
                      <a:pos x="3" y="50"/>
                    </a:cxn>
                    <a:cxn ang="0">
                      <a:pos x="1" y="40"/>
                    </a:cxn>
                    <a:cxn ang="0">
                      <a:pos x="2" y="30"/>
                    </a:cxn>
                  </a:cxnLst>
                  <a:rect l="0" t="0" r="r" b="b"/>
                  <a:pathLst>
                    <a:path w="34" h="62">
                      <a:moveTo>
                        <a:pt x="2" y="30"/>
                      </a:moveTo>
                      <a:cubicBezTo>
                        <a:pt x="3" y="27"/>
                        <a:pt x="4" y="24"/>
                        <a:pt x="6" y="21"/>
                      </a:cubicBezTo>
                      <a:cubicBezTo>
                        <a:pt x="7" y="19"/>
                        <a:pt x="8" y="18"/>
                        <a:pt x="10" y="16"/>
                      </a:cubicBezTo>
                      <a:cubicBezTo>
                        <a:pt x="12" y="14"/>
                        <a:pt x="15" y="11"/>
                        <a:pt x="18" y="8"/>
                      </a:cubicBezTo>
                      <a:cubicBezTo>
                        <a:pt x="20" y="6"/>
                        <a:pt x="22" y="3"/>
                        <a:pt x="22" y="0"/>
                      </a:cubicBezTo>
                      <a:cubicBezTo>
                        <a:pt x="26" y="8"/>
                        <a:pt x="26" y="8"/>
                        <a:pt x="26" y="8"/>
                      </a:cubicBezTo>
                      <a:cubicBezTo>
                        <a:pt x="30" y="15"/>
                        <a:pt x="32" y="19"/>
                        <a:pt x="33" y="22"/>
                      </a:cubicBezTo>
                      <a:cubicBezTo>
                        <a:pt x="33" y="25"/>
                        <a:pt x="34" y="28"/>
                        <a:pt x="34" y="31"/>
                      </a:cubicBezTo>
                      <a:cubicBezTo>
                        <a:pt x="34" y="34"/>
                        <a:pt x="34" y="37"/>
                        <a:pt x="33" y="40"/>
                      </a:cubicBezTo>
                      <a:cubicBezTo>
                        <a:pt x="32" y="44"/>
                        <a:pt x="30" y="47"/>
                        <a:pt x="28" y="50"/>
                      </a:cubicBezTo>
                      <a:cubicBezTo>
                        <a:pt x="25" y="54"/>
                        <a:pt x="20" y="59"/>
                        <a:pt x="12" y="62"/>
                      </a:cubicBezTo>
                      <a:cubicBezTo>
                        <a:pt x="17" y="53"/>
                        <a:pt x="19" y="42"/>
                        <a:pt x="18" y="28"/>
                      </a:cubicBezTo>
                      <a:cubicBezTo>
                        <a:pt x="16" y="39"/>
                        <a:pt x="13" y="50"/>
                        <a:pt x="8" y="59"/>
                      </a:cubicBezTo>
                      <a:cubicBezTo>
                        <a:pt x="6" y="57"/>
                        <a:pt x="4" y="53"/>
                        <a:pt x="3" y="50"/>
                      </a:cubicBezTo>
                      <a:cubicBezTo>
                        <a:pt x="2" y="47"/>
                        <a:pt x="1" y="43"/>
                        <a:pt x="1" y="40"/>
                      </a:cubicBezTo>
                      <a:cubicBezTo>
                        <a:pt x="0" y="36"/>
                        <a:pt x="1" y="33"/>
                        <a:pt x="2" y="3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223" name="Freeform 174"/>
                <p:cNvSpPr/>
                <p:nvPr/>
              </p:nvSpPr>
              <p:spPr bwMode="auto">
                <a:xfrm>
                  <a:off x="6454775" y="1963738"/>
                  <a:ext cx="98425" cy="153988"/>
                </a:xfrm>
                <a:custGeom>
                  <a:avLst/>
                  <a:gdLst/>
                  <a:ahLst/>
                  <a:cxnLst>
                    <a:cxn ang="0">
                      <a:pos x="3" y="1"/>
                    </a:cxn>
                    <a:cxn ang="0">
                      <a:pos x="3" y="0"/>
                    </a:cxn>
                    <a:cxn ang="0">
                      <a:pos x="7" y="5"/>
                    </a:cxn>
                    <a:cxn ang="0">
                      <a:pos x="13" y="9"/>
                    </a:cxn>
                    <a:cxn ang="0">
                      <a:pos x="17" y="11"/>
                    </a:cxn>
                    <a:cxn ang="0">
                      <a:pos x="21" y="16"/>
                    </a:cxn>
                    <a:cxn ang="0">
                      <a:pos x="23" y="22"/>
                    </a:cxn>
                    <a:cxn ang="0">
                      <a:pos x="24" y="28"/>
                    </a:cxn>
                    <a:cxn ang="0">
                      <a:pos x="22" y="35"/>
                    </a:cxn>
                    <a:cxn ang="0">
                      <a:pos x="11" y="18"/>
                    </a:cxn>
                    <a:cxn ang="0">
                      <a:pos x="20" y="37"/>
                    </a:cxn>
                    <a:cxn ang="0">
                      <a:pos x="8" y="32"/>
                    </a:cxn>
                    <a:cxn ang="0">
                      <a:pos x="4" y="27"/>
                    </a:cxn>
                    <a:cxn ang="0">
                      <a:pos x="1" y="21"/>
                    </a:cxn>
                    <a:cxn ang="0">
                      <a:pos x="0" y="16"/>
                    </a:cxn>
                    <a:cxn ang="0">
                      <a:pos x="2" y="6"/>
                    </a:cxn>
                    <a:cxn ang="0">
                      <a:pos x="3" y="1"/>
                    </a:cxn>
                  </a:cxnLst>
                  <a:rect l="0" t="0" r="r" b="b"/>
                  <a:pathLst>
                    <a:path w="24" h="37">
                      <a:moveTo>
                        <a:pt x="3" y="1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4" y="3"/>
                        <a:pt x="5" y="4"/>
                        <a:pt x="7" y="5"/>
                      </a:cubicBezTo>
                      <a:cubicBezTo>
                        <a:pt x="9" y="7"/>
                        <a:pt x="11" y="8"/>
                        <a:pt x="13" y="9"/>
                      </a:cubicBezTo>
                      <a:cubicBezTo>
                        <a:pt x="14" y="10"/>
                        <a:pt x="16" y="11"/>
                        <a:pt x="17" y="11"/>
                      </a:cubicBezTo>
                      <a:cubicBezTo>
                        <a:pt x="18" y="13"/>
                        <a:pt x="19" y="14"/>
                        <a:pt x="21" y="16"/>
                      </a:cubicBezTo>
                      <a:cubicBezTo>
                        <a:pt x="22" y="18"/>
                        <a:pt x="23" y="20"/>
                        <a:pt x="23" y="22"/>
                      </a:cubicBezTo>
                      <a:cubicBezTo>
                        <a:pt x="24" y="24"/>
                        <a:pt x="24" y="26"/>
                        <a:pt x="24" y="28"/>
                      </a:cubicBezTo>
                      <a:cubicBezTo>
                        <a:pt x="24" y="31"/>
                        <a:pt x="23" y="33"/>
                        <a:pt x="22" y="35"/>
                      </a:cubicBezTo>
                      <a:cubicBezTo>
                        <a:pt x="17" y="30"/>
                        <a:pt x="14" y="24"/>
                        <a:pt x="11" y="18"/>
                      </a:cubicBezTo>
                      <a:cubicBezTo>
                        <a:pt x="12" y="26"/>
                        <a:pt x="15" y="32"/>
                        <a:pt x="20" y="37"/>
                      </a:cubicBezTo>
                      <a:cubicBezTo>
                        <a:pt x="15" y="36"/>
                        <a:pt x="11" y="34"/>
                        <a:pt x="8" y="32"/>
                      </a:cubicBezTo>
                      <a:cubicBezTo>
                        <a:pt x="7" y="31"/>
                        <a:pt x="5" y="29"/>
                        <a:pt x="4" y="27"/>
                      </a:cubicBezTo>
                      <a:cubicBezTo>
                        <a:pt x="3" y="25"/>
                        <a:pt x="2" y="23"/>
                        <a:pt x="1" y="21"/>
                      </a:cubicBezTo>
                      <a:cubicBezTo>
                        <a:pt x="1" y="20"/>
                        <a:pt x="1" y="18"/>
                        <a:pt x="0" y="16"/>
                      </a:cubicBezTo>
                      <a:cubicBezTo>
                        <a:pt x="0" y="14"/>
                        <a:pt x="1" y="11"/>
                        <a:pt x="2" y="6"/>
                      </a:cubicBezTo>
                      <a:lnTo>
                        <a:pt x="3" y="1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224" name="Freeform 175"/>
                <p:cNvSpPr/>
                <p:nvPr/>
              </p:nvSpPr>
              <p:spPr bwMode="auto">
                <a:xfrm>
                  <a:off x="6694487" y="1616076"/>
                  <a:ext cx="115888" cy="214313"/>
                </a:xfrm>
                <a:custGeom>
                  <a:avLst/>
                  <a:gdLst/>
                  <a:ahLst/>
                  <a:cxnLst>
                    <a:cxn ang="0">
                      <a:pos x="5" y="0"/>
                    </a:cxn>
                    <a:cxn ang="0">
                      <a:pos x="5" y="0"/>
                    </a:cxn>
                    <a:cxn ang="0">
                      <a:pos x="11" y="5"/>
                    </a:cxn>
                    <a:cxn ang="0">
                      <a:pos x="21" y="14"/>
                    </a:cxn>
                    <a:cxn ang="0">
                      <a:pos x="25" y="20"/>
                    </a:cxn>
                    <a:cxn ang="0">
                      <a:pos x="28" y="27"/>
                    </a:cxn>
                    <a:cxn ang="0">
                      <a:pos x="28" y="37"/>
                    </a:cxn>
                    <a:cxn ang="0">
                      <a:pos x="20" y="52"/>
                    </a:cxn>
                    <a:cxn ang="0">
                      <a:pos x="12" y="24"/>
                    </a:cxn>
                    <a:cxn ang="0">
                      <a:pos x="16" y="51"/>
                    </a:cxn>
                    <a:cxn ang="0">
                      <a:pos x="8" y="46"/>
                    </a:cxn>
                    <a:cxn ang="0">
                      <a:pos x="3" y="39"/>
                    </a:cxn>
                    <a:cxn ang="0">
                      <a:pos x="0" y="31"/>
                    </a:cxn>
                    <a:cxn ang="0">
                      <a:pos x="0" y="22"/>
                    </a:cxn>
                    <a:cxn ang="0">
                      <a:pos x="1" y="17"/>
                    </a:cxn>
                    <a:cxn ang="0">
                      <a:pos x="5" y="8"/>
                    </a:cxn>
                    <a:cxn ang="0">
                      <a:pos x="5" y="0"/>
                    </a:cxn>
                  </a:cxnLst>
                  <a:rect l="0" t="0" r="r" b="b"/>
                  <a:pathLst>
                    <a:path w="28" h="52">
                      <a:moveTo>
                        <a:pt x="5" y="0"/>
                      </a:move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11" y="5"/>
                        <a:pt x="11" y="5"/>
                        <a:pt x="11" y="5"/>
                      </a:cubicBezTo>
                      <a:cubicBezTo>
                        <a:pt x="16" y="9"/>
                        <a:pt x="20" y="11"/>
                        <a:pt x="21" y="14"/>
                      </a:cubicBezTo>
                      <a:cubicBezTo>
                        <a:pt x="23" y="16"/>
                        <a:pt x="24" y="18"/>
                        <a:pt x="25" y="20"/>
                      </a:cubicBezTo>
                      <a:cubicBezTo>
                        <a:pt x="27" y="22"/>
                        <a:pt x="28" y="25"/>
                        <a:pt x="28" y="27"/>
                      </a:cubicBezTo>
                      <a:cubicBezTo>
                        <a:pt x="28" y="31"/>
                        <a:pt x="28" y="34"/>
                        <a:pt x="28" y="37"/>
                      </a:cubicBezTo>
                      <a:cubicBezTo>
                        <a:pt x="27" y="41"/>
                        <a:pt x="25" y="46"/>
                        <a:pt x="20" y="52"/>
                      </a:cubicBezTo>
                      <a:cubicBezTo>
                        <a:pt x="21" y="43"/>
                        <a:pt x="18" y="33"/>
                        <a:pt x="12" y="24"/>
                      </a:cubicBezTo>
                      <a:cubicBezTo>
                        <a:pt x="15" y="33"/>
                        <a:pt x="16" y="42"/>
                        <a:pt x="16" y="51"/>
                      </a:cubicBezTo>
                      <a:cubicBezTo>
                        <a:pt x="13" y="50"/>
                        <a:pt x="10" y="48"/>
                        <a:pt x="8" y="46"/>
                      </a:cubicBezTo>
                      <a:cubicBezTo>
                        <a:pt x="6" y="44"/>
                        <a:pt x="4" y="41"/>
                        <a:pt x="3" y="39"/>
                      </a:cubicBezTo>
                      <a:cubicBezTo>
                        <a:pt x="2" y="36"/>
                        <a:pt x="1" y="34"/>
                        <a:pt x="0" y="31"/>
                      </a:cubicBezTo>
                      <a:cubicBezTo>
                        <a:pt x="0" y="28"/>
                        <a:pt x="0" y="25"/>
                        <a:pt x="0" y="22"/>
                      </a:cubicBezTo>
                      <a:cubicBezTo>
                        <a:pt x="1" y="20"/>
                        <a:pt x="1" y="19"/>
                        <a:pt x="1" y="17"/>
                      </a:cubicBezTo>
                      <a:cubicBezTo>
                        <a:pt x="2" y="14"/>
                        <a:pt x="4" y="11"/>
                        <a:pt x="5" y="8"/>
                      </a:cubicBezTo>
                      <a:cubicBezTo>
                        <a:pt x="6" y="6"/>
                        <a:pt x="6" y="3"/>
                        <a:pt x="5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225" name="Freeform 176"/>
                <p:cNvSpPr/>
                <p:nvPr/>
              </p:nvSpPr>
              <p:spPr bwMode="auto">
                <a:xfrm>
                  <a:off x="7537450" y="512763"/>
                  <a:ext cx="228600" cy="257175"/>
                </a:xfrm>
                <a:custGeom>
                  <a:avLst/>
                  <a:gdLst/>
                  <a:ahLst/>
                  <a:cxnLst>
                    <a:cxn ang="0">
                      <a:pos x="55" y="0"/>
                    </a:cxn>
                    <a:cxn ang="0">
                      <a:pos x="50" y="11"/>
                    </a:cxn>
                    <a:cxn ang="0">
                      <a:pos x="48" y="26"/>
                    </a:cxn>
                    <a:cxn ang="0">
                      <a:pos x="47" y="33"/>
                    </a:cxn>
                    <a:cxn ang="0">
                      <a:pos x="42" y="44"/>
                    </a:cxn>
                    <a:cxn ang="0">
                      <a:pos x="33" y="53"/>
                    </a:cxn>
                    <a:cxn ang="0">
                      <a:pos x="22" y="59"/>
                    </a:cxn>
                    <a:cxn ang="0">
                      <a:pos x="8" y="61"/>
                    </a:cxn>
                    <a:cxn ang="0">
                      <a:pos x="30" y="28"/>
                    </a:cxn>
                    <a:cxn ang="0">
                      <a:pos x="3" y="61"/>
                    </a:cxn>
                    <a:cxn ang="0">
                      <a:pos x="1" y="36"/>
                    </a:cxn>
                    <a:cxn ang="0">
                      <a:pos x="7" y="23"/>
                    </a:cxn>
                    <a:cxn ang="0">
                      <a:pos x="15" y="15"/>
                    </a:cxn>
                    <a:cxn ang="0">
                      <a:pos x="24" y="9"/>
                    </a:cxn>
                    <a:cxn ang="0">
                      <a:pos x="42" y="3"/>
                    </a:cxn>
                    <a:cxn ang="0">
                      <a:pos x="54" y="0"/>
                    </a:cxn>
                    <a:cxn ang="0">
                      <a:pos x="55" y="0"/>
                    </a:cxn>
                  </a:cxnLst>
                  <a:rect l="0" t="0" r="r" b="b"/>
                  <a:pathLst>
                    <a:path w="55" h="62">
                      <a:moveTo>
                        <a:pt x="55" y="0"/>
                      </a:moveTo>
                      <a:cubicBezTo>
                        <a:pt x="51" y="4"/>
                        <a:pt x="49" y="8"/>
                        <a:pt x="50" y="11"/>
                      </a:cubicBezTo>
                      <a:cubicBezTo>
                        <a:pt x="49" y="16"/>
                        <a:pt x="48" y="21"/>
                        <a:pt x="48" y="26"/>
                      </a:cubicBezTo>
                      <a:cubicBezTo>
                        <a:pt x="48" y="28"/>
                        <a:pt x="47" y="30"/>
                        <a:pt x="47" y="33"/>
                      </a:cubicBezTo>
                      <a:cubicBezTo>
                        <a:pt x="46" y="37"/>
                        <a:pt x="44" y="40"/>
                        <a:pt x="42" y="44"/>
                      </a:cubicBezTo>
                      <a:cubicBezTo>
                        <a:pt x="39" y="48"/>
                        <a:pt x="36" y="51"/>
                        <a:pt x="33" y="53"/>
                      </a:cubicBezTo>
                      <a:cubicBezTo>
                        <a:pt x="30" y="56"/>
                        <a:pt x="26" y="58"/>
                        <a:pt x="22" y="59"/>
                      </a:cubicBezTo>
                      <a:cubicBezTo>
                        <a:pt x="18" y="61"/>
                        <a:pt x="13" y="62"/>
                        <a:pt x="8" y="61"/>
                      </a:cubicBezTo>
                      <a:cubicBezTo>
                        <a:pt x="14" y="50"/>
                        <a:pt x="21" y="38"/>
                        <a:pt x="30" y="28"/>
                      </a:cubicBezTo>
                      <a:cubicBezTo>
                        <a:pt x="16" y="37"/>
                        <a:pt x="7" y="48"/>
                        <a:pt x="3" y="61"/>
                      </a:cubicBezTo>
                      <a:cubicBezTo>
                        <a:pt x="0" y="51"/>
                        <a:pt x="0" y="42"/>
                        <a:pt x="1" y="36"/>
                      </a:cubicBezTo>
                      <a:cubicBezTo>
                        <a:pt x="2" y="31"/>
                        <a:pt x="4" y="27"/>
                        <a:pt x="7" y="23"/>
                      </a:cubicBezTo>
                      <a:cubicBezTo>
                        <a:pt x="9" y="20"/>
                        <a:pt x="12" y="17"/>
                        <a:pt x="15" y="15"/>
                      </a:cubicBezTo>
                      <a:cubicBezTo>
                        <a:pt x="18" y="13"/>
                        <a:pt x="21" y="11"/>
                        <a:pt x="24" y="9"/>
                      </a:cubicBezTo>
                      <a:cubicBezTo>
                        <a:pt x="27" y="7"/>
                        <a:pt x="33" y="5"/>
                        <a:pt x="42" y="3"/>
                      </a:cubicBezTo>
                      <a:cubicBezTo>
                        <a:pt x="54" y="0"/>
                        <a:pt x="54" y="0"/>
                        <a:pt x="54" y="0"/>
                      </a:cubicBezTo>
                      <a:cubicBezTo>
                        <a:pt x="54" y="0"/>
                        <a:pt x="54" y="0"/>
                        <a:pt x="55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226" name="Freeform 177"/>
                <p:cNvSpPr/>
                <p:nvPr/>
              </p:nvSpPr>
              <p:spPr bwMode="auto">
                <a:xfrm>
                  <a:off x="7508875" y="1006476"/>
                  <a:ext cx="87313" cy="149225"/>
                </a:xfrm>
                <a:custGeom>
                  <a:avLst/>
                  <a:gdLst/>
                  <a:ahLst/>
                  <a:cxnLst>
                    <a:cxn ang="0">
                      <a:pos x="4" y="0"/>
                    </a:cxn>
                    <a:cxn ang="0">
                      <a:pos x="7" y="5"/>
                    </a:cxn>
                    <a:cxn ang="0">
                      <a:pos x="13" y="9"/>
                    </a:cxn>
                    <a:cxn ang="0">
                      <a:pos x="15" y="11"/>
                    </a:cxn>
                    <a:cxn ang="0">
                      <a:pos x="19" y="16"/>
                    </a:cxn>
                    <a:cxn ang="0">
                      <a:pos x="21" y="22"/>
                    </a:cxn>
                    <a:cxn ang="0">
                      <a:pos x="21" y="28"/>
                    </a:cxn>
                    <a:cxn ang="0">
                      <a:pos x="18" y="34"/>
                    </a:cxn>
                    <a:cxn ang="0">
                      <a:pos x="9" y="17"/>
                    </a:cxn>
                    <a:cxn ang="0">
                      <a:pos x="17" y="36"/>
                    </a:cxn>
                    <a:cxn ang="0">
                      <a:pos x="6" y="31"/>
                    </a:cxn>
                    <a:cxn ang="0">
                      <a:pos x="2" y="26"/>
                    </a:cxn>
                    <a:cxn ang="0">
                      <a:pos x="0" y="20"/>
                    </a:cxn>
                    <a:cxn ang="0">
                      <a:pos x="0" y="15"/>
                    </a:cxn>
                    <a:cxn ang="0">
                      <a:pos x="2" y="6"/>
                    </a:cxn>
                    <a:cxn ang="0">
                      <a:pos x="4" y="0"/>
                    </a:cxn>
                  </a:cxnLst>
                  <a:rect l="0" t="0" r="r" b="b"/>
                  <a:pathLst>
                    <a:path w="21" h="36">
                      <a:moveTo>
                        <a:pt x="4" y="0"/>
                      </a:moveTo>
                      <a:cubicBezTo>
                        <a:pt x="4" y="2"/>
                        <a:pt x="6" y="4"/>
                        <a:pt x="7" y="5"/>
                      </a:cubicBezTo>
                      <a:cubicBezTo>
                        <a:pt x="9" y="6"/>
                        <a:pt x="11" y="8"/>
                        <a:pt x="13" y="9"/>
                      </a:cubicBezTo>
                      <a:cubicBezTo>
                        <a:pt x="14" y="10"/>
                        <a:pt x="15" y="10"/>
                        <a:pt x="15" y="11"/>
                      </a:cubicBezTo>
                      <a:cubicBezTo>
                        <a:pt x="17" y="13"/>
                        <a:pt x="18" y="14"/>
                        <a:pt x="19" y="16"/>
                      </a:cubicBezTo>
                      <a:cubicBezTo>
                        <a:pt x="20" y="18"/>
                        <a:pt x="21" y="20"/>
                        <a:pt x="21" y="22"/>
                      </a:cubicBezTo>
                      <a:cubicBezTo>
                        <a:pt x="21" y="24"/>
                        <a:pt x="21" y="26"/>
                        <a:pt x="21" y="28"/>
                      </a:cubicBezTo>
                      <a:cubicBezTo>
                        <a:pt x="20" y="30"/>
                        <a:pt x="20" y="32"/>
                        <a:pt x="18" y="34"/>
                      </a:cubicBezTo>
                      <a:cubicBezTo>
                        <a:pt x="15" y="29"/>
                        <a:pt x="12" y="23"/>
                        <a:pt x="9" y="17"/>
                      </a:cubicBezTo>
                      <a:cubicBezTo>
                        <a:pt x="10" y="25"/>
                        <a:pt x="12" y="32"/>
                        <a:pt x="17" y="36"/>
                      </a:cubicBezTo>
                      <a:cubicBezTo>
                        <a:pt x="12" y="35"/>
                        <a:pt x="8" y="33"/>
                        <a:pt x="6" y="31"/>
                      </a:cubicBezTo>
                      <a:cubicBezTo>
                        <a:pt x="4" y="29"/>
                        <a:pt x="3" y="28"/>
                        <a:pt x="2" y="26"/>
                      </a:cubicBezTo>
                      <a:cubicBezTo>
                        <a:pt x="1" y="24"/>
                        <a:pt x="1" y="22"/>
                        <a:pt x="0" y="20"/>
                      </a:cubicBezTo>
                      <a:cubicBezTo>
                        <a:pt x="0" y="18"/>
                        <a:pt x="0" y="17"/>
                        <a:pt x="0" y="15"/>
                      </a:cubicBezTo>
                      <a:cubicBezTo>
                        <a:pt x="0" y="13"/>
                        <a:pt x="1" y="10"/>
                        <a:pt x="2" y="6"/>
                      </a:cubicBezTo>
                      <a:cubicBezTo>
                        <a:pt x="4" y="0"/>
                        <a:pt x="4" y="0"/>
                        <a:pt x="4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227" name="Freeform 178"/>
                <p:cNvSpPr/>
                <p:nvPr/>
              </p:nvSpPr>
              <p:spPr bwMode="auto">
                <a:xfrm>
                  <a:off x="7923212" y="1433513"/>
                  <a:ext cx="168275" cy="236538"/>
                </a:xfrm>
                <a:custGeom>
                  <a:avLst/>
                  <a:gdLst/>
                  <a:ahLst/>
                  <a:cxnLst>
                    <a:cxn ang="0">
                      <a:pos x="9" y="17"/>
                    </a:cxn>
                    <a:cxn ang="0">
                      <a:pos x="16" y="11"/>
                    </a:cxn>
                    <a:cxn ang="0">
                      <a:pos x="31" y="3"/>
                    </a:cxn>
                    <a:cxn ang="0">
                      <a:pos x="41" y="0"/>
                    </a:cxn>
                    <a:cxn ang="0">
                      <a:pos x="41" y="0"/>
                    </a:cxn>
                    <a:cxn ang="0">
                      <a:pos x="38" y="10"/>
                    </a:cxn>
                    <a:cxn ang="0">
                      <a:pos x="39" y="22"/>
                    </a:cxn>
                    <a:cxn ang="0">
                      <a:pos x="38" y="28"/>
                    </a:cxn>
                    <a:cxn ang="0">
                      <a:pos x="35" y="38"/>
                    </a:cxn>
                    <a:cxn ang="0">
                      <a:pos x="29" y="47"/>
                    </a:cxn>
                    <a:cxn ang="0">
                      <a:pos x="21" y="54"/>
                    </a:cxn>
                    <a:cxn ang="0">
                      <a:pos x="9" y="57"/>
                    </a:cxn>
                    <a:cxn ang="0">
                      <a:pos x="24" y="26"/>
                    </a:cxn>
                    <a:cxn ang="0">
                      <a:pos x="4" y="57"/>
                    </a:cxn>
                    <a:cxn ang="0">
                      <a:pos x="0" y="36"/>
                    </a:cxn>
                    <a:cxn ang="0">
                      <a:pos x="3" y="25"/>
                    </a:cxn>
                    <a:cxn ang="0">
                      <a:pos x="9" y="17"/>
                    </a:cxn>
                  </a:cxnLst>
                  <a:rect l="0" t="0" r="r" b="b"/>
                  <a:pathLst>
                    <a:path w="41" h="57">
                      <a:moveTo>
                        <a:pt x="9" y="17"/>
                      </a:moveTo>
                      <a:cubicBezTo>
                        <a:pt x="11" y="14"/>
                        <a:pt x="14" y="12"/>
                        <a:pt x="16" y="11"/>
                      </a:cubicBezTo>
                      <a:cubicBezTo>
                        <a:pt x="19" y="9"/>
                        <a:pt x="24" y="6"/>
                        <a:pt x="31" y="3"/>
                      </a:cubicBezTo>
                      <a:cubicBezTo>
                        <a:pt x="41" y="0"/>
                        <a:pt x="41" y="0"/>
                        <a:pt x="41" y="0"/>
                      </a:cubicBezTo>
                      <a:cubicBezTo>
                        <a:pt x="41" y="0"/>
                        <a:pt x="41" y="0"/>
                        <a:pt x="41" y="0"/>
                      </a:cubicBezTo>
                      <a:cubicBezTo>
                        <a:pt x="38" y="3"/>
                        <a:pt x="38" y="6"/>
                        <a:pt x="38" y="10"/>
                      </a:cubicBezTo>
                      <a:cubicBezTo>
                        <a:pt x="38" y="14"/>
                        <a:pt x="38" y="18"/>
                        <a:pt x="39" y="22"/>
                      </a:cubicBezTo>
                      <a:cubicBezTo>
                        <a:pt x="39" y="24"/>
                        <a:pt x="38" y="26"/>
                        <a:pt x="38" y="28"/>
                      </a:cubicBezTo>
                      <a:cubicBezTo>
                        <a:pt x="38" y="31"/>
                        <a:pt x="37" y="35"/>
                        <a:pt x="35" y="38"/>
                      </a:cubicBezTo>
                      <a:cubicBezTo>
                        <a:pt x="34" y="42"/>
                        <a:pt x="32" y="45"/>
                        <a:pt x="29" y="47"/>
                      </a:cubicBezTo>
                      <a:cubicBezTo>
                        <a:pt x="27" y="50"/>
                        <a:pt x="24" y="52"/>
                        <a:pt x="21" y="54"/>
                      </a:cubicBezTo>
                      <a:cubicBezTo>
                        <a:pt x="17" y="55"/>
                        <a:pt x="13" y="57"/>
                        <a:pt x="9" y="57"/>
                      </a:cubicBezTo>
                      <a:cubicBezTo>
                        <a:pt x="12" y="46"/>
                        <a:pt x="17" y="36"/>
                        <a:pt x="24" y="26"/>
                      </a:cubicBezTo>
                      <a:cubicBezTo>
                        <a:pt x="13" y="35"/>
                        <a:pt x="6" y="46"/>
                        <a:pt x="4" y="57"/>
                      </a:cubicBezTo>
                      <a:cubicBezTo>
                        <a:pt x="1" y="48"/>
                        <a:pt x="0" y="41"/>
                        <a:pt x="0" y="36"/>
                      </a:cubicBezTo>
                      <a:cubicBezTo>
                        <a:pt x="1" y="32"/>
                        <a:pt x="2" y="28"/>
                        <a:pt x="3" y="25"/>
                      </a:cubicBezTo>
                      <a:cubicBezTo>
                        <a:pt x="5" y="22"/>
                        <a:pt x="7" y="19"/>
                        <a:pt x="9" y="17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228" name="Freeform 179"/>
                <p:cNvSpPr/>
                <p:nvPr/>
              </p:nvSpPr>
              <p:spPr bwMode="auto">
                <a:xfrm>
                  <a:off x="8132762" y="2074863"/>
                  <a:ext cx="331788" cy="166688"/>
                </a:xfrm>
                <a:custGeom>
                  <a:avLst/>
                  <a:gdLst/>
                  <a:ahLst/>
                  <a:cxnLst>
                    <a:cxn ang="0">
                      <a:pos x="80" y="24"/>
                    </a:cxn>
                    <a:cxn ang="0">
                      <a:pos x="68" y="27"/>
                    </a:cxn>
                    <a:cxn ang="0">
                      <a:pos x="55" y="34"/>
                    </a:cxn>
                    <a:cxn ang="0">
                      <a:pos x="49" y="37"/>
                    </a:cxn>
                    <a:cxn ang="0">
                      <a:pos x="37" y="40"/>
                    </a:cxn>
                    <a:cxn ang="0">
                      <a:pos x="25" y="39"/>
                    </a:cxn>
                    <a:cxn ang="0">
                      <a:pos x="13" y="34"/>
                    </a:cxn>
                    <a:cxn ang="0">
                      <a:pos x="3" y="24"/>
                    </a:cxn>
                    <a:cxn ang="0">
                      <a:pos x="43" y="21"/>
                    </a:cxn>
                    <a:cxn ang="0">
                      <a:pos x="0" y="20"/>
                    </a:cxn>
                    <a:cxn ang="0">
                      <a:pos x="19" y="3"/>
                    </a:cxn>
                    <a:cxn ang="0">
                      <a:pos x="33" y="0"/>
                    </a:cxn>
                    <a:cxn ang="0">
                      <a:pos x="44" y="1"/>
                    </a:cxn>
                    <a:cxn ang="0">
                      <a:pos x="54" y="5"/>
                    </a:cxn>
                    <a:cxn ang="0">
                      <a:pos x="70" y="16"/>
                    </a:cxn>
                    <a:cxn ang="0">
                      <a:pos x="79" y="24"/>
                    </a:cxn>
                    <a:cxn ang="0">
                      <a:pos x="80" y="24"/>
                    </a:cxn>
                  </a:cxnLst>
                  <a:rect l="0" t="0" r="r" b="b"/>
                  <a:pathLst>
                    <a:path w="80" h="40">
                      <a:moveTo>
                        <a:pt x="80" y="24"/>
                      </a:moveTo>
                      <a:cubicBezTo>
                        <a:pt x="75" y="23"/>
                        <a:pt x="71" y="24"/>
                        <a:pt x="68" y="27"/>
                      </a:cubicBezTo>
                      <a:cubicBezTo>
                        <a:pt x="64" y="29"/>
                        <a:pt x="59" y="32"/>
                        <a:pt x="55" y="34"/>
                      </a:cubicBezTo>
                      <a:cubicBezTo>
                        <a:pt x="54" y="35"/>
                        <a:pt x="51" y="36"/>
                        <a:pt x="49" y="37"/>
                      </a:cubicBezTo>
                      <a:cubicBezTo>
                        <a:pt x="45" y="39"/>
                        <a:pt x="41" y="40"/>
                        <a:pt x="37" y="40"/>
                      </a:cubicBezTo>
                      <a:cubicBezTo>
                        <a:pt x="33" y="40"/>
                        <a:pt x="29" y="40"/>
                        <a:pt x="25" y="39"/>
                      </a:cubicBezTo>
                      <a:cubicBezTo>
                        <a:pt x="20" y="38"/>
                        <a:pt x="17" y="36"/>
                        <a:pt x="13" y="34"/>
                      </a:cubicBezTo>
                      <a:cubicBezTo>
                        <a:pt x="9" y="31"/>
                        <a:pt x="6" y="28"/>
                        <a:pt x="3" y="24"/>
                      </a:cubicBezTo>
                      <a:cubicBezTo>
                        <a:pt x="16" y="21"/>
                        <a:pt x="29" y="20"/>
                        <a:pt x="43" y="21"/>
                      </a:cubicBezTo>
                      <a:cubicBezTo>
                        <a:pt x="27" y="16"/>
                        <a:pt x="13" y="15"/>
                        <a:pt x="0" y="20"/>
                      </a:cubicBezTo>
                      <a:cubicBezTo>
                        <a:pt x="7" y="11"/>
                        <a:pt x="13" y="6"/>
                        <a:pt x="19" y="3"/>
                      </a:cubicBezTo>
                      <a:cubicBezTo>
                        <a:pt x="23" y="1"/>
                        <a:pt x="28" y="0"/>
                        <a:pt x="33" y="0"/>
                      </a:cubicBezTo>
                      <a:cubicBezTo>
                        <a:pt x="37" y="0"/>
                        <a:pt x="40" y="0"/>
                        <a:pt x="44" y="1"/>
                      </a:cubicBezTo>
                      <a:cubicBezTo>
                        <a:pt x="48" y="2"/>
                        <a:pt x="51" y="3"/>
                        <a:pt x="54" y="5"/>
                      </a:cubicBezTo>
                      <a:cubicBezTo>
                        <a:pt x="58" y="6"/>
                        <a:pt x="63" y="10"/>
                        <a:pt x="70" y="16"/>
                      </a:cubicBezTo>
                      <a:cubicBezTo>
                        <a:pt x="79" y="24"/>
                        <a:pt x="79" y="24"/>
                        <a:pt x="79" y="24"/>
                      </a:cubicBezTo>
                      <a:cubicBezTo>
                        <a:pt x="80" y="24"/>
                        <a:pt x="80" y="24"/>
                        <a:pt x="80" y="24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229" name="Freeform 180"/>
                <p:cNvSpPr/>
                <p:nvPr/>
              </p:nvSpPr>
              <p:spPr bwMode="auto">
                <a:xfrm>
                  <a:off x="6632575" y="628651"/>
                  <a:ext cx="173038" cy="311150"/>
                </a:xfrm>
                <a:custGeom>
                  <a:avLst/>
                  <a:gdLst/>
                  <a:ahLst/>
                  <a:cxnLst>
                    <a:cxn ang="0">
                      <a:pos x="5" y="0"/>
                    </a:cxn>
                    <a:cxn ang="0">
                      <a:pos x="5" y="0"/>
                    </a:cxn>
                    <a:cxn ang="0">
                      <a:pos x="15" y="7"/>
                    </a:cxn>
                    <a:cxn ang="0">
                      <a:pos x="30" y="19"/>
                    </a:cxn>
                    <a:cxn ang="0">
                      <a:pos x="36" y="28"/>
                    </a:cxn>
                    <a:cxn ang="0">
                      <a:pos x="41" y="38"/>
                    </a:cxn>
                    <a:cxn ang="0">
                      <a:pos x="41" y="52"/>
                    </a:cxn>
                    <a:cxn ang="0">
                      <a:pos x="31" y="75"/>
                    </a:cxn>
                    <a:cxn ang="0">
                      <a:pos x="17" y="34"/>
                    </a:cxn>
                    <a:cxn ang="0">
                      <a:pos x="25" y="73"/>
                    </a:cxn>
                    <a:cxn ang="0">
                      <a:pos x="13" y="66"/>
                    </a:cxn>
                    <a:cxn ang="0">
                      <a:pos x="5" y="57"/>
                    </a:cxn>
                    <a:cxn ang="0">
                      <a:pos x="1" y="45"/>
                    </a:cxn>
                    <a:cxn ang="0">
                      <a:pos x="0" y="33"/>
                    </a:cxn>
                    <a:cxn ang="0">
                      <a:pos x="1" y="26"/>
                    </a:cxn>
                    <a:cxn ang="0">
                      <a:pos x="5" y="12"/>
                    </a:cxn>
                    <a:cxn ang="0">
                      <a:pos x="5" y="0"/>
                    </a:cxn>
                  </a:cxnLst>
                  <a:rect l="0" t="0" r="r" b="b"/>
                  <a:pathLst>
                    <a:path w="42" h="75">
                      <a:moveTo>
                        <a:pt x="5" y="0"/>
                      </a:move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23" y="12"/>
                        <a:pt x="28" y="16"/>
                        <a:pt x="30" y="19"/>
                      </a:cubicBezTo>
                      <a:cubicBezTo>
                        <a:pt x="33" y="22"/>
                        <a:pt x="35" y="25"/>
                        <a:pt x="36" y="28"/>
                      </a:cubicBezTo>
                      <a:cubicBezTo>
                        <a:pt x="38" y="31"/>
                        <a:pt x="40" y="35"/>
                        <a:pt x="41" y="38"/>
                      </a:cubicBezTo>
                      <a:cubicBezTo>
                        <a:pt x="42" y="43"/>
                        <a:pt x="42" y="48"/>
                        <a:pt x="41" y="52"/>
                      </a:cubicBezTo>
                      <a:cubicBezTo>
                        <a:pt x="40" y="59"/>
                        <a:pt x="37" y="66"/>
                        <a:pt x="31" y="75"/>
                      </a:cubicBezTo>
                      <a:cubicBezTo>
                        <a:pt x="31" y="62"/>
                        <a:pt x="27" y="48"/>
                        <a:pt x="17" y="34"/>
                      </a:cubicBezTo>
                      <a:cubicBezTo>
                        <a:pt x="22" y="47"/>
                        <a:pt x="25" y="60"/>
                        <a:pt x="25" y="73"/>
                      </a:cubicBezTo>
                      <a:cubicBezTo>
                        <a:pt x="21" y="72"/>
                        <a:pt x="17" y="70"/>
                        <a:pt x="13" y="66"/>
                      </a:cubicBezTo>
                      <a:cubicBezTo>
                        <a:pt x="10" y="64"/>
                        <a:pt x="7" y="60"/>
                        <a:pt x="5" y="57"/>
                      </a:cubicBezTo>
                      <a:cubicBezTo>
                        <a:pt x="3" y="53"/>
                        <a:pt x="2" y="49"/>
                        <a:pt x="1" y="45"/>
                      </a:cubicBezTo>
                      <a:cubicBezTo>
                        <a:pt x="0" y="41"/>
                        <a:pt x="0" y="37"/>
                        <a:pt x="0" y="33"/>
                      </a:cubicBezTo>
                      <a:cubicBezTo>
                        <a:pt x="0" y="30"/>
                        <a:pt x="1" y="28"/>
                        <a:pt x="1" y="26"/>
                      </a:cubicBezTo>
                      <a:cubicBezTo>
                        <a:pt x="3" y="21"/>
                        <a:pt x="4" y="16"/>
                        <a:pt x="5" y="12"/>
                      </a:cubicBezTo>
                      <a:cubicBezTo>
                        <a:pt x="7" y="8"/>
                        <a:pt x="7" y="4"/>
                        <a:pt x="5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230" name="Freeform 181"/>
                <p:cNvSpPr/>
                <p:nvPr/>
              </p:nvSpPr>
              <p:spPr bwMode="auto">
                <a:xfrm>
                  <a:off x="7104062" y="977901"/>
                  <a:ext cx="149225" cy="277813"/>
                </a:xfrm>
                <a:custGeom>
                  <a:avLst/>
                  <a:gdLst/>
                  <a:ahLst/>
                  <a:cxnLst>
                    <a:cxn ang="0">
                      <a:pos x="17" y="9"/>
                    </a:cxn>
                    <a:cxn ang="0">
                      <a:pos x="25" y="18"/>
                    </a:cxn>
                    <a:cxn ang="0">
                      <a:pos x="29" y="23"/>
                    </a:cxn>
                    <a:cxn ang="0">
                      <a:pos x="34" y="32"/>
                    </a:cxn>
                    <a:cxn ang="0">
                      <a:pos x="36" y="43"/>
                    </a:cxn>
                    <a:cxn ang="0">
                      <a:pos x="34" y="53"/>
                    </a:cxn>
                    <a:cxn ang="0">
                      <a:pos x="28" y="64"/>
                    </a:cxn>
                    <a:cxn ang="0">
                      <a:pos x="17" y="31"/>
                    </a:cxn>
                    <a:cxn ang="0">
                      <a:pos x="24" y="67"/>
                    </a:cxn>
                    <a:cxn ang="0">
                      <a:pos x="7" y="55"/>
                    </a:cxn>
                    <a:cxn ang="0">
                      <a:pos x="2" y="44"/>
                    </a:cxn>
                    <a:cxn ang="0">
                      <a:pos x="0" y="34"/>
                    </a:cxn>
                    <a:cxn ang="0">
                      <a:pos x="1" y="25"/>
                    </a:cxn>
                    <a:cxn ang="0">
                      <a:pos x="7" y="10"/>
                    </a:cxn>
                    <a:cxn ang="0">
                      <a:pos x="12" y="0"/>
                    </a:cxn>
                    <a:cxn ang="0">
                      <a:pos x="12" y="0"/>
                    </a:cxn>
                    <a:cxn ang="0">
                      <a:pos x="17" y="9"/>
                    </a:cxn>
                  </a:cxnLst>
                  <a:rect l="0" t="0" r="r" b="b"/>
                  <a:pathLst>
                    <a:path w="36" h="67">
                      <a:moveTo>
                        <a:pt x="17" y="9"/>
                      </a:moveTo>
                      <a:cubicBezTo>
                        <a:pt x="20" y="12"/>
                        <a:pt x="22" y="15"/>
                        <a:pt x="25" y="18"/>
                      </a:cubicBezTo>
                      <a:cubicBezTo>
                        <a:pt x="27" y="20"/>
                        <a:pt x="28" y="21"/>
                        <a:pt x="29" y="23"/>
                      </a:cubicBezTo>
                      <a:cubicBezTo>
                        <a:pt x="31" y="26"/>
                        <a:pt x="33" y="29"/>
                        <a:pt x="34" y="32"/>
                      </a:cubicBezTo>
                      <a:cubicBezTo>
                        <a:pt x="35" y="36"/>
                        <a:pt x="36" y="39"/>
                        <a:pt x="36" y="43"/>
                      </a:cubicBezTo>
                      <a:cubicBezTo>
                        <a:pt x="35" y="47"/>
                        <a:pt x="35" y="50"/>
                        <a:pt x="34" y="53"/>
                      </a:cubicBezTo>
                      <a:cubicBezTo>
                        <a:pt x="32" y="57"/>
                        <a:pt x="30" y="61"/>
                        <a:pt x="28" y="64"/>
                      </a:cubicBezTo>
                      <a:cubicBezTo>
                        <a:pt x="23" y="54"/>
                        <a:pt x="19" y="43"/>
                        <a:pt x="17" y="31"/>
                      </a:cubicBezTo>
                      <a:cubicBezTo>
                        <a:pt x="16" y="46"/>
                        <a:pt x="18" y="58"/>
                        <a:pt x="24" y="67"/>
                      </a:cubicBezTo>
                      <a:cubicBezTo>
                        <a:pt x="16" y="63"/>
                        <a:pt x="10" y="59"/>
                        <a:pt x="7" y="55"/>
                      </a:cubicBezTo>
                      <a:cubicBezTo>
                        <a:pt x="5" y="51"/>
                        <a:pt x="3" y="48"/>
                        <a:pt x="2" y="44"/>
                      </a:cubicBezTo>
                      <a:cubicBezTo>
                        <a:pt x="1" y="41"/>
                        <a:pt x="0" y="38"/>
                        <a:pt x="0" y="34"/>
                      </a:cubicBezTo>
                      <a:cubicBezTo>
                        <a:pt x="0" y="31"/>
                        <a:pt x="1" y="28"/>
                        <a:pt x="1" y="25"/>
                      </a:cubicBezTo>
                      <a:cubicBezTo>
                        <a:pt x="2" y="22"/>
                        <a:pt x="4" y="17"/>
                        <a:pt x="7" y="10"/>
                      </a:cubicBez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2" y="4"/>
                        <a:pt x="14" y="8"/>
                        <a:pt x="17" y="9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231" name="Freeform 182"/>
                <p:cNvSpPr/>
                <p:nvPr/>
              </p:nvSpPr>
              <p:spPr bwMode="auto">
                <a:xfrm>
                  <a:off x="6235700" y="1536701"/>
                  <a:ext cx="203200" cy="277813"/>
                </a:xfrm>
                <a:custGeom>
                  <a:avLst/>
                  <a:gdLst/>
                  <a:ahLst/>
                  <a:cxnLst>
                    <a:cxn ang="0">
                      <a:pos x="12" y="4"/>
                    </a:cxn>
                    <a:cxn ang="0">
                      <a:pos x="30" y="12"/>
                    </a:cxn>
                    <a:cxn ang="0">
                      <a:pos x="38" y="19"/>
                    </a:cxn>
                    <a:cxn ang="0">
                      <a:pos x="44" y="29"/>
                    </a:cxn>
                    <a:cxn ang="0">
                      <a:pos x="48" y="42"/>
                    </a:cxn>
                    <a:cxn ang="0">
                      <a:pos x="44" y="67"/>
                    </a:cxn>
                    <a:cxn ang="0">
                      <a:pos x="21" y="30"/>
                    </a:cxn>
                    <a:cxn ang="0">
                      <a:pos x="38" y="67"/>
                    </a:cxn>
                    <a:cxn ang="0">
                      <a:pos x="25" y="62"/>
                    </a:cxn>
                    <a:cxn ang="0">
                      <a:pos x="14" y="55"/>
                    </a:cxn>
                    <a:cxn ang="0">
                      <a:pos x="7" y="45"/>
                    </a:cxn>
                    <a:cxn ang="0">
                      <a:pos x="4" y="33"/>
                    </a:cxn>
                    <a:cxn ang="0">
                      <a:pos x="4" y="26"/>
                    </a:cxn>
                    <a:cxn ang="0">
                      <a:pos x="4" y="11"/>
                    </a:cxn>
                    <a:cxn ang="0">
                      <a:pos x="0" y="0"/>
                    </a:cxn>
                    <a:cxn ang="0">
                      <a:pos x="1" y="0"/>
                    </a:cxn>
                    <a:cxn ang="0">
                      <a:pos x="12" y="4"/>
                    </a:cxn>
                  </a:cxnLst>
                  <a:rect l="0" t="0" r="r" b="b"/>
                  <a:pathLst>
                    <a:path w="49" h="67">
                      <a:moveTo>
                        <a:pt x="12" y="4"/>
                      </a:moveTo>
                      <a:cubicBezTo>
                        <a:pt x="20" y="7"/>
                        <a:pt x="26" y="10"/>
                        <a:pt x="30" y="12"/>
                      </a:cubicBezTo>
                      <a:cubicBezTo>
                        <a:pt x="33" y="14"/>
                        <a:pt x="35" y="17"/>
                        <a:pt x="38" y="19"/>
                      </a:cubicBezTo>
                      <a:cubicBezTo>
                        <a:pt x="40" y="22"/>
                        <a:pt x="43" y="25"/>
                        <a:pt x="44" y="29"/>
                      </a:cubicBezTo>
                      <a:cubicBezTo>
                        <a:pt x="47" y="33"/>
                        <a:pt x="48" y="37"/>
                        <a:pt x="48" y="42"/>
                      </a:cubicBezTo>
                      <a:cubicBezTo>
                        <a:pt x="49" y="48"/>
                        <a:pt x="47" y="57"/>
                        <a:pt x="44" y="67"/>
                      </a:cubicBezTo>
                      <a:cubicBezTo>
                        <a:pt x="41" y="53"/>
                        <a:pt x="34" y="41"/>
                        <a:pt x="21" y="30"/>
                      </a:cubicBezTo>
                      <a:cubicBezTo>
                        <a:pt x="29" y="42"/>
                        <a:pt x="34" y="54"/>
                        <a:pt x="38" y="67"/>
                      </a:cubicBezTo>
                      <a:cubicBezTo>
                        <a:pt x="33" y="66"/>
                        <a:pt x="29" y="65"/>
                        <a:pt x="25" y="62"/>
                      </a:cubicBezTo>
                      <a:cubicBezTo>
                        <a:pt x="21" y="61"/>
                        <a:pt x="17" y="58"/>
                        <a:pt x="14" y="55"/>
                      </a:cubicBezTo>
                      <a:cubicBezTo>
                        <a:pt x="11" y="52"/>
                        <a:pt x="9" y="49"/>
                        <a:pt x="7" y="45"/>
                      </a:cubicBezTo>
                      <a:cubicBezTo>
                        <a:pt x="6" y="41"/>
                        <a:pt x="5" y="37"/>
                        <a:pt x="4" y="33"/>
                      </a:cubicBezTo>
                      <a:cubicBezTo>
                        <a:pt x="4" y="30"/>
                        <a:pt x="3" y="28"/>
                        <a:pt x="4" y="26"/>
                      </a:cubicBezTo>
                      <a:cubicBezTo>
                        <a:pt x="4" y="21"/>
                        <a:pt x="4" y="16"/>
                        <a:pt x="4" y="11"/>
                      </a:cubicBezTo>
                      <a:cubicBezTo>
                        <a:pt x="5" y="8"/>
                        <a:pt x="3" y="4"/>
                        <a:pt x="0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lnTo>
                        <a:pt x="12" y="4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232" name="Freeform 183"/>
                <p:cNvSpPr/>
                <p:nvPr/>
              </p:nvSpPr>
              <p:spPr bwMode="auto">
                <a:xfrm>
                  <a:off x="7042150" y="1341438"/>
                  <a:ext cx="107950" cy="207963"/>
                </a:xfrm>
                <a:custGeom>
                  <a:avLst/>
                  <a:gdLst/>
                  <a:ahLst/>
                  <a:cxnLst>
                    <a:cxn ang="0">
                      <a:pos x="20" y="0"/>
                    </a:cxn>
                    <a:cxn ang="0">
                      <a:pos x="20" y="0"/>
                    </a:cxn>
                    <a:cxn ang="0">
                      <a:pos x="21" y="8"/>
                    </a:cxn>
                    <a:cxn ang="0">
                      <a:pos x="24" y="16"/>
                    </a:cxn>
                    <a:cxn ang="0">
                      <a:pos x="26" y="21"/>
                    </a:cxn>
                    <a:cxn ang="0">
                      <a:pos x="26" y="29"/>
                    </a:cxn>
                    <a:cxn ang="0">
                      <a:pos x="24" y="36"/>
                    </a:cxn>
                    <a:cxn ang="0">
                      <a:pos x="20" y="43"/>
                    </a:cxn>
                    <a:cxn ang="0">
                      <a:pos x="13" y="48"/>
                    </a:cxn>
                    <a:cxn ang="0">
                      <a:pos x="15" y="23"/>
                    </a:cxn>
                    <a:cxn ang="0">
                      <a:pos x="9" y="50"/>
                    </a:cxn>
                    <a:cxn ang="0">
                      <a:pos x="1" y="36"/>
                    </a:cxn>
                    <a:cxn ang="0">
                      <a:pos x="1" y="27"/>
                    </a:cxn>
                    <a:cxn ang="0">
                      <a:pos x="2" y="20"/>
                    </a:cxn>
                    <a:cxn ang="0">
                      <a:pos x="6" y="14"/>
                    </a:cxn>
                    <a:cxn ang="0">
                      <a:pos x="14" y="5"/>
                    </a:cxn>
                    <a:cxn ang="0">
                      <a:pos x="20" y="0"/>
                    </a:cxn>
                  </a:cxnLst>
                  <a:rect l="0" t="0" r="r" b="b"/>
                  <a:pathLst>
                    <a:path w="26" h="50">
                      <a:moveTo>
                        <a:pt x="20" y="0"/>
                      </a:move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19" y="3"/>
                        <a:pt x="20" y="6"/>
                        <a:pt x="21" y="8"/>
                      </a:cubicBezTo>
                      <a:cubicBezTo>
                        <a:pt x="22" y="11"/>
                        <a:pt x="23" y="14"/>
                        <a:pt x="24" y="16"/>
                      </a:cubicBezTo>
                      <a:cubicBezTo>
                        <a:pt x="25" y="18"/>
                        <a:pt x="25" y="19"/>
                        <a:pt x="26" y="21"/>
                      </a:cubicBezTo>
                      <a:cubicBezTo>
                        <a:pt x="26" y="23"/>
                        <a:pt x="26" y="26"/>
                        <a:pt x="26" y="29"/>
                      </a:cubicBezTo>
                      <a:cubicBezTo>
                        <a:pt x="26" y="31"/>
                        <a:pt x="25" y="34"/>
                        <a:pt x="24" y="36"/>
                      </a:cubicBezTo>
                      <a:cubicBezTo>
                        <a:pt x="23" y="39"/>
                        <a:pt x="22" y="41"/>
                        <a:pt x="20" y="43"/>
                      </a:cubicBezTo>
                      <a:cubicBezTo>
                        <a:pt x="18" y="45"/>
                        <a:pt x="15" y="47"/>
                        <a:pt x="13" y="48"/>
                      </a:cubicBezTo>
                      <a:cubicBezTo>
                        <a:pt x="12" y="40"/>
                        <a:pt x="13" y="31"/>
                        <a:pt x="15" y="23"/>
                      </a:cubicBezTo>
                      <a:cubicBezTo>
                        <a:pt x="10" y="32"/>
                        <a:pt x="8" y="41"/>
                        <a:pt x="9" y="50"/>
                      </a:cubicBezTo>
                      <a:cubicBezTo>
                        <a:pt x="5" y="44"/>
                        <a:pt x="2" y="40"/>
                        <a:pt x="1" y="36"/>
                      </a:cubicBezTo>
                      <a:cubicBezTo>
                        <a:pt x="1" y="33"/>
                        <a:pt x="0" y="30"/>
                        <a:pt x="1" y="27"/>
                      </a:cubicBezTo>
                      <a:cubicBezTo>
                        <a:pt x="1" y="25"/>
                        <a:pt x="1" y="22"/>
                        <a:pt x="2" y="20"/>
                      </a:cubicBezTo>
                      <a:cubicBezTo>
                        <a:pt x="3" y="18"/>
                        <a:pt x="4" y="16"/>
                        <a:pt x="6" y="14"/>
                      </a:cubicBezTo>
                      <a:cubicBezTo>
                        <a:pt x="7" y="12"/>
                        <a:pt x="10" y="9"/>
                        <a:pt x="14" y="5"/>
                      </a:cubicBez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233" name="Freeform 184"/>
                <p:cNvSpPr/>
                <p:nvPr/>
              </p:nvSpPr>
              <p:spPr bwMode="auto">
                <a:xfrm>
                  <a:off x="6624637" y="1354138"/>
                  <a:ext cx="82550" cy="157163"/>
                </a:xfrm>
                <a:custGeom>
                  <a:avLst/>
                  <a:gdLst/>
                  <a:ahLst/>
                  <a:cxnLst>
                    <a:cxn ang="0">
                      <a:pos x="5" y="6"/>
                    </a:cxn>
                    <a:cxn ang="0">
                      <a:pos x="6" y="0"/>
                    </a:cxn>
                    <a:cxn ang="0">
                      <a:pos x="6" y="0"/>
                    </a:cxn>
                    <a:cxn ang="0">
                      <a:pos x="10" y="4"/>
                    </a:cxn>
                    <a:cxn ang="0">
                      <a:pos x="16" y="11"/>
                    </a:cxn>
                    <a:cxn ang="0">
                      <a:pos x="18" y="16"/>
                    </a:cxn>
                    <a:cxn ang="0">
                      <a:pos x="20" y="22"/>
                    </a:cxn>
                    <a:cxn ang="0">
                      <a:pos x="19" y="28"/>
                    </a:cxn>
                    <a:cxn ang="0">
                      <a:pos x="12" y="38"/>
                    </a:cxn>
                    <a:cxn ang="0">
                      <a:pos x="9" y="18"/>
                    </a:cxn>
                    <a:cxn ang="0">
                      <a:pos x="9" y="37"/>
                    </a:cxn>
                    <a:cxn ang="0">
                      <a:pos x="4" y="33"/>
                    </a:cxn>
                    <a:cxn ang="0">
                      <a:pos x="1" y="27"/>
                    </a:cxn>
                    <a:cxn ang="0">
                      <a:pos x="0" y="21"/>
                    </a:cxn>
                    <a:cxn ang="0">
                      <a:pos x="1" y="15"/>
                    </a:cxn>
                    <a:cxn ang="0">
                      <a:pos x="2" y="12"/>
                    </a:cxn>
                    <a:cxn ang="0">
                      <a:pos x="5" y="6"/>
                    </a:cxn>
                  </a:cxnLst>
                  <a:rect l="0" t="0" r="r" b="b"/>
                  <a:pathLst>
                    <a:path w="20" h="38">
                      <a:moveTo>
                        <a:pt x="5" y="6"/>
                      </a:moveTo>
                      <a:cubicBezTo>
                        <a:pt x="6" y="4"/>
                        <a:pt x="7" y="2"/>
                        <a:pt x="6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10" y="4"/>
                        <a:pt x="10" y="4"/>
                        <a:pt x="10" y="4"/>
                      </a:cubicBezTo>
                      <a:cubicBezTo>
                        <a:pt x="13" y="8"/>
                        <a:pt x="15" y="10"/>
                        <a:pt x="16" y="11"/>
                      </a:cubicBezTo>
                      <a:cubicBezTo>
                        <a:pt x="17" y="13"/>
                        <a:pt x="18" y="15"/>
                        <a:pt x="18" y="16"/>
                      </a:cubicBezTo>
                      <a:cubicBezTo>
                        <a:pt x="19" y="18"/>
                        <a:pt x="20" y="20"/>
                        <a:pt x="20" y="22"/>
                      </a:cubicBezTo>
                      <a:cubicBezTo>
                        <a:pt x="20" y="24"/>
                        <a:pt x="19" y="26"/>
                        <a:pt x="19" y="28"/>
                      </a:cubicBezTo>
                      <a:cubicBezTo>
                        <a:pt x="18" y="31"/>
                        <a:pt x="15" y="35"/>
                        <a:pt x="12" y="38"/>
                      </a:cubicBezTo>
                      <a:cubicBezTo>
                        <a:pt x="13" y="32"/>
                        <a:pt x="12" y="25"/>
                        <a:pt x="9" y="18"/>
                      </a:cubicBezTo>
                      <a:cubicBezTo>
                        <a:pt x="10" y="24"/>
                        <a:pt x="10" y="31"/>
                        <a:pt x="9" y="37"/>
                      </a:cubicBezTo>
                      <a:cubicBezTo>
                        <a:pt x="7" y="36"/>
                        <a:pt x="6" y="35"/>
                        <a:pt x="4" y="33"/>
                      </a:cubicBezTo>
                      <a:cubicBezTo>
                        <a:pt x="3" y="31"/>
                        <a:pt x="2" y="29"/>
                        <a:pt x="1" y="27"/>
                      </a:cubicBezTo>
                      <a:cubicBezTo>
                        <a:pt x="0" y="26"/>
                        <a:pt x="0" y="24"/>
                        <a:pt x="0" y="21"/>
                      </a:cubicBezTo>
                      <a:cubicBezTo>
                        <a:pt x="0" y="19"/>
                        <a:pt x="0" y="17"/>
                        <a:pt x="1" y="15"/>
                      </a:cubicBezTo>
                      <a:cubicBezTo>
                        <a:pt x="1" y="14"/>
                        <a:pt x="2" y="13"/>
                        <a:pt x="2" y="12"/>
                      </a:cubicBezTo>
                      <a:cubicBezTo>
                        <a:pt x="3" y="10"/>
                        <a:pt x="4" y="8"/>
                        <a:pt x="5" y="6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234" name="Freeform 185"/>
                <p:cNvSpPr/>
                <p:nvPr/>
              </p:nvSpPr>
              <p:spPr bwMode="auto">
                <a:xfrm>
                  <a:off x="6235700" y="2220913"/>
                  <a:ext cx="276225" cy="198438"/>
                </a:xfrm>
                <a:custGeom>
                  <a:avLst/>
                  <a:gdLst/>
                  <a:ahLst/>
                  <a:cxnLst>
                    <a:cxn ang="0">
                      <a:pos x="29" y="5"/>
                    </a:cxn>
                    <a:cxn ang="0">
                      <a:pos x="43" y="1"/>
                    </a:cxn>
                    <a:cxn ang="0">
                      <a:pos x="67" y="6"/>
                    </a:cxn>
                    <a:cxn ang="0">
                      <a:pos x="31" y="28"/>
                    </a:cxn>
                    <a:cxn ang="0">
                      <a:pos x="67" y="12"/>
                    </a:cxn>
                    <a:cxn ang="0">
                      <a:pos x="63" y="25"/>
                    </a:cxn>
                    <a:cxn ang="0">
                      <a:pos x="55" y="35"/>
                    </a:cxn>
                    <a:cxn ang="0">
                      <a:pos x="45" y="42"/>
                    </a:cxn>
                    <a:cxn ang="0">
                      <a:pos x="33" y="45"/>
                    </a:cxn>
                    <a:cxn ang="0">
                      <a:pos x="26" y="46"/>
                    </a:cxn>
                    <a:cxn ang="0">
                      <a:pos x="11" y="45"/>
                    </a:cxn>
                    <a:cxn ang="0">
                      <a:pos x="0" y="48"/>
                    </a:cxn>
                    <a:cxn ang="0">
                      <a:pos x="0" y="48"/>
                    </a:cxn>
                    <a:cxn ang="0">
                      <a:pos x="4" y="37"/>
                    </a:cxn>
                    <a:cxn ang="0">
                      <a:pos x="13" y="19"/>
                    </a:cxn>
                    <a:cxn ang="0">
                      <a:pos x="20" y="11"/>
                    </a:cxn>
                    <a:cxn ang="0">
                      <a:pos x="29" y="5"/>
                    </a:cxn>
                  </a:cxnLst>
                  <a:rect l="0" t="0" r="r" b="b"/>
                  <a:pathLst>
                    <a:path w="67" h="48">
                      <a:moveTo>
                        <a:pt x="29" y="5"/>
                      </a:moveTo>
                      <a:cubicBezTo>
                        <a:pt x="34" y="3"/>
                        <a:pt x="38" y="1"/>
                        <a:pt x="43" y="1"/>
                      </a:cubicBezTo>
                      <a:cubicBezTo>
                        <a:pt x="49" y="0"/>
                        <a:pt x="57" y="2"/>
                        <a:pt x="67" y="6"/>
                      </a:cubicBezTo>
                      <a:cubicBezTo>
                        <a:pt x="54" y="9"/>
                        <a:pt x="42" y="16"/>
                        <a:pt x="31" y="28"/>
                      </a:cubicBezTo>
                      <a:cubicBezTo>
                        <a:pt x="42" y="21"/>
                        <a:pt x="54" y="15"/>
                        <a:pt x="67" y="12"/>
                      </a:cubicBezTo>
                      <a:cubicBezTo>
                        <a:pt x="67" y="17"/>
                        <a:pt x="65" y="21"/>
                        <a:pt x="63" y="25"/>
                      </a:cubicBezTo>
                      <a:cubicBezTo>
                        <a:pt x="61" y="29"/>
                        <a:pt x="58" y="32"/>
                        <a:pt x="55" y="35"/>
                      </a:cubicBezTo>
                      <a:cubicBezTo>
                        <a:pt x="52" y="38"/>
                        <a:pt x="49" y="40"/>
                        <a:pt x="45" y="42"/>
                      </a:cubicBezTo>
                      <a:cubicBezTo>
                        <a:pt x="41" y="44"/>
                        <a:pt x="37" y="45"/>
                        <a:pt x="33" y="45"/>
                      </a:cubicBezTo>
                      <a:cubicBezTo>
                        <a:pt x="30" y="46"/>
                        <a:pt x="28" y="46"/>
                        <a:pt x="26" y="46"/>
                      </a:cubicBezTo>
                      <a:cubicBezTo>
                        <a:pt x="21" y="45"/>
                        <a:pt x="16" y="45"/>
                        <a:pt x="11" y="45"/>
                      </a:cubicBezTo>
                      <a:cubicBezTo>
                        <a:pt x="7" y="44"/>
                        <a:pt x="3" y="45"/>
                        <a:pt x="0" y="48"/>
                      </a:cubicBezTo>
                      <a:cubicBezTo>
                        <a:pt x="0" y="48"/>
                        <a:pt x="0" y="48"/>
                        <a:pt x="0" y="48"/>
                      </a:cubicBezTo>
                      <a:cubicBezTo>
                        <a:pt x="4" y="37"/>
                        <a:pt x="4" y="37"/>
                        <a:pt x="4" y="37"/>
                      </a:cubicBezTo>
                      <a:cubicBezTo>
                        <a:pt x="8" y="28"/>
                        <a:pt x="11" y="22"/>
                        <a:pt x="13" y="19"/>
                      </a:cubicBezTo>
                      <a:cubicBezTo>
                        <a:pt x="15" y="16"/>
                        <a:pt x="17" y="14"/>
                        <a:pt x="20" y="11"/>
                      </a:cubicBezTo>
                      <a:cubicBezTo>
                        <a:pt x="23" y="8"/>
                        <a:pt x="26" y="6"/>
                        <a:pt x="29" y="5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5" name="Group 196"/>
            <p:cNvGrpSpPr/>
            <p:nvPr/>
          </p:nvGrpSpPr>
          <p:grpSpPr>
            <a:xfrm>
              <a:off x="2225" y="7158"/>
              <a:ext cx="575" cy="1055"/>
              <a:chOff x="825500" y="2846388"/>
              <a:chExt cx="273050" cy="622300"/>
            </a:xfrm>
            <a:solidFill>
              <a:srgbClr val="237DB9"/>
            </a:solidFill>
          </p:grpSpPr>
          <p:sp>
            <p:nvSpPr>
              <p:cNvPr id="1125" name="Freeform 101"/>
              <p:cNvSpPr/>
              <p:nvPr/>
            </p:nvSpPr>
            <p:spPr bwMode="auto">
              <a:xfrm>
                <a:off x="915988" y="3116263"/>
                <a:ext cx="157163" cy="185738"/>
              </a:xfrm>
              <a:custGeom>
                <a:avLst/>
                <a:gdLst/>
                <a:ahLst/>
                <a:cxnLst>
                  <a:cxn ang="0">
                    <a:pos x="4" y="45"/>
                  </a:cxn>
                  <a:cxn ang="0">
                    <a:pos x="30" y="0"/>
                  </a:cxn>
                  <a:cxn ang="0">
                    <a:pos x="4" y="45"/>
                  </a:cxn>
                </a:cxnLst>
                <a:rect l="0" t="0" r="r" b="b"/>
                <a:pathLst>
                  <a:path w="38" h="45">
                    <a:moveTo>
                      <a:pt x="4" y="45"/>
                    </a:moveTo>
                    <a:cubicBezTo>
                      <a:pt x="0" y="21"/>
                      <a:pt x="9" y="6"/>
                      <a:pt x="30" y="0"/>
                    </a:cubicBezTo>
                    <a:cubicBezTo>
                      <a:pt x="38" y="24"/>
                      <a:pt x="29" y="39"/>
                      <a:pt x="4" y="45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26" name="Freeform 102"/>
              <p:cNvSpPr/>
              <p:nvPr/>
            </p:nvSpPr>
            <p:spPr bwMode="auto">
              <a:xfrm>
                <a:off x="925513" y="2846388"/>
                <a:ext cx="157163" cy="185738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4" y="45"/>
                  </a:cxn>
                  <a:cxn ang="0">
                    <a:pos x="30" y="0"/>
                  </a:cxn>
                </a:cxnLst>
                <a:rect l="0" t="0" r="r" b="b"/>
                <a:pathLst>
                  <a:path w="38" h="45">
                    <a:moveTo>
                      <a:pt x="30" y="0"/>
                    </a:moveTo>
                    <a:cubicBezTo>
                      <a:pt x="38" y="24"/>
                      <a:pt x="29" y="39"/>
                      <a:pt x="4" y="45"/>
                    </a:cubicBezTo>
                    <a:cubicBezTo>
                      <a:pt x="0" y="21"/>
                      <a:pt x="9" y="6"/>
                      <a:pt x="30" y="0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27" name="Freeform 103"/>
              <p:cNvSpPr/>
              <p:nvPr/>
            </p:nvSpPr>
            <p:spPr bwMode="auto">
              <a:xfrm>
                <a:off x="974725" y="3360738"/>
                <a:ext cx="123825" cy="107950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30" y="3"/>
                  </a:cxn>
                  <a:cxn ang="0">
                    <a:pos x="0" y="21"/>
                  </a:cxn>
                </a:cxnLst>
                <a:rect l="0" t="0" r="r" b="b"/>
                <a:pathLst>
                  <a:path w="30" h="26">
                    <a:moveTo>
                      <a:pt x="0" y="21"/>
                    </a:moveTo>
                    <a:cubicBezTo>
                      <a:pt x="6" y="6"/>
                      <a:pt x="16" y="0"/>
                      <a:pt x="30" y="3"/>
                    </a:cubicBezTo>
                    <a:cubicBezTo>
                      <a:pt x="27" y="20"/>
                      <a:pt x="16" y="26"/>
                      <a:pt x="0" y="21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28" name="Freeform 104"/>
              <p:cNvSpPr/>
              <p:nvPr/>
            </p:nvSpPr>
            <p:spPr bwMode="auto">
              <a:xfrm>
                <a:off x="825500" y="3335338"/>
                <a:ext cx="107950" cy="128588"/>
              </a:xfrm>
              <a:custGeom>
                <a:avLst/>
                <a:gdLst/>
                <a:ahLst/>
                <a:cxnLst>
                  <a:cxn ang="0">
                    <a:pos x="23" y="31"/>
                  </a:cxn>
                  <a:cxn ang="0">
                    <a:pos x="5" y="0"/>
                  </a:cxn>
                  <a:cxn ang="0">
                    <a:pos x="23" y="31"/>
                  </a:cxn>
                </a:cxnLst>
                <a:rect l="0" t="0" r="r" b="b"/>
                <a:pathLst>
                  <a:path w="26" h="31">
                    <a:moveTo>
                      <a:pt x="23" y="31"/>
                    </a:moveTo>
                    <a:cubicBezTo>
                      <a:pt x="6" y="27"/>
                      <a:pt x="0" y="17"/>
                      <a:pt x="5" y="0"/>
                    </a:cubicBezTo>
                    <a:cubicBezTo>
                      <a:pt x="20" y="6"/>
                      <a:pt x="26" y="17"/>
                      <a:pt x="23" y="31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</p:grpSp>
      <p:pic>
        <p:nvPicPr>
          <p:cNvPr id="26" name="图片 25" descr="0116e6821abf8d9d7ec5c9c9e77eaef8"/>
          <p:cNvPicPr>
            <a:picLocks noChangeAspect="1"/>
          </p:cNvPicPr>
          <p:nvPr/>
        </p:nvPicPr>
        <p:blipFill>
          <a:blip r:embed="rId6"/>
          <a:srcRect t="-4143" r="-3437" b="49289"/>
          <a:stretch>
            <a:fillRect/>
          </a:stretch>
        </p:blipFill>
        <p:spPr>
          <a:xfrm rot="2400000">
            <a:off x="758190" y="2409825"/>
            <a:ext cx="2402205" cy="1492885"/>
          </a:xfrm>
          <a:prstGeom prst="ellipse">
            <a:avLst/>
          </a:prstGeom>
        </p:spPr>
      </p:pic>
      <p:sp>
        <p:nvSpPr>
          <p:cNvPr id="107" name="Rounded Rectangle 106"/>
          <p:cNvSpPr/>
          <p:nvPr/>
        </p:nvSpPr>
        <p:spPr>
          <a:xfrm>
            <a:off x="1693698" y="420929"/>
            <a:ext cx="5562600" cy="173942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771650" y="692988"/>
            <a:ext cx="55058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C90DA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 giá trị của biểu thức </a:t>
            </a:r>
          </a:p>
          <a:p>
            <a:pPr algn="ctr"/>
            <a:r>
              <a:rPr lang="en-US" sz="3200" b="1" smtClean="0">
                <a:solidFill>
                  <a:srgbClr val="C90DA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 : (5 x 2)</a:t>
            </a:r>
            <a:endParaRPr lang="en-US" sz="3200" b="1">
              <a:solidFill>
                <a:srgbClr val="C90DA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9" name="Rounded Rectangle 108"/>
          <p:cNvSpPr/>
          <p:nvPr/>
        </p:nvSpPr>
        <p:spPr>
          <a:xfrm>
            <a:off x="4643753" y="3130767"/>
            <a:ext cx="5410200" cy="208765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826656" y="3191511"/>
            <a:ext cx="54106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50 </a:t>
            </a:r>
            <a:r>
              <a:rPr lang="en-US" sz="4000" b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(5 x </a:t>
            </a:r>
            <a:r>
              <a:rPr lang="en-US" sz="4000" b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4000" b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r>
              <a:rPr lang="en-US" sz="4000" b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= 50 : 10</a:t>
            </a:r>
          </a:p>
          <a:p>
            <a:r>
              <a:rPr lang="en-US" sz="4000" b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= 5</a:t>
            </a:r>
            <a:endParaRPr lang="en-US" sz="4000" b="1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  <p:bldP spid="16" grpId="0"/>
      <p:bldP spid="109" grpId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64ed7d2ddea4"/>
          <p:cNvPicPr>
            <a:picLocks noChangeAspect="1"/>
          </p:cNvPicPr>
          <p:nvPr/>
        </p:nvPicPr>
        <p:blipFill>
          <a:blip r:embed="rId4"/>
          <a:srcRect t="61080" r="51656"/>
          <a:stretch>
            <a:fillRect/>
          </a:stretch>
        </p:blipFill>
        <p:spPr>
          <a:xfrm>
            <a:off x="-265044" y="1918970"/>
            <a:ext cx="4771390" cy="4939030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>
            <a:off x="6195695" y="1006397"/>
            <a:ext cx="4879975" cy="0"/>
          </a:xfrm>
          <a:prstGeom prst="line">
            <a:avLst/>
          </a:prstGeom>
          <a:ln>
            <a:solidFill>
              <a:srgbClr val="2E7E38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 descr="f7d30ea4b628d33971365e72821aa1c5"/>
          <p:cNvPicPr>
            <a:picLocks noChangeAspect="1"/>
          </p:cNvPicPr>
          <p:nvPr/>
        </p:nvPicPr>
        <p:blipFill>
          <a:blip r:embed="rId5"/>
          <a:srcRect l="16885" t="7870" r="18795" b="24954"/>
          <a:stretch>
            <a:fillRect/>
          </a:stretch>
        </p:blipFill>
        <p:spPr>
          <a:xfrm>
            <a:off x="9646602" y="3873500"/>
            <a:ext cx="2858135" cy="2984500"/>
          </a:xfrm>
          <a:prstGeom prst="rect">
            <a:avLst/>
          </a:prstGeom>
        </p:spPr>
      </p:pic>
      <p:sp>
        <p:nvSpPr>
          <p:cNvPr id="6" name="同心圆 2"/>
          <p:cNvSpPr/>
          <p:nvPr/>
        </p:nvSpPr>
        <p:spPr>
          <a:xfrm>
            <a:off x="3434077" y="1499696"/>
            <a:ext cx="2531834" cy="2643551"/>
          </a:xfrm>
          <a:prstGeom prst="donut">
            <a:avLst>
              <a:gd name="adj" fmla="val 5109"/>
            </a:avLst>
          </a:prstGeom>
          <a:solidFill>
            <a:srgbClr val="00B050"/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4F81BD">
              <a:shade val="50000"/>
            </a:srgbClr>
          </a:lnRef>
          <a:fillRef idx="1">
            <a:srgbClr val="4F81BD"/>
          </a:fillRef>
          <a:effectRef idx="0">
            <a:srgbClr val="4F81BD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8" name="八角星 1"/>
          <p:cNvSpPr/>
          <p:nvPr/>
        </p:nvSpPr>
        <p:spPr>
          <a:xfrm>
            <a:off x="3234587" y="1334588"/>
            <a:ext cx="2963130" cy="2962967"/>
          </a:xfrm>
          <a:custGeom>
            <a:avLst/>
            <a:gdLst/>
            <a:ahLst/>
            <a:cxnLst/>
            <a:rect l="l" t="t" r="r" b="b"/>
            <a:pathLst>
              <a:path w="2078516" h="2078516">
                <a:moveTo>
                  <a:pt x="820426" y="1876814"/>
                </a:moveTo>
                <a:cubicBezTo>
                  <a:pt x="890140" y="1896078"/>
                  <a:pt x="963566" y="1905783"/>
                  <a:pt x="1039258" y="1905783"/>
                </a:cubicBezTo>
                <a:cubicBezTo>
                  <a:pt x="1114950" y="1905783"/>
                  <a:pt x="1188375" y="1896078"/>
                  <a:pt x="1258088" y="1876815"/>
                </a:cubicBezTo>
                <a:lnTo>
                  <a:pt x="1200197" y="2064805"/>
                </a:lnTo>
                <a:cubicBezTo>
                  <a:pt x="1147883" y="2074273"/>
                  <a:pt x="1094066" y="2078516"/>
                  <a:pt x="1039258" y="2078516"/>
                </a:cubicBezTo>
                <a:cubicBezTo>
                  <a:pt x="984450" y="2078516"/>
                  <a:pt x="930632" y="2074273"/>
                  <a:pt x="878317" y="2064805"/>
                </a:cubicBezTo>
                <a:close/>
                <a:moveTo>
                  <a:pt x="1784786" y="1474013"/>
                </a:moveTo>
                <a:lnTo>
                  <a:pt x="1878287" y="1650728"/>
                </a:lnTo>
                <a:cubicBezTo>
                  <a:pt x="1815529" y="1738606"/>
                  <a:pt x="1738606" y="1815529"/>
                  <a:pt x="1650728" y="1878286"/>
                </a:cubicBezTo>
                <a:lnTo>
                  <a:pt x="1474014" y="1784785"/>
                </a:lnTo>
                <a:cubicBezTo>
                  <a:pt x="1604814" y="1712553"/>
                  <a:pt x="1712554" y="1604813"/>
                  <a:pt x="1784786" y="1474013"/>
                </a:cubicBezTo>
                <a:close/>
                <a:moveTo>
                  <a:pt x="293730" y="1474012"/>
                </a:moveTo>
                <a:cubicBezTo>
                  <a:pt x="365962" y="1604812"/>
                  <a:pt x="473702" y="1712553"/>
                  <a:pt x="604502" y="1784785"/>
                </a:cubicBezTo>
                <a:lnTo>
                  <a:pt x="427788" y="1878286"/>
                </a:lnTo>
                <a:cubicBezTo>
                  <a:pt x="339909" y="1815528"/>
                  <a:pt x="262986" y="1738605"/>
                  <a:pt x="200229" y="1650726"/>
                </a:cubicBezTo>
                <a:close/>
                <a:moveTo>
                  <a:pt x="1876814" y="820426"/>
                </a:moveTo>
                <a:lnTo>
                  <a:pt x="2064805" y="878317"/>
                </a:lnTo>
                <a:cubicBezTo>
                  <a:pt x="2074273" y="930632"/>
                  <a:pt x="2078516" y="984450"/>
                  <a:pt x="2078516" y="1039258"/>
                </a:cubicBezTo>
                <a:cubicBezTo>
                  <a:pt x="2078516" y="1094066"/>
                  <a:pt x="2074274" y="1147883"/>
                  <a:pt x="2064805" y="1200197"/>
                </a:cubicBezTo>
                <a:lnTo>
                  <a:pt x="1876815" y="1258088"/>
                </a:lnTo>
                <a:cubicBezTo>
                  <a:pt x="1896078" y="1188374"/>
                  <a:pt x="1905783" y="1114950"/>
                  <a:pt x="1905783" y="1039258"/>
                </a:cubicBezTo>
                <a:cubicBezTo>
                  <a:pt x="1905783" y="963566"/>
                  <a:pt x="1896078" y="890140"/>
                  <a:pt x="1876814" y="820426"/>
                </a:cubicBezTo>
                <a:close/>
                <a:moveTo>
                  <a:pt x="201702" y="820426"/>
                </a:moveTo>
                <a:cubicBezTo>
                  <a:pt x="182438" y="890140"/>
                  <a:pt x="172733" y="963566"/>
                  <a:pt x="172733" y="1039258"/>
                </a:cubicBezTo>
                <a:cubicBezTo>
                  <a:pt x="172733" y="1114950"/>
                  <a:pt x="182438" y="1188375"/>
                  <a:pt x="201702" y="1258089"/>
                </a:cubicBezTo>
                <a:lnTo>
                  <a:pt x="13711" y="1200198"/>
                </a:lnTo>
                <a:cubicBezTo>
                  <a:pt x="4243" y="1147883"/>
                  <a:pt x="0" y="1094066"/>
                  <a:pt x="0" y="1039258"/>
                </a:cubicBezTo>
                <a:cubicBezTo>
                  <a:pt x="0" y="984449"/>
                  <a:pt x="4243" y="930632"/>
                  <a:pt x="13712" y="878317"/>
                </a:cubicBezTo>
                <a:close/>
                <a:moveTo>
                  <a:pt x="1650726" y="200229"/>
                </a:moveTo>
                <a:cubicBezTo>
                  <a:pt x="1738605" y="262986"/>
                  <a:pt x="1815528" y="339909"/>
                  <a:pt x="1878286" y="427788"/>
                </a:cubicBezTo>
                <a:lnTo>
                  <a:pt x="1784785" y="604502"/>
                </a:lnTo>
                <a:cubicBezTo>
                  <a:pt x="1712553" y="473702"/>
                  <a:pt x="1604813" y="365962"/>
                  <a:pt x="1474012" y="293730"/>
                </a:cubicBezTo>
                <a:close/>
                <a:moveTo>
                  <a:pt x="427790" y="200229"/>
                </a:moveTo>
                <a:lnTo>
                  <a:pt x="604504" y="293730"/>
                </a:lnTo>
                <a:cubicBezTo>
                  <a:pt x="473703" y="365962"/>
                  <a:pt x="365962" y="473703"/>
                  <a:pt x="293730" y="604503"/>
                </a:cubicBezTo>
                <a:lnTo>
                  <a:pt x="200229" y="427789"/>
                </a:lnTo>
                <a:cubicBezTo>
                  <a:pt x="262987" y="339910"/>
                  <a:pt x="339910" y="262987"/>
                  <a:pt x="427790" y="200229"/>
                </a:cubicBezTo>
                <a:close/>
                <a:moveTo>
                  <a:pt x="1039258" y="0"/>
                </a:moveTo>
                <a:cubicBezTo>
                  <a:pt x="1094066" y="0"/>
                  <a:pt x="1147883" y="4243"/>
                  <a:pt x="1200198" y="13711"/>
                </a:cubicBezTo>
                <a:lnTo>
                  <a:pt x="1258089" y="201702"/>
                </a:lnTo>
                <a:cubicBezTo>
                  <a:pt x="1188375" y="182438"/>
                  <a:pt x="1114950" y="172733"/>
                  <a:pt x="1039258" y="172733"/>
                </a:cubicBezTo>
                <a:cubicBezTo>
                  <a:pt x="963566" y="172733"/>
                  <a:pt x="890140" y="182438"/>
                  <a:pt x="820426" y="201702"/>
                </a:cubicBezTo>
                <a:lnTo>
                  <a:pt x="878317" y="13711"/>
                </a:lnTo>
                <a:cubicBezTo>
                  <a:pt x="930632" y="4243"/>
                  <a:pt x="984450" y="0"/>
                  <a:pt x="1039258" y="0"/>
                </a:cubicBezTo>
                <a:close/>
              </a:path>
            </a:pathLst>
          </a:custGeom>
          <a:solidFill>
            <a:srgbClr val="00B050"/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4F81BD">
              <a:shade val="50000"/>
            </a:srgbClr>
          </a:lnRef>
          <a:fillRef idx="1">
            <a:srgbClr val="4F81BD"/>
          </a:fillRef>
          <a:effectRef idx="0">
            <a:srgbClr val="4F81BD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六角星 6"/>
          <p:cNvSpPr/>
          <p:nvPr/>
        </p:nvSpPr>
        <p:spPr>
          <a:xfrm rot="19989476">
            <a:off x="6429191" y="3542504"/>
            <a:ext cx="2522861" cy="2666036"/>
          </a:xfrm>
          <a:custGeom>
            <a:avLst/>
            <a:gdLst/>
            <a:ahLst/>
            <a:cxnLst/>
            <a:rect l="l" t="t" r="r" b="b"/>
            <a:pathLst>
              <a:path w="1769952" h="1870302">
                <a:moveTo>
                  <a:pt x="680519" y="1569349"/>
                </a:moveTo>
                <a:cubicBezTo>
                  <a:pt x="744265" y="1593275"/>
                  <a:pt x="813305" y="1604539"/>
                  <a:pt x="884976" y="1604539"/>
                </a:cubicBezTo>
                <a:cubicBezTo>
                  <a:pt x="956647" y="1604539"/>
                  <a:pt x="1025687" y="1593275"/>
                  <a:pt x="1089434" y="1569349"/>
                </a:cubicBezTo>
                <a:lnTo>
                  <a:pt x="987151" y="1864473"/>
                </a:lnTo>
                <a:cubicBezTo>
                  <a:pt x="953617" y="1868430"/>
                  <a:pt x="919515" y="1870302"/>
                  <a:pt x="884976" y="1870302"/>
                </a:cubicBezTo>
                <a:cubicBezTo>
                  <a:pt x="850437" y="1870302"/>
                  <a:pt x="816336" y="1868430"/>
                  <a:pt x="782801" y="1864473"/>
                </a:cubicBezTo>
                <a:close/>
                <a:moveTo>
                  <a:pt x="1544942" y="1028622"/>
                </a:moveTo>
                <a:lnTo>
                  <a:pt x="1769952" y="1235457"/>
                </a:lnTo>
                <a:cubicBezTo>
                  <a:pt x="1744124" y="1314289"/>
                  <a:pt x="1707320" y="1388154"/>
                  <a:pt x="1661819" y="1455697"/>
                </a:cubicBezTo>
                <a:lnTo>
                  <a:pt x="1368813" y="1395745"/>
                </a:lnTo>
                <a:cubicBezTo>
                  <a:pt x="1463802" y="1297986"/>
                  <a:pt x="1527963" y="1170611"/>
                  <a:pt x="1544942" y="1028622"/>
                </a:cubicBezTo>
                <a:close/>
                <a:moveTo>
                  <a:pt x="225011" y="1028622"/>
                </a:moveTo>
                <a:cubicBezTo>
                  <a:pt x="241989" y="1170611"/>
                  <a:pt x="306151" y="1297986"/>
                  <a:pt x="401140" y="1395745"/>
                </a:cubicBezTo>
                <a:lnTo>
                  <a:pt x="108134" y="1455697"/>
                </a:lnTo>
                <a:cubicBezTo>
                  <a:pt x="62633" y="1388154"/>
                  <a:pt x="25829" y="1314289"/>
                  <a:pt x="0" y="1235457"/>
                </a:cubicBezTo>
                <a:close/>
                <a:moveTo>
                  <a:pt x="1661819" y="414605"/>
                </a:moveTo>
                <a:cubicBezTo>
                  <a:pt x="1707320" y="482148"/>
                  <a:pt x="1744124" y="556014"/>
                  <a:pt x="1769952" y="634845"/>
                </a:cubicBezTo>
                <a:lnTo>
                  <a:pt x="1544942" y="841680"/>
                </a:lnTo>
                <a:cubicBezTo>
                  <a:pt x="1527963" y="699691"/>
                  <a:pt x="1463802" y="572317"/>
                  <a:pt x="1368813" y="474558"/>
                </a:cubicBezTo>
                <a:close/>
                <a:moveTo>
                  <a:pt x="108134" y="414605"/>
                </a:moveTo>
                <a:lnTo>
                  <a:pt x="401140" y="474558"/>
                </a:lnTo>
                <a:cubicBezTo>
                  <a:pt x="306151" y="572317"/>
                  <a:pt x="241989" y="699691"/>
                  <a:pt x="225011" y="841680"/>
                </a:cubicBezTo>
                <a:lnTo>
                  <a:pt x="0" y="634845"/>
                </a:lnTo>
                <a:cubicBezTo>
                  <a:pt x="25829" y="556014"/>
                  <a:pt x="62633" y="482148"/>
                  <a:pt x="108134" y="414605"/>
                </a:cubicBezTo>
                <a:close/>
                <a:moveTo>
                  <a:pt x="884976" y="0"/>
                </a:moveTo>
                <a:cubicBezTo>
                  <a:pt x="919515" y="0"/>
                  <a:pt x="953617" y="1873"/>
                  <a:pt x="987151" y="5830"/>
                </a:cubicBezTo>
                <a:lnTo>
                  <a:pt x="1089433" y="300953"/>
                </a:lnTo>
                <a:cubicBezTo>
                  <a:pt x="1025687" y="277027"/>
                  <a:pt x="956647" y="265763"/>
                  <a:pt x="884976" y="265763"/>
                </a:cubicBezTo>
                <a:cubicBezTo>
                  <a:pt x="813305" y="265763"/>
                  <a:pt x="744265" y="277027"/>
                  <a:pt x="680519" y="300953"/>
                </a:cubicBezTo>
                <a:lnTo>
                  <a:pt x="782801" y="5830"/>
                </a:lnTo>
                <a:cubicBezTo>
                  <a:pt x="816336" y="1873"/>
                  <a:pt x="850437" y="0"/>
                  <a:pt x="884976" y="0"/>
                </a:cubicBezTo>
                <a:close/>
              </a:path>
            </a:pathLst>
          </a:custGeom>
          <a:solidFill>
            <a:srgbClr val="FFEE03"/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4F81BD">
              <a:shade val="50000"/>
            </a:srgbClr>
          </a:lnRef>
          <a:fillRef idx="1">
            <a:srgbClr val="4F81BD"/>
          </a:fillRef>
          <a:effectRef idx="0">
            <a:srgbClr val="4F81BD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同心圆 4"/>
          <p:cNvSpPr/>
          <p:nvPr/>
        </p:nvSpPr>
        <p:spPr>
          <a:xfrm rot="19989476">
            <a:off x="6715287" y="3916844"/>
            <a:ext cx="1950172" cy="1950045"/>
          </a:xfrm>
          <a:prstGeom prst="donut">
            <a:avLst>
              <a:gd name="adj" fmla="val 6238"/>
            </a:avLst>
          </a:prstGeom>
          <a:solidFill>
            <a:srgbClr val="FFEE03"/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4F81BD">
              <a:shade val="50000"/>
            </a:srgbClr>
          </a:lnRef>
          <a:fillRef idx="1">
            <a:srgbClr val="4F81BD"/>
          </a:fillRef>
          <a:effectRef idx="0">
            <a:srgbClr val="4F81BD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pic>
        <p:nvPicPr>
          <p:cNvPr id="12" name="图片 32" descr="129e31cd37098471b19ff0d69124619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3589" y="216121"/>
            <a:ext cx="2992120" cy="29921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94122" y="4485698"/>
            <a:ext cx="16988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rgbClr val="00B0F0"/>
                </a:solidFill>
                <a:latin typeface="UTM Showcard" panose="02040603050506020204" pitchFamily="18" charset="0"/>
              </a:rPr>
              <a:t>p</a:t>
            </a:r>
            <a:r>
              <a:rPr lang="en-US" sz="4800" smtClean="0">
                <a:solidFill>
                  <a:srgbClr val="92D050"/>
                </a:solidFill>
                <a:latin typeface="UTM Showcard" panose="02040603050506020204" pitchFamily="18" charset="0"/>
              </a:rPr>
              <a:t>h</a:t>
            </a:r>
            <a:r>
              <a:rPr lang="en-US" sz="4800" smtClean="0">
                <a:solidFill>
                  <a:srgbClr val="C90DA5"/>
                </a:solidFill>
                <a:latin typeface="UTM Showcard" panose="02040603050506020204" pitchFamily="18" charset="0"/>
              </a:rPr>
              <a:t>á</a:t>
            </a:r>
            <a:r>
              <a:rPr lang="en-US" sz="4800" smtClean="0">
                <a:latin typeface="UTM Showcard" panose="02040603050506020204" pitchFamily="18" charset="0"/>
              </a:rPr>
              <a:t> </a:t>
            </a:r>
            <a:endParaRPr lang="en-US" sz="4800">
              <a:latin typeface="UTM Showcard" panose="02040603050506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75818" y="2290588"/>
            <a:ext cx="24059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mtClean="0">
                <a:solidFill>
                  <a:srgbClr val="FF0000"/>
                </a:solidFill>
                <a:latin typeface="UTM Showcard" panose="02040603050506020204" pitchFamily="18" charset="0"/>
              </a:rPr>
              <a:t>k</a:t>
            </a:r>
            <a:r>
              <a:rPr lang="en-US" sz="5400" smtClean="0">
                <a:solidFill>
                  <a:srgbClr val="00B0F0"/>
                </a:solidFill>
                <a:latin typeface="UTM Showcard" panose="02040603050506020204" pitchFamily="18" charset="0"/>
              </a:rPr>
              <a:t>h</a:t>
            </a:r>
            <a:r>
              <a:rPr lang="en-US" sz="5400" smtClean="0">
                <a:solidFill>
                  <a:srgbClr val="FFC000"/>
                </a:solidFill>
                <a:latin typeface="UTM Showcard" panose="02040603050506020204" pitchFamily="18" charset="0"/>
              </a:rPr>
              <a:t>á</a:t>
            </a:r>
            <a:r>
              <a:rPr lang="en-US" sz="5400" smtClean="0">
                <a:solidFill>
                  <a:srgbClr val="7030A0"/>
                </a:solidFill>
                <a:latin typeface="UTM Showcard" panose="02040603050506020204" pitchFamily="18" charset="0"/>
              </a:rPr>
              <a:t>m</a:t>
            </a:r>
            <a:endParaRPr lang="en-US" sz="4800">
              <a:solidFill>
                <a:srgbClr val="7030A0"/>
              </a:solidFill>
              <a:latin typeface="UTM Showca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47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4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7161 0.70139 L -0.77161 0.70139 C -0.77005 0.69607 -0.76823 0.69121 -0.76719 0.68588 C -0.76602 0.68033 -0.76628 0.67037 -0.76497 0.66459 C -0.76419 0.66111 -0.76289 0.6581 -0.76172 0.65486 C -0.75221 0.57037 -0.76341 0.67616 -0.75742 0.60093 C -0.75664 0.59097 -0.75521 0.58148 -0.75417 0.57176 C -0.75365 0.56736 -0.75378 0.56273 -0.75313 0.55834 C -0.75156 0.54977 -0.74766 0.5331 -0.74766 0.5331 C -0.74688 0.51968 -0.74675 0.50602 -0.74544 0.49259 C -0.74531 0.49028 -0.74362 0.48912 -0.74323 0.48681 C -0.74245 0.47986 -0.74349 0.47222 -0.74219 0.46551 C -0.73763 0.44121 -0.73737 0.44144 -0.73138 0.43079 C -0.72839 0.38426 -0.73307 0.43241 -0.72695 0.40579 C -0.7237 0.39121 -0.72122 0.37616 -0.71823 0.36134 C -0.71667 0.35301 -0.71719 0.35371 -0.71393 0.34398 C -0.71263 0.33982 -0.71107 0.33611 -0.70964 0.33218 C -0.70703 0.30533 -0.70964 0.31574 -0.70417 0.29954 C -0.70417 0.29931 -0.70195 0.27778 -0.70091 0.27246 C -0.70039 0.26968 -0.6974 0.25671 -0.69648 0.25116 C -0.69609 0.24861 -0.6957 0.24607 -0.69544 0.24352 C -0.69505 0.23959 -0.69492 0.23565 -0.6944 0.23171 C -0.69388 0.22847 -0.69297 0.22546 -0.69219 0.22222 C -0.69141 0.21482 -0.69141 0.21088 -0.68893 0.20486 C -0.68802 0.20255 -0.68672 0.20093 -0.68568 0.19908 C -0.68425 0.19329 -0.68268 0.1875 -0.68138 0.18148 C -0.68047 0.17778 -0.68047 0.17338 -0.67917 0.16991 C -0.67839 0.16806 -0.6776 0.16621 -0.67695 0.16412 C -0.67474 0.15741 -0.67344 0.15 -0.67148 0.14306 C -0.67083 0.14028 -0.67005 0.13773 -0.6694 0.13519 C -0.66901 0.13125 -0.66914 0.12732 -0.66823 0.12361 C -0.66732 0.11991 -0.66198 0.11435 -0.66068 0.11204 C -0.65898 0.10903 -0.65768 0.10579 -0.65638 0.10232 C -0.65547 0.1 -0.65521 0.09676 -0.65417 0.09468 C -0.65339 0.09283 -0.65182 0.09236 -0.65091 0.09074 C -0.64909 0.08773 -0.64701 0.08496 -0.64557 0.08102 C -0.64284 0.07361 -0.64466 0.07616 -0.6401 0.07338 C -0.63906 0.07153 -0.63802 0.06945 -0.63685 0.06759 C -0.63594 0.06621 -0.63451 0.06551 -0.63359 0.06366 C -0.63229 0.06088 -0.63203 0.05648 -0.63034 0.05417 C -0.62786 0.05046 -0.62461 0.04861 -0.62161 0.0463 C -0.62031 0.04537 -0.61875 0.04514 -0.61732 0.04445 C -0.6151 0.04329 -0.61289 0.04213 -0.61081 0.04051 C -0.60729 0.03773 -0.6026 0.03056 -0.59883 0.02894 C -0.59453 0.02732 -0.5901 0.02755 -0.58581 0.02709 C -0.5793 0.02616 -0.57279 0.0257 -0.56628 0.025 C -0.55104 0.02778 -0.53568 0.02894 -0.52057 0.03287 C -0.51823 0.03334 -0.51641 0.03704 -0.51406 0.03866 C -0.51055 0.04097 -0.50677 0.0419 -0.50326 0.04445 C -0.50169 0.0456 -0.49193 0.05695 -0.49128 0.05787 C -0.48737 0.06389 -0.48424 0.0713 -0.48034 0.07732 C -0.47448 0.08611 -0.46771 0.09329 -0.46185 0.10232 C -0.45612 0.11134 -0.44557 0.13125 -0.44557 0.13125 C -0.44219 0.14977 -0.4431 0.14792 -0.42604 0.16806 C -0.425 0.16945 -0.4237 0.17037 -0.42279 0.17199 C -0.41172 0.19167 -0.42539 0.17107 -0.41406 0.19329 C -0.41055 0.20023 -0.40534 0.20533 -0.40104 0.21065 C -0.39844 0.21366 -0.39596 0.21713 -0.39336 0.22014 C -0.39128 0.22292 -0.38893 0.22523 -0.38685 0.22801 C -0.38542 0.22986 -0.38398 0.23195 -0.38255 0.2338 C -0.38047 0.23634 -0.37799 0.23843 -0.37604 0.24144 C -0.37331 0.2456 -0.37122 0.25093 -0.36836 0.25509 C -0.36576 0.2588 -0.3625 0.26111 -0.35977 0.26459 C -0.35299 0.27338 -0.36029 0.26875 -0.35208 0.27246 C -0.35026 0.275 -0.3487 0.27801 -0.34661 0.28009 C -0.34531 0.28148 -0.34362 0.28079 -0.34232 0.28195 C -0.33984 0.28472 -0.33815 0.28889 -0.33581 0.29167 C -0.32943 0.29931 -0.32826 0.29769 -0.32057 0.29954 C -0.31003 0.31343 -0.32344 0.29699 -0.30977 0.30903 C -0.30807 0.31042 -0.30716 0.31389 -0.30534 0.31482 C -0.30221 0.31667 -0.29883 0.31621 -0.29557 0.3169 C -0.26458 0.33056 -0.28008 0.32523 -0.21406 0.3169 C -0.2125 0.31667 -0.21211 0.3125 -0.21081 0.31111 C -0.20872 0.30857 -0.20651 0.30718 -0.2043 0.30533 C -0.20104 0.29653 -0.20195 0.29861 -0.19661 0.28773 C -0.19596 0.28658 -0.19531 0.28519 -0.19453 0.28403 C -0.19232 0.28056 -0.18997 0.27778 -0.18802 0.27431 C -0.18346 0.26644 -0.18372 0.26389 -0.18034 0.25509 C -0.17865 0.25046 -0.17669 0.24607 -0.175 0.24144 C -0.17461 0.23959 -0.17435 0.2375 -0.17383 0.23565 C -0.17109 0.22593 -0.16927 0.22338 -0.1651 0.21435 C -0.15794 0.17616 -0.16875 0.22917 -0.15859 0.19329 C -0.15742 0.18889 -0.15729 0.18403 -0.15651 0.17963 C -0.15547 0.17384 -0.15404 0.16829 -0.15326 0.16227 C -0.15221 0.15602 -0.15169 0.14931 -0.15104 0.14306 C -0.15065 0.13912 -0.15065 0.13519 -0.15 0.13125 C -0.14714 0.11667 -0.14336 0.10509 -0.1401 0.09074 C -0.13932 0.08704 -0.13919 0.08264 -0.13802 0.07917 C -0.13698 0.07662 -0.1349 0.0757 -0.13359 0.07338 C -0.13268 0.07176 -0.13229 0.06921 -0.13151 0.06759 C -0.12839 0.06158 -0.125 0.05602 -0.12161 0.05023 C -0.12057 0.04838 -0.11979 0.0456 -0.11836 0.04445 C -0.11628 0.04259 -0.11393 0.04074 -0.11185 0.03866 C -0.10964 0.03634 -0.10768 0.0331 -0.10534 0.03079 C -0.10195 0.02755 -0.09922 0.02662 -0.09557 0.025 C -0.09049 0.01783 -0.08984 0.01574 -0.08359 0.01158 C -0.07513 0.00579 -0.07799 0.00949 -0.07057 0.00579 C -0.06836 0.00463 -0.06628 0.00324 -0.06406 0.00185 C -0.06263 -4.81481E-6 -0.06133 -0.00254 -0.05977 -0.00393 C -0.05807 -0.00532 -0.05612 -0.00509 -0.0543 -0.00579 C -0.04193 -0.01088 -0.04779 -0.01018 -0.03255 -0.01157 C -0.01055 -0.01366 -0.01211 -0.01342 0.00013 -0.01342 L 0.00013 -4.81481E-6 " pathEditMode="relative" ptsTypes="AAAAAAAAAAAAAAAAAAAAAAAAAAAAAAAAAAAAAAAAAAAAAAAAAAAAAAAAAAAAAAAAAAAAAAAAAAAAAAAAAAAAAAAAAAAAAAAAAAAAAAA">
                                      <p:cBhvr>
                                        <p:cTn id="10" dur="5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f7d30ea4b628d33971365e72821aa1c5"/>
          <p:cNvPicPr>
            <a:picLocks noChangeAspect="1"/>
          </p:cNvPicPr>
          <p:nvPr/>
        </p:nvPicPr>
        <p:blipFill>
          <a:blip r:embed="rId4"/>
          <a:srcRect l="16885" t="7870" r="18795" b="24954"/>
          <a:stretch>
            <a:fillRect/>
          </a:stretch>
        </p:blipFill>
        <p:spPr>
          <a:xfrm>
            <a:off x="479716" y="157930"/>
            <a:ext cx="965200" cy="1009015"/>
          </a:xfrm>
          <a:prstGeom prst="rect">
            <a:avLst/>
          </a:prstGeom>
        </p:spPr>
      </p:pic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5"/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pic>
        <p:nvPicPr>
          <p:cNvPr id="29" name="图片 21" descr="cac9d45ff3c72428d18fdc5ec263228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925685" y="4007106"/>
            <a:ext cx="2285365" cy="2971165"/>
          </a:xfrm>
          <a:prstGeom prst="rect">
            <a:avLst/>
          </a:prstGeom>
        </p:spPr>
      </p:pic>
      <p:pic>
        <p:nvPicPr>
          <p:cNvPr id="24" name="图片 21" descr="g146"/>
          <p:cNvPicPr>
            <a:picLocks noChangeAspect="1"/>
          </p:cNvPicPr>
          <p:nvPr/>
        </p:nvPicPr>
        <p:blipFill>
          <a:blip r:embed="rId7"/>
          <a:srcRect t="768" r="54649" b="50529"/>
          <a:stretch>
            <a:fillRect/>
          </a:stretch>
        </p:blipFill>
        <p:spPr>
          <a:xfrm>
            <a:off x="8942509" y="5185031"/>
            <a:ext cx="1342217" cy="1793240"/>
          </a:xfrm>
          <a:prstGeom prst="rect">
            <a:avLst/>
          </a:prstGeom>
        </p:spPr>
      </p:pic>
      <p:pic>
        <p:nvPicPr>
          <p:cNvPr id="25" name="图片 22" descr="g146"/>
          <p:cNvPicPr>
            <a:picLocks noChangeAspect="1"/>
          </p:cNvPicPr>
          <p:nvPr/>
        </p:nvPicPr>
        <p:blipFill>
          <a:blip r:embed="rId7"/>
          <a:srcRect t="51120" r="50521" b="10051"/>
          <a:stretch>
            <a:fillRect/>
          </a:stretch>
        </p:blipFill>
        <p:spPr>
          <a:xfrm>
            <a:off x="55092" y="5421264"/>
            <a:ext cx="1437236" cy="1403985"/>
          </a:xfrm>
          <a:prstGeom prst="rect">
            <a:avLst/>
          </a:prstGeom>
        </p:spPr>
      </p:pic>
      <p:sp>
        <p:nvSpPr>
          <p:cNvPr id="26" name="矩形 3"/>
          <p:cNvSpPr/>
          <p:nvPr/>
        </p:nvSpPr>
        <p:spPr>
          <a:xfrm>
            <a:off x="1477771" y="1348354"/>
            <a:ext cx="2690468" cy="778510"/>
          </a:xfrm>
          <a:prstGeom prst="rect">
            <a:avLst/>
          </a:prstGeom>
          <a:solidFill>
            <a:srgbClr val="81FFB4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solidFill>
                <a:schemeClr val="accent6">
                  <a:lumMod val="75000"/>
                </a:schemeClr>
              </a:solidFill>
              <a:latin typeface="字体管家棉花糖" panose="00020600040101010101" charset="-122"/>
              <a:ea typeface="字体管家棉花糖" panose="00020600040101010101" charset="-122"/>
            </a:endParaRPr>
          </a:p>
        </p:txBody>
      </p:sp>
      <p:sp>
        <p:nvSpPr>
          <p:cNvPr id="27" name="矩形 4"/>
          <p:cNvSpPr/>
          <p:nvPr/>
        </p:nvSpPr>
        <p:spPr>
          <a:xfrm>
            <a:off x="810279" y="1338307"/>
            <a:ext cx="817620" cy="7778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 2050"/>
          <p:cNvSpPr/>
          <p:nvPr/>
        </p:nvSpPr>
        <p:spPr bwMode="auto">
          <a:xfrm>
            <a:off x="971251" y="1443717"/>
            <a:ext cx="532562" cy="607695"/>
          </a:xfrm>
          <a:custGeom>
            <a:avLst/>
            <a:gdLst>
              <a:gd name="T0" fmla="*/ 1054621 w 5074"/>
              <a:gd name="T1" fmla="*/ 447065 h 4720"/>
              <a:gd name="T2" fmla="*/ 1147355 w 5074"/>
              <a:gd name="T3" fmla="*/ 366736 h 4720"/>
              <a:gd name="T4" fmla="*/ 1187528 w 5074"/>
              <a:gd name="T5" fmla="*/ 246993 h 4720"/>
              <a:gd name="T6" fmla="*/ 1164626 w 5074"/>
              <a:gd name="T7" fmla="*/ 133256 h 4720"/>
              <a:gd name="T8" fmla="*/ 1083905 w 5074"/>
              <a:gd name="T9" fmla="*/ 40540 h 4720"/>
              <a:gd name="T10" fmla="*/ 964890 w 5074"/>
              <a:gd name="T11" fmla="*/ 375 h 4720"/>
              <a:gd name="T12" fmla="*/ 850755 w 5074"/>
              <a:gd name="T13" fmla="*/ 23273 h 4720"/>
              <a:gd name="T14" fmla="*/ 757269 w 5074"/>
              <a:gd name="T15" fmla="*/ 103977 h 4720"/>
              <a:gd name="T16" fmla="*/ 717472 w 5074"/>
              <a:gd name="T17" fmla="*/ 222969 h 4720"/>
              <a:gd name="T18" fmla="*/ 739999 w 5074"/>
              <a:gd name="T19" fmla="*/ 337082 h 4720"/>
              <a:gd name="T20" fmla="*/ 820719 w 5074"/>
              <a:gd name="T21" fmla="*/ 430173 h 4720"/>
              <a:gd name="T22" fmla="*/ 940486 w 5074"/>
              <a:gd name="T23" fmla="*/ 470338 h 4720"/>
              <a:gd name="T24" fmla="*/ 154307 w 5074"/>
              <a:gd name="T25" fmla="*/ 400144 h 4720"/>
              <a:gd name="T26" fmla="*/ 53688 w 5074"/>
              <a:gd name="T27" fmla="*/ 471464 h 4720"/>
              <a:gd name="T28" fmla="*/ 3004 w 5074"/>
              <a:gd name="T29" fmla="*/ 585576 h 4720"/>
              <a:gd name="T30" fmla="*/ 14267 w 5074"/>
              <a:gd name="T31" fmla="*/ 701941 h 4720"/>
              <a:gd name="T32" fmla="*/ 85601 w 5074"/>
              <a:gd name="T33" fmla="*/ 802915 h 4720"/>
              <a:gd name="T34" fmla="*/ 199360 w 5074"/>
              <a:gd name="T35" fmla="*/ 853965 h 4720"/>
              <a:gd name="T36" fmla="*/ 316499 w 5074"/>
              <a:gd name="T37" fmla="*/ 842329 h 4720"/>
              <a:gd name="T38" fmla="*/ 416742 w 5074"/>
              <a:gd name="T39" fmla="*/ 771009 h 4720"/>
              <a:gd name="T40" fmla="*/ 467803 w 5074"/>
              <a:gd name="T41" fmla="*/ 656896 h 4720"/>
              <a:gd name="T42" fmla="*/ 456164 w 5074"/>
              <a:gd name="T43" fmla="*/ 540532 h 4720"/>
              <a:gd name="T44" fmla="*/ 384830 w 5074"/>
              <a:gd name="T45" fmla="*/ 439933 h 4720"/>
              <a:gd name="T46" fmla="*/ 271070 w 5074"/>
              <a:gd name="T47" fmla="*/ 388883 h 4720"/>
              <a:gd name="T48" fmla="*/ 883418 w 5074"/>
              <a:gd name="T49" fmla="*/ 688803 h 4720"/>
              <a:gd name="T50" fmla="*/ 740750 w 5074"/>
              <a:gd name="T51" fmla="*/ 727090 h 4720"/>
              <a:gd name="T52" fmla="*/ 616854 w 5074"/>
              <a:gd name="T53" fmla="*/ 799912 h 4720"/>
              <a:gd name="T54" fmla="*/ 516610 w 5074"/>
              <a:gd name="T55" fmla="*/ 902763 h 4720"/>
              <a:gd name="T56" fmla="*/ 446402 w 5074"/>
              <a:gd name="T57" fmla="*/ 1028887 h 4720"/>
              <a:gd name="T58" fmla="*/ 411486 w 5074"/>
              <a:gd name="T59" fmla="*/ 1172278 h 4720"/>
              <a:gd name="T60" fmla="*/ 414865 w 5074"/>
              <a:gd name="T61" fmla="*/ 1310790 h 4720"/>
              <a:gd name="T62" fmla="*/ 456539 w 5074"/>
              <a:gd name="T63" fmla="*/ 1451553 h 4720"/>
              <a:gd name="T64" fmla="*/ 532754 w 5074"/>
              <a:gd name="T65" fmla="*/ 1573923 h 4720"/>
              <a:gd name="T66" fmla="*/ 637503 w 5074"/>
              <a:gd name="T67" fmla="*/ 1671519 h 4720"/>
              <a:gd name="T68" fmla="*/ 765529 w 5074"/>
              <a:gd name="T69" fmla="*/ 1738711 h 4720"/>
              <a:gd name="T70" fmla="*/ 910450 w 5074"/>
              <a:gd name="T71" fmla="*/ 1769866 h 4720"/>
              <a:gd name="T72" fmla="*/ 1048614 w 5074"/>
              <a:gd name="T73" fmla="*/ 1763110 h 4720"/>
              <a:gd name="T74" fmla="*/ 1187903 w 5074"/>
              <a:gd name="T75" fmla="*/ 1718065 h 4720"/>
              <a:gd name="T76" fmla="*/ 1308045 w 5074"/>
              <a:gd name="T77" fmla="*/ 1638862 h 4720"/>
              <a:gd name="T78" fmla="*/ 1403408 w 5074"/>
              <a:gd name="T79" fmla="*/ 1532257 h 4720"/>
              <a:gd name="T80" fmla="*/ 1467608 w 5074"/>
              <a:gd name="T81" fmla="*/ 1402380 h 4720"/>
              <a:gd name="T82" fmla="*/ 1495391 w 5074"/>
              <a:gd name="T83" fmla="*/ 1255986 h 4720"/>
              <a:gd name="T84" fmla="*/ 1485254 w 5074"/>
              <a:gd name="T85" fmla="*/ 1118600 h 4720"/>
              <a:gd name="T86" fmla="*/ 1436447 w 5074"/>
              <a:gd name="T87" fmla="*/ 980465 h 4720"/>
              <a:gd name="T88" fmla="*/ 1354975 w 5074"/>
              <a:gd name="T89" fmla="*/ 862599 h 4720"/>
              <a:gd name="T90" fmla="*/ 1245346 w 5074"/>
              <a:gd name="T91" fmla="*/ 770258 h 4720"/>
              <a:gd name="T92" fmla="*/ 1114316 w 5074"/>
              <a:gd name="T93" fmla="*/ 709073 h 4720"/>
              <a:gd name="T94" fmla="*/ 966767 w 5074"/>
              <a:gd name="T95" fmla="*/ 684674 h 4720"/>
              <a:gd name="T96" fmla="*/ 1588877 w 5074"/>
              <a:gd name="T97" fmla="*/ 400144 h 4720"/>
              <a:gd name="T98" fmla="*/ 1487882 w 5074"/>
              <a:gd name="T99" fmla="*/ 471464 h 4720"/>
              <a:gd name="T100" fmla="*/ 1437573 w 5074"/>
              <a:gd name="T101" fmla="*/ 585576 h 4720"/>
              <a:gd name="T102" fmla="*/ 1448836 w 5074"/>
              <a:gd name="T103" fmla="*/ 701941 h 4720"/>
              <a:gd name="T104" fmla="*/ 1520170 w 5074"/>
              <a:gd name="T105" fmla="*/ 802915 h 4720"/>
              <a:gd name="T106" fmla="*/ 1633930 w 5074"/>
              <a:gd name="T107" fmla="*/ 853965 h 4720"/>
              <a:gd name="T108" fmla="*/ 1750317 w 5074"/>
              <a:gd name="T109" fmla="*/ 842329 h 4720"/>
              <a:gd name="T110" fmla="*/ 1850936 w 5074"/>
              <a:gd name="T111" fmla="*/ 771009 h 4720"/>
              <a:gd name="T112" fmla="*/ 1902372 w 5074"/>
              <a:gd name="T113" fmla="*/ 656896 h 4720"/>
              <a:gd name="T114" fmla="*/ 1890733 w 5074"/>
              <a:gd name="T115" fmla="*/ 540532 h 4720"/>
              <a:gd name="T116" fmla="*/ 1819399 w 5074"/>
              <a:gd name="T117" fmla="*/ 439933 h 4720"/>
              <a:gd name="T118" fmla="*/ 1705264 w 5074"/>
              <a:gd name="T119" fmla="*/ 388883 h 4720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5074" h="4720">
                <a:moveTo>
                  <a:pt x="2537" y="1253"/>
                </a:moveTo>
                <a:lnTo>
                  <a:pt x="2537" y="1253"/>
                </a:lnTo>
                <a:lnTo>
                  <a:pt x="2570" y="1253"/>
                </a:lnTo>
                <a:lnTo>
                  <a:pt x="2600" y="1250"/>
                </a:lnTo>
                <a:lnTo>
                  <a:pt x="2632" y="1245"/>
                </a:lnTo>
                <a:lnTo>
                  <a:pt x="2663" y="1240"/>
                </a:lnTo>
                <a:lnTo>
                  <a:pt x="2693" y="1233"/>
                </a:lnTo>
                <a:lnTo>
                  <a:pt x="2723" y="1224"/>
                </a:lnTo>
                <a:lnTo>
                  <a:pt x="2752" y="1215"/>
                </a:lnTo>
                <a:lnTo>
                  <a:pt x="2780" y="1203"/>
                </a:lnTo>
                <a:lnTo>
                  <a:pt x="2809" y="1191"/>
                </a:lnTo>
                <a:lnTo>
                  <a:pt x="2836" y="1178"/>
                </a:lnTo>
                <a:lnTo>
                  <a:pt x="2861" y="1162"/>
                </a:lnTo>
                <a:lnTo>
                  <a:pt x="2887" y="1146"/>
                </a:lnTo>
                <a:lnTo>
                  <a:pt x="2912" y="1129"/>
                </a:lnTo>
                <a:lnTo>
                  <a:pt x="2935" y="1110"/>
                </a:lnTo>
                <a:lnTo>
                  <a:pt x="2958" y="1089"/>
                </a:lnTo>
                <a:lnTo>
                  <a:pt x="2980" y="1070"/>
                </a:lnTo>
                <a:lnTo>
                  <a:pt x="3001" y="1048"/>
                </a:lnTo>
                <a:lnTo>
                  <a:pt x="3021" y="1025"/>
                </a:lnTo>
                <a:lnTo>
                  <a:pt x="3039" y="1001"/>
                </a:lnTo>
                <a:lnTo>
                  <a:pt x="3056" y="977"/>
                </a:lnTo>
                <a:lnTo>
                  <a:pt x="3072" y="951"/>
                </a:lnTo>
                <a:lnTo>
                  <a:pt x="3088" y="925"/>
                </a:lnTo>
                <a:lnTo>
                  <a:pt x="3102" y="898"/>
                </a:lnTo>
                <a:lnTo>
                  <a:pt x="3114" y="870"/>
                </a:lnTo>
                <a:lnTo>
                  <a:pt x="3125" y="842"/>
                </a:lnTo>
                <a:lnTo>
                  <a:pt x="3135" y="812"/>
                </a:lnTo>
                <a:lnTo>
                  <a:pt x="3143" y="783"/>
                </a:lnTo>
                <a:lnTo>
                  <a:pt x="3151" y="752"/>
                </a:lnTo>
                <a:lnTo>
                  <a:pt x="3156" y="722"/>
                </a:lnTo>
                <a:lnTo>
                  <a:pt x="3160" y="690"/>
                </a:lnTo>
                <a:lnTo>
                  <a:pt x="3163" y="658"/>
                </a:lnTo>
                <a:lnTo>
                  <a:pt x="3163" y="626"/>
                </a:lnTo>
                <a:lnTo>
                  <a:pt x="3163" y="594"/>
                </a:lnTo>
                <a:lnTo>
                  <a:pt x="3160" y="562"/>
                </a:lnTo>
                <a:lnTo>
                  <a:pt x="3156" y="531"/>
                </a:lnTo>
                <a:lnTo>
                  <a:pt x="3151" y="500"/>
                </a:lnTo>
                <a:lnTo>
                  <a:pt x="3143" y="469"/>
                </a:lnTo>
                <a:lnTo>
                  <a:pt x="3135" y="440"/>
                </a:lnTo>
                <a:lnTo>
                  <a:pt x="3125" y="412"/>
                </a:lnTo>
                <a:lnTo>
                  <a:pt x="3114" y="382"/>
                </a:lnTo>
                <a:lnTo>
                  <a:pt x="3102" y="355"/>
                </a:lnTo>
                <a:lnTo>
                  <a:pt x="3088" y="328"/>
                </a:lnTo>
                <a:lnTo>
                  <a:pt x="3072" y="301"/>
                </a:lnTo>
                <a:lnTo>
                  <a:pt x="3056" y="277"/>
                </a:lnTo>
                <a:lnTo>
                  <a:pt x="3039" y="252"/>
                </a:lnTo>
                <a:lnTo>
                  <a:pt x="3021" y="228"/>
                </a:lnTo>
                <a:lnTo>
                  <a:pt x="3001" y="206"/>
                </a:lnTo>
                <a:lnTo>
                  <a:pt x="2980" y="184"/>
                </a:lnTo>
                <a:lnTo>
                  <a:pt x="2958" y="163"/>
                </a:lnTo>
                <a:lnTo>
                  <a:pt x="2935" y="143"/>
                </a:lnTo>
                <a:lnTo>
                  <a:pt x="2912" y="125"/>
                </a:lnTo>
                <a:lnTo>
                  <a:pt x="2887" y="108"/>
                </a:lnTo>
                <a:lnTo>
                  <a:pt x="2861" y="90"/>
                </a:lnTo>
                <a:lnTo>
                  <a:pt x="2836" y="76"/>
                </a:lnTo>
                <a:lnTo>
                  <a:pt x="2809" y="62"/>
                </a:lnTo>
                <a:lnTo>
                  <a:pt x="2780" y="50"/>
                </a:lnTo>
                <a:lnTo>
                  <a:pt x="2752" y="38"/>
                </a:lnTo>
                <a:lnTo>
                  <a:pt x="2723" y="28"/>
                </a:lnTo>
                <a:lnTo>
                  <a:pt x="2693" y="21"/>
                </a:lnTo>
                <a:lnTo>
                  <a:pt x="2663" y="13"/>
                </a:lnTo>
                <a:lnTo>
                  <a:pt x="2632" y="7"/>
                </a:lnTo>
                <a:lnTo>
                  <a:pt x="2600" y="3"/>
                </a:lnTo>
                <a:lnTo>
                  <a:pt x="2570" y="1"/>
                </a:lnTo>
                <a:lnTo>
                  <a:pt x="2537" y="0"/>
                </a:lnTo>
                <a:lnTo>
                  <a:pt x="2505" y="1"/>
                </a:lnTo>
                <a:lnTo>
                  <a:pt x="2473" y="3"/>
                </a:lnTo>
                <a:lnTo>
                  <a:pt x="2441" y="7"/>
                </a:lnTo>
                <a:lnTo>
                  <a:pt x="2410" y="13"/>
                </a:lnTo>
                <a:lnTo>
                  <a:pt x="2380" y="21"/>
                </a:lnTo>
                <a:lnTo>
                  <a:pt x="2350" y="28"/>
                </a:lnTo>
                <a:lnTo>
                  <a:pt x="2321" y="38"/>
                </a:lnTo>
                <a:lnTo>
                  <a:pt x="2293" y="50"/>
                </a:lnTo>
                <a:lnTo>
                  <a:pt x="2266" y="62"/>
                </a:lnTo>
                <a:lnTo>
                  <a:pt x="2237" y="76"/>
                </a:lnTo>
                <a:lnTo>
                  <a:pt x="2212" y="90"/>
                </a:lnTo>
                <a:lnTo>
                  <a:pt x="2186" y="108"/>
                </a:lnTo>
                <a:lnTo>
                  <a:pt x="2161" y="125"/>
                </a:lnTo>
                <a:lnTo>
                  <a:pt x="2138" y="143"/>
                </a:lnTo>
                <a:lnTo>
                  <a:pt x="2115" y="163"/>
                </a:lnTo>
                <a:lnTo>
                  <a:pt x="2094" y="184"/>
                </a:lnTo>
                <a:lnTo>
                  <a:pt x="2073" y="206"/>
                </a:lnTo>
                <a:lnTo>
                  <a:pt x="2054" y="228"/>
                </a:lnTo>
                <a:lnTo>
                  <a:pt x="2035" y="252"/>
                </a:lnTo>
                <a:lnTo>
                  <a:pt x="2017" y="277"/>
                </a:lnTo>
                <a:lnTo>
                  <a:pt x="2001" y="301"/>
                </a:lnTo>
                <a:lnTo>
                  <a:pt x="1986" y="328"/>
                </a:lnTo>
                <a:lnTo>
                  <a:pt x="1971" y="355"/>
                </a:lnTo>
                <a:lnTo>
                  <a:pt x="1959" y="382"/>
                </a:lnTo>
                <a:lnTo>
                  <a:pt x="1948" y="412"/>
                </a:lnTo>
                <a:lnTo>
                  <a:pt x="1938" y="440"/>
                </a:lnTo>
                <a:lnTo>
                  <a:pt x="1930" y="469"/>
                </a:lnTo>
                <a:lnTo>
                  <a:pt x="1922" y="500"/>
                </a:lnTo>
                <a:lnTo>
                  <a:pt x="1918" y="531"/>
                </a:lnTo>
                <a:lnTo>
                  <a:pt x="1914" y="562"/>
                </a:lnTo>
                <a:lnTo>
                  <a:pt x="1911" y="594"/>
                </a:lnTo>
                <a:lnTo>
                  <a:pt x="1910" y="626"/>
                </a:lnTo>
                <a:lnTo>
                  <a:pt x="1911" y="658"/>
                </a:lnTo>
                <a:lnTo>
                  <a:pt x="1914" y="690"/>
                </a:lnTo>
                <a:lnTo>
                  <a:pt x="1918" y="722"/>
                </a:lnTo>
                <a:lnTo>
                  <a:pt x="1922" y="752"/>
                </a:lnTo>
                <a:lnTo>
                  <a:pt x="1930" y="783"/>
                </a:lnTo>
                <a:lnTo>
                  <a:pt x="1938" y="812"/>
                </a:lnTo>
                <a:lnTo>
                  <a:pt x="1948" y="842"/>
                </a:lnTo>
                <a:lnTo>
                  <a:pt x="1959" y="870"/>
                </a:lnTo>
                <a:lnTo>
                  <a:pt x="1971" y="898"/>
                </a:lnTo>
                <a:lnTo>
                  <a:pt x="1986" y="925"/>
                </a:lnTo>
                <a:lnTo>
                  <a:pt x="2001" y="951"/>
                </a:lnTo>
                <a:lnTo>
                  <a:pt x="2017" y="977"/>
                </a:lnTo>
                <a:lnTo>
                  <a:pt x="2035" y="1001"/>
                </a:lnTo>
                <a:lnTo>
                  <a:pt x="2054" y="1025"/>
                </a:lnTo>
                <a:lnTo>
                  <a:pt x="2073" y="1048"/>
                </a:lnTo>
                <a:lnTo>
                  <a:pt x="2094" y="1070"/>
                </a:lnTo>
                <a:lnTo>
                  <a:pt x="2115" y="1089"/>
                </a:lnTo>
                <a:lnTo>
                  <a:pt x="2138" y="1110"/>
                </a:lnTo>
                <a:lnTo>
                  <a:pt x="2161" y="1129"/>
                </a:lnTo>
                <a:lnTo>
                  <a:pt x="2186" y="1146"/>
                </a:lnTo>
                <a:lnTo>
                  <a:pt x="2212" y="1162"/>
                </a:lnTo>
                <a:lnTo>
                  <a:pt x="2237" y="1178"/>
                </a:lnTo>
                <a:lnTo>
                  <a:pt x="2266" y="1191"/>
                </a:lnTo>
                <a:lnTo>
                  <a:pt x="2293" y="1203"/>
                </a:lnTo>
                <a:lnTo>
                  <a:pt x="2321" y="1215"/>
                </a:lnTo>
                <a:lnTo>
                  <a:pt x="2350" y="1224"/>
                </a:lnTo>
                <a:lnTo>
                  <a:pt x="2380" y="1233"/>
                </a:lnTo>
                <a:lnTo>
                  <a:pt x="2410" y="1240"/>
                </a:lnTo>
                <a:lnTo>
                  <a:pt x="2441" y="1245"/>
                </a:lnTo>
                <a:lnTo>
                  <a:pt x="2473" y="1250"/>
                </a:lnTo>
                <a:lnTo>
                  <a:pt x="2505" y="1253"/>
                </a:lnTo>
                <a:lnTo>
                  <a:pt x="2537" y="1253"/>
                </a:lnTo>
                <a:close/>
                <a:moveTo>
                  <a:pt x="627" y="1028"/>
                </a:moveTo>
                <a:lnTo>
                  <a:pt x="627" y="1028"/>
                </a:lnTo>
                <a:lnTo>
                  <a:pt x="595" y="1029"/>
                </a:lnTo>
                <a:lnTo>
                  <a:pt x="563" y="1032"/>
                </a:lnTo>
                <a:lnTo>
                  <a:pt x="531" y="1036"/>
                </a:lnTo>
                <a:lnTo>
                  <a:pt x="501" y="1042"/>
                </a:lnTo>
                <a:lnTo>
                  <a:pt x="470" y="1048"/>
                </a:lnTo>
                <a:lnTo>
                  <a:pt x="440" y="1056"/>
                </a:lnTo>
                <a:lnTo>
                  <a:pt x="411" y="1066"/>
                </a:lnTo>
                <a:lnTo>
                  <a:pt x="383" y="1078"/>
                </a:lnTo>
                <a:lnTo>
                  <a:pt x="355" y="1091"/>
                </a:lnTo>
                <a:lnTo>
                  <a:pt x="328" y="1104"/>
                </a:lnTo>
                <a:lnTo>
                  <a:pt x="302" y="1119"/>
                </a:lnTo>
                <a:lnTo>
                  <a:pt x="276" y="1136"/>
                </a:lnTo>
                <a:lnTo>
                  <a:pt x="252" y="1153"/>
                </a:lnTo>
                <a:lnTo>
                  <a:pt x="228" y="1172"/>
                </a:lnTo>
                <a:lnTo>
                  <a:pt x="205" y="1191"/>
                </a:lnTo>
                <a:lnTo>
                  <a:pt x="183" y="1212"/>
                </a:lnTo>
                <a:lnTo>
                  <a:pt x="162" y="1234"/>
                </a:lnTo>
                <a:lnTo>
                  <a:pt x="143" y="1256"/>
                </a:lnTo>
                <a:lnTo>
                  <a:pt x="124" y="1281"/>
                </a:lnTo>
                <a:lnTo>
                  <a:pt x="107" y="1305"/>
                </a:lnTo>
                <a:lnTo>
                  <a:pt x="91" y="1330"/>
                </a:lnTo>
                <a:lnTo>
                  <a:pt x="75" y="1357"/>
                </a:lnTo>
                <a:lnTo>
                  <a:pt x="62" y="1384"/>
                </a:lnTo>
                <a:lnTo>
                  <a:pt x="49" y="1411"/>
                </a:lnTo>
                <a:lnTo>
                  <a:pt x="38" y="1440"/>
                </a:lnTo>
                <a:lnTo>
                  <a:pt x="29" y="1468"/>
                </a:lnTo>
                <a:lnTo>
                  <a:pt x="20" y="1499"/>
                </a:lnTo>
                <a:lnTo>
                  <a:pt x="13" y="1528"/>
                </a:lnTo>
                <a:lnTo>
                  <a:pt x="8" y="1560"/>
                </a:lnTo>
                <a:lnTo>
                  <a:pt x="3" y="1591"/>
                </a:lnTo>
                <a:lnTo>
                  <a:pt x="0" y="1623"/>
                </a:lnTo>
                <a:lnTo>
                  <a:pt x="0" y="1655"/>
                </a:lnTo>
                <a:lnTo>
                  <a:pt x="0" y="1688"/>
                </a:lnTo>
                <a:lnTo>
                  <a:pt x="3" y="1720"/>
                </a:lnTo>
                <a:lnTo>
                  <a:pt x="8" y="1750"/>
                </a:lnTo>
                <a:lnTo>
                  <a:pt x="13" y="1782"/>
                </a:lnTo>
                <a:lnTo>
                  <a:pt x="20" y="1811"/>
                </a:lnTo>
                <a:lnTo>
                  <a:pt x="29" y="1842"/>
                </a:lnTo>
                <a:lnTo>
                  <a:pt x="38" y="1870"/>
                </a:lnTo>
                <a:lnTo>
                  <a:pt x="49" y="1900"/>
                </a:lnTo>
                <a:lnTo>
                  <a:pt x="62" y="1927"/>
                </a:lnTo>
                <a:lnTo>
                  <a:pt x="75" y="1954"/>
                </a:lnTo>
                <a:lnTo>
                  <a:pt x="91" y="1981"/>
                </a:lnTo>
                <a:lnTo>
                  <a:pt x="107" y="2005"/>
                </a:lnTo>
                <a:lnTo>
                  <a:pt x="124" y="2030"/>
                </a:lnTo>
                <a:lnTo>
                  <a:pt x="143" y="2054"/>
                </a:lnTo>
                <a:lnTo>
                  <a:pt x="162" y="2076"/>
                </a:lnTo>
                <a:lnTo>
                  <a:pt x="183" y="2098"/>
                </a:lnTo>
                <a:lnTo>
                  <a:pt x="205" y="2119"/>
                </a:lnTo>
                <a:lnTo>
                  <a:pt x="228" y="2139"/>
                </a:lnTo>
                <a:lnTo>
                  <a:pt x="252" y="2157"/>
                </a:lnTo>
                <a:lnTo>
                  <a:pt x="276" y="2174"/>
                </a:lnTo>
                <a:lnTo>
                  <a:pt x="302" y="2191"/>
                </a:lnTo>
                <a:lnTo>
                  <a:pt x="328" y="2206"/>
                </a:lnTo>
                <a:lnTo>
                  <a:pt x="355" y="2220"/>
                </a:lnTo>
                <a:lnTo>
                  <a:pt x="383" y="2233"/>
                </a:lnTo>
                <a:lnTo>
                  <a:pt x="411" y="2244"/>
                </a:lnTo>
                <a:lnTo>
                  <a:pt x="440" y="2254"/>
                </a:lnTo>
                <a:lnTo>
                  <a:pt x="470" y="2263"/>
                </a:lnTo>
                <a:lnTo>
                  <a:pt x="501" y="2269"/>
                </a:lnTo>
                <a:lnTo>
                  <a:pt x="531" y="2275"/>
                </a:lnTo>
                <a:lnTo>
                  <a:pt x="563" y="2279"/>
                </a:lnTo>
                <a:lnTo>
                  <a:pt x="595" y="2281"/>
                </a:lnTo>
                <a:lnTo>
                  <a:pt x="627" y="2282"/>
                </a:lnTo>
                <a:lnTo>
                  <a:pt x="659" y="2281"/>
                </a:lnTo>
                <a:lnTo>
                  <a:pt x="691" y="2279"/>
                </a:lnTo>
                <a:lnTo>
                  <a:pt x="722" y="2275"/>
                </a:lnTo>
                <a:lnTo>
                  <a:pt x="753" y="2269"/>
                </a:lnTo>
                <a:lnTo>
                  <a:pt x="784" y="2263"/>
                </a:lnTo>
                <a:lnTo>
                  <a:pt x="813" y="2254"/>
                </a:lnTo>
                <a:lnTo>
                  <a:pt x="843" y="2244"/>
                </a:lnTo>
                <a:lnTo>
                  <a:pt x="871" y="2233"/>
                </a:lnTo>
                <a:lnTo>
                  <a:pt x="898" y="2220"/>
                </a:lnTo>
                <a:lnTo>
                  <a:pt x="925" y="2206"/>
                </a:lnTo>
                <a:lnTo>
                  <a:pt x="952" y="2191"/>
                </a:lnTo>
                <a:lnTo>
                  <a:pt x="977" y="2174"/>
                </a:lnTo>
                <a:lnTo>
                  <a:pt x="1002" y="2157"/>
                </a:lnTo>
                <a:lnTo>
                  <a:pt x="1025" y="2139"/>
                </a:lnTo>
                <a:lnTo>
                  <a:pt x="1047" y="2119"/>
                </a:lnTo>
                <a:lnTo>
                  <a:pt x="1069" y="2098"/>
                </a:lnTo>
                <a:lnTo>
                  <a:pt x="1090" y="2076"/>
                </a:lnTo>
                <a:lnTo>
                  <a:pt x="1110" y="2054"/>
                </a:lnTo>
                <a:lnTo>
                  <a:pt x="1128" y="2030"/>
                </a:lnTo>
                <a:lnTo>
                  <a:pt x="1147" y="2005"/>
                </a:lnTo>
                <a:lnTo>
                  <a:pt x="1162" y="1981"/>
                </a:lnTo>
                <a:lnTo>
                  <a:pt x="1177" y="1954"/>
                </a:lnTo>
                <a:lnTo>
                  <a:pt x="1191" y="1927"/>
                </a:lnTo>
                <a:lnTo>
                  <a:pt x="1204" y="1900"/>
                </a:lnTo>
                <a:lnTo>
                  <a:pt x="1215" y="1870"/>
                </a:lnTo>
                <a:lnTo>
                  <a:pt x="1225" y="1842"/>
                </a:lnTo>
                <a:lnTo>
                  <a:pt x="1234" y="1811"/>
                </a:lnTo>
                <a:lnTo>
                  <a:pt x="1240" y="1782"/>
                </a:lnTo>
                <a:lnTo>
                  <a:pt x="1246" y="1750"/>
                </a:lnTo>
                <a:lnTo>
                  <a:pt x="1249" y="1720"/>
                </a:lnTo>
                <a:lnTo>
                  <a:pt x="1252" y="1688"/>
                </a:lnTo>
                <a:lnTo>
                  <a:pt x="1253" y="1655"/>
                </a:lnTo>
                <a:lnTo>
                  <a:pt x="1252" y="1623"/>
                </a:lnTo>
                <a:lnTo>
                  <a:pt x="1249" y="1591"/>
                </a:lnTo>
                <a:lnTo>
                  <a:pt x="1246" y="1560"/>
                </a:lnTo>
                <a:lnTo>
                  <a:pt x="1240" y="1528"/>
                </a:lnTo>
                <a:lnTo>
                  <a:pt x="1234" y="1499"/>
                </a:lnTo>
                <a:lnTo>
                  <a:pt x="1225" y="1468"/>
                </a:lnTo>
                <a:lnTo>
                  <a:pt x="1215" y="1440"/>
                </a:lnTo>
                <a:lnTo>
                  <a:pt x="1204" y="1411"/>
                </a:lnTo>
                <a:lnTo>
                  <a:pt x="1191" y="1384"/>
                </a:lnTo>
                <a:lnTo>
                  <a:pt x="1177" y="1357"/>
                </a:lnTo>
                <a:lnTo>
                  <a:pt x="1162" y="1330"/>
                </a:lnTo>
                <a:lnTo>
                  <a:pt x="1147" y="1305"/>
                </a:lnTo>
                <a:lnTo>
                  <a:pt x="1128" y="1281"/>
                </a:lnTo>
                <a:lnTo>
                  <a:pt x="1110" y="1256"/>
                </a:lnTo>
                <a:lnTo>
                  <a:pt x="1090" y="1234"/>
                </a:lnTo>
                <a:lnTo>
                  <a:pt x="1069" y="1212"/>
                </a:lnTo>
                <a:lnTo>
                  <a:pt x="1047" y="1191"/>
                </a:lnTo>
                <a:lnTo>
                  <a:pt x="1025" y="1172"/>
                </a:lnTo>
                <a:lnTo>
                  <a:pt x="1002" y="1153"/>
                </a:lnTo>
                <a:lnTo>
                  <a:pt x="977" y="1136"/>
                </a:lnTo>
                <a:lnTo>
                  <a:pt x="952" y="1119"/>
                </a:lnTo>
                <a:lnTo>
                  <a:pt x="925" y="1104"/>
                </a:lnTo>
                <a:lnTo>
                  <a:pt x="898" y="1091"/>
                </a:lnTo>
                <a:lnTo>
                  <a:pt x="871" y="1078"/>
                </a:lnTo>
                <a:lnTo>
                  <a:pt x="843" y="1066"/>
                </a:lnTo>
                <a:lnTo>
                  <a:pt x="813" y="1056"/>
                </a:lnTo>
                <a:lnTo>
                  <a:pt x="784" y="1048"/>
                </a:lnTo>
                <a:lnTo>
                  <a:pt x="753" y="1042"/>
                </a:lnTo>
                <a:lnTo>
                  <a:pt x="722" y="1036"/>
                </a:lnTo>
                <a:lnTo>
                  <a:pt x="691" y="1032"/>
                </a:lnTo>
                <a:lnTo>
                  <a:pt x="659" y="1029"/>
                </a:lnTo>
                <a:lnTo>
                  <a:pt x="627" y="1028"/>
                </a:lnTo>
                <a:close/>
                <a:moveTo>
                  <a:pt x="2537" y="1824"/>
                </a:moveTo>
                <a:lnTo>
                  <a:pt x="2537" y="1824"/>
                </a:lnTo>
                <a:lnTo>
                  <a:pt x="2500" y="1824"/>
                </a:lnTo>
                <a:lnTo>
                  <a:pt x="2462" y="1825"/>
                </a:lnTo>
                <a:lnTo>
                  <a:pt x="2425" y="1827"/>
                </a:lnTo>
                <a:lnTo>
                  <a:pt x="2388" y="1831"/>
                </a:lnTo>
                <a:lnTo>
                  <a:pt x="2353" y="1835"/>
                </a:lnTo>
                <a:lnTo>
                  <a:pt x="2316" y="1840"/>
                </a:lnTo>
                <a:lnTo>
                  <a:pt x="2280" y="1846"/>
                </a:lnTo>
                <a:lnTo>
                  <a:pt x="2245" y="1853"/>
                </a:lnTo>
                <a:lnTo>
                  <a:pt x="2209" y="1861"/>
                </a:lnTo>
                <a:lnTo>
                  <a:pt x="2175" y="1869"/>
                </a:lnTo>
                <a:lnTo>
                  <a:pt x="2141" y="1878"/>
                </a:lnTo>
                <a:lnTo>
                  <a:pt x="2106" y="1889"/>
                </a:lnTo>
                <a:lnTo>
                  <a:pt x="2072" y="1900"/>
                </a:lnTo>
                <a:lnTo>
                  <a:pt x="2039" y="1911"/>
                </a:lnTo>
                <a:lnTo>
                  <a:pt x="2006" y="1923"/>
                </a:lnTo>
                <a:lnTo>
                  <a:pt x="1973" y="1937"/>
                </a:lnTo>
                <a:lnTo>
                  <a:pt x="1941" y="1951"/>
                </a:lnTo>
                <a:lnTo>
                  <a:pt x="1909" y="1966"/>
                </a:lnTo>
                <a:lnTo>
                  <a:pt x="1877" y="1982"/>
                </a:lnTo>
                <a:lnTo>
                  <a:pt x="1846" y="1998"/>
                </a:lnTo>
                <a:lnTo>
                  <a:pt x="1816" y="2015"/>
                </a:lnTo>
                <a:lnTo>
                  <a:pt x="1785" y="2033"/>
                </a:lnTo>
                <a:lnTo>
                  <a:pt x="1756" y="2052"/>
                </a:lnTo>
                <a:lnTo>
                  <a:pt x="1728" y="2070"/>
                </a:lnTo>
                <a:lnTo>
                  <a:pt x="1698" y="2090"/>
                </a:lnTo>
                <a:lnTo>
                  <a:pt x="1670" y="2111"/>
                </a:lnTo>
                <a:lnTo>
                  <a:pt x="1643" y="2131"/>
                </a:lnTo>
                <a:lnTo>
                  <a:pt x="1616" y="2153"/>
                </a:lnTo>
                <a:lnTo>
                  <a:pt x="1589" y="2177"/>
                </a:lnTo>
                <a:lnTo>
                  <a:pt x="1563" y="2199"/>
                </a:lnTo>
                <a:lnTo>
                  <a:pt x="1538" y="2223"/>
                </a:lnTo>
                <a:lnTo>
                  <a:pt x="1513" y="2248"/>
                </a:lnTo>
                <a:lnTo>
                  <a:pt x="1488" y="2272"/>
                </a:lnTo>
                <a:lnTo>
                  <a:pt x="1465" y="2298"/>
                </a:lnTo>
                <a:lnTo>
                  <a:pt x="1442" y="2324"/>
                </a:lnTo>
                <a:lnTo>
                  <a:pt x="1419" y="2350"/>
                </a:lnTo>
                <a:lnTo>
                  <a:pt x="1398" y="2378"/>
                </a:lnTo>
                <a:lnTo>
                  <a:pt x="1376" y="2405"/>
                </a:lnTo>
                <a:lnTo>
                  <a:pt x="1356" y="2433"/>
                </a:lnTo>
                <a:lnTo>
                  <a:pt x="1335" y="2461"/>
                </a:lnTo>
                <a:lnTo>
                  <a:pt x="1317" y="2491"/>
                </a:lnTo>
                <a:lnTo>
                  <a:pt x="1298" y="2520"/>
                </a:lnTo>
                <a:lnTo>
                  <a:pt x="1280" y="2551"/>
                </a:lnTo>
                <a:lnTo>
                  <a:pt x="1263" y="2581"/>
                </a:lnTo>
                <a:lnTo>
                  <a:pt x="1247" y="2612"/>
                </a:lnTo>
                <a:lnTo>
                  <a:pt x="1231" y="2644"/>
                </a:lnTo>
                <a:lnTo>
                  <a:pt x="1216" y="2676"/>
                </a:lnTo>
                <a:lnTo>
                  <a:pt x="1202" y="2708"/>
                </a:lnTo>
                <a:lnTo>
                  <a:pt x="1189" y="2741"/>
                </a:lnTo>
                <a:lnTo>
                  <a:pt x="1176" y="2774"/>
                </a:lnTo>
                <a:lnTo>
                  <a:pt x="1165" y="2807"/>
                </a:lnTo>
                <a:lnTo>
                  <a:pt x="1154" y="2841"/>
                </a:lnTo>
                <a:lnTo>
                  <a:pt x="1143" y="2875"/>
                </a:lnTo>
                <a:lnTo>
                  <a:pt x="1134" y="2910"/>
                </a:lnTo>
                <a:lnTo>
                  <a:pt x="1126" y="2944"/>
                </a:lnTo>
                <a:lnTo>
                  <a:pt x="1118" y="2980"/>
                </a:lnTo>
                <a:lnTo>
                  <a:pt x="1111" y="3015"/>
                </a:lnTo>
                <a:lnTo>
                  <a:pt x="1105" y="3051"/>
                </a:lnTo>
                <a:lnTo>
                  <a:pt x="1100" y="3088"/>
                </a:lnTo>
                <a:lnTo>
                  <a:pt x="1096" y="3123"/>
                </a:lnTo>
                <a:lnTo>
                  <a:pt x="1093" y="3160"/>
                </a:lnTo>
                <a:lnTo>
                  <a:pt x="1090" y="3197"/>
                </a:lnTo>
                <a:lnTo>
                  <a:pt x="1089" y="3235"/>
                </a:lnTo>
                <a:lnTo>
                  <a:pt x="1089" y="3271"/>
                </a:lnTo>
                <a:lnTo>
                  <a:pt x="1089" y="3309"/>
                </a:lnTo>
                <a:lnTo>
                  <a:pt x="1090" y="3346"/>
                </a:lnTo>
                <a:lnTo>
                  <a:pt x="1093" y="3383"/>
                </a:lnTo>
                <a:lnTo>
                  <a:pt x="1096" y="3420"/>
                </a:lnTo>
                <a:lnTo>
                  <a:pt x="1100" y="3457"/>
                </a:lnTo>
                <a:lnTo>
                  <a:pt x="1105" y="3492"/>
                </a:lnTo>
                <a:lnTo>
                  <a:pt x="1111" y="3528"/>
                </a:lnTo>
                <a:lnTo>
                  <a:pt x="1118" y="3563"/>
                </a:lnTo>
                <a:lnTo>
                  <a:pt x="1126" y="3599"/>
                </a:lnTo>
                <a:lnTo>
                  <a:pt x="1134" y="3633"/>
                </a:lnTo>
                <a:lnTo>
                  <a:pt x="1143" y="3669"/>
                </a:lnTo>
                <a:lnTo>
                  <a:pt x="1154" y="3702"/>
                </a:lnTo>
                <a:lnTo>
                  <a:pt x="1165" y="3736"/>
                </a:lnTo>
                <a:lnTo>
                  <a:pt x="1176" y="3769"/>
                </a:lnTo>
                <a:lnTo>
                  <a:pt x="1189" y="3802"/>
                </a:lnTo>
                <a:lnTo>
                  <a:pt x="1202" y="3835"/>
                </a:lnTo>
                <a:lnTo>
                  <a:pt x="1216" y="3867"/>
                </a:lnTo>
                <a:lnTo>
                  <a:pt x="1231" y="3899"/>
                </a:lnTo>
                <a:lnTo>
                  <a:pt x="1247" y="3931"/>
                </a:lnTo>
                <a:lnTo>
                  <a:pt x="1263" y="3962"/>
                </a:lnTo>
                <a:lnTo>
                  <a:pt x="1280" y="3992"/>
                </a:lnTo>
                <a:lnTo>
                  <a:pt x="1298" y="4023"/>
                </a:lnTo>
                <a:lnTo>
                  <a:pt x="1317" y="4052"/>
                </a:lnTo>
                <a:lnTo>
                  <a:pt x="1335" y="4082"/>
                </a:lnTo>
                <a:lnTo>
                  <a:pt x="1356" y="4110"/>
                </a:lnTo>
                <a:lnTo>
                  <a:pt x="1376" y="4138"/>
                </a:lnTo>
                <a:lnTo>
                  <a:pt x="1398" y="4166"/>
                </a:lnTo>
                <a:lnTo>
                  <a:pt x="1419" y="4193"/>
                </a:lnTo>
                <a:lnTo>
                  <a:pt x="1442" y="4219"/>
                </a:lnTo>
                <a:lnTo>
                  <a:pt x="1465" y="4245"/>
                </a:lnTo>
                <a:lnTo>
                  <a:pt x="1488" y="4270"/>
                </a:lnTo>
                <a:lnTo>
                  <a:pt x="1513" y="4296"/>
                </a:lnTo>
                <a:lnTo>
                  <a:pt x="1538" y="4319"/>
                </a:lnTo>
                <a:lnTo>
                  <a:pt x="1563" y="4344"/>
                </a:lnTo>
                <a:lnTo>
                  <a:pt x="1589" y="4366"/>
                </a:lnTo>
                <a:lnTo>
                  <a:pt x="1616" y="4389"/>
                </a:lnTo>
                <a:lnTo>
                  <a:pt x="1643" y="4411"/>
                </a:lnTo>
                <a:lnTo>
                  <a:pt x="1670" y="4432"/>
                </a:lnTo>
                <a:lnTo>
                  <a:pt x="1698" y="4453"/>
                </a:lnTo>
                <a:lnTo>
                  <a:pt x="1728" y="4473"/>
                </a:lnTo>
                <a:lnTo>
                  <a:pt x="1756" y="4491"/>
                </a:lnTo>
                <a:lnTo>
                  <a:pt x="1785" y="4511"/>
                </a:lnTo>
                <a:lnTo>
                  <a:pt x="1816" y="4528"/>
                </a:lnTo>
                <a:lnTo>
                  <a:pt x="1846" y="4545"/>
                </a:lnTo>
                <a:lnTo>
                  <a:pt x="1877" y="4561"/>
                </a:lnTo>
                <a:lnTo>
                  <a:pt x="1909" y="4577"/>
                </a:lnTo>
                <a:lnTo>
                  <a:pt x="1941" y="4592"/>
                </a:lnTo>
                <a:lnTo>
                  <a:pt x="1973" y="4606"/>
                </a:lnTo>
                <a:lnTo>
                  <a:pt x="2006" y="4620"/>
                </a:lnTo>
                <a:lnTo>
                  <a:pt x="2039" y="4632"/>
                </a:lnTo>
                <a:lnTo>
                  <a:pt x="2072" y="4643"/>
                </a:lnTo>
                <a:lnTo>
                  <a:pt x="2106" y="4654"/>
                </a:lnTo>
                <a:lnTo>
                  <a:pt x="2141" y="4665"/>
                </a:lnTo>
                <a:lnTo>
                  <a:pt x="2175" y="4674"/>
                </a:lnTo>
                <a:lnTo>
                  <a:pt x="2209" y="4682"/>
                </a:lnTo>
                <a:lnTo>
                  <a:pt x="2245" y="4691"/>
                </a:lnTo>
                <a:lnTo>
                  <a:pt x="2280" y="4697"/>
                </a:lnTo>
                <a:lnTo>
                  <a:pt x="2316" y="4703"/>
                </a:lnTo>
                <a:lnTo>
                  <a:pt x="2353" y="4708"/>
                </a:lnTo>
                <a:lnTo>
                  <a:pt x="2388" y="4712"/>
                </a:lnTo>
                <a:lnTo>
                  <a:pt x="2425" y="4715"/>
                </a:lnTo>
                <a:lnTo>
                  <a:pt x="2462" y="4718"/>
                </a:lnTo>
                <a:lnTo>
                  <a:pt x="2500" y="4719"/>
                </a:lnTo>
                <a:lnTo>
                  <a:pt x="2537" y="4720"/>
                </a:lnTo>
                <a:lnTo>
                  <a:pt x="2575" y="4719"/>
                </a:lnTo>
                <a:lnTo>
                  <a:pt x="2611" y="4718"/>
                </a:lnTo>
                <a:lnTo>
                  <a:pt x="2648" y="4715"/>
                </a:lnTo>
                <a:lnTo>
                  <a:pt x="2685" y="4712"/>
                </a:lnTo>
                <a:lnTo>
                  <a:pt x="2722" y="4708"/>
                </a:lnTo>
                <a:lnTo>
                  <a:pt x="2757" y="4703"/>
                </a:lnTo>
                <a:lnTo>
                  <a:pt x="2793" y="4697"/>
                </a:lnTo>
                <a:lnTo>
                  <a:pt x="2828" y="4691"/>
                </a:lnTo>
                <a:lnTo>
                  <a:pt x="2864" y="4682"/>
                </a:lnTo>
                <a:lnTo>
                  <a:pt x="2899" y="4674"/>
                </a:lnTo>
                <a:lnTo>
                  <a:pt x="2934" y="4665"/>
                </a:lnTo>
                <a:lnTo>
                  <a:pt x="2968" y="4654"/>
                </a:lnTo>
                <a:lnTo>
                  <a:pt x="3001" y="4643"/>
                </a:lnTo>
                <a:lnTo>
                  <a:pt x="3034" y="4632"/>
                </a:lnTo>
                <a:lnTo>
                  <a:pt x="3067" y="4620"/>
                </a:lnTo>
                <a:lnTo>
                  <a:pt x="3100" y="4606"/>
                </a:lnTo>
                <a:lnTo>
                  <a:pt x="3132" y="4592"/>
                </a:lnTo>
                <a:lnTo>
                  <a:pt x="3164" y="4577"/>
                </a:lnTo>
                <a:lnTo>
                  <a:pt x="3196" y="4561"/>
                </a:lnTo>
                <a:lnTo>
                  <a:pt x="3227" y="4545"/>
                </a:lnTo>
                <a:lnTo>
                  <a:pt x="3257" y="4528"/>
                </a:lnTo>
                <a:lnTo>
                  <a:pt x="3288" y="4511"/>
                </a:lnTo>
                <a:lnTo>
                  <a:pt x="3317" y="4491"/>
                </a:lnTo>
                <a:lnTo>
                  <a:pt x="3347" y="4473"/>
                </a:lnTo>
                <a:lnTo>
                  <a:pt x="3375" y="4453"/>
                </a:lnTo>
                <a:lnTo>
                  <a:pt x="3403" y="4432"/>
                </a:lnTo>
                <a:lnTo>
                  <a:pt x="3431" y="4411"/>
                </a:lnTo>
                <a:lnTo>
                  <a:pt x="3458" y="4389"/>
                </a:lnTo>
                <a:lnTo>
                  <a:pt x="3484" y="4366"/>
                </a:lnTo>
                <a:lnTo>
                  <a:pt x="3511" y="4344"/>
                </a:lnTo>
                <a:lnTo>
                  <a:pt x="3536" y="4319"/>
                </a:lnTo>
                <a:lnTo>
                  <a:pt x="3561" y="4296"/>
                </a:lnTo>
                <a:lnTo>
                  <a:pt x="3585" y="4270"/>
                </a:lnTo>
                <a:lnTo>
                  <a:pt x="3609" y="4245"/>
                </a:lnTo>
                <a:lnTo>
                  <a:pt x="3632" y="4219"/>
                </a:lnTo>
                <a:lnTo>
                  <a:pt x="3654" y="4193"/>
                </a:lnTo>
                <a:lnTo>
                  <a:pt x="3677" y="4166"/>
                </a:lnTo>
                <a:lnTo>
                  <a:pt x="3697" y="4138"/>
                </a:lnTo>
                <a:lnTo>
                  <a:pt x="3718" y="4110"/>
                </a:lnTo>
                <a:lnTo>
                  <a:pt x="3738" y="4082"/>
                </a:lnTo>
                <a:lnTo>
                  <a:pt x="3757" y="4052"/>
                </a:lnTo>
                <a:lnTo>
                  <a:pt x="3776" y="4023"/>
                </a:lnTo>
                <a:lnTo>
                  <a:pt x="3793" y="3992"/>
                </a:lnTo>
                <a:lnTo>
                  <a:pt x="3810" y="3962"/>
                </a:lnTo>
                <a:lnTo>
                  <a:pt x="3826" y="3931"/>
                </a:lnTo>
                <a:lnTo>
                  <a:pt x="3842" y="3899"/>
                </a:lnTo>
                <a:lnTo>
                  <a:pt x="3857" y="3867"/>
                </a:lnTo>
                <a:lnTo>
                  <a:pt x="3871" y="3835"/>
                </a:lnTo>
                <a:lnTo>
                  <a:pt x="3885" y="3802"/>
                </a:lnTo>
                <a:lnTo>
                  <a:pt x="3897" y="3769"/>
                </a:lnTo>
                <a:lnTo>
                  <a:pt x="3909" y="3736"/>
                </a:lnTo>
                <a:lnTo>
                  <a:pt x="3920" y="3702"/>
                </a:lnTo>
                <a:lnTo>
                  <a:pt x="3930" y="3669"/>
                </a:lnTo>
                <a:lnTo>
                  <a:pt x="3940" y="3633"/>
                </a:lnTo>
                <a:lnTo>
                  <a:pt x="3947" y="3599"/>
                </a:lnTo>
                <a:lnTo>
                  <a:pt x="3956" y="3563"/>
                </a:lnTo>
                <a:lnTo>
                  <a:pt x="3962" y="3528"/>
                </a:lnTo>
                <a:lnTo>
                  <a:pt x="3968" y="3492"/>
                </a:lnTo>
                <a:lnTo>
                  <a:pt x="3973" y="3457"/>
                </a:lnTo>
                <a:lnTo>
                  <a:pt x="3978" y="3420"/>
                </a:lnTo>
                <a:lnTo>
                  <a:pt x="3981" y="3383"/>
                </a:lnTo>
                <a:lnTo>
                  <a:pt x="3983" y="3346"/>
                </a:lnTo>
                <a:lnTo>
                  <a:pt x="3984" y="3309"/>
                </a:lnTo>
                <a:lnTo>
                  <a:pt x="3985" y="3271"/>
                </a:lnTo>
                <a:lnTo>
                  <a:pt x="3984" y="3235"/>
                </a:lnTo>
                <a:lnTo>
                  <a:pt x="3983" y="3197"/>
                </a:lnTo>
                <a:lnTo>
                  <a:pt x="3981" y="3160"/>
                </a:lnTo>
                <a:lnTo>
                  <a:pt x="3978" y="3123"/>
                </a:lnTo>
                <a:lnTo>
                  <a:pt x="3973" y="3088"/>
                </a:lnTo>
                <a:lnTo>
                  <a:pt x="3968" y="3051"/>
                </a:lnTo>
                <a:lnTo>
                  <a:pt x="3962" y="3015"/>
                </a:lnTo>
                <a:lnTo>
                  <a:pt x="3956" y="2980"/>
                </a:lnTo>
                <a:lnTo>
                  <a:pt x="3947" y="2944"/>
                </a:lnTo>
                <a:lnTo>
                  <a:pt x="3940" y="2910"/>
                </a:lnTo>
                <a:lnTo>
                  <a:pt x="3930" y="2875"/>
                </a:lnTo>
                <a:lnTo>
                  <a:pt x="3920" y="2841"/>
                </a:lnTo>
                <a:lnTo>
                  <a:pt x="3909" y="2807"/>
                </a:lnTo>
                <a:lnTo>
                  <a:pt x="3897" y="2774"/>
                </a:lnTo>
                <a:lnTo>
                  <a:pt x="3885" y="2741"/>
                </a:lnTo>
                <a:lnTo>
                  <a:pt x="3871" y="2708"/>
                </a:lnTo>
                <a:lnTo>
                  <a:pt x="3857" y="2676"/>
                </a:lnTo>
                <a:lnTo>
                  <a:pt x="3842" y="2644"/>
                </a:lnTo>
                <a:lnTo>
                  <a:pt x="3826" y="2612"/>
                </a:lnTo>
                <a:lnTo>
                  <a:pt x="3810" y="2581"/>
                </a:lnTo>
                <a:lnTo>
                  <a:pt x="3793" y="2551"/>
                </a:lnTo>
                <a:lnTo>
                  <a:pt x="3776" y="2520"/>
                </a:lnTo>
                <a:lnTo>
                  <a:pt x="3757" y="2491"/>
                </a:lnTo>
                <a:lnTo>
                  <a:pt x="3738" y="2461"/>
                </a:lnTo>
                <a:lnTo>
                  <a:pt x="3718" y="2433"/>
                </a:lnTo>
                <a:lnTo>
                  <a:pt x="3697" y="2405"/>
                </a:lnTo>
                <a:lnTo>
                  <a:pt x="3677" y="2378"/>
                </a:lnTo>
                <a:lnTo>
                  <a:pt x="3654" y="2350"/>
                </a:lnTo>
                <a:lnTo>
                  <a:pt x="3632" y="2324"/>
                </a:lnTo>
                <a:lnTo>
                  <a:pt x="3609" y="2298"/>
                </a:lnTo>
                <a:lnTo>
                  <a:pt x="3585" y="2272"/>
                </a:lnTo>
                <a:lnTo>
                  <a:pt x="3561" y="2248"/>
                </a:lnTo>
                <a:lnTo>
                  <a:pt x="3536" y="2223"/>
                </a:lnTo>
                <a:lnTo>
                  <a:pt x="3511" y="2199"/>
                </a:lnTo>
                <a:lnTo>
                  <a:pt x="3484" y="2177"/>
                </a:lnTo>
                <a:lnTo>
                  <a:pt x="3458" y="2153"/>
                </a:lnTo>
                <a:lnTo>
                  <a:pt x="3431" y="2131"/>
                </a:lnTo>
                <a:lnTo>
                  <a:pt x="3403" y="2111"/>
                </a:lnTo>
                <a:lnTo>
                  <a:pt x="3375" y="2090"/>
                </a:lnTo>
                <a:lnTo>
                  <a:pt x="3347" y="2070"/>
                </a:lnTo>
                <a:lnTo>
                  <a:pt x="3317" y="2052"/>
                </a:lnTo>
                <a:lnTo>
                  <a:pt x="3288" y="2033"/>
                </a:lnTo>
                <a:lnTo>
                  <a:pt x="3257" y="2015"/>
                </a:lnTo>
                <a:lnTo>
                  <a:pt x="3227" y="1998"/>
                </a:lnTo>
                <a:lnTo>
                  <a:pt x="3196" y="1982"/>
                </a:lnTo>
                <a:lnTo>
                  <a:pt x="3164" y="1966"/>
                </a:lnTo>
                <a:lnTo>
                  <a:pt x="3132" y="1951"/>
                </a:lnTo>
                <a:lnTo>
                  <a:pt x="3100" y="1937"/>
                </a:lnTo>
                <a:lnTo>
                  <a:pt x="3067" y="1923"/>
                </a:lnTo>
                <a:lnTo>
                  <a:pt x="3034" y="1911"/>
                </a:lnTo>
                <a:lnTo>
                  <a:pt x="3001" y="1900"/>
                </a:lnTo>
                <a:lnTo>
                  <a:pt x="2968" y="1889"/>
                </a:lnTo>
                <a:lnTo>
                  <a:pt x="2934" y="1878"/>
                </a:lnTo>
                <a:lnTo>
                  <a:pt x="2899" y="1869"/>
                </a:lnTo>
                <a:lnTo>
                  <a:pt x="2864" y="1861"/>
                </a:lnTo>
                <a:lnTo>
                  <a:pt x="2828" y="1853"/>
                </a:lnTo>
                <a:lnTo>
                  <a:pt x="2793" y="1846"/>
                </a:lnTo>
                <a:lnTo>
                  <a:pt x="2757" y="1840"/>
                </a:lnTo>
                <a:lnTo>
                  <a:pt x="2722" y="1835"/>
                </a:lnTo>
                <a:lnTo>
                  <a:pt x="2685" y="1831"/>
                </a:lnTo>
                <a:lnTo>
                  <a:pt x="2648" y="1827"/>
                </a:lnTo>
                <a:lnTo>
                  <a:pt x="2611" y="1825"/>
                </a:lnTo>
                <a:lnTo>
                  <a:pt x="2575" y="1824"/>
                </a:lnTo>
                <a:lnTo>
                  <a:pt x="2537" y="1824"/>
                </a:lnTo>
                <a:close/>
                <a:moveTo>
                  <a:pt x="4448" y="1028"/>
                </a:moveTo>
                <a:lnTo>
                  <a:pt x="4448" y="1028"/>
                </a:lnTo>
                <a:lnTo>
                  <a:pt x="4414" y="1029"/>
                </a:lnTo>
                <a:lnTo>
                  <a:pt x="4383" y="1032"/>
                </a:lnTo>
                <a:lnTo>
                  <a:pt x="4352" y="1036"/>
                </a:lnTo>
                <a:lnTo>
                  <a:pt x="4321" y="1042"/>
                </a:lnTo>
                <a:lnTo>
                  <a:pt x="4291" y="1048"/>
                </a:lnTo>
                <a:lnTo>
                  <a:pt x="4261" y="1056"/>
                </a:lnTo>
                <a:lnTo>
                  <a:pt x="4232" y="1066"/>
                </a:lnTo>
                <a:lnTo>
                  <a:pt x="4204" y="1078"/>
                </a:lnTo>
                <a:lnTo>
                  <a:pt x="4175" y="1091"/>
                </a:lnTo>
                <a:lnTo>
                  <a:pt x="4148" y="1104"/>
                </a:lnTo>
                <a:lnTo>
                  <a:pt x="4123" y="1119"/>
                </a:lnTo>
                <a:lnTo>
                  <a:pt x="4097" y="1136"/>
                </a:lnTo>
                <a:lnTo>
                  <a:pt x="4072" y="1153"/>
                </a:lnTo>
                <a:lnTo>
                  <a:pt x="4049" y="1172"/>
                </a:lnTo>
                <a:lnTo>
                  <a:pt x="4026" y="1191"/>
                </a:lnTo>
                <a:lnTo>
                  <a:pt x="4004" y="1212"/>
                </a:lnTo>
                <a:lnTo>
                  <a:pt x="3983" y="1234"/>
                </a:lnTo>
                <a:lnTo>
                  <a:pt x="3963" y="1256"/>
                </a:lnTo>
                <a:lnTo>
                  <a:pt x="3945" y="1281"/>
                </a:lnTo>
                <a:lnTo>
                  <a:pt x="3928" y="1305"/>
                </a:lnTo>
                <a:lnTo>
                  <a:pt x="3912" y="1330"/>
                </a:lnTo>
                <a:lnTo>
                  <a:pt x="3896" y="1357"/>
                </a:lnTo>
                <a:lnTo>
                  <a:pt x="3882" y="1384"/>
                </a:lnTo>
                <a:lnTo>
                  <a:pt x="3870" y="1411"/>
                </a:lnTo>
                <a:lnTo>
                  <a:pt x="3859" y="1440"/>
                </a:lnTo>
                <a:lnTo>
                  <a:pt x="3849" y="1468"/>
                </a:lnTo>
                <a:lnTo>
                  <a:pt x="3841" y="1499"/>
                </a:lnTo>
                <a:lnTo>
                  <a:pt x="3833" y="1528"/>
                </a:lnTo>
                <a:lnTo>
                  <a:pt x="3829" y="1560"/>
                </a:lnTo>
                <a:lnTo>
                  <a:pt x="3824" y="1591"/>
                </a:lnTo>
                <a:lnTo>
                  <a:pt x="3821" y="1623"/>
                </a:lnTo>
                <a:lnTo>
                  <a:pt x="3821" y="1655"/>
                </a:lnTo>
                <a:lnTo>
                  <a:pt x="3821" y="1688"/>
                </a:lnTo>
                <a:lnTo>
                  <a:pt x="3824" y="1720"/>
                </a:lnTo>
                <a:lnTo>
                  <a:pt x="3829" y="1750"/>
                </a:lnTo>
                <a:lnTo>
                  <a:pt x="3833" y="1782"/>
                </a:lnTo>
                <a:lnTo>
                  <a:pt x="3841" y="1811"/>
                </a:lnTo>
                <a:lnTo>
                  <a:pt x="3849" y="1842"/>
                </a:lnTo>
                <a:lnTo>
                  <a:pt x="3859" y="1870"/>
                </a:lnTo>
                <a:lnTo>
                  <a:pt x="3870" y="1900"/>
                </a:lnTo>
                <a:lnTo>
                  <a:pt x="3882" y="1927"/>
                </a:lnTo>
                <a:lnTo>
                  <a:pt x="3896" y="1954"/>
                </a:lnTo>
                <a:lnTo>
                  <a:pt x="3912" y="1981"/>
                </a:lnTo>
                <a:lnTo>
                  <a:pt x="3928" y="2005"/>
                </a:lnTo>
                <a:lnTo>
                  <a:pt x="3945" y="2030"/>
                </a:lnTo>
                <a:lnTo>
                  <a:pt x="3963" y="2054"/>
                </a:lnTo>
                <a:lnTo>
                  <a:pt x="3983" y="2076"/>
                </a:lnTo>
                <a:lnTo>
                  <a:pt x="4004" y="2098"/>
                </a:lnTo>
                <a:lnTo>
                  <a:pt x="4026" y="2119"/>
                </a:lnTo>
                <a:lnTo>
                  <a:pt x="4049" y="2139"/>
                </a:lnTo>
                <a:lnTo>
                  <a:pt x="4072" y="2157"/>
                </a:lnTo>
                <a:lnTo>
                  <a:pt x="4097" y="2174"/>
                </a:lnTo>
                <a:lnTo>
                  <a:pt x="4123" y="2191"/>
                </a:lnTo>
                <a:lnTo>
                  <a:pt x="4148" y="2206"/>
                </a:lnTo>
                <a:lnTo>
                  <a:pt x="4175" y="2220"/>
                </a:lnTo>
                <a:lnTo>
                  <a:pt x="4204" y="2233"/>
                </a:lnTo>
                <a:lnTo>
                  <a:pt x="4232" y="2244"/>
                </a:lnTo>
                <a:lnTo>
                  <a:pt x="4261" y="2254"/>
                </a:lnTo>
                <a:lnTo>
                  <a:pt x="4291" y="2263"/>
                </a:lnTo>
                <a:lnTo>
                  <a:pt x="4321" y="2269"/>
                </a:lnTo>
                <a:lnTo>
                  <a:pt x="4352" y="2275"/>
                </a:lnTo>
                <a:lnTo>
                  <a:pt x="4383" y="2279"/>
                </a:lnTo>
                <a:lnTo>
                  <a:pt x="4414" y="2281"/>
                </a:lnTo>
                <a:lnTo>
                  <a:pt x="4448" y="2282"/>
                </a:lnTo>
                <a:lnTo>
                  <a:pt x="4479" y="2281"/>
                </a:lnTo>
                <a:lnTo>
                  <a:pt x="4511" y="2279"/>
                </a:lnTo>
                <a:lnTo>
                  <a:pt x="4542" y="2275"/>
                </a:lnTo>
                <a:lnTo>
                  <a:pt x="4574" y="2269"/>
                </a:lnTo>
                <a:lnTo>
                  <a:pt x="4603" y="2263"/>
                </a:lnTo>
                <a:lnTo>
                  <a:pt x="4634" y="2254"/>
                </a:lnTo>
                <a:lnTo>
                  <a:pt x="4662" y="2244"/>
                </a:lnTo>
                <a:lnTo>
                  <a:pt x="4691" y="2233"/>
                </a:lnTo>
                <a:lnTo>
                  <a:pt x="4718" y="2220"/>
                </a:lnTo>
                <a:lnTo>
                  <a:pt x="4745" y="2206"/>
                </a:lnTo>
                <a:lnTo>
                  <a:pt x="4772" y="2191"/>
                </a:lnTo>
                <a:lnTo>
                  <a:pt x="4797" y="2174"/>
                </a:lnTo>
                <a:lnTo>
                  <a:pt x="4821" y="2157"/>
                </a:lnTo>
                <a:lnTo>
                  <a:pt x="4846" y="2139"/>
                </a:lnTo>
                <a:lnTo>
                  <a:pt x="4868" y="2119"/>
                </a:lnTo>
                <a:lnTo>
                  <a:pt x="4890" y="2098"/>
                </a:lnTo>
                <a:lnTo>
                  <a:pt x="4911" y="2076"/>
                </a:lnTo>
                <a:lnTo>
                  <a:pt x="4930" y="2054"/>
                </a:lnTo>
                <a:lnTo>
                  <a:pt x="4949" y="2030"/>
                </a:lnTo>
                <a:lnTo>
                  <a:pt x="4966" y="2005"/>
                </a:lnTo>
                <a:lnTo>
                  <a:pt x="4983" y="1981"/>
                </a:lnTo>
                <a:lnTo>
                  <a:pt x="4998" y="1954"/>
                </a:lnTo>
                <a:lnTo>
                  <a:pt x="5011" y="1927"/>
                </a:lnTo>
                <a:lnTo>
                  <a:pt x="5025" y="1900"/>
                </a:lnTo>
                <a:lnTo>
                  <a:pt x="5036" y="1870"/>
                </a:lnTo>
                <a:lnTo>
                  <a:pt x="5046" y="1842"/>
                </a:lnTo>
                <a:lnTo>
                  <a:pt x="5054" y="1811"/>
                </a:lnTo>
                <a:lnTo>
                  <a:pt x="5060" y="1782"/>
                </a:lnTo>
                <a:lnTo>
                  <a:pt x="5067" y="1750"/>
                </a:lnTo>
                <a:lnTo>
                  <a:pt x="5070" y="1720"/>
                </a:lnTo>
                <a:lnTo>
                  <a:pt x="5073" y="1688"/>
                </a:lnTo>
                <a:lnTo>
                  <a:pt x="5074" y="1655"/>
                </a:lnTo>
                <a:lnTo>
                  <a:pt x="5073" y="1623"/>
                </a:lnTo>
                <a:lnTo>
                  <a:pt x="5070" y="1591"/>
                </a:lnTo>
                <a:lnTo>
                  <a:pt x="5067" y="1560"/>
                </a:lnTo>
                <a:lnTo>
                  <a:pt x="5060" y="1528"/>
                </a:lnTo>
                <a:lnTo>
                  <a:pt x="5054" y="1499"/>
                </a:lnTo>
                <a:lnTo>
                  <a:pt x="5046" y="1468"/>
                </a:lnTo>
                <a:lnTo>
                  <a:pt x="5036" y="1440"/>
                </a:lnTo>
                <a:lnTo>
                  <a:pt x="5025" y="1411"/>
                </a:lnTo>
                <a:lnTo>
                  <a:pt x="5011" y="1384"/>
                </a:lnTo>
                <a:lnTo>
                  <a:pt x="4998" y="1357"/>
                </a:lnTo>
                <a:lnTo>
                  <a:pt x="4983" y="1330"/>
                </a:lnTo>
                <a:lnTo>
                  <a:pt x="4966" y="1305"/>
                </a:lnTo>
                <a:lnTo>
                  <a:pt x="4949" y="1281"/>
                </a:lnTo>
                <a:lnTo>
                  <a:pt x="4930" y="1256"/>
                </a:lnTo>
                <a:lnTo>
                  <a:pt x="4911" y="1234"/>
                </a:lnTo>
                <a:lnTo>
                  <a:pt x="4890" y="1212"/>
                </a:lnTo>
                <a:lnTo>
                  <a:pt x="4868" y="1191"/>
                </a:lnTo>
                <a:lnTo>
                  <a:pt x="4846" y="1172"/>
                </a:lnTo>
                <a:lnTo>
                  <a:pt x="4821" y="1153"/>
                </a:lnTo>
                <a:lnTo>
                  <a:pt x="4797" y="1136"/>
                </a:lnTo>
                <a:lnTo>
                  <a:pt x="4772" y="1119"/>
                </a:lnTo>
                <a:lnTo>
                  <a:pt x="4745" y="1104"/>
                </a:lnTo>
                <a:lnTo>
                  <a:pt x="4718" y="1091"/>
                </a:lnTo>
                <a:lnTo>
                  <a:pt x="4691" y="1078"/>
                </a:lnTo>
                <a:lnTo>
                  <a:pt x="4662" y="1066"/>
                </a:lnTo>
                <a:lnTo>
                  <a:pt x="4634" y="1056"/>
                </a:lnTo>
                <a:lnTo>
                  <a:pt x="4603" y="1048"/>
                </a:lnTo>
                <a:lnTo>
                  <a:pt x="4574" y="1042"/>
                </a:lnTo>
                <a:lnTo>
                  <a:pt x="4542" y="1036"/>
                </a:lnTo>
                <a:lnTo>
                  <a:pt x="4511" y="1032"/>
                </a:lnTo>
                <a:lnTo>
                  <a:pt x="4479" y="1029"/>
                </a:lnTo>
                <a:lnTo>
                  <a:pt x="4448" y="10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tIns="720000"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31" name="矩形 6"/>
          <p:cNvSpPr/>
          <p:nvPr/>
        </p:nvSpPr>
        <p:spPr>
          <a:xfrm>
            <a:off x="4611580" y="1416592"/>
            <a:ext cx="3308034" cy="778510"/>
          </a:xfrm>
          <a:prstGeom prst="rect">
            <a:avLst/>
          </a:prstGeom>
          <a:solidFill>
            <a:srgbClr val="FFF473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>
                <a:solidFill>
                  <a:schemeClr val="accent6">
                    <a:lumMod val="75000"/>
                  </a:schemeClr>
                </a:solidFill>
                <a:latin typeface="字体管家棉花糖" panose="00020600040101010101" charset="-122"/>
                <a:ea typeface="字体管家棉花糖" panose="00020600040101010101" charset="-122"/>
                <a:sym typeface="+mn-ea"/>
              </a:rPr>
              <a:t>     </a:t>
            </a:r>
            <a:endParaRPr lang="zh-CN" altLang="en-US" sz="2000">
              <a:solidFill>
                <a:schemeClr val="tx1"/>
              </a:solidFill>
              <a:latin typeface="字体管家棉花糖" panose="00020600040101010101" charset="-122"/>
              <a:ea typeface="字体管家棉花糖" panose="00020600040101010101" charset="-122"/>
              <a:sym typeface="+mn-ea"/>
            </a:endParaRPr>
          </a:p>
        </p:txBody>
      </p:sp>
      <p:sp>
        <p:nvSpPr>
          <p:cNvPr id="32" name="矩形 7"/>
          <p:cNvSpPr/>
          <p:nvPr/>
        </p:nvSpPr>
        <p:spPr>
          <a:xfrm>
            <a:off x="4604185" y="1402944"/>
            <a:ext cx="836869" cy="777875"/>
          </a:xfrm>
          <a:prstGeom prst="rect">
            <a:avLst/>
          </a:prstGeom>
          <a:solidFill>
            <a:srgbClr val="FFE3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 2050"/>
          <p:cNvSpPr/>
          <p:nvPr/>
        </p:nvSpPr>
        <p:spPr bwMode="auto">
          <a:xfrm>
            <a:off x="4756671" y="1488034"/>
            <a:ext cx="532562" cy="607695"/>
          </a:xfrm>
          <a:custGeom>
            <a:avLst/>
            <a:gdLst>
              <a:gd name="T0" fmla="*/ 1054621 w 5074"/>
              <a:gd name="T1" fmla="*/ 447065 h 4720"/>
              <a:gd name="T2" fmla="*/ 1147355 w 5074"/>
              <a:gd name="T3" fmla="*/ 366736 h 4720"/>
              <a:gd name="T4" fmla="*/ 1187528 w 5074"/>
              <a:gd name="T5" fmla="*/ 246993 h 4720"/>
              <a:gd name="T6" fmla="*/ 1164626 w 5074"/>
              <a:gd name="T7" fmla="*/ 133256 h 4720"/>
              <a:gd name="T8" fmla="*/ 1083905 w 5074"/>
              <a:gd name="T9" fmla="*/ 40540 h 4720"/>
              <a:gd name="T10" fmla="*/ 964890 w 5074"/>
              <a:gd name="T11" fmla="*/ 375 h 4720"/>
              <a:gd name="T12" fmla="*/ 850755 w 5074"/>
              <a:gd name="T13" fmla="*/ 23273 h 4720"/>
              <a:gd name="T14" fmla="*/ 757269 w 5074"/>
              <a:gd name="T15" fmla="*/ 103977 h 4720"/>
              <a:gd name="T16" fmla="*/ 717472 w 5074"/>
              <a:gd name="T17" fmla="*/ 222969 h 4720"/>
              <a:gd name="T18" fmla="*/ 739999 w 5074"/>
              <a:gd name="T19" fmla="*/ 337082 h 4720"/>
              <a:gd name="T20" fmla="*/ 820719 w 5074"/>
              <a:gd name="T21" fmla="*/ 430173 h 4720"/>
              <a:gd name="T22" fmla="*/ 940486 w 5074"/>
              <a:gd name="T23" fmla="*/ 470338 h 4720"/>
              <a:gd name="T24" fmla="*/ 154307 w 5074"/>
              <a:gd name="T25" fmla="*/ 400144 h 4720"/>
              <a:gd name="T26" fmla="*/ 53688 w 5074"/>
              <a:gd name="T27" fmla="*/ 471464 h 4720"/>
              <a:gd name="T28" fmla="*/ 3004 w 5074"/>
              <a:gd name="T29" fmla="*/ 585576 h 4720"/>
              <a:gd name="T30" fmla="*/ 14267 w 5074"/>
              <a:gd name="T31" fmla="*/ 701941 h 4720"/>
              <a:gd name="T32" fmla="*/ 85601 w 5074"/>
              <a:gd name="T33" fmla="*/ 802915 h 4720"/>
              <a:gd name="T34" fmla="*/ 199360 w 5074"/>
              <a:gd name="T35" fmla="*/ 853965 h 4720"/>
              <a:gd name="T36" fmla="*/ 316499 w 5074"/>
              <a:gd name="T37" fmla="*/ 842329 h 4720"/>
              <a:gd name="T38" fmla="*/ 416742 w 5074"/>
              <a:gd name="T39" fmla="*/ 771009 h 4720"/>
              <a:gd name="T40" fmla="*/ 467803 w 5074"/>
              <a:gd name="T41" fmla="*/ 656896 h 4720"/>
              <a:gd name="T42" fmla="*/ 456164 w 5074"/>
              <a:gd name="T43" fmla="*/ 540532 h 4720"/>
              <a:gd name="T44" fmla="*/ 384830 w 5074"/>
              <a:gd name="T45" fmla="*/ 439933 h 4720"/>
              <a:gd name="T46" fmla="*/ 271070 w 5074"/>
              <a:gd name="T47" fmla="*/ 388883 h 4720"/>
              <a:gd name="T48" fmla="*/ 883418 w 5074"/>
              <a:gd name="T49" fmla="*/ 688803 h 4720"/>
              <a:gd name="T50" fmla="*/ 740750 w 5074"/>
              <a:gd name="T51" fmla="*/ 727090 h 4720"/>
              <a:gd name="T52" fmla="*/ 616854 w 5074"/>
              <a:gd name="T53" fmla="*/ 799912 h 4720"/>
              <a:gd name="T54" fmla="*/ 516610 w 5074"/>
              <a:gd name="T55" fmla="*/ 902763 h 4720"/>
              <a:gd name="T56" fmla="*/ 446402 w 5074"/>
              <a:gd name="T57" fmla="*/ 1028887 h 4720"/>
              <a:gd name="T58" fmla="*/ 411486 w 5074"/>
              <a:gd name="T59" fmla="*/ 1172278 h 4720"/>
              <a:gd name="T60" fmla="*/ 414865 w 5074"/>
              <a:gd name="T61" fmla="*/ 1310790 h 4720"/>
              <a:gd name="T62" fmla="*/ 456539 w 5074"/>
              <a:gd name="T63" fmla="*/ 1451553 h 4720"/>
              <a:gd name="T64" fmla="*/ 532754 w 5074"/>
              <a:gd name="T65" fmla="*/ 1573923 h 4720"/>
              <a:gd name="T66" fmla="*/ 637503 w 5074"/>
              <a:gd name="T67" fmla="*/ 1671519 h 4720"/>
              <a:gd name="T68" fmla="*/ 765529 w 5074"/>
              <a:gd name="T69" fmla="*/ 1738711 h 4720"/>
              <a:gd name="T70" fmla="*/ 910450 w 5074"/>
              <a:gd name="T71" fmla="*/ 1769866 h 4720"/>
              <a:gd name="T72" fmla="*/ 1048614 w 5074"/>
              <a:gd name="T73" fmla="*/ 1763110 h 4720"/>
              <a:gd name="T74" fmla="*/ 1187903 w 5074"/>
              <a:gd name="T75" fmla="*/ 1718065 h 4720"/>
              <a:gd name="T76" fmla="*/ 1308045 w 5074"/>
              <a:gd name="T77" fmla="*/ 1638862 h 4720"/>
              <a:gd name="T78" fmla="*/ 1403408 w 5074"/>
              <a:gd name="T79" fmla="*/ 1532257 h 4720"/>
              <a:gd name="T80" fmla="*/ 1467608 w 5074"/>
              <a:gd name="T81" fmla="*/ 1402380 h 4720"/>
              <a:gd name="T82" fmla="*/ 1495391 w 5074"/>
              <a:gd name="T83" fmla="*/ 1255986 h 4720"/>
              <a:gd name="T84" fmla="*/ 1485254 w 5074"/>
              <a:gd name="T85" fmla="*/ 1118600 h 4720"/>
              <a:gd name="T86" fmla="*/ 1436447 w 5074"/>
              <a:gd name="T87" fmla="*/ 980465 h 4720"/>
              <a:gd name="T88" fmla="*/ 1354975 w 5074"/>
              <a:gd name="T89" fmla="*/ 862599 h 4720"/>
              <a:gd name="T90" fmla="*/ 1245346 w 5074"/>
              <a:gd name="T91" fmla="*/ 770258 h 4720"/>
              <a:gd name="T92" fmla="*/ 1114316 w 5074"/>
              <a:gd name="T93" fmla="*/ 709073 h 4720"/>
              <a:gd name="T94" fmla="*/ 966767 w 5074"/>
              <a:gd name="T95" fmla="*/ 684674 h 4720"/>
              <a:gd name="T96" fmla="*/ 1588877 w 5074"/>
              <a:gd name="T97" fmla="*/ 400144 h 4720"/>
              <a:gd name="T98" fmla="*/ 1487882 w 5074"/>
              <a:gd name="T99" fmla="*/ 471464 h 4720"/>
              <a:gd name="T100" fmla="*/ 1437573 w 5074"/>
              <a:gd name="T101" fmla="*/ 585576 h 4720"/>
              <a:gd name="T102" fmla="*/ 1448836 w 5074"/>
              <a:gd name="T103" fmla="*/ 701941 h 4720"/>
              <a:gd name="T104" fmla="*/ 1520170 w 5074"/>
              <a:gd name="T105" fmla="*/ 802915 h 4720"/>
              <a:gd name="T106" fmla="*/ 1633930 w 5074"/>
              <a:gd name="T107" fmla="*/ 853965 h 4720"/>
              <a:gd name="T108" fmla="*/ 1750317 w 5074"/>
              <a:gd name="T109" fmla="*/ 842329 h 4720"/>
              <a:gd name="T110" fmla="*/ 1850936 w 5074"/>
              <a:gd name="T111" fmla="*/ 771009 h 4720"/>
              <a:gd name="T112" fmla="*/ 1902372 w 5074"/>
              <a:gd name="T113" fmla="*/ 656896 h 4720"/>
              <a:gd name="T114" fmla="*/ 1890733 w 5074"/>
              <a:gd name="T115" fmla="*/ 540532 h 4720"/>
              <a:gd name="T116" fmla="*/ 1819399 w 5074"/>
              <a:gd name="T117" fmla="*/ 439933 h 4720"/>
              <a:gd name="T118" fmla="*/ 1705264 w 5074"/>
              <a:gd name="T119" fmla="*/ 388883 h 4720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5074" h="4720">
                <a:moveTo>
                  <a:pt x="2537" y="1253"/>
                </a:moveTo>
                <a:lnTo>
                  <a:pt x="2537" y="1253"/>
                </a:lnTo>
                <a:lnTo>
                  <a:pt x="2570" y="1253"/>
                </a:lnTo>
                <a:lnTo>
                  <a:pt x="2600" y="1250"/>
                </a:lnTo>
                <a:lnTo>
                  <a:pt x="2632" y="1245"/>
                </a:lnTo>
                <a:lnTo>
                  <a:pt x="2663" y="1240"/>
                </a:lnTo>
                <a:lnTo>
                  <a:pt x="2693" y="1233"/>
                </a:lnTo>
                <a:lnTo>
                  <a:pt x="2723" y="1224"/>
                </a:lnTo>
                <a:lnTo>
                  <a:pt x="2752" y="1215"/>
                </a:lnTo>
                <a:lnTo>
                  <a:pt x="2780" y="1203"/>
                </a:lnTo>
                <a:lnTo>
                  <a:pt x="2809" y="1191"/>
                </a:lnTo>
                <a:lnTo>
                  <a:pt x="2836" y="1178"/>
                </a:lnTo>
                <a:lnTo>
                  <a:pt x="2861" y="1162"/>
                </a:lnTo>
                <a:lnTo>
                  <a:pt x="2887" y="1146"/>
                </a:lnTo>
                <a:lnTo>
                  <a:pt x="2912" y="1129"/>
                </a:lnTo>
                <a:lnTo>
                  <a:pt x="2935" y="1110"/>
                </a:lnTo>
                <a:lnTo>
                  <a:pt x="2958" y="1089"/>
                </a:lnTo>
                <a:lnTo>
                  <a:pt x="2980" y="1070"/>
                </a:lnTo>
                <a:lnTo>
                  <a:pt x="3001" y="1048"/>
                </a:lnTo>
                <a:lnTo>
                  <a:pt x="3021" y="1025"/>
                </a:lnTo>
                <a:lnTo>
                  <a:pt x="3039" y="1001"/>
                </a:lnTo>
                <a:lnTo>
                  <a:pt x="3056" y="977"/>
                </a:lnTo>
                <a:lnTo>
                  <a:pt x="3072" y="951"/>
                </a:lnTo>
                <a:lnTo>
                  <a:pt x="3088" y="925"/>
                </a:lnTo>
                <a:lnTo>
                  <a:pt x="3102" y="898"/>
                </a:lnTo>
                <a:lnTo>
                  <a:pt x="3114" y="870"/>
                </a:lnTo>
                <a:lnTo>
                  <a:pt x="3125" y="842"/>
                </a:lnTo>
                <a:lnTo>
                  <a:pt x="3135" y="812"/>
                </a:lnTo>
                <a:lnTo>
                  <a:pt x="3143" y="783"/>
                </a:lnTo>
                <a:lnTo>
                  <a:pt x="3151" y="752"/>
                </a:lnTo>
                <a:lnTo>
                  <a:pt x="3156" y="722"/>
                </a:lnTo>
                <a:lnTo>
                  <a:pt x="3160" y="690"/>
                </a:lnTo>
                <a:lnTo>
                  <a:pt x="3163" y="658"/>
                </a:lnTo>
                <a:lnTo>
                  <a:pt x="3163" y="626"/>
                </a:lnTo>
                <a:lnTo>
                  <a:pt x="3163" y="594"/>
                </a:lnTo>
                <a:lnTo>
                  <a:pt x="3160" y="562"/>
                </a:lnTo>
                <a:lnTo>
                  <a:pt x="3156" y="531"/>
                </a:lnTo>
                <a:lnTo>
                  <a:pt x="3151" y="500"/>
                </a:lnTo>
                <a:lnTo>
                  <a:pt x="3143" y="469"/>
                </a:lnTo>
                <a:lnTo>
                  <a:pt x="3135" y="440"/>
                </a:lnTo>
                <a:lnTo>
                  <a:pt x="3125" y="412"/>
                </a:lnTo>
                <a:lnTo>
                  <a:pt x="3114" y="382"/>
                </a:lnTo>
                <a:lnTo>
                  <a:pt x="3102" y="355"/>
                </a:lnTo>
                <a:lnTo>
                  <a:pt x="3088" y="328"/>
                </a:lnTo>
                <a:lnTo>
                  <a:pt x="3072" y="301"/>
                </a:lnTo>
                <a:lnTo>
                  <a:pt x="3056" y="277"/>
                </a:lnTo>
                <a:lnTo>
                  <a:pt x="3039" y="252"/>
                </a:lnTo>
                <a:lnTo>
                  <a:pt x="3021" y="228"/>
                </a:lnTo>
                <a:lnTo>
                  <a:pt x="3001" y="206"/>
                </a:lnTo>
                <a:lnTo>
                  <a:pt x="2980" y="184"/>
                </a:lnTo>
                <a:lnTo>
                  <a:pt x="2958" y="163"/>
                </a:lnTo>
                <a:lnTo>
                  <a:pt x="2935" y="143"/>
                </a:lnTo>
                <a:lnTo>
                  <a:pt x="2912" y="125"/>
                </a:lnTo>
                <a:lnTo>
                  <a:pt x="2887" y="108"/>
                </a:lnTo>
                <a:lnTo>
                  <a:pt x="2861" y="90"/>
                </a:lnTo>
                <a:lnTo>
                  <a:pt x="2836" y="76"/>
                </a:lnTo>
                <a:lnTo>
                  <a:pt x="2809" y="62"/>
                </a:lnTo>
                <a:lnTo>
                  <a:pt x="2780" y="50"/>
                </a:lnTo>
                <a:lnTo>
                  <a:pt x="2752" y="38"/>
                </a:lnTo>
                <a:lnTo>
                  <a:pt x="2723" y="28"/>
                </a:lnTo>
                <a:lnTo>
                  <a:pt x="2693" y="21"/>
                </a:lnTo>
                <a:lnTo>
                  <a:pt x="2663" y="13"/>
                </a:lnTo>
                <a:lnTo>
                  <a:pt x="2632" y="7"/>
                </a:lnTo>
                <a:lnTo>
                  <a:pt x="2600" y="3"/>
                </a:lnTo>
                <a:lnTo>
                  <a:pt x="2570" y="1"/>
                </a:lnTo>
                <a:lnTo>
                  <a:pt x="2537" y="0"/>
                </a:lnTo>
                <a:lnTo>
                  <a:pt x="2505" y="1"/>
                </a:lnTo>
                <a:lnTo>
                  <a:pt x="2473" y="3"/>
                </a:lnTo>
                <a:lnTo>
                  <a:pt x="2441" y="7"/>
                </a:lnTo>
                <a:lnTo>
                  <a:pt x="2410" y="13"/>
                </a:lnTo>
                <a:lnTo>
                  <a:pt x="2380" y="21"/>
                </a:lnTo>
                <a:lnTo>
                  <a:pt x="2350" y="28"/>
                </a:lnTo>
                <a:lnTo>
                  <a:pt x="2321" y="38"/>
                </a:lnTo>
                <a:lnTo>
                  <a:pt x="2293" y="50"/>
                </a:lnTo>
                <a:lnTo>
                  <a:pt x="2266" y="62"/>
                </a:lnTo>
                <a:lnTo>
                  <a:pt x="2237" y="76"/>
                </a:lnTo>
                <a:lnTo>
                  <a:pt x="2212" y="90"/>
                </a:lnTo>
                <a:lnTo>
                  <a:pt x="2186" y="108"/>
                </a:lnTo>
                <a:lnTo>
                  <a:pt x="2161" y="125"/>
                </a:lnTo>
                <a:lnTo>
                  <a:pt x="2138" y="143"/>
                </a:lnTo>
                <a:lnTo>
                  <a:pt x="2115" y="163"/>
                </a:lnTo>
                <a:lnTo>
                  <a:pt x="2094" y="184"/>
                </a:lnTo>
                <a:lnTo>
                  <a:pt x="2073" y="206"/>
                </a:lnTo>
                <a:lnTo>
                  <a:pt x="2054" y="228"/>
                </a:lnTo>
                <a:lnTo>
                  <a:pt x="2035" y="252"/>
                </a:lnTo>
                <a:lnTo>
                  <a:pt x="2017" y="277"/>
                </a:lnTo>
                <a:lnTo>
                  <a:pt x="2001" y="301"/>
                </a:lnTo>
                <a:lnTo>
                  <a:pt x="1986" y="328"/>
                </a:lnTo>
                <a:lnTo>
                  <a:pt x="1971" y="355"/>
                </a:lnTo>
                <a:lnTo>
                  <a:pt x="1959" y="382"/>
                </a:lnTo>
                <a:lnTo>
                  <a:pt x="1948" y="412"/>
                </a:lnTo>
                <a:lnTo>
                  <a:pt x="1938" y="440"/>
                </a:lnTo>
                <a:lnTo>
                  <a:pt x="1930" y="469"/>
                </a:lnTo>
                <a:lnTo>
                  <a:pt x="1922" y="500"/>
                </a:lnTo>
                <a:lnTo>
                  <a:pt x="1918" y="531"/>
                </a:lnTo>
                <a:lnTo>
                  <a:pt x="1914" y="562"/>
                </a:lnTo>
                <a:lnTo>
                  <a:pt x="1911" y="594"/>
                </a:lnTo>
                <a:lnTo>
                  <a:pt x="1910" y="626"/>
                </a:lnTo>
                <a:lnTo>
                  <a:pt x="1911" y="658"/>
                </a:lnTo>
                <a:lnTo>
                  <a:pt x="1914" y="690"/>
                </a:lnTo>
                <a:lnTo>
                  <a:pt x="1918" y="722"/>
                </a:lnTo>
                <a:lnTo>
                  <a:pt x="1922" y="752"/>
                </a:lnTo>
                <a:lnTo>
                  <a:pt x="1930" y="783"/>
                </a:lnTo>
                <a:lnTo>
                  <a:pt x="1938" y="812"/>
                </a:lnTo>
                <a:lnTo>
                  <a:pt x="1948" y="842"/>
                </a:lnTo>
                <a:lnTo>
                  <a:pt x="1959" y="870"/>
                </a:lnTo>
                <a:lnTo>
                  <a:pt x="1971" y="898"/>
                </a:lnTo>
                <a:lnTo>
                  <a:pt x="1986" y="925"/>
                </a:lnTo>
                <a:lnTo>
                  <a:pt x="2001" y="951"/>
                </a:lnTo>
                <a:lnTo>
                  <a:pt x="2017" y="977"/>
                </a:lnTo>
                <a:lnTo>
                  <a:pt x="2035" y="1001"/>
                </a:lnTo>
                <a:lnTo>
                  <a:pt x="2054" y="1025"/>
                </a:lnTo>
                <a:lnTo>
                  <a:pt x="2073" y="1048"/>
                </a:lnTo>
                <a:lnTo>
                  <a:pt x="2094" y="1070"/>
                </a:lnTo>
                <a:lnTo>
                  <a:pt x="2115" y="1089"/>
                </a:lnTo>
                <a:lnTo>
                  <a:pt x="2138" y="1110"/>
                </a:lnTo>
                <a:lnTo>
                  <a:pt x="2161" y="1129"/>
                </a:lnTo>
                <a:lnTo>
                  <a:pt x="2186" y="1146"/>
                </a:lnTo>
                <a:lnTo>
                  <a:pt x="2212" y="1162"/>
                </a:lnTo>
                <a:lnTo>
                  <a:pt x="2237" y="1178"/>
                </a:lnTo>
                <a:lnTo>
                  <a:pt x="2266" y="1191"/>
                </a:lnTo>
                <a:lnTo>
                  <a:pt x="2293" y="1203"/>
                </a:lnTo>
                <a:lnTo>
                  <a:pt x="2321" y="1215"/>
                </a:lnTo>
                <a:lnTo>
                  <a:pt x="2350" y="1224"/>
                </a:lnTo>
                <a:lnTo>
                  <a:pt x="2380" y="1233"/>
                </a:lnTo>
                <a:lnTo>
                  <a:pt x="2410" y="1240"/>
                </a:lnTo>
                <a:lnTo>
                  <a:pt x="2441" y="1245"/>
                </a:lnTo>
                <a:lnTo>
                  <a:pt x="2473" y="1250"/>
                </a:lnTo>
                <a:lnTo>
                  <a:pt x="2505" y="1253"/>
                </a:lnTo>
                <a:lnTo>
                  <a:pt x="2537" y="1253"/>
                </a:lnTo>
                <a:close/>
                <a:moveTo>
                  <a:pt x="627" y="1028"/>
                </a:moveTo>
                <a:lnTo>
                  <a:pt x="627" y="1028"/>
                </a:lnTo>
                <a:lnTo>
                  <a:pt x="595" y="1029"/>
                </a:lnTo>
                <a:lnTo>
                  <a:pt x="563" y="1032"/>
                </a:lnTo>
                <a:lnTo>
                  <a:pt x="531" y="1036"/>
                </a:lnTo>
                <a:lnTo>
                  <a:pt x="501" y="1042"/>
                </a:lnTo>
                <a:lnTo>
                  <a:pt x="470" y="1048"/>
                </a:lnTo>
                <a:lnTo>
                  <a:pt x="440" y="1056"/>
                </a:lnTo>
                <a:lnTo>
                  <a:pt x="411" y="1066"/>
                </a:lnTo>
                <a:lnTo>
                  <a:pt x="383" y="1078"/>
                </a:lnTo>
                <a:lnTo>
                  <a:pt x="355" y="1091"/>
                </a:lnTo>
                <a:lnTo>
                  <a:pt x="328" y="1104"/>
                </a:lnTo>
                <a:lnTo>
                  <a:pt x="302" y="1119"/>
                </a:lnTo>
                <a:lnTo>
                  <a:pt x="276" y="1136"/>
                </a:lnTo>
                <a:lnTo>
                  <a:pt x="252" y="1153"/>
                </a:lnTo>
                <a:lnTo>
                  <a:pt x="228" y="1172"/>
                </a:lnTo>
                <a:lnTo>
                  <a:pt x="205" y="1191"/>
                </a:lnTo>
                <a:lnTo>
                  <a:pt x="183" y="1212"/>
                </a:lnTo>
                <a:lnTo>
                  <a:pt x="162" y="1234"/>
                </a:lnTo>
                <a:lnTo>
                  <a:pt x="143" y="1256"/>
                </a:lnTo>
                <a:lnTo>
                  <a:pt x="124" y="1281"/>
                </a:lnTo>
                <a:lnTo>
                  <a:pt x="107" y="1305"/>
                </a:lnTo>
                <a:lnTo>
                  <a:pt x="91" y="1330"/>
                </a:lnTo>
                <a:lnTo>
                  <a:pt x="75" y="1357"/>
                </a:lnTo>
                <a:lnTo>
                  <a:pt x="62" y="1384"/>
                </a:lnTo>
                <a:lnTo>
                  <a:pt x="49" y="1411"/>
                </a:lnTo>
                <a:lnTo>
                  <a:pt x="38" y="1440"/>
                </a:lnTo>
                <a:lnTo>
                  <a:pt x="29" y="1468"/>
                </a:lnTo>
                <a:lnTo>
                  <a:pt x="20" y="1499"/>
                </a:lnTo>
                <a:lnTo>
                  <a:pt x="13" y="1528"/>
                </a:lnTo>
                <a:lnTo>
                  <a:pt x="8" y="1560"/>
                </a:lnTo>
                <a:lnTo>
                  <a:pt x="3" y="1591"/>
                </a:lnTo>
                <a:lnTo>
                  <a:pt x="0" y="1623"/>
                </a:lnTo>
                <a:lnTo>
                  <a:pt x="0" y="1655"/>
                </a:lnTo>
                <a:lnTo>
                  <a:pt x="0" y="1688"/>
                </a:lnTo>
                <a:lnTo>
                  <a:pt x="3" y="1720"/>
                </a:lnTo>
                <a:lnTo>
                  <a:pt x="8" y="1750"/>
                </a:lnTo>
                <a:lnTo>
                  <a:pt x="13" y="1782"/>
                </a:lnTo>
                <a:lnTo>
                  <a:pt x="20" y="1811"/>
                </a:lnTo>
                <a:lnTo>
                  <a:pt x="29" y="1842"/>
                </a:lnTo>
                <a:lnTo>
                  <a:pt x="38" y="1870"/>
                </a:lnTo>
                <a:lnTo>
                  <a:pt x="49" y="1900"/>
                </a:lnTo>
                <a:lnTo>
                  <a:pt x="62" y="1927"/>
                </a:lnTo>
                <a:lnTo>
                  <a:pt x="75" y="1954"/>
                </a:lnTo>
                <a:lnTo>
                  <a:pt x="91" y="1981"/>
                </a:lnTo>
                <a:lnTo>
                  <a:pt x="107" y="2005"/>
                </a:lnTo>
                <a:lnTo>
                  <a:pt x="124" y="2030"/>
                </a:lnTo>
                <a:lnTo>
                  <a:pt x="143" y="2054"/>
                </a:lnTo>
                <a:lnTo>
                  <a:pt x="162" y="2076"/>
                </a:lnTo>
                <a:lnTo>
                  <a:pt x="183" y="2098"/>
                </a:lnTo>
                <a:lnTo>
                  <a:pt x="205" y="2119"/>
                </a:lnTo>
                <a:lnTo>
                  <a:pt x="228" y="2139"/>
                </a:lnTo>
                <a:lnTo>
                  <a:pt x="252" y="2157"/>
                </a:lnTo>
                <a:lnTo>
                  <a:pt x="276" y="2174"/>
                </a:lnTo>
                <a:lnTo>
                  <a:pt x="302" y="2191"/>
                </a:lnTo>
                <a:lnTo>
                  <a:pt x="328" y="2206"/>
                </a:lnTo>
                <a:lnTo>
                  <a:pt x="355" y="2220"/>
                </a:lnTo>
                <a:lnTo>
                  <a:pt x="383" y="2233"/>
                </a:lnTo>
                <a:lnTo>
                  <a:pt x="411" y="2244"/>
                </a:lnTo>
                <a:lnTo>
                  <a:pt x="440" y="2254"/>
                </a:lnTo>
                <a:lnTo>
                  <a:pt x="470" y="2263"/>
                </a:lnTo>
                <a:lnTo>
                  <a:pt x="501" y="2269"/>
                </a:lnTo>
                <a:lnTo>
                  <a:pt x="531" y="2275"/>
                </a:lnTo>
                <a:lnTo>
                  <a:pt x="563" y="2279"/>
                </a:lnTo>
                <a:lnTo>
                  <a:pt x="595" y="2281"/>
                </a:lnTo>
                <a:lnTo>
                  <a:pt x="627" y="2282"/>
                </a:lnTo>
                <a:lnTo>
                  <a:pt x="659" y="2281"/>
                </a:lnTo>
                <a:lnTo>
                  <a:pt x="691" y="2279"/>
                </a:lnTo>
                <a:lnTo>
                  <a:pt x="722" y="2275"/>
                </a:lnTo>
                <a:lnTo>
                  <a:pt x="753" y="2269"/>
                </a:lnTo>
                <a:lnTo>
                  <a:pt x="784" y="2263"/>
                </a:lnTo>
                <a:lnTo>
                  <a:pt x="813" y="2254"/>
                </a:lnTo>
                <a:lnTo>
                  <a:pt x="843" y="2244"/>
                </a:lnTo>
                <a:lnTo>
                  <a:pt x="871" y="2233"/>
                </a:lnTo>
                <a:lnTo>
                  <a:pt x="898" y="2220"/>
                </a:lnTo>
                <a:lnTo>
                  <a:pt x="925" y="2206"/>
                </a:lnTo>
                <a:lnTo>
                  <a:pt x="952" y="2191"/>
                </a:lnTo>
                <a:lnTo>
                  <a:pt x="977" y="2174"/>
                </a:lnTo>
                <a:lnTo>
                  <a:pt x="1002" y="2157"/>
                </a:lnTo>
                <a:lnTo>
                  <a:pt x="1025" y="2139"/>
                </a:lnTo>
                <a:lnTo>
                  <a:pt x="1047" y="2119"/>
                </a:lnTo>
                <a:lnTo>
                  <a:pt x="1069" y="2098"/>
                </a:lnTo>
                <a:lnTo>
                  <a:pt x="1090" y="2076"/>
                </a:lnTo>
                <a:lnTo>
                  <a:pt x="1110" y="2054"/>
                </a:lnTo>
                <a:lnTo>
                  <a:pt x="1128" y="2030"/>
                </a:lnTo>
                <a:lnTo>
                  <a:pt x="1147" y="2005"/>
                </a:lnTo>
                <a:lnTo>
                  <a:pt x="1162" y="1981"/>
                </a:lnTo>
                <a:lnTo>
                  <a:pt x="1177" y="1954"/>
                </a:lnTo>
                <a:lnTo>
                  <a:pt x="1191" y="1927"/>
                </a:lnTo>
                <a:lnTo>
                  <a:pt x="1204" y="1900"/>
                </a:lnTo>
                <a:lnTo>
                  <a:pt x="1215" y="1870"/>
                </a:lnTo>
                <a:lnTo>
                  <a:pt x="1225" y="1842"/>
                </a:lnTo>
                <a:lnTo>
                  <a:pt x="1234" y="1811"/>
                </a:lnTo>
                <a:lnTo>
                  <a:pt x="1240" y="1782"/>
                </a:lnTo>
                <a:lnTo>
                  <a:pt x="1246" y="1750"/>
                </a:lnTo>
                <a:lnTo>
                  <a:pt x="1249" y="1720"/>
                </a:lnTo>
                <a:lnTo>
                  <a:pt x="1252" y="1688"/>
                </a:lnTo>
                <a:lnTo>
                  <a:pt x="1253" y="1655"/>
                </a:lnTo>
                <a:lnTo>
                  <a:pt x="1252" y="1623"/>
                </a:lnTo>
                <a:lnTo>
                  <a:pt x="1249" y="1591"/>
                </a:lnTo>
                <a:lnTo>
                  <a:pt x="1246" y="1560"/>
                </a:lnTo>
                <a:lnTo>
                  <a:pt x="1240" y="1528"/>
                </a:lnTo>
                <a:lnTo>
                  <a:pt x="1234" y="1499"/>
                </a:lnTo>
                <a:lnTo>
                  <a:pt x="1225" y="1468"/>
                </a:lnTo>
                <a:lnTo>
                  <a:pt x="1215" y="1440"/>
                </a:lnTo>
                <a:lnTo>
                  <a:pt x="1204" y="1411"/>
                </a:lnTo>
                <a:lnTo>
                  <a:pt x="1191" y="1384"/>
                </a:lnTo>
                <a:lnTo>
                  <a:pt x="1177" y="1357"/>
                </a:lnTo>
                <a:lnTo>
                  <a:pt x="1162" y="1330"/>
                </a:lnTo>
                <a:lnTo>
                  <a:pt x="1147" y="1305"/>
                </a:lnTo>
                <a:lnTo>
                  <a:pt x="1128" y="1281"/>
                </a:lnTo>
                <a:lnTo>
                  <a:pt x="1110" y="1256"/>
                </a:lnTo>
                <a:lnTo>
                  <a:pt x="1090" y="1234"/>
                </a:lnTo>
                <a:lnTo>
                  <a:pt x="1069" y="1212"/>
                </a:lnTo>
                <a:lnTo>
                  <a:pt x="1047" y="1191"/>
                </a:lnTo>
                <a:lnTo>
                  <a:pt x="1025" y="1172"/>
                </a:lnTo>
                <a:lnTo>
                  <a:pt x="1002" y="1153"/>
                </a:lnTo>
                <a:lnTo>
                  <a:pt x="977" y="1136"/>
                </a:lnTo>
                <a:lnTo>
                  <a:pt x="952" y="1119"/>
                </a:lnTo>
                <a:lnTo>
                  <a:pt x="925" y="1104"/>
                </a:lnTo>
                <a:lnTo>
                  <a:pt x="898" y="1091"/>
                </a:lnTo>
                <a:lnTo>
                  <a:pt x="871" y="1078"/>
                </a:lnTo>
                <a:lnTo>
                  <a:pt x="843" y="1066"/>
                </a:lnTo>
                <a:lnTo>
                  <a:pt x="813" y="1056"/>
                </a:lnTo>
                <a:lnTo>
                  <a:pt x="784" y="1048"/>
                </a:lnTo>
                <a:lnTo>
                  <a:pt x="753" y="1042"/>
                </a:lnTo>
                <a:lnTo>
                  <a:pt x="722" y="1036"/>
                </a:lnTo>
                <a:lnTo>
                  <a:pt x="691" y="1032"/>
                </a:lnTo>
                <a:lnTo>
                  <a:pt x="659" y="1029"/>
                </a:lnTo>
                <a:lnTo>
                  <a:pt x="627" y="1028"/>
                </a:lnTo>
                <a:close/>
                <a:moveTo>
                  <a:pt x="2537" y="1824"/>
                </a:moveTo>
                <a:lnTo>
                  <a:pt x="2537" y="1824"/>
                </a:lnTo>
                <a:lnTo>
                  <a:pt x="2500" y="1824"/>
                </a:lnTo>
                <a:lnTo>
                  <a:pt x="2462" y="1825"/>
                </a:lnTo>
                <a:lnTo>
                  <a:pt x="2425" y="1827"/>
                </a:lnTo>
                <a:lnTo>
                  <a:pt x="2388" y="1831"/>
                </a:lnTo>
                <a:lnTo>
                  <a:pt x="2353" y="1835"/>
                </a:lnTo>
                <a:lnTo>
                  <a:pt x="2316" y="1840"/>
                </a:lnTo>
                <a:lnTo>
                  <a:pt x="2280" y="1846"/>
                </a:lnTo>
                <a:lnTo>
                  <a:pt x="2245" y="1853"/>
                </a:lnTo>
                <a:lnTo>
                  <a:pt x="2209" y="1861"/>
                </a:lnTo>
                <a:lnTo>
                  <a:pt x="2175" y="1869"/>
                </a:lnTo>
                <a:lnTo>
                  <a:pt x="2141" y="1878"/>
                </a:lnTo>
                <a:lnTo>
                  <a:pt x="2106" y="1889"/>
                </a:lnTo>
                <a:lnTo>
                  <a:pt x="2072" y="1900"/>
                </a:lnTo>
                <a:lnTo>
                  <a:pt x="2039" y="1911"/>
                </a:lnTo>
                <a:lnTo>
                  <a:pt x="2006" y="1923"/>
                </a:lnTo>
                <a:lnTo>
                  <a:pt x="1973" y="1937"/>
                </a:lnTo>
                <a:lnTo>
                  <a:pt x="1941" y="1951"/>
                </a:lnTo>
                <a:lnTo>
                  <a:pt x="1909" y="1966"/>
                </a:lnTo>
                <a:lnTo>
                  <a:pt x="1877" y="1982"/>
                </a:lnTo>
                <a:lnTo>
                  <a:pt x="1846" y="1998"/>
                </a:lnTo>
                <a:lnTo>
                  <a:pt x="1816" y="2015"/>
                </a:lnTo>
                <a:lnTo>
                  <a:pt x="1785" y="2033"/>
                </a:lnTo>
                <a:lnTo>
                  <a:pt x="1756" y="2052"/>
                </a:lnTo>
                <a:lnTo>
                  <a:pt x="1728" y="2070"/>
                </a:lnTo>
                <a:lnTo>
                  <a:pt x="1698" y="2090"/>
                </a:lnTo>
                <a:lnTo>
                  <a:pt x="1670" y="2111"/>
                </a:lnTo>
                <a:lnTo>
                  <a:pt x="1643" y="2131"/>
                </a:lnTo>
                <a:lnTo>
                  <a:pt x="1616" y="2153"/>
                </a:lnTo>
                <a:lnTo>
                  <a:pt x="1589" y="2177"/>
                </a:lnTo>
                <a:lnTo>
                  <a:pt x="1563" y="2199"/>
                </a:lnTo>
                <a:lnTo>
                  <a:pt x="1538" y="2223"/>
                </a:lnTo>
                <a:lnTo>
                  <a:pt x="1513" y="2248"/>
                </a:lnTo>
                <a:lnTo>
                  <a:pt x="1488" y="2272"/>
                </a:lnTo>
                <a:lnTo>
                  <a:pt x="1465" y="2298"/>
                </a:lnTo>
                <a:lnTo>
                  <a:pt x="1442" y="2324"/>
                </a:lnTo>
                <a:lnTo>
                  <a:pt x="1419" y="2350"/>
                </a:lnTo>
                <a:lnTo>
                  <a:pt x="1398" y="2378"/>
                </a:lnTo>
                <a:lnTo>
                  <a:pt x="1376" y="2405"/>
                </a:lnTo>
                <a:lnTo>
                  <a:pt x="1356" y="2433"/>
                </a:lnTo>
                <a:lnTo>
                  <a:pt x="1335" y="2461"/>
                </a:lnTo>
                <a:lnTo>
                  <a:pt x="1317" y="2491"/>
                </a:lnTo>
                <a:lnTo>
                  <a:pt x="1298" y="2520"/>
                </a:lnTo>
                <a:lnTo>
                  <a:pt x="1280" y="2551"/>
                </a:lnTo>
                <a:lnTo>
                  <a:pt x="1263" y="2581"/>
                </a:lnTo>
                <a:lnTo>
                  <a:pt x="1247" y="2612"/>
                </a:lnTo>
                <a:lnTo>
                  <a:pt x="1231" y="2644"/>
                </a:lnTo>
                <a:lnTo>
                  <a:pt x="1216" y="2676"/>
                </a:lnTo>
                <a:lnTo>
                  <a:pt x="1202" y="2708"/>
                </a:lnTo>
                <a:lnTo>
                  <a:pt x="1189" y="2741"/>
                </a:lnTo>
                <a:lnTo>
                  <a:pt x="1176" y="2774"/>
                </a:lnTo>
                <a:lnTo>
                  <a:pt x="1165" y="2807"/>
                </a:lnTo>
                <a:lnTo>
                  <a:pt x="1154" y="2841"/>
                </a:lnTo>
                <a:lnTo>
                  <a:pt x="1143" y="2875"/>
                </a:lnTo>
                <a:lnTo>
                  <a:pt x="1134" y="2910"/>
                </a:lnTo>
                <a:lnTo>
                  <a:pt x="1126" y="2944"/>
                </a:lnTo>
                <a:lnTo>
                  <a:pt x="1118" y="2980"/>
                </a:lnTo>
                <a:lnTo>
                  <a:pt x="1111" y="3015"/>
                </a:lnTo>
                <a:lnTo>
                  <a:pt x="1105" y="3051"/>
                </a:lnTo>
                <a:lnTo>
                  <a:pt x="1100" y="3088"/>
                </a:lnTo>
                <a:lnTo>
                  <a:pt x="1096" y="3123"/>
                </a:lnTo>
                <a:lnTo>
                  <a:pt x="1093" y="3160"/>
                </a:lnTo>
                <a:lnTo>
                  <a:pt x="1090" y="3197"/>
                </a:lnTo>
                <a:lnTo>
                  <a:pt x="1089" y="3235"/>
                </a:lnTo>
                <a:lnTo>
                  <a:pt x="1089" y="3271"/>
                </a:lnTo>
                <a:lnTo>
                  <a:pt x="1089" y="3309"/>
                </a:lnTo>
                <a:lnTo>
                  <a:pt x="1090" y="3346"/>
                </a:lnTo>
                <a:lnTo>
                  <a:pt x="1093" y="3383"/>
                </a:lnTo>
                <a:lnTo>
                  <a:pt x="1096" y="3420"/>
                </a:lnTo>
                <a:lnTo>
                  <a:pt x="1100" y="3457"/>
                </a:lnTo>
                <a:lnTo>
                  <a:pt x="1105" y="3492"/>
                </a:lnTo>
                <a:lnTo>
                  <a:pt x="1111" y="3528"/>
                </a:lnTo>
                <a:lnTo>
                  <a:pt x="1118" y="3563"/>
                </a:lnTo>
                <a:lnTo>
                  <a:pt x="1126" y="3599"/>
                </a:lnTo>
                <a:lnTo>
                  <a:pt x="1134" y="3633"/>
                </a:lnTo>
                <a:lnTo>
                  <a:pt x="1143" y="3669"/>
                </a:lnTo>
                <a:lnTo>
                  <a:pt x="1154" y="3702"/>
                </a:lnTo>
                <a:lnTo>
                  <a:pt x="1165" y="3736"/>
                </a:lnTo>
                <a:lnTo>
                  <a:pt x="1176" y="3769"/>
                </a:lnTo>
                <a:lnTo>
                  <a:pt x="1189" y="3802"/>
                </a:lnTo>
                <a:lnTo>
                  <a:pt x="1202" y="3835"/>
                </a:lnTo>
                <a:lnTo>
                  <a:pt x="1216" y="3867"/>
                </a:lnTo>
                <a:lnTo>
                  <a:pt x="1231" y="3899"/>
                </a:lnTo>
                <a:lnTo>
                  <a:pt x="1247" y="3931"/>
                </a:lnTo>
                <a:lnTo>
                  <a:pt x="1263" y="3962"/>
                </a:lnTo>
                <a:lnTo>
                  <a:pt x="1280" y="3992"/>
                </a:lnTo>
                <a:lnTo>
                  <a:pt x="1298" y="4023"/>
                </a:lnTo>
                <a:lnTo>
                  <a:pt x="1317" y="4052"/>
                </a:lnTo>
                <a:lnTo>
                  <a:pt x="1335" y="4082"/>
                </a:lnTo>
                <a:lnTo>
                  <a:pt x="1356" y="4110"/>
                </a:lnTo>
                <a:lnTo>
                  <a:pt x="1376" y="4138"/>
                </a:lnTo>
                <a:lnTo>
                  <a:pt x="1398" y="4166"/>
                </a:lnTo>
                <a:lnTo>
                  <a:pt x="1419" y="4193"/>
                </a:lnTo>
                <a:lnTo>
                  <a:pt x="1442" y="4219"/>
                </a:lnTo>
                <a:lnTo>
                  <a:pt x="1465" y="4245"/>
                </a:lnTo>
                <a:lnTo>
                  <a:pt x="1488" y="4270"/>
                </a:lnTo>
                <a:lnTo>
                  <a:pt x="1513" y="4296"/>
                </a:lnTo>
                <a:lnTo>
                  <a:pt x="1538" y="4319"/>
                </a:lnTo>
                <a:lnTo>
                  <a:pt x="1563" y="4344"/>
                </a:lnTo>
                <a:lnTo>
                  <a:pt x="1589" y="4366"/>
                </a:lnTo>
                <a:lnTo>
                  <a:pt x="1616" y="4389"/>
                </a:lnTo>
                <a:lnTo>
                  <a:pt x="1643" y="4411"/>
                </a:lnTo>
                <a:lnTo>
                  <a:pt x="1670" y="4432"/>
                </a:lnTo>
                <a:lnTo>
                  <a:pt x="1698" y="4453"/>
                </a:lnTo>
                <a:lnTo>
                  <a:pt x="1728" y="4473"/>
                </a:lnTo>
                <a:lnTo>
                  <a:pt x="1756" y="4491"/>
                </a:lnTo>
                <a:lnTo>
                  <a:pt x="1785" y="4511"/>
                </a:lnTo>
                <a:lnTo>
                  <a:pt x="1816" y="4528"/>
                </a:lnTo>
                <a:lnTo>
                  <a:pt x="1846" y="4545"/>
                </a:lnTo>
                <a:lnTo>
                  <a:pt x="1877" y="4561"/>
                </a:lnTo>
                <a:lnTo>
                  <a:pt x="1909" y="4577"/>
                </a:lnTo>
                <a:lnTo>
                  <a:pt x="1941" y="4592"/>
                </a:lnTo>
                <a:lnTo>
                  <a:pt x="1973" y="4606"/>
                </a:lnTo>
                <a:lnTo>
                  <a:pt x="2006" y="4620"/>
                </a:lnTo>
                <a:lnTo>
                  <a:pt x="2039" y="4632"/>
                </a:lnTo>
                <a:lnTo>
                  <a:pt x="2072" y="4643"/>
                </a:lnTo>
                <a:lnTo>
                  <a:pt x="2106" y="4654"/>
                </a:lnTo>
                <a:lnTo>
                  <a:pt x="2141" y="4665"/>
                </a:lnTo>
                <a:lnTo>
                  <a:pt x="2175" y="4674"/>
                </a:lnTo>
                <a:lnTo>
                  <a:pt x="2209" y="4682"/>
                </a:lnTo>
                <a:lnTo>
                  <a:pt x="2245" y="4691"/>
                </a:lnTo>
                <a:lnTo>
                  <a:pt x="2280" y="4697"/>
                </a:lnTo>
                <a:lnTo>
                  <a:pt x="2316" y="4703"/>
                </a:lnTo>
                <a:lnTo>
                  <a:pt x="2353" y="4708"/>
                </a:lnTo>
                <a:lnTo>
                  <a:pt x="2388" y="4712"/>
                </a:lnTo>
                <a:lnTo>
                  <a:pt x="2425" y="4715"/>
                </a:lnTo>
                <a:lnTo>
                  <a:pt x="2462" y="4718"/>
                </a:lnTo>
                <a:lnTo>
                  <a:pt x="2500" y="4719"/>
                </a:lnTo>
                <a:lnTo>
                  <a:pt x="2537" y="4720"/>
                </a:lnTo>
                <a:lnTo>
                  <a:pt x="2575" y="4719"/>
                </a:lnTo>
                <a:lnTo>
                  <a:pt x="2611" y="4718"/>
                </a:lnTo>
                <a:lnTo>
                  <a:pt x="2648" y="4715"/>
                </a:lnTo>
                <a:lnTo>
                  <a:pt x="2685" y="4712"/>
                </a:lnTo>
                <a:lnTo>
                  <a:pt x="2722" y="4708"/>
                </a:lnTo>
                <a:lnTo>
                  <a:pt x="2757" y="4703"/>
                </a:lnTo>
                <a:lnTo>
                  <a:pt x="2793" y="4697"/>
                </a:lnTo>
                <a:lnTo>
                  <a:pt x="2828" y="4691"/>
                </a:lnTo>
                <a:lnTo>
                  <a:pt x="2864" y="4682"/>
                </a:lnTo>
                <a:lnTo>
                  <a:pt x="2899" y="4674"/>
                </a:lnTo>
                <a:lnTo>
                  <a:pt x="2934" y="4665"/>
                </a:lnTo>
                <a:lnTo>
                  <a:pt x="2968" y="4654"/>
                </a:lnTo>
                <a:lnTo>
                  <a:pt x="3001" y="4643"/>
                </a:lnTo>
                <a:lnTo>
                  <a:pt x="3034" y="4632"/>
                </a:lnTo>
                <a:lnTo>
                  <a:pt x="3067" y="4620"/>
                </a:lnTo>
                <a:lnTo>
                  <a:pt x="3100" y="4606"/>
                </a:lnTo>
                <a:lnTo>
                  <a:pt x="3132" y="4592"/>
                </a:lnTo>
                <a:lnTo>
                  <a:pt x="3164" y="4577"/>
                </a:lnTo>
                <a:lnTo>
                  <a:pt x="3196" y="4561"/>
                </a:lnTo>
                <a:lnTo>
                  <a:pt x="3227" y="4545"/>
                </a:lnTo>
                <a:lnTo>
                  <a:pt x="3257" y="4528"/>
                </a:lnTo>
                <a:lnTo>
                  <a:pt x="3288" y="4511"/>
                </a:lnTo>
                <a:lnTo>
                  <a:pt x="3317" y="4491"/>
                </a:lnTo>
                <a:lnTo>
                  <a:pt x="3347" y="4473"/>
                </a:lnTo>
                <a:lnTo>
                  <a:pt x="3375" y="4453"/>
                </a:lnTo>
                <a:lnTo>
                  <a:pt x="3403" y="4432"/>
                </a:lnTo>
                <a:lnTo>
                  <a:pt x="3431" y="4411"/>
                </a:lnTo>
                <a:lnTo>
                  <a:pt x="3458" y="4389"/>
                </a:lnTo>
                <a:lnTo>
                  <a:pt x="3484" y="4366"/>
                </a:lnTo>
                <a:lnTo>
                  <a:pt x="3511" y="4344"/>
                </a:lnTo>
                <a:lnTo>
                  <a:pt x="3536" y="4319"/>
                </a:lnTo>
                <a:lnTo>
                  <a:pt x="3561" y="4296"/>
                </a:lnTo>
                <a:lnTo>
                  <a:pt x="3585" y="4270"/>
                </a:lnTo>
                <a:lnTo>
                  <a:pt x="3609" y="4245"/>
                </a:lnTo>
                <a:lnTo>
                  <a:pt x="3632" y="4219"/>
                </a:lnTo>
                <a:lnTo>
                  <a:pt x="3654" y="4193"/>
                </a:lnTo>
                <a:lnTo>
                  <a:pt x="3677" y="4166"/>
                </a:lnTo>
                <a:lnTo>
                  <a:pt x="3697" y="4138"/>
                </a:lnTo>
                <a:lnTo>
                  <a:pt x="3718" y="4110"/>
                </a:lnTo>
                <a:lnTo>
                  <a:pt x="3738" y="4082"/>
                </a:lnTo>
                <a:lnTo>
                  <a:pt x="3757" y="4052"/>
                </a:lnTo>
                <a:lnTo>
                  <a:pt x="3776" y="4023"/>
                </a:lnTo>
                <a:lnTo>
                  <a:pt x="3793" y="3992"/>
                </a:lnTo>
                <a:lnTo>
                  <a:pt x="3810" y="3962"/>
                </a:lnTo>
                <a:lnTo>
                  <a:pt x="3826" y="3931"/>
                </a:lnTo>
                <a:lnTo>
                  <a:pt x="3842" y="3899"/>
                </a:lnTo>
                <a:lnTo>
                  <a:pt x="3857" y="3867"/>
                </a:lnTo>
                <a:lnTo>
                  <a:pt x="3871" y="3835"/>
                </a:lnTo>
                <a:lnTo>
                  <a:pt x="3885" y="3802"/>
                </a:lnTo>
                <a:lnTo>
                  <a:pt x="3897" y="3769"/>
                </a:lnTo>
                <a:lnTo>
                  <a:pt x="3909" y="3736"/>
                </a:lnTo>
                <a:lnTo>
                  <a:pt x="3920" y="3702"/>
                </a:lnTo>
                <a:lnTo>
                  <a:pt x="3930" y="3669"/>
                </a:lnTo>
                <a:lnTo>
                  <a:pt x="3940" y="3633"/>
                </a:lnTo>
                <a:lnTo>
                  <a:pt x="3947" y="3599"/>
                </a:lnTo>
                <a:lnTo>
                  <a:pt x="3956" y="3563"/>
                </a:lnTo>
                <a:lnTo>
                  <a:pt x="3962" y="3528"/>
                </a:lnTo>
                <a:lnTo>
                  <a:pt x="3968" y="3492"/>
                </a:lnTo>
                <a:lnTo>
                  <a:pt x="3973" y="3457"/>
                </a:lnTo>
                <a:lnTo>
                  <a:pt x="3978" y="3420"/>
                </a:lnTo>
                <a:lnTo>
                  <a:pt x="3981" y="3383"/>
                </a:lnTo>
                <a:lnTo>
                  <a:pt x="3983" y="3346"/>
                </a:lnTo>
                <a:lnTo>
                  <a:pt x="3984" y="3309"/>
                </a:lnTo>
                <a:lnTo>
                  <a:pt x="3985" y="3271"/>
                </a:lnTo>
                <a:lnTo>
                  <a:pt x="3984" y="3235"/>
                </a:lnTo>
                <a:lnTo>
                  <a:pt x="3983" y="3197"/>
                </a:lnTo>
                <a:lnTo>
                  <a:pt x="3981" y="3160"/>
                </a:lnTo>
                <a:lnTo>
                  <a:pt x="3978" y="3123"/>
                </a:lnTo>
                <a:lnTo>
                  <a:pt x="3973" y="3088"/>
                </a:lnTo>
                <a:lnTo>
                  <a:pt x="3968" y="3051"/>
                </a:lnTo>
                <a:lnTo>
                  <a:pt x="3962" y="3015"/>
                </a:lnTo>
                <a:lnTo>
                  <a:pt x="3956" y="2980"/>
                </a:lnTo>
                <a:lnTo>
                  <a:pt x="3947" y="2944"/>
                </a:lnTo>
                <a:lnTo>
                  <a:pt x="3940" y="2910"/>
                </a:lnTo>
                <a:lnTo>
                  <a:pt x="3930" y="2875"/>
                </a:lnTo>
                <a:lnTo>
                  <a:pt x="3920" y="2841"/>
                </a:lnTo>
                <a:lnTo>
                  <a:pt x="3909" y="2807"/>
                </a:lnTo>
                <a:lnTo>
                  <a:pt x="3897" y="2774"/>
                </a:lnTo>
                <a:lnTo>
                  <a:pt x="3885" y="2741"/>
                </a:lnTo>
                <a:lnTo>
                  <a:pt x="3871" y="2708"/>
                </a:lnTo>
                <a:lnTo>
                  <a:pt x="3857" y="2676"/>
                </a:lnTo>
                <a:lnTo>
                  <a:pt x="3842" y="2644"/>
                </a:lnTo>
                <a:lnTo>
                  <a:pt x="3826" y="2612"/>
                </a:lnTo>
                <a:lnTo>
                  <a:pt x="3810" y="2581"/>
                </a:lnTo>
                <a:lnTo>
                  <a:pt x="3793" y="2551"/>
                </a:lnTo>
                <a:lnTo>
                  <a:pt x="3776" y="2520"/>
                </a:lnTo>
                <a:lnTo>
                  <a:pt x="3757" y="2491"/>
                </a:lnTo>
                <a:lnTo>
                  <a:pt x="3738" y="2461"/>
                </a:lnTo>
                <a:lnTo>
                  <a:pt x="3718" y="2433"/>
                </a:lnTo>
                <a:lnTo>
                  <a:pt x="3697" y="2405"/>
                </a:lnTo>
                <a:lnTo>
                  <a:pt x="3677" y="2378"/>
                </a:lnTo>
                <a:lnTo>
                  <a:pt x="3654" y="2350"/>
                </a:lnTo>
                <a:lnTo>
                  <a:pt x="3632" y="2324"/>
                </a:lnTo>
                <a:lnTo>
                  <a:pt x="3609" y="2298"/>
                </a:lnTo>
                <a:lnTo>
                  <a:pt x="3585" y="2272"/>
                </a:lnTo>
                <a:lnTo>
                  <a:pt x="3561" y="2248"/>
                </a:lnTo>
                <a:lnTo>
                  <a:pt x="3536" y="2223"/>
                </a:lnTo>
                <a:lnTo>
                  <a:pt x="3511" y="2199"/>
                </a:lnTo>
                <a:lnTo>
                  <a:pt x="3484" y="2177"/>
                </a:lnTo>
                <a:lnTo>
                  <a:pt x="3458" y="2153"/>
                </a:lnTo>
                <a:lnTo>
                  <a:pt x="3431" y="2131"/>
                </a:lnTo>
                <a:lnTo>
                  <a:pt x="3403" y="2111"/>
                </a:lnTo>
                <a:lnTo>
                  <a:pt x="3375" y="2090"/>
                </a:lnTo>
                <a:lnTo>
                  <a:pt x="3347" y="2070"/>
                </a:lnTo>
                <a:lnTo>
                  <a:pt x="3317" y="2052"/>
                </a:lnTo>
                <a:lnTo>
                  <a:pt x="3288" y="2033"/>
                </a:lnTo>
                <a:lnTo>
                  <a:pt x="3257" y="2015"/>
                </a:lnTo>
                <a:lnTo>
                  <a:pt x="3227" y="1998"/>
                </a:lnTo>
                <a:lnTo>
                  <a:pt x="3196" y="1982"/>
                </a:lnTo>
                <a:lnTo>
                  <a:pt x="3164" y="1966"/>
                </a:lnTo>
                <a:lnTo>
                  <a:pt x="3132" y="1951"/>
                </a:lnTo>
                <a:lnTo>
                  <a:pt x="3100" y="1937"/>
                </a:lnTo>
                <a:lnTo>
                  <a:pt x="3067" y="1923"/>
                </a:lnTo>
                <a:lnTo>
                  <a:pt x="3034" y="1911"/>
                </a:lnTo>
                <a:lnTo>
                  <a:pt x="3001" y="1900"/>
                </a:lnTo>
                <a:lnTo>
                  <a:pt x="2968" y="1889"/>
                </a:lnTo>
                <a:lnTo>
                  <a:pt x="2934" y="1878"/>
                </a:lnTo>
                <a:lnTo>
                  <a:pt x="2899" y="1869"/>
                </a:lnTo>
                <a:lnTo>
                  <a:pt x="2864" y="1861"/>
                </a:lnTo>
                <a:lnTo>
                  <a:pt x="2828" y="1853"/>
                </a:lnTo>
                <a:lnTo>
                  <a:pt x="2793" y="1846"/>
                </a:lnTo>
                <a:lnTo>
                  <a:pt x="2757" y="1840"/>
                </a:lnTo>
                <a:lnTo>
                  <a:pt x="2722" y="1835"/>
                </a:lnTo>
                <a:lnTo>
                  <a:pt x="2685" y="1831"/>
                </a:lnTo>
                <a:lnTo>
                  <a:pt x="2648" y="1827"/>
                </a:lnTo>
                <a:lnTo>
                  <a:pt x="2611" y="1825"/>
                </a:lnTo>
                <a:lnTo>
                  <a:pt x="2575" y="1824"/>
                </a:lnTo>
                <a:lnTo>
                  <a:pt x="2537" y="1824"/>
                </a:lnTo>
                <a:close/>
                <a:moveTo>
                  <a:pt x="4448" y="1028"/>
                </a:moveTo>
                <a:lnTo>
                  <a:pt x="4448" y="1028"/>
                </a:lnTo>
                <a:lnTo>
                  <a:pt x="4414" y="1029"/>
                </a:lnTo>
                <a:lnTo>
                  <a:pt x="4383" y="1032"/>
                </a:lnTo>
                <a:lnTo>
                  <a:pt x="4352" y="1036"/>
                </a:lnTo>
                <a:lnTo>
                  <a:pt x="4321" y="1042"/>
                </a:lnTo>
                <a:lnTo>
                  <a:pt x="4291" y="1048"/>
                </a:lnTo>
                <a:lnTo>
                  <a:pt x="4261" y="1056"/>
                </a:lnTo>
                <a:lnTo>
                  <a:pt x="4232" y="1066"/>
                </a:lnTo>
                <a:lnTo>
                  <a:pt x="4204" y="1078"/>
                </a:lnTo>
                <a:lnTo>
                  <a:pt x="4175" y="1091"/>
                </a:lnTo>
                <a:lnTo>
                  <a:pt x="4148" y="1104"/>
                </a:lnTo>
                <a:lnTo>
                  <a:pt x="4123" y="1119"/>
                </a:lnTo>
                <a:lnTo>
                  <a:pt x="4097" y="1136"/>
                </a:lnTo>
                <a:lnTo>
                  <a:pt x="4072" y="1153"/>
                </a:lnTo>
                <a:lnTo>
                  <a:pt x="4049" y="1172"/>
                </a:lnTo>
                <a:lnTo>
                  <a:pt x="4026" y="1191"/>
                </a:lnTo>
                <a:lnTo>
                  <a:pt x="4004" y="1212"/>
                </a:lnTo>
                <a:lnTo>
                  <a:pt x="3983" y="1234"/>
                </a:lnTo>
                <a:lnTo>
                  <a:pt x="3963" y="1256"/>
                </a:lnTo>
                <a:lnTo>
                  <a:pt x="3945" y="1281"/>
                </a:lnTo>
                <a:lnTo>
                  <a:pt x="3928" y="1305"/>
                </a:lnTo>
                <a:lnTo>
                  <a:pt x="3912" y="1330"/>
                </a:lnTo>
                <a:lnTo>
                  <a:pt x="3896" y="1357"/>
                </a:lnTo>
                <a:lnTo>
                  <a:pt x="3882" y="1384"/>
                </a:lnTo>
                <a:lnTo>
                  <a:pt x="3870" y="1411"/>
                </a:lnTo>
                <a:lnTo>
                  <a:pt x="3859" y="1440"/>
                </a:lnTo>
                <a:lnTo>
                  <a:pt x="3849" y="1468"/>
                </a:lnTo>
                <a:lnTo>
                  <a:pt x="3841" y="1499"/>
                </a:lnTo>
                <a:lnTo>
                  <a:pt x="3833" y="1528"/>
                </a:lnTo>
                <a:lnTo>
                  <a:pt x="3829" y="1560"/>
                </a:lnTo>
                <a:lnTo>
                  <a:pt x="3824" y="1591"/>
                </a:lnTo>
                <a:lnTo>
                  <a:pt x="3821" y="1623"/>
                </a:lnTo>
                <a:lnTo>
                  <a:pt x="3821" y="1655"/>
                </a:lnTo>
                <a:lnTo>
                  <a:pt x="3821" y="1688"/>
                </a:lnTo>
                <a:lnTo>
                  <a:pt x="3824" y="1720"/>
                </a:lnTo>
                <a:lnTo>
                  <a:pt x="3829" y="1750"/>
                </a:lnTo>
                <a:lnTo>
                  <a:pt x="3833" y="1782"/>
                </a:lnTo>
                <a:lnTo>
                  <a:pt x="3841" y="1811"/>
                </a:lnTo>
                <a:lnTo>
                  <a:pt x="3849" y="1842"/>
                </a:lnTo>
                <a:lnTo>
                  <a:pt x="3859" y="1870"/>
                </a:lnTo>
                <a:lnTo>
                  <a:pt x="3870" y="1900"/>
                </a:lnTo>
                <a:lnTo>
                  <a:pt x="3882" y="1927"/>
                </a:lnTo>
                <a:lnTo>
                  <a:pt x="3896" y="1954"/>
                </a:lnTo>
                <a:lnTo>
                  <a:pt x="3912" y="1981"/>
                </a:lnTo>
                <a:lnTo>
                  <a:pt x="3928" y="2005"/>
                </a:lnTo>
                <a:lnTo>
                  <a:pt x="3945" y="2030"/>
                </a:lnTo>
                <a:lnTo>
                  <a:pt x="3963" y="2054"/>
                </a:lnTo>
                <a:lnTo>
                  <a:pt x="3983" y="2076"/>
                </a:lnTo>
                <a:lnTo>
                  <a:pt x="4004" y="2098"/>
                </a:lnTo>
                <a:lnTo>
                  <a:pt x="4026" y="2119"/>
                </a:lnTo>
                <a:lnTo>
                  <a:pt x="4049" y="2139"/>
                </a:lnTo>
                <a:lnTo>
                  <a:pt x="4072" y="2157"/>
                </a:lnTo>
                <a:lnTo>
                  <a:pt x="4097" y="2174"/>
                </a:lnTo>
                <a:lnTo>
                  <a:pt x="4123" y="2191"/>
                </a:lnTo>
                <a:lnTo>
                  <a:pt x="4148" y="2206"/>
                </a:lnTo>
                <a:lnTo>
                  <a:pt x="4175" y="2220"/>
                </a:lnTo>
                <a:lnTo>
                  <a:pt x="4204" y="2233"/>
                </a:lnTo>
                <a:lnTo>
                  <a:pt x="4232" y="2244"/>
                </a:lnTo>
                <a:lnTo>
                  <a:pt x="4261" y="2254"/>
                </a:lnTo>
                <a:lnTo>
                  <a:pt x="4291" y="2263"/>
                </a:lnTo>
                <a:lnTo>
                  <a:pt x="4321" y="2269"/>
                </a:lnTo>
                <a:lnTo>
                  <a:pt x="4352" y="2275"/>
                </a:lnTo>
                <a:lnTo>
                  <a:pt x="4383" y="2279"/>
                </a:lnTo>
                <a:lnTo>
                  <a:pt x="4414" y="2281"/>
                </a:lnTo>
                <a:lnTo>
                  <a:pt x="4448" y="2282"/>
                </a:lnTo>
                <a:lnTo>
                  <a:pt x="4479" y="2281"/>
                </a:lnTo>
                <a:lnTo>
                  <a:pt x="4511" y="2279"/>
                </a:lnTo>
                <a:lnTo>
                  <a:pt x="4542" y="2275"/>
                </a:lnTo>
                <a:lnTo>
                  <a:pt x="4574" y="2269"/>
                </a:lnTo>
                <a:lnTo>
                  <a:pt x="4603" y="2263"/>
                </a:lnTo>
                <a:lnTo>
                  <a:pt x="4634" y="2254"/>
                </a:lnTo>
                <a:lnTo>
                  <a:pt x="4662" y="2244"/>
                </a:lnTo>
                <a:lnTo>
                  <a:pt x="4691" y="2233"/>
                </a:lnTo>
                <a:lnTo>
                  <a:pt x="4718" y="2220"/>
                </a:lnTo>
                <a:lnTo>
                  <a:pt x="4745" y="2206"/>
                </a:lnTo>
                <a:lnTo>
                  <a:pt x="4772" y="2191"/>
                </a:lnTo>
                <a:lnTo>
                  <a:pt x="4797" y="2174"/>
                </a:lnTo>
                <a:lnTo>
                  <a:pt x="4821" y="2157"/>
                </a:lnTo>
                <a:lnTo>
                  <a:pt x="4846" y="2139"/>
                </a:lnTo>
                <a:lnTo>
                  <a:pt x="4868" y="2119"/>
                </a:lnTo>
                <a:lnTo>
                  <a:pt x="4890" y="2098"/>
                </a:lnTo>
                <a:lnTo>
                  <a:pt x="4911" y="2076"/>
                </a:lnTo>
                <a:lnTo>
                  <a:pt x="4930" y="2054"/>
                </a:lnTo>
                <a:lnTo>
                  <a:pt x="4949" y="2030"/>
                </a:lnTo>
                <a:lnTo>
                  <a:pt x="4966" y="2005"/>
                </a:lnTo>
                <a:lnTo>
                  <a:pt x="4983" y="1981"/>
                </a:lnTo>
                <a:lnTo>
                  <a:pt x="4998" y="1954"/>
                </a:lnTo>
                <a:lnTo>
                  <a:pt x="5011" y="1927"/>
                </a:lnTo>
                <a:lnTo>
                  <a:pt x="5025" y="1900"/>
                </a:lnTo>
                <a:lnTo>
                  <a:pt x="5036" y="1870"/>
                </a:lnTo>
                <a:lnTo>
                  <a:pt x="5046" y="1842"/>
                </a:lnTo>
                <a:lnTo>
                  <a:pt x="5054" y="1811"/>
                </a:lnTo>
                <a:lnTo>
                  <a:pt x="5060" y="1782"/>
                </a:lnTo>
                <a:lnTo>
                  <a:pt x="5067" y="1750"/>
                </a:lnTo>
                <a:lnTo>
                  <a:pt x="5070" y="1720"/>
                </a:lnTo>
                <a:lnTo>
                  <a:pt x="5073" y="1688"/>
                </a:lnTo>
                <a:lnTo>
                  <a:pt x="5074" y="1655"/>
                </a:lnTo>
                <a:lnTo>
                  <a:pt x="5073" y="1623"/>
                </a:lnTo>
                <a:lnTo>
                  <a:pt x="5070" y="1591"/>
                </a:lnTo>
                <a:lnTo>
                  <a:pt x="5067" y="1560"/>
                </a:lnTo>
                <a:lnTo>
                  <a:pt x="5060" y="1528"/>
                </a:lnTo>
                <a:lnTo>
                  <a:pt x="5054" y="1499"/>
                </a:lnTo>
                <a:lnTo>
                  <a:pt x="5046" y="1468"/>
                </a:lnTo>
                <a:lnTo>
                  <a:pt x="5036" y="1440"/>
                </a:lnTo>
                <a:lnTo>
                  <a:pt x="5025" y="1411"/>
                </a:lnTo>
                <a:lnTo>
                  <a:pt x="5011" y="1384"/>
                </a:lnTo>
                <a:lnTo>
                  <a:pt x="4998" y="1357"/>
                </a:lnTo>
                <a:lnTo>
                  <a:pt x="4983" y="1330"/>
                </a:lnTo>
                <a:lnTo>
                  <a:pt x="4966" y="1305"/>
                </a:lnTo>
                <a:lnTo>
                  <a:pt x="4949" y="1281"/>
                </a:lnTo>
                <a:lnTo>
                  <a:pt x="4930" y="1256"/>
                </a:lnTo>
                <a:lnTo>
                  <a:pt x="4911" y="1234"/>
                </a:lnTo>
                <a:lnTo>
                  <a:pt x="4890" y="1212"/>
                </a:lnTo>
                <a:lnTo>
                  <a:pt x="4868" y="1191"/>
                </a:lnTo>
                <a:lnTo>
                  <a:pt x="4846" y="1172"/>
                </a:lnTo>
                <a:lnTo>
                  <a:pt x="4821" y="1153"/>
                </a:lnTo>
                <a:lnTo>
                  <a:pt x="4797" y="1136"/>
                </a:lnTo>
                <a:lnTo>
                  <a:pt x="4772" y="1119"/>
                </a:lnTo>
                <a:lnTo>
                  <a:pt x="4745" y="1104"/>
                </a:lnTo>
                <a:lnTo>
                  <a:pt x="4718" y="1091"/>
                </a:lnTo>
                <a:lnTo>
                  <a:pt x="4691" y="1078"/>
                </a:lnTo>
                <a:lnTo>
                  <a:pt x="4662" y="1066"/>
                </a:lnTo>
                <a:lnTo>
                  <a:pt x="4634" y="1056"/>
                </a:lnTo>
                <a:lnTo>
                  <a:pt x="4603" y="1048"/>
                </a:lnTo>
                <a:lnTo>
                  <a:pt x="4574" y="1042"/>
                </a:lnTo>
                <a:lnTo>
                  <a:pt x="4542" y="1036"/>
                </a:lnTo>
                <a:lnTo>
                  <a:pt x="4511" y="1032"/>
                </a:lnTo>
                <a:lnTo>
                  <a:pt x="4479" y="1029"/>
                </a:lnTo>
                <a:lnTo>
                  <a:pt x="4448" y="10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tIns="720000"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34" name="矩形 13"/>
          <p:cNvSpPr/>
          <p:nvPr/>
        </p:nvSpPr>
        <p:spPr>
          <a:xfrm>
            <a:off x="8419165" y="1408935"/>
            <a:ext cx="3307990" cy="778510"/>
          </a:xfrm>
          <a:prstGeom prst="rect">
            <a:avLst/>
          </a:prstGeom>
          <a:solidFill>
            <a:srgbClr val="81FFB4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>
                <a:solidFill>
                  <a:schemeClr val="accent6">
                    <a:lumMod val="75000"/>
                  </a:schemeClr>
                </a:solidFill>
                <a:latin typeface="字体管家棉花糖" panose="00020600040101010101" charset="-122"/>
                <a:ea typeface="字体管家棉花糖" panose="00020600040101010101" charset="-122"/>
                <a:sym typeface="+mn-ea"/>
              </a:rPr>
              <a:t>        </a:t>
            </a:r>
            <a:endParaRPr lang="zh-CN" altLang="en-US" sz="2000">
              <a:solidFill>
                <a:schemeClr val="tx1"/>
              </a:solidFill>
              <a:latin typeface="字体管家棉花糖" panose="00020600040101010101" charset="-122"/>
              <a:ea typeface="字体管家棉花糖" panose="00020600040101010101" charset="-122"/>
              <a:sym typeface="+mn-ea"/>
            </a:endParaRPr>
          </a:p>
        </p:txBody>
      </p:sp>
      <p:sp>
        <p:nvSpPr>
          <p:cNvPr id="35" name="矩形 16"/>
          <p:cNvSpPr/>
          <p:nvPr/>
        </p:nvSpPr>
        <p:spPr>
          <a:xfrm>
            <a:off x="8396364" y="1409570"/>
            <a:ext cx="836857" cy="7778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 2050"/>
          <p:cNvSpPr/>
          <p:nvPr/>
        </p:nvSpPr>
        <p:spPr bwMode="auto">
          <a:xfrm>
            <a:off x="8585833" y="1494025"/>
            <a:ext cx="532562" cy="607695"/>
          </a:xfrm>
          <a:custGeom>
            <a:avLst/>
            <a:gdLst>
              <a:gd name="T0" fmla="*/ 1054621 w 5074"/>
              <a:gd name="T1" fmla="*/ 447065 h 4720"/>
              <a:gd name="T2" fmla="*/ 1147355 w 5074"/>
              <a:gd name="T3" fmla="*/ 366736 h 4720"/>
              <a:gd name="T4" fmla="*/ 1187528 w 5074"/>
              <a:gd name="T5" fmla="*/ 246993 h 4720"/>
              <a:gd name="T6" fmla="*/ 1164626 w 5074"/>
              <a:gd name="T7" fmla="*/ 133256 h 4720"/>
              <a:gd name="T8" fmla="*/ 1083905 w 5074"/>
              <a:gd name="T9" fmla="*/ 40540 h 4720"/>
              <a:gd name="T10" fmla="*/ 964890 w 5074"/>
              <a:gd name="T11" fmla="*/ 375 h 4720"/>
              <a:gd name="T12" fmla="*/ 850755 w 5074"/>
              <a:gd name="T13" fmla="*/ 23273 h 4720"/>
              <a:gd name="T14" fmla="*/ 757269 w 5074"/>
              <a:gd name="T15" fmla="*/ 103977 h 4720"/>
              <a:gd name="T16" fmla="*/ 717472 w 5074"/>
              <a:gd name="T17" fmla="*/ 222969 h 4720"/>
              <a:gd name="T18" fmla="*/ 739999 w 5074"/>
              <a:gd name="T19" fmla="*/ 337082 h 4720"/>
              <a:gd name="T20" fmla="*/ 820719 w 5074"/>
              <a:gd name="T21" fmla="*/ 430173 h 4720"/>
              <a:gd name="T22" fmla="*/ 940486 w 5074"/>
              <a:gd name="T23" fmla="*/ 470338 h 4720"/>
              <a:gd name="T24" fmla="*/ 154307 w 5074"/>
              <a:gd name="T25" fmla="*/ 400144 h 4720"/>
              <a:gd name="T26" fmla="*/ 53688 w 5074"/>
              <a:gd name="T27" fmla="*/ 471464 h 4720"/>
              <a:gd name="T28" fmla="*/ 3004 w 5074"/>
              <a:gd name="T29" fmla="*/ 585576 h 4720"/>
              <a:gd name="T30" fmla="*/ 14267 w 5074"/>
              <a:gd name="T31" fmla="*/ 701941 h 4720"/>
              <a:gd name="T32" fmla="*/ 85601 w 5074"/>
              <a:gd name="T33" fmla="*/ 802915 h 4720"/>
              <a:gd name="T34" fmla="*/ 199360 w 5074"/>
              <a:gd name="T35" fmla="*/ 853965 h 4720"/>
              <a:gd name="T36" fmla="*/ 316499 w 5074"/>
              <a:gd name="T37" fmla="*/ 842329 h 4720"/>
              <a:gd name="T38" fmla="*/ 416742 w 5074"/>
              <a:gd name="T39" fmla="*/ 771009 h 4720"/>
              <a:gd name="T40" fmla="*/ 467803 w 5074"/>
              <a:gd name="T41" fmla="*/ 656896 h 4720"/>
              <a:gd name="T42" fmla="*/ 456164 w 5074"/>
              <a:gd name="T43" fmla="*/ 540532 h 4720"/>
              <a:gd name="T44" fmla="*/ 384830 w 5074"/>
              <a:gd name="T45" fmla="*/ 439933 h 4720"/>
              <a:gd name="T46" fmla="*/ 271070 w 5074"/>
              <a:gd name="T47" fmla="*/ 388883 h 4720"/>
              <a:gd name="T48" fmla="*/ 883418 w 5074"/>
              <a:gd name="T49" fmla="*/ 688803 h 4720"/>
              <a:gd name="T50" fmla="*/ 740750 w 5074"/>
              <a:gd name="T51" fmla="*/ 727090 h 4720"/>
              <a:gd name="T52" fmla="*/ 616854 w 5074"/>
              <a:gd name="T53" fmla="*/ 799912 h 4720"/>
              <a:gd name="T54" fmla="*/ 516610 w 5074"/>
              <a:gd name="T55" fmla="*/ 902763 h 4720"/>
              <a:gd name="T56" fmla="*/ 446402 w 5074"/>
              <a:gd name="T57" fmla="*/ 1028887 h 4720"/>
              <a:gd name="T58" fmla="*/ 411486 w 5074"/>
              <a:gd name="T59" fmla="*/ 1172278 h 4720"/>
              <a:gd name="T60" fmla="*/ 414865 w 5074"/>
              <a:gd name="T61" fmla="*/ 1310790 h 4720"/>
              <a:gd name="T62" fmla="*/ 456539 w 5074"/>
              <a:gd name="T63" fmla="*/ 1451553 h 4720"/>
              <a:gd name="T64" fmla="*/ 532754 w 5074"/>
              <a:gd name="T65" fmla="*/ 1573923 h 4720"/>
              <a:gd name="T66" fmla="*/ 637503 w 5074"/>
              <a:gd name="T67" fmla="*/ 1671519 h 4720"/>
              <a:gd name="T68" fmla="*/ 765529 w 5074"/>
              <a:gd name="T69" fmla="*/ 1738711 h 4720"/>
              <a:gd name="T70" fmla="*/ 910450 w 5074"/>
              <a:gd name="T71" fmla="*/ 1769866 h 4720"/>
              <a:gd name="T72" fmla="*/ 1048614 w 5074"/>
              <a:gd name="T73" fmla="*/ 1763110 h 4720"/>
              <a:gd name="T74" fmla="*/ 1187903 w 5074"/>
              <a:gd name="T75" fmla="*/ 1718065 h 4720"/>
              <a:gd name="T76" fmla="*/ 1308045 w 5074"/>
              <a:gd name="T77" fmla="*/ 1638862 h 4720"/>
              <a:gd name="T78" fmla="*/ 1403408 w 5074"/>
              <a:gd name="T79" fmla="*/ 1532257 h 4720"/>
              <a:gd name="T80" fmla="*/ 1467608 w 5074"/>
              <a:gd name="T81" fmla="*/ 1402380 h 4720"/>
              <a:gd name="T82" fmla="*/ 1495391 w 5074"/>
              <a:gd name="T83" fmla="*/ 1255986 h 4720"/>
              <a:gd name="T84" fmla="*/ 1485254 w 5074"/>
              <a:gd name="T85" fmla="*/ 1118600 h 4720"/>
              <a:gd name="T86" fmla="*/ 1436447 w 5074"/>
              <a:gd name="T87" fmla="*/ 980465 h 4720"/>
              <a:gd name="T88" fmla="*/ 1354975 w 5074"/>
              <a:gd name="T89" fmla="*/ 862599 h 4720"/>
              <a:gd name="T90" fmla="*/ 1245346 w 5074"/>
              <a:gd name="T91" fmla="*/ 770258 h 4720"/>
              <a:gd name="T92" fmla="*/ 1114316 w 5074"/>
              <a:gd name="T93" fmla="*/ 709073 h 4720"/>
              <a:gd name="T94" fmla="*/ 966767 w 5074"/>
              <a:gd name="T95" fmla="*/ 684674 h 4720"/>
              <a:gd name="T96" fmla="*/ 1588877 w 5074"/>
              <a:gd name="T97" fmla="*/ 400144 h 4720"/>
              <a:gd name="T98" fmla="*/ 1487882 w 5074"/>
              <a:gd name="T99" fmla="*/ 471464 h 4720"/>
              <a:gd name="T100" fmla="*/ 1437573 w 5074"/>
              <a:gd name="T101" fmla="*/ 585576 h 4720"/>
              <a:gd name="T102" fmla="*/ 1448836 w 5074"/>
              <a:gd name="T103" fmla="*/ 701941 h 4720"/>
              <a:gd name="T104" fmla="*/ 1520170 w 5074"/>
              <a:gd name="T105" fmla="*/ 802915 h 4720"/>
              <a:gd name="T106" fmla="*/ 1633930 w 5074"/>
              <a:gd name="T107" fmla="*/ 853965 h 4720"/>
              <a:gd name="T108" fmla="*/ 1750317 w 5074"/>
              <a:gd name="T109" fmla="*/ 842329 h 4720"/>
              <a:gd name="T110" fmla="*/ 1850936 w 5074"/>
              <a:gd name="T111" fmla="*/ 771009 h 4720"/>
              <a:gd name="T112" fmla="*/ 1902372 w 5074"/>
              <a:gd name="T113" fmla="*/ 656896 h 4720"/>
              <a:gd name="T114" fmla="*/ 1890733 w 5074"/>
              <a:gd name="T115" fmla="*/ 540532 h 4720"/>
              <a:gd name="T116" fmla="*/ 1819399 w 5074"/>
              <a:gd name="T117" fmla="*/ 439933 h 4720"/>
              <a:gd name="T118" fmla="*/ 1705264 w 5074"/>
              <a:gd name="T119" fmla="*/ 388883 h 4720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5074" h="4720">
                <a:moveTo>
                  <a:pt x="2537" y="1253"/>
                </a:moveTo>
                <a:lnTo>
                  <a:pt x="2537" y="1253"/>
                </a:lnTo>
                <a:lnTo>
                  <a:pt x="2570" y="1253"/>
                </a:lnTo>
                <a:lnTo>
                  <a:pt x="2600" y="1250"/>
                </a:lnTo>
                <a:lnTo>
                  <a:pt x="2632" y="1245"/>
                </a:lnTo>
                <a:lnTo>
                  <a:pt x="2663" y="1240"/>
                </a:lnTo>
                <a:lnTo>
                  <a:pt x="2693" y="1233"/>
                </a:lnTo>
                <a:lnTo>
                  <a:pt x="2723" y="1224"/>
                </a:lnTo>
                <a:lnTo>
                  <a:pt x="2752" y="1215"/>
                </a:lnTo>
                <a:lnTo>
                  <a:pt x="2780" y="1203"/>
                </a:lnTo>
                <a:lnTo>
                  <a:pt x="2809" y="1191"/>
                </a:lnTo>
                <a:lnTo>
                  <a:pt x="2836" y="1178"/>
                </a:lnTo>
                <a:lnTo>
                  <a:pt x="2861" y="1162"/>
                </a:lnTo>
                <a:lnTo>
                  <a:pt x="2887" y="1146"/>
                </a:lnTo>
                <a:lnTo>
                  <a:pt x="2912" y="1129"/>
                </a:lnTo>
                <a:lnTo>
                  <a:pt x="2935" y="1110"/>
                </a:lnTo>
                <a:lnTo>
                  <a:pt x="2958" y="1089"/>
                </a:lnTo>
                <a:lnTo>
                  <a:pt x="2980" y="1070"/>
                </a:lnTo>
                <a:lnTo>
                  <a:pt x="3001" y="1048"/>
                </a:lnTo>
                <a:lnTo>
                  <a:pt x="3021" y="1025"/>
                </a:lnTo>
                <a:lnTo>
                  <a:pt x="3039" y="1001"/>
                </a:lnTo>
                <a:lnTo>
                  <a:pt x="3056" y="977"/>
                </a:lnTo>
                <a:lnTo>
                  <a:pt x="3072" y="951"/>
                </a:lnTo>
                <a:lnTo>
                  <a:pt x="3088" y="925"/>
                </a:lnTo>
                <a:lnTo>
                  <a:pt x="3102" y="898"/>
                </a:lnTo>
                <a:lnTo>
                  <a:pt x="3114" y="870"/>
                </a:lnTo>
                <a:lnTo>
                  <a:pt x="3125" y="842"/>
                </a:lnTo>
                <a:lnTo>
                  <a:pt x="3135" y="812"/>
                </a:lnTo>
                <a:lnTo>
                  <a:pt x="3143" y="783"/>
                </a:lnTo>
                <a:lnTo>
                  <a:pt x="3151" y="752"/>
                </a:lnTo>
                <a:lnTo>
                  <a:pt x="3156" y="722"/>
                </a:lnTo>
                <a:lnTo>
                  <a:pt x="3160" y="690"/>
                </a:lnTo>
                <a:lnTo>
                  <a:pt x="3163" y="658"/>
                </a:lnTo>
                <a:lnTo>
                  <a:pt x="3163" y="626"/>
                </a:lnTo>
                <a:lnTo>
                  <a:pt x="3163" y="594"/>
                </a:lnTo>
                <a:lnTo>
                  <a:pt x="3160" y="562"/>
                </a:lnTo>
                <a:lnTo>
                  <a:pt x="3156" y="531"/>
                </a:lnTo>
                <a:lnTo>
                  <a:pt x="3151" y="500"/>
                </a:lnTo>
                <a:lnTo>
                  <a:pt x="3143" y="469"/>
                </a:lnTo>
                <a:lnTo>
                  <a:pt x="3135" y="440"/>
                </a:lnTo>
                <a:lnTo>
                  <a:pt x="3125" y="412"/>
                </a:lnTo>
                <a:lnTo>
                  <a:pt x="3114" y="382"/>
                </a:lnTo>
                <a:lnTo>
                  <a:pt x="3102" y="355"/>
                </a:lnTo>
                <a:lnTo>
                  <a:pt x="3088" y="328"/>
                </a:lnTo>
                <a:lnTo>
                  <a:pt x="3072" y="301"/>
                </a:lnTo>
                <a:lnTo>
                  <a:pt x="3056" y="277"/>
                </a:lnTo>
                <a:lnTo>
                  <a:pt x="3039" y="252"/>
                </a:lnTo>
                <a:lnTo>
                  <a:pt x="3021" y="228"/>
                </a:lnTo>
                <a:lnTo>
                  <a:pt x="3001" y="206"/>
                </a:lnTo>
                <a:lnTo>
                  <a:pt x="2980" y="184"/>
                </a:lnTo>
                <a:lnTo>
                  <a:pt x="2958" y="163"/>
                </a:lnTo>
                <a:lnTo>
                  <a:pt x="2935" y="143"/>
                </a:lnTo>
                <a:lnTo>
                  <a:pt x="2912" y="125"/>
                </a:lnTo>
                <a:lnTo>
                  <a:pt x="2887" y="108"/>
                </a:lnTo>
                <a:lnTo>
                  <a:pt x="2861" y="90"/>
                </a:lnTo>
                <a:lnTo>
                  <a:pt x="2836" y="76"/>
                </a:lnTo>
                <a:lnTo>
                  <a:pt x="2809" y="62"/>
                </a:lnTo>
                <a:lnTo>
                  <a:pt x="2780" y="50"/>
                </a:lnTo>
                <a:lnTo>
                  <a:pt x="2752" y="38"/>
                </a:lnTo>
                <a:lnTo>
                  <a:pt x="2723" y="28"/>
                </a:lnTo>
                <a:lnTo>
                  <a:pt x="2693" y="21"/>
                </a:lnTo>
                <a:lnTo>
                  <a:pt x="2663" y="13"/>
                </a:lnTo>
                <a:lnTo>
                  <a:pt x="2632" y="7"/>
                </a:lnTo>
                <a:lnTo>
                  <a:pt x="2600" y="3"/>
                </a:lnTo>
                <a:lnTo>
                  <a:pt x="2570" y="1"/>
                </a:lnTo>
                <a:lnTo>
                  <a:pt x="2537" y="0"/>
                </a:lnTo>
                <a:lnTo>
                  <a:pt x="2505" y="1"/>
                </a:lnTo>
                <a:lnTo>
                  <a:pt x="2473" y="3"/>
                </a:lnTo>
                <a:lnTo>
                  <a:pt x="2441" y="7"/>
                </a:lnTo>
                <a:lnTo>
                  <a:pt x="2410" y="13"/>
                </a:lnTo>
                <a:lnTo>
                  <a:pt x="2380" y="21"/>
                </a:lnTo>
                <a:lnTo>
                  <a:pt x="2350" y="28"/>
                </a:lnTo>
                <a:lnTo>
                  <a:pt x="2321" y="38"/>
                </a:lnTo>
                <a:lnTo>
                  <a:pt x="2293" y="50"/>
                </a:lnTo>
                <a:lnTo>
                  <a:pt x="2266" y="62"/>
                </a:lnTo>
                <a:lnTo>
                  <a:pt x="2237" y="76"/>
                </a:lnTo>
                <a:lnTo>
                  <a:pt x="2212" y="90"/>
                </a:lnTo>
                <a:lnTo>
                  <a:pt x="2186" y="108"/>
                </a:lnTo>
                <a:lnTo>
                  <a:pt x="2161" y="125"/>
                </a:lnTo>
                <a:lnTo>
                  <a:pt x="2138" y="143"/>
                </a:lnTo>
                <a:lnTo>
                  <a:pt x="2115" y="163"/>
                </a:lnTo>
                <a:lnTo>
                  <a:pt x="2094" y="184"/>
                </a:lnTo>
                <a:lnTo>
                  <a:pt x="2073" y="206"/>
                </a:lnTo>
                <a:lnTo>
                  <a:pt x="2054" y="228"/>
                </a:lnTo>
                <a:lnTo>
                  <a:pt x="2035" y="252"/>
                </a:lnTo>
                <a:lnTo>
                  <a:pt x="2017" y="277"/>
                </a:lnTo>
                <a:lnTo>
                  <a:pt x="2001" y="301"/>
                </a:lnTo>
                <a:lnTo>
                  <a:pt x="1986" y="328"/>
                </a:lnTo>
                <a:lnTo>
                  <a:pt x="1971" y="355"/>
                </a:lnTo>
                <a:lnTo>
                  <a:pt x="1959" y="382"/>
                </a:lnTo>
                <a:lnTo>
                  <a:pt x="1948" y="412"/>
                </a:lnTo>
                <a:lnTo>
                  <a:pt x="1938" y="440"/>
                </a:lnTo>
                <a:lnTo>
                  <a:pt x="1930" y="469"/>
                </a:lnTo>
                <a:lnTo>
                  <a:pt x="1922" y="500"/>
                </a:lnTo>
                <a:lnTo>
                  <a:pt x="1918" y="531"/>
                </a:lnTo>
                <a:lnTo>
                  <a:pt x="1914" y="562"/>
                </a:lnTo>
                <a:lnTo>
                  <a:pt x="1911" y="594"/>
                </a:lnTo>
                <a:lnTo>
                  <a:pt x="1910" y="626"/>
                </a:lnTo>
                <a:lnTo>
                  <a:pt x="1911" y="658"/>
                </a:lnTo>
                <a:lnTo>
                  <a:pt x="1914" y="690"/>
                </a:lnTo>
                <a:lnTo>
                  <a:pt x="1918" y="722"/>
                </a:lnTo>
                <a:lnTo>
                  <a:pt x="1922" y="752"/>
                </a:lnTo>
                <a:lnTo>
                  <a:pt x="1930" y="783"/>
                </a:lnTo>
                <a:lnTo>
                  <a:pt x="1938" y="812"/>
                </a:lnTo>
                <a:lnTo>
                  <a:pt x="1948" y="842"/>
                </a:lnTo>
                <a:lnTo>
                  <a:pt x="1959" y="870"/>
                </a:lnTo>
                <a:lnTo>
                  <a:pt x="1971" y="898"/>
                </a:lnTo>
                <a:lnTo>
                  <a:pt x="1986" y="925"/>
                </a:lnTo>
                <a:lnTo>
                  <a:pt x="2001" y="951"/>
                </a:lnTo>
                <a:lnTo>
                  <a:pt x="2017" y="977"/>
                </a:lnTo>
                <a:lnTo>
                  <a:pt x="2035" y="1001"/>
                </a:lnTo>
                <a:lnTo>
                  <a:pt x="2054" y="1025"/>
                </a:lnTo>
                <a:lnTo>
                  <a:pt x="2073" y="1048"/>
                </a:lnTo>
                <a:lnTo>
                  <a:pt x="2094" y="1070"/>
                </a:lnTo>
                <a:lnTo>
                  <a:pt x="2115" y="1089"/>
                </a:lnTo>
                <a:lnTo>
                  <a:pt x="2138" y="1110"/>
                </a:lnTo>
                <a:lnTo>
                  <a:pt x="2161" y="1129"/>
                </a:lnTo>
                <a:lnTo>
                  <a:pt x="2186" y="1146"/>
                </a:lnTo>
                <a:lnTo>
                  <a:pt x="2212" y="1162"/>
                </a:lnTo>
                <a:lnTo>
                  <a:pt x="2237" y="1178"/>
                </a:lnTo>
                <a:lnTo>
                  <a:pt x="2266" y="1191"/>
                </a:lnTo>
                <a:lnTo>
                  <a:pt x="2293" y="1203"/>
                </a:lnTo>
                <a:lnTo>
                  <a:pt x="2321" y="1215"/>
                </a:lnTo>
                <a:lnTo>
                  <a:pt x="2350" y="1224"/>
                </a:lnTo>
                <a:lnTo>
                  <a:pt x="2380" y="1233"/>
                </a:lnTo>
                <a:lnTo>
                  <a:pt x="2410" y="1240"/>
                </a:lnTo>
                <a:lnTo>
                  <a:pt x="2441" y="1245"/>
                </a:lnTo>
                <a:lnTo>
                  <a:pt x="2473" y="1250"/>
                </a:lnTo>
                <a:lnTo>
                  <a:pt x="2505" y="1253"/>
                </a:lnTo>
                <a:lnTo>
                  <a:pt x="2537" y="1253"/>
                </a:lnTo>
                <a:close/>
                <a:moveTo>
                  <a:pt x="627" y="1028"/>
                </a:moveTo>
                <a:lnTo>
                  <a:pt x="627" y="1028"/>
                </a:lnTo>
                <a:lnTo>
                  <a:pt x="595" y="1029"/>
                </a:lnTo>
                <a:lnTo>
                  <a:pt x="563" y="1032"/>
                </a:lnTo>
                <a:lnTo>
                  <a:pt x="531" y="1036"/>
                </a:lnTo>
                <a:lnTo>
                  <a:pt x="501" y="1042"/>
                </a:lnTo>
                <a:lnTo>
                  <a:pt x="470" y="1048"/>
                </a:lnTo>
                <a:lnTo>
                  <a:pt x="440" y="1056"/>
                </a:lnTo>
                <a:lnTo>
                  <a:pt x="411" y="1066"/>
                </a:lnTo>
                <a:lnTo>
                  <a:pt x="383" y="1078"/>
                </a:lnTo>
                <a:lnTo>
                  <a:pt x="355" y="1091"/>
                </a:lnTo>
                <a:lnTo>
                  <a:pt x="328" y="1104"/>
                </a:lnTo>
                <a:lnTo>
                  <a:pt x="302" y="1119"/>
                </a:lnTo>
                <a:lnTo>
                  <a:pt x="276" y="1136"/>
                </a:lnTo>
                <a:lnTo>
                  <a:pt x="252" y="1153"/>
                </a:lnTo>
                <a:lnTo>
                  <a:pt x="228" y="1172"/>
                </a:lnTo>
                <a:lnTo>
                  <a:pt x="205" y="1191"/>
                </a:lnTo>
                <a:lnTo>
                  <a:pt x="183" y="1212"/>
                </a:lnTo>
                <a:lnTo>
                  <a:pt x="162" y="1234"/>
                </a:lnTo>
                <a:lnTo>
                  <a:pt x="143" y="1256"/>
                </a:lnTo>
                <a:lnTo>
                  <a:pt x="124" y="1281"/>
                </a:lnTo>
                <a:lnTo>
                  <a:pt x="107" y="1305"/>
                </a:lnTo>
                <a:lnTo>
                  <a:pt x="91" y="1330"/>
                </a:lnTo>
                <a:lnTo>
                  <a:pt x="75" y="1357"/>
                </a:lnTo>
                <a:lnTo>
                  <a:pt x="62" y="1384"/>
                </a:lnTo>
                <a:lnTo>
                  <a:pt x="49" y="1411"/>
                </a:lnTo>
                <a:lnTo>
                  <a:pt x="38" y="1440"/>
                </a:lnTo>
                <a:lnTo>
                  <a:pt x="29" y="1468"/>
                </a:lnTo>
                <a:lnTo>
                  <a:pt x="20" y="1499"/>
                </a:lnTo>
                <a:lnTo>
                  <a:pt x="13" y="1528"/>
                </a:lnTo>
                <a:lnTo>
                  <a:pt x="8" y="1560"/>
                </a:lnTo>
                <a:lnTo>
                  <a:pt x="3" y="1591"/>
                </a:lnTo>
                <a:lnTo>
                  <a:pt x="0" y="1623"/>
                </a:lnTo>
                <a:lnTo>
                  <a:pt x="0" y="1655"/>
                </a:lnTo>
                <a:lnTo>
                  <a:pt x="0" y="1688"/>
                </a:lnTo>
                <a:lnTo>
                  <a:pt x="3" y="1720"/>
                </a:lnTo>
                <a:lnTo>
                  <a:pt x="8" y="1750"/>
                </a:lnTo>
                <a:lnTo>
                  <a:pt x="13" y="1782"/>
                </a:lnTo>
                <a:lnTo>
                  <a:pt x="20" y="1811"/>
                </a:lnTo>
                <a:lnTo>
                  <a:pt x="29" y="1842"/>
                </a:lnTo>
                <a:lnTo>
                  <a:pt x="38" y="1870"/>
                </a:lnTo>
                <a:lnTo>
                  <a:pt x="49" y="1900"/>
                </a:lnTo>
                <a:lnTo>
                  <a:pt x="62" y="1927"/>
                </a:lnTo>
                <a:lnTo>
                  <a:pt x="75" y="1954"/>
                </a:lnTo>
                <a:lnTo>
                  <a:pt x="91" y="1981"/>
                </a:lnTo>
                <a:lnTo>
                  <a:pt x="107" y="2005"/>
                </a:lnTo>
                <a:lnTo>
                  <a:pt x="124" y="2030"/>
                </a:lnTo>
                <a:lnTo>
                  <a:pt x="143" y="2054"/>
                </a:lnTo>
                <a:lnTo>
                  <a:pt x="162" y="2076"/>
                </a:lnTo>
                <a:lnTo>
                  <a:pt x="183" y="2098"/>
                </a:lnTo>
                <a:lnTo>
                  <a:pt x="205" y="2119"/>
                </a:lnTo>
                <a:lnTo>
                  <a:pt x="228" y="2139"/>
                </a:lnTo>
                <a:lnTo>
                  <a:pt x="252" y="2157"/>
                </a:lnTo>
                <a:lnTo>
                  <a:pt x="276" y="2174"/>
                </a:lnTo>
                <a:lnTo>
                  <a:pt x="302" y="2191"/>
                </a:lnTo>
                <a:lnTo>
                  <a:pt x="328" y="2206"/>
                </a:lnTo>
                <a:lnTo>
                  <a:pt x="355" y="2220"/>
                </a:lnTo>
                <a:lnTo>
                  <a:pt x="383" y="2233"/>
                </a:lnTo>
                <a:lnTo>
                  <a:pt x="411" y="2244"/>
                </a:lnTo>
                <a:lnTo>
                  <a:pt x="440" y="2254"/>
                </a:lnTo>
                <a:lnTo>
                  <a:pt x="470" y="2263"/>
                </a:lnTo>
                <a:lnTo>
                  <a:pt x="501" y="2269"/>
                </a:lnTo>
                <a:lnTo>
                  <a:pt x="531" y="2275"/>
                </a:lnTo>
                <a:lnTo>
                  <a:pt x="563" y="2279"/>
                </a:lnTo>
                <a:lnTo>
                  <a:pt x="595" y="2281"/>
                </a:lnTo>
                <a:lnTo>
                  <a:pt x="627" y="2282"/>
                </a:lnTo>
                <a:lnTo>
                  <a:pt x="659" y="2281"/>
                </a:lnTo>
                <a:lnTo>
                  <a:pt x="691" y="2279"/>
                </a:lnTo>
                <a:lnTo>
                  <a:pt x="722" y="2275"/>
                </a:lnTo>
                <a:lnTo>
                  <a:pt x="753" y="2269"/>
                </a:lnTo>
                <a:lnTo>
                  <a:pt x="784" y="2263"/>
                </a:lnTo>
                <a:lnTo>
                  <a:pt x="813" y="2254"/>
                </a:lnTo>
                <a:lnTo>
                  <a:pt x="843" y="2244"/>
                </a:lnTo>
                <a:lnTo>
                  <a:pt x="871" y="2233"/>
                </a:lnTo>
                <a:lnTo>
                  <a:pt x="898" y="2220"/>
                </a:lnTo>
                <a:lnTo>
                  <a:pt x="925" y="2206"/>
                </a:lnTo>
                <a:lnTo>
                  <a:pt x="952" y="2191"/>
                </a:lnTo>
                <a:lnTo>
                  <a:pt x="977" y="2174"/>
                </a:lnTo>
                <a:lnTo>
                  <a:pt x="1002" y="2157"/>
                </a:lnTo>
                <a:lnTo>
                  <a:pt x="1025" y="2139"/>
                </a:lnTo>
                <a:lnTo>
                  <a:pt x="1047" y="2119"/>
                </a:lnTo>
                <a:lnTo>
                  <a:pt x="1069" y="2098"/>
                </a:lnTo>
                <a:lnTo>
                  <a:pt x="1090" y="2076"/>
                </a:lnTo>
                <a:lnTo>
                  <a:pt x="1110" y="2054"/>
                </a:lnTo>
                <a:lnTo>
                  <a:pt x="1128" y="2030"/>
                </a:lnTo>
                <a:lnTo>
                  <a:pt x="1147" y="2005"/>
                </a:lnTo>
                <a:lnTo>
                  <a:pt x="1162" y="1981"/>
                </a:lnTo>
                <a:lnTo>
                  <a:pt x="1177" y="1954"/>
                </a:lnTo>
                <a:lnTo>
                  <a:pt x="1191" y="1927"/>
                </a:lnTo>
                <a:lnTo>
                  <a:pt x="1204" y="1900"/>
                </a:lnTo>
                <a:lnTo>
                  <a:pt x="1215" y="1870"/>
                </a:lnTo>
                <a:lnTo>
                  <a:pt x="1225" y="1842"/>
                </a:lnTo>
                <a:lnTo>
                  <a:pt x="1234" y="1811"/>
                </a:lnTo>
                <a:lnTo>
                  <a:pt x="1240" y="1782"/>
                </a:lnTo>
                <a:lnTo>
                  <a:pt x="1246" y="1750"/>
                </a:lnTo>
                <a:lnTo>
                  <a:pt x="1249" y="1720"/>
                </a:lnTo>
                <a:lnTo>
                  <a:pt x="1252" y="1688"/>
                </a:lnTo>
                <a:lnTo>
                  <a:pt x="1253" y="1655"/>
                </a:lnTo>
                <a:lnTo>
                  <a:pt x="1252" y="1623"/>
                </a:lnTo>
                <a:lnTo>
                  <a:pt x="1249" y="1591"/>
                </a:lnTo>
                <a:lnTo>
                  <a:pt x="1246" y="1560"/>
                </a:lnTo>
                <a:lnTo>
                  <a:pt x="1240" y="1528"/>
                </a:lnTo>
                <a:lnTo>
                  <a:pt x="1234" y="1499"/>
                </a:lnTo>
                <a:lnTo>
                  <a:pt x="1225" y="1468"/>
                </a:lnTo>
                <a:lnTo>
                  <a:pt x="1215" y="1440"/>
                </a:lnTo>
                <a:lnTo>
                  <a:pt x="1204" y="1411"/>
                </a:lnTo>
                <a:lnTo>
                  <a:pt x="1191" y="1384"/>
                </a:lnTo>
                <a:lnTo>
                  <a:pt x="1177" y="1357"/>
                </a:lnTo>
                <a:lnTo>
                  <a:pt x="1162" y="1330"/>
                </a:lnTo>
                <a:lnTo>
                  <a:pt x="1147" y="1305"/>
                </a:lnTo>
                <a:lnTo>
                  <a:pt x="1128" y="1281"/>
                </a:lnTo>
                <a:lnTo>
                  <a:pt x="1110" y="1256"/>
                </a:lnTo>
                <a:lnTo>
                  <a:pt x="1090" y="1234"/>
                </a:lnTo>
                <a:lnTo>
                  <a:pt x="1069" y="1212"/>
                </a:lnTo>
                <a:lnTo>
                  <a:pt x="1047" y="1191"/>
                </a:lnTo>
                <a:lnTo>
                  <a:pt x="1025" y="1172"/>
                </a:lnTo>
                <a:lnTo>
                  <a:pt x="1002" y="1153"/>
                </a:lnTo>
                <a:lnTo>
                  <a:pt x="977" y="1136"/>
                </a:lnTo>
                <a:lnTo>
                  <a:pt x="952" y="1119"/>
                </a:lnTo>
                <a:lnTo>
                  <a:pt x="925" y="1104"/>
                </a:lnTo>
                <a:lnTo>
                  <a:pt x="898" y="1091"/>
                </a:lnTo>
                <a:lnTo>
                  <a:pt x="871" y="1078"/>
                </a:lnTo>
                <a:lnTo>
                  <a:pt x="843" y="1066"/>
                </a:lnTo>
                <a:lnTo>
                  <a:pt x="813" y="1056"/>
                </a:lnTo>
                <a:lnTo>
                  <a:pt x="784" y="1048"/>
                </a:lnTo>
                <a:lnTo>
                  <a:pt x="753" y="1042"/>
                </a:lnTo>
                <a:lnTo>
                  <a:pt x="722" y="1036"/>
                </a:lnTo>
                <a:lnTo>
                  <a:pt x="691" y="1032"/>
                </a:lnTo>
                <a:lnTo>
                  <a:pt x="659" y="1029"/>
                </a:lnTo>
                <a:lnTo>
                  <a:pt x="627" y="1028"/>
                </a:lnTo>
                <a:close/>
                <a:moveTo>
                  <a:pt x="2537" y="1824"/>
                </a:moveTo>
                <a:lnTo>
                  <a:pt x="2537" y="1824"/>
                </a:lnTo>
                <a:lnTo>
                  <a:pt x="2500" y="1824"/>
                </a:lnTo>
                <a:lnTo>
                  <a:pt x="2462" y="1825"/>
                </a:lnTo>
                <a:lnTo>
                  <a:pt x="2425" y="1827"/>
                </a:lnTo>
                <a:lnTo>
                  <a:pt x="2388" y="1831"/>
                </a:lnTo>
                <a:lnTo>
                  <a:pt x="2353" y="1835"/>
                </a:lnTo>
                <a:lnTo>
                  <a:pt x="2316" y="1840"/>
                </a:lnTo>
                <a:lnTo>
                  <a:pt x="2280" y="1846"/>
                </a:lnTo>
                <a:lnTo>
                  <a:pt x="2245" y="1853"/>
                </a:lnTo>
                <a:lnTo>
                  <a:pt x="2209" y="1861"/>
                </a:lnTo>
                <a:lnTo>
                  <a:pt x="2175" y="1869"/>
                </a:lnTo>
                <a:lnTo>
                  <a:pt x="2141" y="1878"/>
                </a:lnTo>
                <a:lnTo>
                  <a:pt x="2106" y="1889"/>
                </a:lnTo>
                <a:lnTo>
                  <a:pt x="2072" y="1900"/>
                </a:lnTo>
                <a:lnTo>
                  <a:pt x="2039" y="1911"/>
                </a:lnTo>
                <a:lnTo>
                  <a:pt x="2006" y="1923"/>
                </a:lnTo>
                <a:lnTo>
                  <a:pt x="1973" y="1937"/>
                </a:lnTo>
                <a:lnTo>
                  <a:pt x="1941" y="1951"/>
                </a:lnTo>
                <a:lnTo>
                  <a:pt x="1909" y="1966"/>
                </a:lnTo>
                <a:lnTo>
                  <a:pt x="1877" y="1982"/>
                </a:lnTo>
                <a:lnTo>
                  <a:pt x="1846" y="1998"/>
                </a:lnTo>
                <a:lnTo>
                  <a:pt x="1816" y="2015"/>
                </a:lnTo>
                <a:lnTo>
                  <a:pt x="1785" y="2033"/>
                </a:lnTo>
                <a:lnTo>
                  <a:pt x="1756" y="2052"/>
                </a:lnTo>
                <a:lnTo>
                  <a:pt x="1728" y="2070"/>
                </a:lnTo>
                <a:lnTo>
                  <a:pt x="1698" y="2090"/>
                </a:lnTo>
                <a:lnTo>
                  <a:pt x="1670" y="2111"/>
                </a:lnTo>
                <a:lnTo>
                  <a:pt x="1643" y="2131"/>
                </a:lnTo>
                <a:lnTo>
                  <a:pt x="1616" y="2153"/>
                </a:lnTo>
                <a:lnTo>
                  <a:pt x="1589" y="2177"/>
                </a:lnTo>
                <a:lnTo>
                  <a:pt x="1563" y="2199"/>
                </a:lnTo>
                <a:lnTo>
                  <a:pt x="1538" y="2223"/>
                </a:lnTo>
                <a:lnTo>
                  <a:pt x="1513" y="2248"/>
                </a:lnTo>
                <a:lnTo>
                  <a:pt x="1488" y="2272"/>
                </a:lnTo>
                <a:lnTo>
                  <a:pt x="1465" y="2298"/>
                </a:lnTo>
                <a:lnTo>
                  <a:pt x="1442" y="2324"/>
                </a:lnTo>
                <a:lnTo>
                  <a:pt x="1419" y="2350"/>
                </a:lnTo>
                <a:lnTo>
                  <a:pt x="1398" y="2378"/>
                </a:lnTo>
                <a:lnTo>
                  <a:pt x="1376" y="2405"/>
                </a:lnTo>
                <a:lnTo>
                  <a:pt x="1356" y="2433"/>
                </a:lnTo>
                <a:lnTo>
                  <a:pt x="1335" y="2461"/>
                </a:lnTo>
                <a:lnTo>
                  <a:pt x="1317" y="2491"/>
                </a:lnTo>
                <a:lnTo>
                  <a:pt x="1298" y="2520"/>
                </a:lnTo>
                <a:lnTo>
                  <a:pt x="1280" y="2551"/>
                </a:lnTo>
                <a:lnTo>
                  <a:pt x="1263" y="2581"/>
                </a:lnTo>
                <a:lnTo>
                  <a:pt x="1247" y="2612"/>
                </a:lnTo>
                <a:lnTo>
                  <a:pt x="1231" y="2644"/>
                </a:lnTo>
                <a:lnTo>
                  <a:pt x="1216" y="2676"/>
                </a:lnTo>
                <a:lnTo>
                  <a:pt x="1202" y="2708"/>
                </a:lnTo>
                <a:lnTo>
                  <a:pt x="1189" y="2741"/>
                </a:lnTo>
                <a:lnTo>
                  <a:pt x="1176" y="2774"/>
                </a:lnTo>
                <a:lnTo>
                  <a:pt x="1165" y="2807"/>
                </a:lnTo>
                <a:lnTo>
                  <a:pt x="1154" y="2841"/>
                </a:lnTo>
                <a:lnTo>
                  <a:pt x="1143" y="2875"/>
                </a:lnTo>
                <a:lnTo>
                  <a:pt x="1134" y="2910"/>
                </a:lnTo>
                <a:lnTo>
                  <a:pt x="1126" y="2944"/>
                </a:lnTo>
                <a:lnTo>
                  <a:pt x="1118" y="2980"/>
                </a:lnTo>
                <a:lnTo>
                  <a:pt x="1111" y="3015"/>
                </a:lnTo>
                <a:lnTo>
                  <a:pt x="1105" y="3051"/>
                </a:lnTo>
                <a:lnTo>
                  <a:pt x="1100" y="3088"/>
                </a:lnTo>
                <a:lnTo>
                  <a:pt x="1096" y="3123"/>
                </a:lnTo>
                <a:lnTo>
                  <a:pt x="1093" y="3160"/>
                </a:lnTo>
                <a:lnTo>
                  <a:pt x="1090" y="3197"/>
                </a:lnTo>
                <a:lnTo>
                  <a:pt x="1089" y="3235"/>
                </a:lnTo>
                <a:lnTo>
                  <a:pt x="1089" y="3271"/>
                </a:lnTo>
                <a:lnTo>
                  <a:pt x="1089" y="3309"/>
                </a:lnTo>
                <a:lnTo>
                  <a:pt x="1090" y="3346"/>
                </a:lnTo>
                <a:lnTo>
                  <a:pt x="1093" y="3383"/>
                </a:lnTo>
                <a:lnTo>
                  <a:pt x="1096" y="3420"/>
                </a:lnTo>
                <a:lnTo>
                  <a:pt x="1100" y="3457"/>
                </a:lnTo>
                <a:lnTo>
                  <a:pt x="1105" y="3492"/>
                </a:lnTo>
                <a:lnTo>
                  <a:pt x="1111" y="3528"/>
                </a:lnTo>
                <a:lnTo>
                  <a:pt x="1118" y="3563"/>
                </a:lnTo>
                <a:lnTo>
                  <a:pt x="1126" y="3599"/>
                </a:lnTo>
                <a:lnTo>
                  <a:pt x="1134" y="3633"/>
                </a:lnTo>
                <a:lnTo>
                  <a:pt x="1143" y="3669"/>
                </a:lnTo>
                <a:lnTo>
                  <a:pt x="1154" y="3702"/>
                </a:lnTo>
                <a:lnTo>
                  <a:pt x="1165" y="3736"/>
                </a:lnTo>
                <a:lnTo>
                  <a:pt x="1176" y="3769"/>
                </a:lnTo>
                <a:lnTo>
                  <a:pt x="1189" y="3802"/>
                </a:lnTo>
                <a:lnTo>
                  <a:pt x="1202" y="3835"/>
                </a:lnTo>
                <a:lnTo>
                  <a:pt x="1216" y="3867"/>
                </a:lnTo>
                <a:lnTo>
                  <a:pt x="1231" y="3899"/>
                </a:lnTo>
                <a:lnTo>
                  <a:pt x="1247" y="3931"/>
                </a:lnTo>
                <a:lnTo>
                  <a:pt x="1263" y="3962"/>
                </a:lnTo>
                <a:lnTo>
                  <a:pt x="1280" y="3992"/>
                </a:lnTo>
                <a:lnTo>
                  <a:pt x="1298" y="4023"/>
                </a:lnTo>
                <a:lnTo>
                  <a:pt x="1317" y="4052"/>
                </a:lnTo>
                <a:lnTo>
                  <a:pt x="1335" y="4082"/>
                </a:lnTo>
                <a:lnTo>
                  <a:pt x="1356" y="4110"/>
                </a:lnTo>
                <a:lnTo>
                  <a:pt x="1376" y="4138"/>
                </a:lnTo>
                <a:lnTo>
                  <a:pt x="1398" y="4166"/>
                </a:lnTo>
                <a:lnTo>
                  <a:pt x="1419" y="4193"/>
                </a:lnTo>
                <a:lnTo>
                  <a:pt x="1442" y="4219"/>
                </a:lnTo>
                <a:lnTo>
                  <a:pt x="1465" y="4245"/>
                </a:lnTo>
                <a:lnTo>
                  <a:pt x="1488" y="4270"/>
                </a:lnTo>
                <a:lnTo>
                  <a:pt x="1513" y="4296"/>
                </a:lnTo>
                <a:lnTo>
                  <a:pt x="1538" y="4319"/>
                </a:lnTo>
                <a:lnTo>
                  <a:pt x="1563" y="4344"/>
                </a:lnTo>
                <a:lnTo>
                  <a:pt x="1589" y="4366"/>
                </a:lnTo>
                <a:lnTo>
                  <a:pt x="1616" y="4389"/>
                </a:lnTo>
                <a:lnTo>
                  <a:pt x="1643" y="4411"/>
                </a:lnTo>
                <a:lnTo>
                  <a:pt x="1670" y="4432"/>
                </a:lnTo>
                <a:lnTo>
                  <a:pt x="1698" y="4453"/>
                </a:lnTo>
                <a:lnTo>
                  <a:pt x="1728" y="4473"/>
                </a:lnTo>
                <a:lnTo>
                  <a:pt x="1756" y="4491"/>
                </a:lnTo>
                <a:lnTo>
                  <a:pt x="1785" y="4511"/>
                </a:lnTo>
                <a:lnTo>
                  <a:pt x="1816" y="4528"/>
                </a:lnTo>
                <a:lnTo>
                  <a:pt x="1846" y="4545"/>
                </a:lnTo>
                <a:lnTo>
                  <a:pt x="1877" y="4561"/>
                </a:lnTo>
                <a:lnTo>
                  <a:pt x="1909" y="4577"/>
                </a:lnTo>
                <a:lnTo>
                  <a:pt x="1941" y="4592"/>
                </a:lnTo>
                <a:lnTo>
                  <a:pt x="1973" y="4606"/>
                </a:lnTo>
                <a:lnTo>
                  <a:pt x="2006" y="4620"/>
                </a:lnTo>
                <a:lnTo>
                  <a:pt x="2039" y="4632"/>
                </a:lnTo>
                <a:lnTo>
                  <a:pt x="2072" y="4643"/>
                </a:lnTo>
                <a:lnTo>
                  <a:pt x="2106" y="4654"/>
                </a:lnTo>
                <a:lnTo>
                  <a:pt x="2141" y="4665"/>
                </a:lnTo>
                <a:lnTo>
                  <a:pt x="2175" y="4674"/>
                </a:lnTo>
                <a:lnTo>
                  <a:pt x="2209" y="4682"/>
                </a:lnTo>
                <a:lnTo>
                  <a:pt x="2245" y="4691"/>
                </a:lnTo>
                <a:lnTo>
                  <a:pt x="2280" y="4697"/>
                </a:lnTo>
                <a:lnTo>
                  <a:pt x="2316" y="4703"/>
                </a:lnTo>
                <a:lnTo>
                  <a:pt x="2353" y="4708"/>
                </a:lnTo>
                <a:lnTo>
                  <a:pt x="2388" y="4712"/>
                </a:lnTo>
                <a:lnTo>
                  <a:pt x="2425" y="4715"/>
                </a:lnTo>
                <a:lnTo>
                  <a:pt x="2462" y="4718"/>
                </a:lnTo>
                <a:lnTo>
                  <a:pt x="2500" y="4719"/>
                </a:lnTo>
                <a:lnTo>
                  <a:pt x="2537" y="4720"/>
                </a:lnTo>
                <a:lnTo>
                  <a:pt x="2575" y="4719"/>
                </a:lnTo>
                <a:lnTo>
                  <a:pt x="2611" y="4718"/>
                </a:lnTo>
                <a:lnTo>
                  <a:pt x="2648" y="4715"/>
                </a:lnTo>
                <a:lnTo>
                  <a:pt x="2685" y="4712"/>
                </a:lnTo>
                <a:lnTo>
                  <a:pt x="2722" y="4708"/>
                </a:lnTo>
                <a:lnTo>
                  <a:pt x="2757" y="4703"/>
                </a:lnTo>
                <a:lnTo>
                  <a:pt x="2793" y="4697"/>
                </a:lnTo>
                <a:lnTo>
                  <a:pt x="2828" y="4691"/>
                </a:lnTo>
                <a:lnTo>
                  <a:pt x="2864" y="4682"/>
                </a:lnTo>
                <a:lnTo>
                  <a:pt x="2899" y="4674"/>
                </a:lnTo>
                <a:lnTo>
                  <a:pt x="2934" y="4665"/>
                </a:lnTo>
                <a:lnTo>
                  <a:pt x="2968" y="4654"/>
                </a:lnTo>
                <a:lnTo>
                  <a:pt x="3001" y="4643"/>
                </a:lnTo>
                <a:lnTo>
                  <a:pt x="3034" y="4632"/>
                </a:lnTo>
                <a:lnTo>
                  <a:pt x="3067" y="4620"/>
                </a:lnTo>
                <a:lnTo>
                  <a:pt x="3100" y="4606"/>
                </a:lnTo>
                <a:lnTo>
                  <a:pt x="3132" y="4592"/>
                </a:lnTo>
                <a:lnTo>
                  <a:pt x="3164" y="4577"/>
                </a:lnTo>
                <a:lnTo>
                  <a:pt x="3196" y="4561"/>
                </a:lnTo>
                <a:lnTo>
                  <a:pt x="3227" y="4545"/>
                </a:lnTo>
                <a:lnTo>
                  <a:pt x="3257" y="4528"/>
                </a:lnTo>
                <a:lnTo>
                  <a:pt x="3288" y="4511"/>
                </a:lnTo>
                <a:lnTo>
                  <a:pt x="3317" y="4491"/>
                </a:lnTo>
                <a:lnTo>
                  <a:pt x="3347" y="4473"/>
                </a:lnTo>
                <a:lnTo>
                  <a:pt x="3375" y="4453"/>
                </a:lnTo>
                <a:lnTo>
                  <a:pt x="3403" y="4432"/>
                </a:lnTo>
                <a:lnTo>
                  <a:pt x="3431" y="4411"/>
                </a:lnTo>
                <a:lnTo>
                  <a:pt x="3458" y="4389"/>
                </a:lnTo>
                <a:lnTo>
                  <a:pt x="3484" y="4366"/>
                </a:lnTo>
                <a:lnTo>
                  <a:pt x="3511" y="4344"/>
                </a:lnTo>
                <a:lnTo>
                  <a:pt x="3536" y="4319"/>
                </a:lnTo>
                <a:lnTo>
                  <a:pt x="3561" y="4296"/>
                </a:lnTo>
                <a:lnTo>
                  <a:pt x="3585" y="4270"/>
                </a:lnTo>
                <a:lnTo>
                  <a:pt x="3609" y="4245"/>
                </a:lnTo>
                <a:lnTo>
                  <a:pt x="3632" y="4219"/>
                </a:lnTo>
                <a:lnTo>
                  <a:pt x="3654" y="4193"/>
                </a:lnTo>
                <a:lnTo>
                  <a:pt x="3677" y="4166"/>
                </a:lnTo>
                <a:lnTo>
                  <a:pt x="3697" y="4138"/>
                </a:lnTo>
                <a:lnTo>
                  <a:pt x="3718" y="4110"/>
                </a:lnTo>
                <a:lnTo>
                  <a:pt x="3738" y="4082"/>
                </a:lnTo>
                <a:lnTo>
                  <a:pt x="3757" y="4052"/>
                </a:lnTo>
                <a:lnTo>
                  <a:pt x="3776" y="4023"/>
                </a:lnTo>
                <a:lnTo>
                  <a:pt x="3793" y="3992"/>
                </a:lnTo>
                <a:lnTo>
                  <a:pt x="3810" y="3962"/>
                </a:lnTo>
                <a:lnTo>
                  <a:pt x="3826" y="3931"/>
                </a:lnTo>
                <a:lnTo>
                  <a:pt x="3842" y="3899"/>
                </a:lnTo>
                <a:lnTo>
                  <a:pt x="3857" y="3867"/>
                </a:lnTo>
                <a:lnTo>
                  <a:pt x="3871" y="3835"/>
                </a:lnTo>
                <a:lnTo>
                  <a:pt x="3885" y="3802"/>
                </a:lnTo>
                <a:lnTo>
                  <a:pt x="3897" y="3769"/>
                </a:lnTo>
                <a:lnTo>
                  <a:pt x="3909" y="3736"/>
                </a:lnTo>
                <a:lnTo>
                  <a:pt x="3920" y="3702"/>
                </a:lnTo>
                <a:lnTo>
                  <a:pt x="3930" y="3669"/>
                </a:lnTo>
                <a:lnTo>
                  <a:pt x="3940" y="3633"/>
                </a:lnTo>
                <a:lnTo>
                  <a:pt x="3947" y="3599"/>
                </a:lnTo>
                <a:lnTo>
                  <a:pt x="3956" y="3563"/>
                </a:lnTo>
                <a:lnTo>
                  <a:pt x="3962" y="3528"/>
                </a:lnTo>
                <a:lnTo>
                  <a:pt x="3968" y="3492"/>
                </a:lnTo>
                <a:lnTo>
                  <a:pt x="3973" y="3457"/>
                </a:lnTo>
                <a:lnTo>
                  <a:pt x="3978" y="3420"/>
                </a:lnTo>
                <a:lnTo>
                  <a:pt x="3981" y="3383"/>
                </a:lnTo>
                <a:lnTo>
                  <a:pt x="3983" y="3346"/>
                </a:lnTo>
                <a:lnTo>
                  <a:pt x="3984" y="3309"/>
                </a:lnTo>
                <a:lnTo>
                  <a:pt x="3985" y="3271"/>
                </a:lnTo>
                <a:lnTo>
                  <a:pt x="3984" y="3235"/>
                </a:lnTo>
                <a:lnTo>
                  <a:pt x="3983" y="3197"/>
                </a:lnTo>
                <a:lnTo>
                  <a:pt x="3981" y="3160"/>
                </a:lnTo>
                <a:lnTo>
                  <a:pt x="3978" y="3123"/>
                </a:lnTo>
                <a:lnTo>
                  <a:pt x="3973" y="3088"/>
                </a:lnTo>
                <a:lnTo>
                  <a:pt x="3968" y="3051"/>
                </a:lnTo>
                <a:lnTo>
                  <a:pt x="3962" y="3015"/>
                </a:lnTo>
                <a:lnTo>
                  <a:pt x="3956" y="2980"/>
                </a:lnTo>
                <a:lnTo>
                  <a:pt x="3947" y="2944"/>
                </a:lnTo>
                <a:lnTo>
                  <a:pt x="3940" y="2910"/>
                </a:lnTo>
                <a:lnTo>
                  <a:pt x="3930" y="2875"/>
                </a:lnTo>
                <a:lnTo>
                  <a:pt x="3920" y="2841"/>
                </a:lnTo>
                <a:lnTo>
                  <a:pt x="3909" y="2807"/>
                </a:lnTo>
                <a:lnTo>
                  <a:pt x="3897" y="2774"/>
                </a:lnTo>
                <a:lnTo>
                  <a:pt x="3885" y="2741"/>
                </a:lnTo>
                <a:lnTo>
                  <a:pt x="3871" y="2708"/>
                </a:lnTo>
                <a:lnTo>
                  <a:pt x="3857" y="2676"/>
                </a:lnTo>
                <a:lnTo>
                  <a:pt x="3842" y="2644"/>
                </a:lnTo>
                <a:lnTo>
                  <a:pt x="3826" y="2612"/>
                </a:lnTo>
                <a:lnTo>
                  <a:pt x="3810" y="2581"/>
                </a:lnTo>
                <a:lnTo>
                  <a:pt x="3793" y="2551"/>
                </a:lnTo>
                <a:lnTo>
                  <a:pt x="3776" y="2520"/>
                </a:lnTo>
                <a:lnTo>
                  <a:pt x="3757" y="2491"/>
                </a:lnTo>
                <a:lnTo>
                  <a:pt x="3738" y="2461"/>
                </a:lnTo>
                <a:lnTo>
                  <a:pt x="3718" y="2433"/>
                </a:lnTo>
                <a:lnTo>
                  <a:pt x="3697" y="2405"/>
                </a:lnTo>
                <a:lnTo>
                  <a:pt x="3677" y="2378"/>
                </a:lnTo>
                <a:lnTo>
                  <a:pt x="3654" y="2350"/>
                </a:lnTo>
                <a:lnTo>
                  <a:pt x="3632" y="2324"/>
                </a:lnTo>
                <a:lnTo>
                  <a:pt x="3609" y="2298"/>
                </a:lnTo>
                <a:lnTo>
                  <a:pt x="3585" y="2272"/>
                </a:lnTo>
                <a:lnTo>
                  <a:pt x="3561" y="2248"/>
                </a:lnTo>
                <a:lnTo>
                  <a:pt x="3536" y="2223"/>
                </a:lnTo>
                <a:lnTo>
                  <a:pt x="3511" y="2199"/>
                </a:lnTo>
                <a:lnTo>
                  <a:pt x="3484" y="2177"/>
                </a:lnTo>
                <a:lnTo>
                  <a:pt x="3458" y="2153"/>
                </a:lnTo>
                <a:lnTo>
                  <a:pt x="3431" y="2131"/>
                </a:lnTo>
                <a:lnTo>
                  <a:pt x="3403" y="2111"/>
                </a:lnTo>
                <a:lnTo>
                  <a:pt x="3375" y="2090"/>
                </a:lnTo>
                <a:lnTo>
                  <a:pt x="3347" y="2070"/>
                </a:lnTo>
                <a:lnTo>
                  <a:pt x="3317" y="2052"/>
                </a:lnTo>
                <a:lnTo>
                  <a:pt x="3288" y="2033"/>
                </a:lnTo>
                <a:lnTo>
                  <a:pt x="3257" y="2015"/>
                </a:lnTo>
                <a:lnTo>
                  <a:pt x="3227" y="1998"/>
                </a:lnTo>
                <a:lnTo>
                  <a:pt x="3196" y="1982"/>
                </a:lnTo>
                <a:lnTo>
                  <a:pt x="3164" y="1966"/>
                </a:lnTo>
                <a:lnTo>
                  <a:pt x="3132" y="1951"/>
                </a:lnTo>
                <a:lnTo>
                  <a:pt x="3100" y="1937"/>
                </a:lnTo>
                <a:lnTo>
                  <a:pt x="3067" y="1923"/>
                </a:lnTo>
                <a:lnTo>
                  <a:pt x="3034" y="1911"/>
                </a:lnTo>
                <a:lnTo>
                  <a:pt x="3001" y="1900"/>
                </a:lnTo>
                <a:lnTo>
                  <a:pt x="2968" y="1889"/>
                </a:lnTo>
                <a:lnTo>
                  <a:pt x="2934" y="1878"/>
                </a:lnTo>
                <a:lnTo>
                  <a:pt x="2899" y="1869"/>
                </a:lnTo>
                <a:lnTo>
                  <a:pt x="2864" y="1861"/>
                </a:lnTo>
                <a:lnTo>
                  <a:pt x="2828" y="1853"/>
                </a:lnTo>
                <a:lnTo>
                  <a:pt x="2793" y="1846"/>
                </a:lnTo>
                <a:lnTo>
                  <a:pt x="2757" y="1840"/>
                </a:lnTo>
                <a:lnTo>
                  <a:pt x="2722" y="1835"/>
                </a:lnTo>
                <a:lnTo>
                  <a:pt x="2685" y="1831"/>
                </a:lnTo>
                <a:lnTo>
                  <a:pt x="2648" y="1827"/>
                </a:lnTo>
                <a:lnTo>
                  <a:pt x="2611" y="1825"/>
                </a:lnTo>
                <a:lnTo>
                  <a:pt x="2575" y="1824"/>
                </a:lnTo>
                <a:lnTo>
                  <a:pt x="2537" y="1824"/>
                </a:lnTo>
                <a:close/>
                <a:moveTo>
                  <a:pt x="4448" y="1028"/>
                </a:moveTo>
                <a:lnTo>
                  <a:pt x="4448" y="1028"/>
                </a:lnTo>
                <a:lnTo>
                  <a:pt x="4414" y="1029"/>
                </a:lnTo>
                <a:lnTo>
                  <a:pt x="4383" y="1032"/>
                </a:lnTo>
                <a:lnTo>
                  <a:pt x="4352" y="1036"/>
                </a:lnTo>
                <a:lnTo>
                  <a:pt x="4321" y="1042"/>
                </a:lnTo>
                <a:lnTo>
                  <a:pt x="4291" y="1048"/>
                </a:lnTo>
                <a:lnTo>
                  <a:pt x="4261" y="1056"/>
                </a:lnTo>
                <a:lnTo>
                  <a:pt x="4232" y="1066"/>
                </a:lnTo>
                <a:lnTo>
                  <a:pt x="4204" y="1078"/>
                </a:lnTo>
                <a:lnTo>
                  <a:pt x="4175" y="1091"/>
                </a:lnTo>
                <a:lnTo>
                  <a:pt x="4148" y="1104"/>
                </a:lnTo>
                <a:lnTo>
                  <a:pt x="4123" y="1119"/>
                </a:lnTo>
                <a:lnTo>
                  <a:pt x="4097" y="1136"/>
                </a:lnTo>
                <a:lnTo>
                  <a:pt x="4072" y="1153"/>
                </a:lnTo>
                <a:lnTo>
                  <a:pt x="4049" y="1172"/>
                </a:lnTo>
                <a:lnTo>
                  <a:pt x="4026" y="1191"/>
                </a:lnTo>
                <a:lnTo>
                  <a:pt x="4004" y="1212"/>
                </a:lnTo>
                <a:lnTo>
                  <a:pt x="3983" y="1234"/>
                </a:lnTo>
                <a:lnTo>
                  <a:pt x="3963" y="1256"/>
                </a:lnTo>
                <a:lnTo>
                  <a:pt x="3945" y="1281"/>
                </a:lnTo>
                <a:lnTo>
                  <a:pt x="3928" y="1305"/>
                </a:lnTo>
                <a:lnTo>
                  <a:pt x="3912" y="1330"/>
                </a:lnTo>
                <a:lnTo>
                  <a:pt x="3896" y="1357"/>
                </a:lnTo>
                <a:lnTo>
                  <a:pt x="3882" y="1384"/>
                </a:lnTo>
                <a:lnTo>
                  <a:pt x="3870" y="1411"/>
                </a:lnTo>
                <a:lnTo>
                  <a:pt x="3859" y="1440"/>
                </a:lnTo>
                <a:lnTo>
                  <a:pt x="3849" y="1468"/>
                </a:lnTo>
                <a:lnTo>
                  <a:pt x="3841" y="1499"/>
                </a:lnTo>
                <a:lnTo>
                  <a:pt x="3833" y="1528"/>
                </a:lnTo>
                <a:lnTo>
                  <a:pt x="3829" y="1560"/>
                </a:lnTo>
                <a:lnTo>
                  <a:pt x="3824" y="1591"/>
                </a:lnTo>
                <a:lnTo>
                  <a:pt x="3821" y="1623"/>
                </a:lnTo>
                <a:lnTo>
                  <a:pt x="3821" y="1655"/>
                </a:lnTo>
                <a:lnTo>
                  <a:pt x="3821" y="1688"/>
                </a:lnTo>
                <a:lnTo>
                  <a:pt x="3824" y="1720"/>
                </a:lnTo>
                <a:lnTo>
                  <a:pt x="3829" y="1750"/>
                </a:lnTo>
                <a:lnTo>
                  <a:pt x="3833" y="1782"/>
                </a:lnTo>
                <a:lnTo>
                  <a:pt x="3841" y="1811"/>
                </a:lnTo>
                <a:lnTo>
                  <a:pt x="3849" y="1842"/>
                </a:lnTo>
                <a:lnTo>
                  <a:pt x="3859" y="1870"/>
                </a:lnTo>
                <a:lnTo>
                  <a:pt x="3870" y="1900"/>
                </a:lnTo>
                <a:lnTo>
                  <a:pt x="3882" y="1927"/>
                </a:lnTo>
                <a:lnTo>
                  <a:pt x="3896" y="1954"/>
                </a:lnTo>
                <a:lnTo>
                  <a:pt x="3912" y="1981"/>
                </a:lnTo>
                <a:lnTo>
                  <a:pt x="3928" y="2005"/>
                </a:lnTo>
                <a:lnTo>
                  <a:pt x="3945" y="2030"/>
                </a:lnTo>
                <a:lnTo>
                  <a:pt x="3963" y="2054"/>
                </a:lnTo>
                <a:lnTo>
                  <a:pt x="3983" y="2076"/>
                </a:lnTo>
                <a:lnTo>
                  <a:pt x="4004" y="2098"/>
                </a:lnTo>
                <a:lnTo>
                  <a:pt x="4026" y="2119"/>
                </a:lnTo>
                <a:lnTo>
                  <a:pt x="4049" y="2139"/>
                </a:lnTo>
                <a:lnTo>
                  <a:pt x="4072" y="2157"/>
                </a:lnTo>
                <a:lnTo>
                  <a:pt x="4097" y="2174"/>
                </a:lnTo>
                <a:lnTo>
                  <a:pt x="4123" y="2191"/>
                </a:lnTo>
                <a:lnTo>
                  <a:pt x="4148" y="2206"/>
                </a:lnTo>
                <a:lnTo>
                  <a:pt x="4175" y="2220"/>
                </a:lnTo>
                <a:lnTo>
                  <a:pt x="4204" y="2233"/>
                </a:lnTo>
                <a:lnTo>
                  <a:pt x="4232" y="2244"/>
                </a:lnTo>
                <a:lnTo>
                  <a:pt x="4261" y="2254"/>
                </a:lnTo>
                <a:lnTo>
                  <a:pt x="4291" y="2263"/>
                </a:lnTo>
                <a:lnTo>
                  <a:pt x="4321" y="2269"/>
                </a:lnTo>
                <a:lnTo>
                  <a:pt x="4352" y="2275"/>
                </a:lnTo>
                <a:lnTo>
                  <a:pt x="4383" y="2279"/>
                </a:lnTo>
                <a:lnTo>
                  <a:pt x="4414" y="2281"/>
                </a:lnTo>
                <a:lnTo>
                  <a:pt x="4448" y="2282"/>
                </a:lnTo>
                <a:lnTo>
                  <a:pt x="4479" y="2281"/>
                </a:lnTo>
                <a:lnTo>
                  <a:pt x="4511" y="2279"/>
                </a:lnTo>
                <a:lnTo>
                  <a:pt x="4542" y="2275"/>
                </a:lnTo>
                <a:lnTo>
                  <a:pt x="4574" y="2269"/>
                </a:lnTo>
                <a:lnTo>
                  <a:pt x="4603" y="2263"/>
                </a:lnTo>
                <a:lnTo>
                  <a:pt x="4634" y="2254"/>
                </a:lnTo>
                <a:lnTo>
                  <a:pt x="4662" y="2244"/>
                </a:lnTo>
                <a:lnTo>
                  <a:pt x="4691" y="2233"/>
                </a:lnTo>
                <a:lnTo>
                  <a:pt x="4718" y="2220"/>
                </a:lnTo>
                <a:lnTo>
                  <a:pt x="4745" y="2206"/>
                </a:lnTo>
                <a:lnTo>
                  <a:pt x="4772" y="2191"/>
                </a:lnTo>
                <a:lnTo>
                  <a:pt x="4797" y="2174"/>
                </a:lnTo>
                <a:lnTo>
                  <a:pt x="4821" y="2157"/>
                </a:lnTo>
                <a:lnTo>
                  <a:pt x="4846" y="2139"/>
                </a:lnTo>
                <a:lnTo>
                  <a:pt x="4868" y="2119"/>
                </a:lnTo>
                <a:lnTo>
                  <a:pt x="4890" y="2098"/>
                </a:lnTo>
                <a:lnTo>
                  <a:pt x="4911" y="2076"/>
                </a:lnTo>
                <a:lnTo>
                  <a:pt x="4930" y="2054"/>
                </a:lnTo>
                <a:lnTo>
                  <a:pt x="4949" y="2030"/>
                </a:lnTo>
                <a:lnTo>
                  <a:pt x="4966" y="2005"/>
                </a:lnTo>
                <a:lnTo>
                  <a:pt x="4983" y="1981"/>
                </a:lnTo>
                <a:lnTo>
                  <a:pt x="4998" y="1954"/>
                </a:lnTo>
                <a:lnTo>
                  <a:pt x="5011" y="1927"/>
                </a:lnTo>
                <a:lnTo>
                  <a:pt x="5025" y="1900"/>
                </a:lnTo>
                <a:lnTo>
                  <a:pt x="5036" y="1870"/>
                </a:lnTo>
                <a:lnTo>
                  <a:pt x="5046" y="1842"/>
                </a:lnTo>
                <a:lnTo>
                  <a:pt x="5054" y="1811"/>
                </a:lnTo>
                <a:lnTo>
                  <a:pt x="5060" y="1782"/>
                </a:lnTo>
                <a:lnTo>
                  <a:pt x="5067" y="1750"/>
                </a:lnTo>
                <a:lnTo>
                  <a:pt x="5070" y="1720"/>
                </a:lnTo>
                <a:lnTo>
                  <a:pt x="5073" y="1688"/>
                </a:lnTo>
                <a:lnTo>
                  <a:pt x="5074" y="1655"/>
                </a:lnTo>
                <a:lnTo>
                  <a:pt x="5073" y="1623"/>
                </a:lnTo>
                <a:lnTo>
                  <a:pt x="5070" y="1591"/>
                </a:lnTo>
                <a:lnTo>
                  <a:pt x="5067" y="1560"/>
                </a:lnTo>
                <a:lnTo>
                  <a:pt x="5060" y="1528"/>
                </a:lnTo>
                <a:lnTo>
                  <a:pt x="5054" y="1499"/>
                </a:lnTo>
                <a:lnTo>
                  <a:pt x="5046" y="1468"/>
                </a:lnTo>
                <a:lnTo>
                  <a:pt x="5036" y="1440"/>
                </a:lnTo>
                <a:lnTo>
                  <a:pt x="5025" y="1411"/>
                </a:lnTo>
                <a:lnTo>
                  <a:pt x="5011" y="1384"/>
                </a:lnTo>
                <a:lnTo>
                  <a:pt x="4998" y="1357"/>
                </a:lnTo>
                <a:lnTo>
                  <a:pt x="4983" y="1330"/>
                </a:lnTo>
                <a:lnTo>
                  <a:pt x="4966" y="1305"/>
                </a:lnTo>
                <a:lnTo>
                  <a:pt x="4949" y="1281"/>
                </a:lnTo>
                <a:lnTo>
                  <a:pt x="4930" y="1256"/>
                </a:lnTo>
                <a:lnTo>
                  <a:pt x="4911" y="1234"/>
                </a:lnTo>
                <a:lnTo>
                  <a:pt x="4890" y="1212"/>
                </a:lnTo>
                <a:lnTo>
                  <a:pt x="4868" y="1191"/>
                </a:lnTo>
                <a:lnTo>
                  <a:pt x="4846" y="1172"/>
                </a:lnTo>
                <a:lnTo>
                  <a:pt x="4821" y="1153"/>
                </a:lnTo>
                <a:lnTo>
                  <a:pt x="4797" y="1136"/>
                </a:lnTo>
                <a:lnTo>
                  <a:pt x="4772" y="1119"/>
                </a:lnTo>
                <a:lnTo>
                  <a:pt x="4745" y="1104"/>
                </a:lnTo>
                <a:lnTo>
                  <a:pt x="4718" y="1091"/>
                </a:lnTo>
                <a:lnTo>
                  <a:pt x="4691" y="1078"/>
                </a:lnTo>
                <a:lnTo>
                  <a:pt x="4662" y="1066"/>
                </a:lnTo>
                <a:lnTo>
                  <a:pt x="4634" y="1056"/>
                </a:lnTo>
                <a:lnTo>
                  <a:pt x="4603" y="1048"/>
                </a:lnTo>
                <a:lnTo>
                  <a:pt x="4574" y="1042"/>
                </a:lnTo>
                <a:lnTo>
                  <a:pt x="4542" y="1036"/>
                </a:lnTo>
                <a:lnTo>
                  <a:pt x="4511" y="1032"/>
                </a:lnTo>
                <a:lnTo>
                  <a:pt x="4479" y="1029"/>
                </a:lnTo>
                <a:lnTo>
                  <a:pt x="4448" y="10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tIns="720000"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424162" y="322168"/>
            <a:ext cx="6805068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so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sánh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trị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5014" y="251905"/>
            <a:ext cx="9223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UTM Cookies" panose="02040603050506020204" pitchFamily="18" charset="0"/>
              </a:rPr>
              <a:t>a</a:t>
            </a:r>
            <a:endParaRPr lang="en-US" sz="3600">
              <a:latin typeface="UTM Cookies" panose="02040603050506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97853" y="1434856"/>
            <a:ext cx="23516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n/>
                <a:solidFill>
                  <a:srgbClr val="5E9F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>
                <a:ln/>
                <a:solidFill>
                  <a:srgbClr val="DF59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3200" b="1">
                <a:ln/>
                <a:solidFill>
                  <a:srgbClr val="5E9F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3200" b="1">
                <a:ln/>
                <a:solidFill>
                  <a:srgbClr val="DF59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sz="3200" b="1">
                <a:ln/>
                <a:solidFill>
                  <a:srgbClr val="5E9F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b="1">
                <a:ln/>
                <a:solidFill>
                  <a:srgbClr val="5E9F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smtClean="0">
                <a:ln/>
                <a:solidFill>
                  <a:srgbClr val="DF59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 b="1">
              <a:ln/>
              <a:solidFill>
                <a:srgbClr val="DF59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95792" y="1513459"/>
            <a:ext cx="2197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n/>
                <a:solidFill>
                  <a:srgbClr val="DF59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3200" b="1">
                <a:ln/>
                <a:solidFill>
                  <a:srgbClr val="5E9F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(</a:t>
            </a:r>
            <a:r>
              <a:rPr lang="en-US" sz="3200" b="1">
                <a:ln/>
                <a:solidFill>
                  <a:srgbClr val="DF59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sz="3200" b="1">
                <a:ln/>
                <a:solidFill>
                  <a:srgbClr val="5E9F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200" b="1">
                <a:ln/>
                <a:solidFill>
                  <a:srgbClr val="DF59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b="1" smtClean="0">
                <a:ln/>
                <a:solidFill>
                  <a:srgbClr val="5E9F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b="1">
              <a:ln/>
              <a:solidFill>
                <a:srgbClr val="5E9F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369691" y="1549014"/>
            <a:ext cx="2467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ln/>
                <a:solidFill>
                  <a:srgbClr val="5E9F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smtClean="0">
                <a:ln/>
                <a:solidFill>
                  <a:srgbClr val="DF59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3200" b="1" smtClean="0">
                <a:ln/>
                <a:solidFill>
                  <a:srgbClr val="5E9F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>
                <a:ln/>
                <a:solidFill>
                  <a:srgbClr val="5E9F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smtClean="0">
                <a:ln/>
                <a:solidFill>
                  <a:srgbClr val="DF59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b="1" smtClean="0">
                <a:ln/>
                <a:solidFill>
                  <a:srgbClr val="5E9F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b="1">
                <a:ln/>
                <a:solidFill>
                  <a:srgbClr val="5E9F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sz="3200" b="1" smtClean="0">
                <a:ln/>
                <a:solidFill>
                  <a:srgbClr val="DF59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en-US" sz="3200" b="1">
              <a:ln/>
              <a:solidFill>
                <a:srgbClr val="DF59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1189038" y="2146252"/>
            <a:ext cx="11922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algn="ctr" eaLnBrk="1" hangingPunct="1"/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Ta có:</a:t>
            </a:r>
            <a:endParaRPr lang="vi-V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1141413" y="2666952"/>
            <a:ext cx="28908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5E9F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3200" b="1">
                <a:solidFill>
                  <a:srgbClr val="DF59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altLang="en-US" sz="3200" b="1">
                <a:solidFill>
                  <a:srgbClr val="5E9F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altLang="en-US" sz="3200" b="1">
                <a:solidFill>
                  <a:srgbClr val="DF59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altLang="en-US" sz="3200" b="1">
                <a:solidFill>
                  <a:srgbClr val="5E9F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: </a:t>
            </a:r>
            <a:r>
              <a:rPr lang="en-US" altLang="en-US" sz="3200" b="1">
                <a:solidFill>
                  <a:srgbClr val="DF59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3200" b="1">
                <a:solidFill>
                  <a:srgbClr val="5E9F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1155700" y="3317827"/>
            <a:ext cx="60960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eaLnBrk="1" hangingPunct="1"/>
            <a:r>
              <a:rPr lang="en-US" altLang="en-US" sz="3200" b="1" smtClean="0">
                <a:solidFill>
                  <a:srgbClr val="DF59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  <a:r>
              <a:rPr lang="en-US" altLang="en-US" sz="3200" b="1" smtClean="0">
                <a:solidFill>
                  <a:srgbClr val="5E9F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>
                <a:solidFill>
                  <a:srgbClr val="5E9F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(</a:t>
            </a:r>
            <a:r>
              <a:rPr lang="en-US" altLang="en-US" sz="3200" b="1">
                <a:solidFill>
                  <a:srgbClr val="DF59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altLang="en-US" sz="3200" b="1">
                <a:solidFill>
                  <a:srgbClr val="5E9F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3200" b="1">
                <a:solidFill>
                  <a:srgbClr val="DF59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3200" b="1">
                <a:solidFill>
                  <a:srgbClr val="5E9F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</a:t>
            </a: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1155700" y="4052840"/>
            <a:ext cx="255746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5E9F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3200" b="1">
                <a:solidFill>
                  <a:srgbClr val="DF59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altLang="en-US" sz="3200" b="1">
                <a:solidFill>
                  <a:srgbClr val="5E9F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3200" b="1">
                <a:solidFill>
                  <a:srgbClr val="DF59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3200" b="1">
                <a:solidFill>
                  <a:srgbClr val="5E9F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x </a:t>
            </a:r>
            <a:r>
              <a:rPr lang="en-US" altLang="en-US" sz="3200" b="1">
                <a:solidFill>
                  <a:srgbClr val="DF59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en-US" altLang="en-US" sz="3200" b="1">
                <a:solidFill>
                  <a:srgbClr val="5E9F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3754438" y="2652665"/>
            <a:ext cx="2759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DF59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135 </a:t>
            </a:r>
            <a:r>
              <a:rPr lang="en-US" altLang="en-US" sz="3200" b="1">
                <a:solidFill>
                  <a:srgbClr val="5E9F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>
                <a:solidFill>
                  <a:srgbClr val="DF59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3200" b="1">
                <a:solidFill>
                  <a:srgbClr val="5E9F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3768725" y="3332115"/>
            <a:ext cx="2759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DF59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altLang="en-US" sz="3200" b="1">
                <a:solidFill>
                  <a:srgbClr val="5E9F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altLang="en-US" sz="3200" b="1">
                <a:solidFill>
                  <a:srgbClr val="DF59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   </a:t>
            </a:r>
            <a:r>
              <a:rPr lang="en-US" altLang="en-US" sz="3200" b="1">
                <a:solidFill>
                  <a:srgbClr val="5E9F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3768725" y="4040140"/>
            <a:ext cx="21558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DF59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3200" b="1">
                <a:solidFill>
                  <a:srgbClr val="5E9F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altLang="en-US" sz="3200" b="1">
                <a:solidFill>
                  <a:srgbClr val="DF59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 </a:t>
            </a:r>
            <a:r>
              <a:rPr lang="en-US" altLang="en-US" sz="3200" b="1">
                <a:solidFill>
                  <a:srgbClr val="5E9F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5624513" y="2652665"/>
            <a:ext cx="889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DF59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  <a:endParaRPr lang="en-US" altLang="en-US" sz="3200" b="1">
              <a:solidFill>
                <a:srgbClr val="5E9F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5638800" y="3317827"/>
            <a:ext cx="8890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DF59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  <a:endParaRPr lang="en-US" altLang="en-US" sz="3200" b="1">
              <a:solidFill>
                <a:srgbClr val="5E9F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5638800" y="4059190"/>
            <a:ext cx="889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DF59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  <a:endParaRPr lang="en-US" altLang="en-US" sz="3200" b="1">
              <a:solidFill>
                <a:srgbClr val="5E9F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ectangle 49"/>
          <p:cNvSpPr>
            <a:spLocks noChangeArrowheads="1"/>
          </p:cNvSpPr>
          <p:nvPr/>
        </p:nvSpPr>
        <p:spPr bwMode="auto">
          <a:xfrm>
            <a:off x="827088" y="4752927"/>
            <a:ext cx="1028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5E9F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Vậy:</a:t>
            </a:r>
            <a:endParaRPr lang="vi-VN" altLang="en-US" sz="3200" b="1">
              <a:solidFill>
                <a:srgbClr val="5E9F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1955800" y="4744990"/>
            <a:ext cx="2890838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5E9F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3200" b="1">
                <a:solidFill>
                  <a:srgbClr val="DF59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altLang="en-US" sz="3200" b="1">
                <a:solidFill>
                  <a:srgbClr val="5E9F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altLang="en-US" sz="3200" b="1">
                <a:solidFill>
                  <a:srgbClr val="DF59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altLang="en-US" sz="3200" b="1">
                <a:solidFill>
                  <a:srgbClr val="5E9F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: </a:t>
            </a:r>
            <a:r>
              <a:rPr lang="en-US" altLang="en-US" sz="3200" b="1">
                <a:solidFill>
                  <a:srgbClr val="DF59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3200" b="1">
                <a:solidFill>
                  <a:srgbClr val="5E9F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4491038" y="4752927"/>
            <a:ext cx="25574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DF59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altLang="en-US" sz="3200" b="1">
                <a:solidFill>
                  <a:srgbClr val="5E9F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(</a:t>
            </a:r>
            <a:r>
              <a:rPr lang="en-US" altLang="en-US" sz="3200" b="1">
                <a:solidFill>
                  <a:srgbClr val="DF59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altLang="en-US" sz="3200" b="1">
                <a:solidFill>
                  <a:srgbClr val="5E9F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3200" b="1">
                <a:solidFill>
                  <a:srgbClr val="DF59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3200" b="1">
                <a:solidFill>
                  <a:srgbClr val="5E9F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</a:t>
            </a:r>
          </a:p>
        </p:txBody>
      </p: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7048500" y="4716415"/>
            <a:ext cx="25574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5E9F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3200" b="1">
                <a:solidFill>
                  <a:srgbClr val="DF59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altLang="en-US" sz="3200" b="1">
                <a:solidFill>
                  <a:srgbClr val="5E9F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3200" b="1">
                <a:solidFill>
                  <a:srgbClr val="DF59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3200" b="1">
                <a:solidFill>
                  <a:srgbClr val="5E9F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x </a:t>
            </a:r>
            <a:r>
              <a:rPr lang="en-US" altLang="en-US" sz="3200" b="1">
                <a:solidFill>
                  <a:srgbClr val="DF59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endParaRPr lang="en-US" altLang="en-US" sz="3200" b="1">
              <a:solidFill>
                <a:srgbClr val="5E9F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1798638" y="5480002"/>
            <a:ext cx="18430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DF59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tích</a:t>
            </a:r>
            <a:endParaRPr lang="en-US" altLang="en-US" sz="3200" b="1">
              <a:solidFill>
                <a:srgbClr val="5E9F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TextBox 54"/>
          <p:cNvSpPr txBox="1">
            <a:spLocks noChangeArrowheads="1"/>
          </p:cNvSpPr>
          <p:nvPr/>
        </p:nvSpPr>
        <p:spPr bwMode="auto">
          <a:xfrm>
            <a:off x="3509963" y="5480002"/>
            <a:ext cx="18415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DF59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</a:t>
            </a:r>
            <a:endParaRPr lang="en-US" altLang="en-US" sz="3200" b="1">
              <a:solidFill>
                <a:srgbClr val="5E9F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Left Brace 55"/>
          <p:cNvSpPr/>
          <p:nvPr/>
        </p:nvSpPr>
        <p:spPr>
          <a:xfrm rot="16200000">
            <a:off x="2561432" y="4823571"/>
            <a:ext cx="317500" cy="1195387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/>
          </a:p>
        </p:txBody>
      </p:sp>
      <p:sp>
        <p:nvSpPr>
          <p:cNvPr id="57" name="Left Brace 56"/>
          <p:cNvSpPr/>
          <p:nvPr/>
        </p:nvSpPr>
        <p:spPr>
          <a:xfrm rot="16200000">
            <a:off x="3667920" y="5215683"/>
            <a:ext cx="271462" cy="428625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0" grpId="0"/>
      <p:bldP spid="41" grpId="0"/>
      <p:bldP spid="42" grpId="0"/>
      <p:bldP spid="45" grpId="0"/>
      <p:bldP spid="47" grpId="0"/>
      <p:bldP spid="48" grpId="0"/>
      <p:bldP spid="49" grpId="0"/>
      <p:bldP spid="50" grpId="0"/>
      <p:bldP spid="51" grpId="0"/>
      <p:bldP spid="52" grpId="0"/>
      <p:bldP spid="54" grpId="0"/>
      <p:bldP spid="55" grpId="0"/>
      <p:bldP spid="56" grpId="0" animBg="1"/>
      <p:bldP spid="5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燕尾形 2"/>
          <p:cNvSpPr/>
          <p:nvPr>
            <p:custDataLst>
              <p:tags r:id="rId1"/>
            </p:custDataLst>
          </p:nvPr>
        </p:nvSpPr>
        <p:spPr>
          <a:xfrm>
            <a:off x="1413164" y="4620923"/>
            <a:ext cx="2345014" cy="680646"/>
          </a:xfrm>
          <a:prstGeom prst="chevr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endParaRPr lang="zh-CN" altLang="en-US" kern="0" dirty="0">
              <a:latin typeface="字体管家棉花糖" panose="00020600040101010101" charset="-122"/>
              <a:ea typeface="字体管家棉花糖" panose="00020600040101010101" charset="-122"/>
              <a:cs typeface="+mj-cs"/>
              <a:sym typeface="Arial" panose="020B0604020202020204" pitchFamily="34" charset="0"/>
            </a:endParaRPr>
          </a:p>
        </p:txBody>
      </p:sp>
      <p:pic>
        <p:nvPicPr>
          <p:cNvPr id="9" name="图片 8" descr="f7d30ea4b628d33971365e72821aa1c5"/>
          <p:cNvPicPr>
            <a:picLocks noChangeAspect="1"/>
          </p:cNvPicPr>
          <p:nvPr/>
        </p:nvPicPr>
        <p:blipFill>
          <a:blip r:embed="rId5"/>
          <a:srcRect l="16885" t="7870" r="18795" b="24954"/>
          <a:stretch>
            <a:fillRect/>
          </a:stretch>
        </p:blipFill>
        <p:spPr>
          <a:xfrm>
            <a:off x="687474" y="240030"/>
            <a:ext cx="965200" cy="1009015"/>
          </a:xfrm>
          <a:prstGeom prst="rect">
            <a:avLst/>
          </a:prstGeom>
        </p:spPr>
      </p:pic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6"/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pic>
        <p:nvPicPr>
          <p:cNvPr id="14" name="图片 13" descr="881ae0fcb1cb535f942aacde7e7d5f6e"/>
          <p:cNvPicPr>
            <a:picLocks noChangeAspect="1"/>
          </p:cNvPicPr>
          <p:nvPr/>
        </p:nvPicPr>
        <p:blipFill>
          <a:blip r:embed="rId7"/>
          <a:srcRect t="39169"/>
          <a:stretch>
            <a:fillRect/>
          </a:stretch>
        </p:blipFill>
        <p:spPr>
          <a:xfrm>
            <a:off x="-151130" y="4691380"/>
            <a:ext cx="4892675" cy="199517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90645" y="335032"/>
            <a:ext cx="9223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UTM Cookies" panose="02040603050506020204" pitchFamily="18" charset="0"/>
              </a:rPr>
              <a:t>b</a:t>
            </a:r>
          </a:p>
        </p:txBody>
      </p:sp>
      <p:sp>
        <p:nvSpPr>
          <p:cNvPr id="17" name="矩形 3"/>
          <p:cNvSpPr/>
          <p:nvPr/>
        </p:nvSpPr>
        <p:spPr>
          <a:xfrm>
            <a:off x="2380295" y="1348354"/>
            <a:ext cx="2690468" cy="778510"/>
          </a:xfrm>
          <a:prstGeom prst="rect">
            <a:avLst/>
          </a:prstGeom>
          <a:solidFill>
            <a:srgbClr val="81FFB4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solidFill>
                <a:schemeClr val="accent6">
                  <a:lumMod val="75000"/>
                </a:schemeClr>
              </a:solidFill>
              <a:latin typeface="字体管家棉花糖" panose="00020600040101010101" charset="-122"/>
              <a:ea typeface="字体管家棉花糖" panose="00020600040101010101" charset="-122"/>
            </a:endParaRPr>
          </a:p>
        </p:txBody>
      </p:sp>
      <p:sp>
        <p:nvSpPr>
          <p:cNvPr id="18" name="矩形 4"/>
          <p:cNvSpPr/>
          <p:nvPr/>
        </p:nvSpPr>
        <p:spPr>
          <a:xfrm>
            <a:off x="1712803" y="1338307"/>
            <a:ext cx="817620" cy="7778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 2050"/>
          <p:cNvSpPr/>
          <p:nvPr/>
        </p:nvSpPr>
        <p:spPr bwMode="auto">
          <a:xfrm>
            <a:off x="1873775" y="1443717"/>
            <a:ext cx="532562" cy="607695"/>
          </a:xfrm>
          <a:custGeom>
            <a:avLst/>
            <a:gdLst>
              <a:gd name="T0" fmla="*/ 1054621 w 5074"/>
              <a:gd name="T1" fmla="*/ 447065 h 4720"/>
              <a:gd name="T2" fmla="*/ 1147355 w 5074"/>
              <a:gd name="T3" fmla="*/ 366736 h 4720"/>
              <a:gd name="T4" fmla="*/ 1187528 w 5074"/>
              <a:gd name="T5" fmla="*/ 246993 h 4720"/>
              <a:gd name="T6" fmla="*/ 1164626 w 5074"/>
              <a:gd name="T7" fmla="*/ 133256 h 4720"/>
              <a:gd name="T8" fmla="*/ 1083905 w 5074"/>
              <a:gd name="T9" fmla="*/ 40540 h 4720"/>
              <a:gd name="T10" fmla="*/ 964890 w 5074"/>
              <a:gd name="T11" fmla="*/ 375 h 4720"/>
              <a:gd name="T12" fmla="*/ 850755 w 5074"/>
              <a:gd name="T13" fmla="*/ 23273 h 4720"/>
              <a:gd name="T14" fmla="*/ 757269 w 5074"/>
              <a:gd name="T15" fmla="*/ 103977 h 4720"/>
              <a:gd name="T16" fmla="*/ 717472 w 5074"/>
              <a:gd name="T17" fmla="*/ 222969 h 4720"/>
              <a:gd name="T18" fmla="*/ 739999 w 5074"/>
              <a:gd name="T19" fmla="*/ 337082 h 4720"/>
              <a:gd name="T20" fmla="*/ 820719 w 5074"/>
              <a:gd name="T21" fmla="*/ 430173 h 4720"/>
              <a:gd name="T22" fmla="*/ 940486 w 5074"/>
              <a:gd name="T23" fmla="*/ 470338 h 4720"/>
              <a:gd name="T24" fmla="*/ 154307 w 5074"/>
              <a:gd name="T25" fmla="*/ 400144 h 4720"/>
              <a:gd name="T26" fmla="*/ 53688 w 5074"/>
              <a:gd name="T27" fmla="*/ 471464 h 4720"/>
              <a:gd name="T28" fmla="*/ 3004 w 5074"/>
              <a:gd name="T29" fmla="*/ 585576 h 4720"/>
              <a:gd name="T30" fmla="*/ 14267 w 5074"/>
              <a:gd name="T31" fmla="*/ 701941 h 4720"/>
              <a:gd name="T32" fmla="*/ 85601 w 5074"/>
              <a:gd name="T33" fmla="*/ 802915 h 4720"/>
              <a:gd name="T34" fmla="*/ 199360 w 5074"/>
              <a:gd name="T35" fmla="*/ 853965 h 4720"/>
              <a:gd name="T36" fmla="*/ 316499 w 5074"/>
              <a:gd name="T37" fmla="*/ 842329 h 4720"/>
              <a:gd name="T38" fmla="*/ 416742 w 5074"/>
              <a:gd name="T39" fmla="*/ 771009 h 4720"/>
              <a:gd name="T40" fmla="*/ 467803 w 5074"/>
              <a:gd name="T41" fmla="*/ 656896 h 4720"/>
              <a:gd name="T42" fmla="*/ 456164 w 5074"/>
              <a:gd name="T43" fmla="*/ 540532 h 4720"/>
              <a:gd name="T44" fmla="*/ 384830 w 5074"/>
              <a:gd name="T45" fmla="*/ 439933 h 4720"/>
              <a:gd name="T46" fmla="*/ 271070 w 5074"/>
              <a:gd name="T47" fmla="*/ 388883 h 4720"/>
              <a:gd name="T48" fmla="*/ 883418 w 5074"/>
              <a:gd name="T49" fmla="*/ 688803 h 4720"/>
              <a:gd name="T50" fmla="*/ 740750 w 5074"/>
              <a:gd name="T51" fmla="*/ 727090 h 4720"/>
              <a:gd name="T52" fmla="*/ 616854 w 5074"/>
              <a:gd name="T53" fmla="*/ 799912 h 4720"/>
              <a:gd name="T54" fmla="*/ 516610 w 5074"/>
              <a:gd name="T55" fmla="*/ 902763 h 4720"/>
              <a:gd name="T56" fmla="*/ 446402 w 5074"/>
              <a:gd name="T57" fmla="*/ 1028887 h 4720"/>
              <a:gd name="T58" fmla="*/ 411486 w 5074"/>
              <a:gd name="T59" fmla="*/ 1172278 h 4720"/>
              <a:gd name="T60" fmla="*/ 414865 w 5074"/>
              <a:gd name="T61" fmla="*/ 1310790 h 4720"/>
              <a:gd name="T62" fmla="*/ 456539 w 5074"/>
              <a:gd name="T63" fmla="*/ 1451553 h 4720"/>
              <a:gd name="T64" fmla="*/ 532754 w 5074"/>
              <a:gd name="T65" fmla="*/ 1573923 h 4720"/>
              <a:gd name="T66" fmla="*/ 637503 w 5074"/>
              <a:gd name="T67" fmla="*/ 1671519 h 4720"/>
              <a:gd name="T68" fmla="*/ 765529 w 5074"/>
              <a:gd name="T69" fmla="*/ 1738711 h 4720"/>
              <a:gd name="T70" fmla="*/ 910450 w 5074"/>
              <a:gd name="T71" fmla="*/ 1769866 h 4720"/>
              <a:gd name="T72" fmla="*/ 1048614 w 5074"/>
              <a:gd name="T73" fmla="*/ 1763110 h 4720"/>
              <a:gd name="T74" fmla="*/ 1187903 w 5074"/>
              <a:gd name="T75" fmla="*/ 1718065 h 4720"/>
              <a:gd name="T76" fmla="*/ 1308045 w 5074"/>
              <a:gd name="T77" fmla="*/ 1638862 h 4720"/>
              <a:gd name="T78" fmla="*/ 1403408 w 5074"/>
              <a:gd name="T79" fmla="*/ 1532257 h 4720"/>
              <a:gd name="T80" fmla="*/ 1467608 w 5074"/>
              <a:gd name="T81" fmla="*/ 1402380 h 4720"/>
              <a:gd name="T82" fmla="*/ 1495391 w 5074"/>
              <a:gd name="T83" fmla="*/ 1255986 h 4720"/>
              <a:gd name="T84" fmla="*/ 1485254 w 5074"/>
              <a:gd name="T85" fmla="*/ 1118600 h 4720"/>
              <a:gd name="T86" fmla="*/ 1436447 w 5074"/>
              <a:gd name="T87" fmla="*/ 980465 h 4720"/>
              <a:gd name="T88" fmla="*/ 1354975 w 5074"/>
              <a:gd name="T89" fmla="*/ 862599 h 4720"/>
              <a:gd name="T90" fmla="*/ 1245346 w 5074"/>
              <a:gd name="T91" fmla="*/ 770258 h 4720"/>
              <a:gd name="T92" fmla="*/ 1114316 w 5074"/>
              <a:gd name="T93" fmla="*/ 709073 h 4720"/>
              <a:gd name="T94" fmla="*/ 966767 w 5074"/>
              <a:gd name="T95" fmla="*/ 684674 h 4720"/>
              <a:gd name="T96" fmla="*/ 1588877 w 5074"/>
              <a:gd name="T97" fmla="*/ 400144 h 4720"/>
              <a:gd name="T98" fmla="*/ 1487882 w 5074"/>
              <a:gd name="T99" fmla="*/ 471464 h 4720"/>
              <a:gd name="T100" fmla="*/ 1437573 w 5074"/>
              <a:gd name="T101" fmla="*/ 585576 h 4720"/>
              <a:gd name="T102" fmla="*/ 1448836 w 5074"/>
              <a:gd name="T103" fmla="*/ 701941 h 4720"/>
              <a:gd name="T104" fmla="*/ 1520170 w 5074"/>
              <a:gd name="T105" fmla="*/ 802915 h 4720"/>
              <a:gd name="T106" fmla="*/ 1633930 w 5074"/>
              <a:gd name="T107" fmla="*/ 853965 h 4720"/>
              <a:gd name="T108" fmla="*/ 1750317 w 5074"/>
              <a:gd name="T109" fmla="*/ 842329 h 4720"/>
              <a:gd name="T110" fmla="*/ 1850936 w 5074"/>
              <a:gd name="T111" fmla="*/ 771009 h 4720"/>
              <a:gd name="T112" fmla="*/ 1902372 w 5074"/>
              <a:gd name="T113" fmla="*/ 656896 h 4720"/>
              <a:gd name="T114" fmla="*/ 1890733 w 5074"/>
              <a:gd name="T115" fmla="*/ 540532 h 4720"/>
              <a:gd name="T116" fmla="*/ 1819399 w 5074"/>
              <a:gd name="T117" fmla="*/ 439933 h 4720"/>
              <a:gd name="T118" fmla="*/ 1705264 w 5074"/>
              <a:gd name="T119" fmla="*/ 388883 h 4720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5074" h="4720">
                <a:moveTo>
                  <a:pt x="2537" y="1253"/>
                </a:moveTo>
                <a:lnTo>
                  <a:pt x="2537" y="1253"/>
                </a:lnTo>
                <a:lnTo>
                  <a:pt x="2570" y="1253"/>
                </a:lnTo>
                <a:lnTo>
                  <a:pt x="2600" y="1250"/>
                </a:lnTo>
                <a:lnTo>
                  <a:pt x="2632" y="1245"/>
                </a:lnTo>
                <a:lnTo>
                  <a:pt x="2663" y="1240"/>
                </a:lnTo>
                <a:lnTo>
                  <a:pt x="2693" y="1233"/>
                </a:lnTo>
                <a:lnTo>
                  <a:pt x="2723" y="1224"/>
                </a:lnTo>
                <a:lnTo>
                  <a:pt x="2752" y="1215"/>
                </a:lnTo>
                <a:lnTo>
                  <a:pt x="2780" y="1203"/>
                </a:lnTo>
                <a:lnTo>
                  <a:pt x="2809" y="1191"/>
                </a:lnTo>
                <a:lnTo>
                  <a:pt x="2836" y="1178"/>
                </a:lnTo>
                <a:lnTo>
                  <a:pt x="2861" y="1162"/>
                </a:lnTo>
                <a:lnTo>
                  <a:pt x="2887" y="1146"/>
                </a:lnTo>
                <a:lnTo>
                  <a:pt x="2912" y="1129"/>
                </a:lnTo>
                <a:lnTo>
                  <a:pt x="2935" y="1110"/>
                </a:lnTo>
                <a:lnTo>
                  <a:pt x="2958" y="1089"/>
                </a:lnTo>
                <a:lnTo>
                  <a:pt x="2980" y="1070"/>
                </a:lnTo>
                <a:lnTo>
                  <a:pt x="3001" y="1048"/>
                </a:lnTo>
                <a:lnTo>
                  <a:pt x="3021" y="1025"/>
                </a:lnTo>
                <a:lnTo>
                  <a:pt x="3039" y="1001"/>
                </a:lnTo>
                <a:lnTo>
                  <a:pt x="3056" y="977"/>
                </a:lnTo>
                <a:lnTo>
                  <a:pt x="3072" y="951"/>
                </a:lnTo>
                <a:lnTo>
                  <a:pt x="3088" y="925"/>
                </a:lnTo>
                <a:lnTo>
                  <a:pt x="3102" y="898"/>
                </a:lnTo>
                <a:lnTo>
                  <a:pt x="3114" y="870"/>
                </a:lnTo>
                <a:lnTo>
                  <a:pt x="3125" y="842"/>
                </a:lnTo>
                <a:lnTo>
                  <a:pt x="3135" y="812"/>
                </a:lnTo>
                <a:lnTo>
                  <a:pt x="3143" y="783"/>
                </a:lnTo>
                <a:lnTo>
                  <a:pt x="3151" y="752"/>
                </a:lnTo>
                <a:lnTo>
                  <a:pt x="3156" y="722"/>
                </a:lnTo>
                <a:lnTo>
                  <a:pt x="3160" y="690"/>
                </a:lnTo>
                <a:lnTo>
                  <a:pt x="3163" y="658"/>
                </a:lnTo>
                <a:lnTo>
                  <a:pt x="3163" y="626"/>
                </a:lnTo>
                <a:lnTo>
                  <a:pt x="3163" y="594"/>
                </a:lnTo>
                <a:lnTo>
                  <a:pt x="3160" y="562"/>
                </a:lnTo>
                <a:lnTo>
                  <a:pt x="3156" y="531"/>
                </a:lnTo>
                <a:lnTo>
                  <a:pt x="3151" y="500"/>
                </a:lnTo>
                <a:lnTo>
                  <a:pt x="3143" y="469"/>
                </a:lnTo>
                <a:lnTo>
                  <a:pt x="3135" y="440"/>
                </a:lnTo>
                <a:lnTo>
                  <a:pt x="3125" y="412"/>
                </a:lnTo>
                <a:lnTo>
                  <a:pt x="3114" y="382"/>
                </a:lnTo>
                <a:lnTo>
                  <a:pt x="3102" y="355"/>
                </a:lnTo>
                <a:lnTo>
                  <a:pt x="3088" y="328"/>
                </a:lnTo>
                <a:lnTo>
                  <a:pt x="3072" y="301"/>
                </a:lnTo>
                <a:lnTo>
                  <a:pt x="3056" y="277"/>
                </a:lnTo>
                <a:lnTo>
                  <a:pt x="3039" y="252"/>
                </a:lnTo>
                <a:lnTo>
                  <a:pt x="3021" y="228"/>
                </a:lnTo>
                <a:lnTo>
                  <a:pt x="3001" y="206"/>
                </a:lnTo>
                <a:lnTo>
                  <a:pt x="2980" y="184"/>
                </a:lnTo>
                <a:lnTo>
                  <a:pt x="2958" y="163"/>
                </a:lnTo>
                <a:lnTo>
                  <a:pt x="2935" y="143"/>
                </a:lnTo>
                <a:lnTo>
                  <a:pt x="2912" y="125"/>
                </a:lnTo>
                <a:lnTo>
                  <a:pt x="2887" y="108"/>
                </a:lnTo>
                <a:lnTo>
                  <a:pt x="2861" y="90"/>
                </a:lnTo>
                <a:lnTo>
                  <a:pt x="2836" y="76"/>
                </a:lnTo>
                <a:lnTo>
                  <a:pt x="2809" y="62"/>
                </a:lnTo>
                <a:lnTo>
                  <a:pt x="2780" y="50"/>
                </a:lnTo>
                <a:lnTo>
                  <a:pt x="2752" y="38"/>
                </a:lnTo>
                <a:lnTo>
                  <a:pt x="2723" y="28"/>
                </a:lnTo>
                <a:lnTo>
                  <a:pt x="2693" y="21"/>
                </a:lnTo>
                <a:lnTo>
                  <a:pt x="2663" y="13"/>
                </a:lnTo>
                <a:lnTo>
                  <a:pt x="2632" y="7"/>
                </a:lnTo>
                <a:lnTo>
                  <a:pt x="2600" y="3"/>
                </a:lnTo>
                <a:lnTo>
                  <a:pt x="2570" y="1"/>
                </a:lnTo>
                <a:lnTo>
                  <a:pt x="2537" y="0"/>
                </a:lnTo>
                <a:lnTo>
                  <a:pt x="2505" y="1"/>
                </a:lnTo>
                <a:lnTo>
                  <a:pt x="2473" y="3"/>
                </a:lnTo>
                <a:lnTo>
                  <a:pt x="2441" y="7"/>
                </a:lnTo>
                <a:lnTo>
                  <a:pt x="2410" y="13"/>
                </a:lnTo>
                <a:lnTo>
                  <a:pt x="2380" y="21"/>
                </a:lnTo>
                <a:lnTo>
                  <a:pt x="2350" y="28"/>
                </a:lnTo>
                <a:lnTo>
                  <a:pt x="2321" y="38"/>
                </a:lnTo>
                <a:lnTo>
                  <a:pt x="2293" y="50"/>
                </a:lnTo>
                <a:lnTo>
                  <a:pt x="2266" y="62"/>
                </a:lnTo>
                <a:lnTo>
                  <a:pt x="2237" y="76"/>
                </a:lnTo>
                <a:lnTo>
                  <a:pt x="2212" y="90"/>
                </a:lnTo>
                <a:lnTo>
                  <a:pt x="2186" y="108"/>
                </a:lnTo>
                <a:lnTo>
                  <a:pt x="2161" y="125"/>
                </a:lnTo>
                <a:lnTo>
                  <a:pt x="2138" y="143"/>
                </a:lnTo>
                <a:lnTo>
                  <a:pt x="2115" y="163"/>
                </a:lnTo>
                <a:lnTo>
                  <a:pt x="2094" y="184"/>
                </a:lnTo>
                <a:lnTo>
                  <a:pt x="2073" y="206"/>
                </a:lnTo>
                <a:lnTo>
                  <a:pt x="2054" y="228"/>
                </a:lnTo>
                <a:lnTo>
                  <a:pt x="2035" y="252"/>
                </a:lnTo>
                <a:lnTo>
                  <a:pt x="2017" y="277"/>
                </a:lnTo>
                <a:lnTo>
                  <a:pt x="2001" y="301"/>
                </a:lnTo>
                <a:lnTo>
                  <a:pt x="1986" y="328"/>
                </a:lnTo>
                <a:lnTo>
                  <a:pt x="1971" y="355"/>
                </a:lnTo>
                <a:lnTo>
                  <a:pt x="1959" y="382"/>
                </a:lnTo>
                <a:lnTo>
                  <a:pt x="1948" y="412"/>
                </a:lnTo>
                <a:lnTo>
                  <a:pt x="1938" y="440"/>
                </a:lnTo>
                <a:lnTo>
                  <a:pt x="1930" y="469"/>
                </a:lnTo>
                <a:lnTo>
                  <a:pt x="1922" y="500"/>
                </a:lnTo>
                <a:lnTo>
                  <a:pt x="1918" y="531"/>
                </a:lnTo>
                <a:lnTo>
                  <a:pt x="1914" y="562"/>
                </a:lnTo>
                <a:lnTo>
                  <a:pt x="1911" y="594"/>
                </a:lnTo>
                <a:lnTo>
                  <a:pt x="1910" y="626"/>
                </a:lnTo>
                <a:lnTo>
                  <a:pt x="1911" y="658"/>
                </a:lnTo>
                <a:lnTo>
                  <a:pt x="1914" y="690"/>
                </a:lnTo>
                <a:lnTo>
                  <a:pt x="1918" y="722"/>
                </a:lnTo>
                <a:lnTo>
                  <a:pt x="1922" y="752"/>
                </a:lnTo>
                <a:lnTo>
                  <a:pt x="1930" y="783"/>
                </a:lnTo>
                <a:lnTo>
                  <a:pt x="1938" y="812"/>
                </a:lnTo>
                <a:lnTo>
                  <a:pt x="1948" y="842"/>
                </a:lnTo>
                <a:lnTo>
                  <a:pt x="1959" y="870"/>
                </a:lnTo>
                <a:lnTo>
                  <a:pt x="1971" y="898"/>
                </a:lnTo>
                <a:lnTo>
                  <a:pt x="1986" y="925"/>
                </a:lnTo>
                <a:lnTo>
                  <a:pt x="2001" y="951"/>
                </a:lnTo>
                <a:lnTo>
                  <a:pt x="2017" y="977"/>
                </a:lnTo>
                <a:lnTo>
                  <a:pt x="2035" y="1001"/>
                </a:lnTo>
                <a:lnTo>
                  <a:pt x="2054" y="1025"/>
                </a:lnTo>
                <a:lnTo>
                  <a:pt x="2073" y="1048"/>
                </a:lnTo>
                <a:lnTo>
                  <a:pt x="2094" y="1070"/>
                </a:lnTo>
                <a:lnTo>
                  <a:pt x="2115" y="1089"/>
                </a:lnTo>
                <a:lnTo>
                  <a:pt x="2138" y="1110"/>
                </a:lnTo>
                <a:lnTo>
                  <a:pt x="2161" y="1129"/>
                </a:lnTo>
                <a:lnTo>
                  <a:pt x="2186" y="1146"/>
                </a:lnTo>
                <a:lnTo>
                  <a:pt x="2212" y="1162"/>
                </a:lnTo>
                <a:lnTo>
                  <a:pt x="2237" y="1178"/>
                </a:lnTo>
                <a:lnTo>
                  <a:pt x="2266" y="1191"/>
                </a:lnTo>
                <a:lnTo>
                  <a:pt x="2293" y="1203"/>
                </a:lnTo>
                <a:lnTo>
                  <a:pt x="2321" y="1215"/>
                </a:lnTo>
                <a:lnTo>
                  <a:pt x="2350" y="1224"/>
                </a:lnTo>
                <a:lnTo>
                  <a:pt x="2380" y="1233"/>
                </a:lnTo>
                <a:lnTo>
                  <a:pt x="2410" y="1240"/>
                </a:lnTo>
                <a:lnTo>
                  <a:pt x="2441" y="1245"/>
                </a:lnTo>
                <a:lnTo>
                  <a:pt x="2473" y="1250"/>
                </a:lnTo>
                <a:lnTo>
                  <a:pt x="2505" y="1253"/>
                </a:lnTo>
                <a:lnTo>
                  <a:pt x="2537" y="1253"/>
                </a:lnTo>
                <a:close/>
                <a:moveTo>
                  <a:pt x="627" y="1028"/>
                </a:moveTo>
                <a:lnTo>
                  <a:pt x="627" y="1028"/>
                </a:lnTo>
                <a:lnTo>
                  <a:pt x="595" y="1029"/>
                </a:lnTo>
                <a:lnTo>
                  <a:pt x="563" y="1032"/>
                </a:lnTo>
                <a:lnTo>
                  <a:pt x="531" y="1036"/>
                </a:lnTo>
                <a:lnTo>
                  <a:pt x="501" y="1042"/>
                </a:lnTo>
                <a:lnTo>
                  <a:pt x="470" y="1048"/>
                </a:lnTo>
                <a:lnTo>
                  <a:pt x="440" y="1056"/>
                </a:lnTo>
                <a:lnTo>
                  <a:pt x="411" y="1066"/>
                </a:lnTo>
                <a:lnTo>
                  <a:pt x="383" y="1078"/>
                </a:lnTo>
                <a:lnTo>
                  <a:pt x="355" y="1091"/>
                </a:lnTo>
                <a:lnTo>
                  <a:pt x="328" y="1104"/>
                </a:lnTo>
                <a:lnTo>
                  <a:pt x="302" y="1119"/>
                </a:lnTo>
                <a:lnTo>
                  <a:pt x="276" y="1136"/>
                </a:lnTo>
                <a:lnTo>
                  <a:pt x="252" y="1153"/>
                </a:lnTo>
                <a:lnTo>
                  <a:pt x="228" y="1172"/>
                </a:lnTo>
                <a:lnTo>
                  <a:pt x="205" y="1191"/>
                </a:lnTo>
                <a:lnTo>
                  <a:pt x="183" y="1212"/>
                </a:lnTo>
                <a:lnTo>
                  <a:pt x="162" y="1234"/>
                </a:lnTo>
                <a:lnTo>
                  <a:pt x="143" y="1256"/>
                </a:lnTo>
                <a:lnTo>
                  <a:pt x="124" y="1281"/>
                </a:lnTo>
                <a:lnTo>
                  <a:pt x="107" y="1305"/>
                </a:lnTo>
                <a:lnTo>
                  <a:pt x="91" y="1330"/>
                </a:lnTo>
                <a:lnTo>
                  <a:pt x="75" y="1357"/>
                </a:lnTo>
                <a:lnTo>
                  <a:pt x="62" y="1384"/>
                </a:lnTo>
                <a:lnTo>
                  <a:pt x="49" y="1411"/>
                </a:lnTo>
                <a:lnTo>
                  <a:pt x="38" y="1440"/>
                </a:lnTo>
                <a:lnTo>
                  <a:pt x="29" y="1468"/>
                </a:lnTo>
                <a:lnTo>
                  <a:pt x="20" y="1499"/>
                </a:lnTo>
                <a:lnTo>
                  <a:pt x="13" y="1528"/>
                </a:lnTo>
                <a:lnTo>
                  <a:pt x="8" y="1560"/>
                </a:lnTo>
                <a:lnTo>
                  <a:pt x="3" y="1591"/>
                </a:lnTo>
                <a:lnTo>
                  <a:pt x="0" y="1623"/>
                </a:lnTo>
                <a:lnTo>
                  <a:pt x="0" y="1655"/>
                </a:lnTo>
                <a:lnTo>
                  <a:pt x="0" y="1688"/>
                </a:lnTo>
                <a:lnTo>
                  <a:pt x="3" y="1720"/>
                </a:lnTo>
                <a:lnTo>
                  <a:pt x="8" y="1750"/>
                </a:lnTo>
                <a:lnTo>
                  <a:pt x="13" y="1782"/>
                </a:lnTo>
                <a:lnTo>
                  <a:pt x="20" y="1811"/>
                </a:lnTo>
                <a:lnTo>
                  <a:pt x="29" y="1842"/>
                </a:lnTo>
                <a:lnTo>
                  <a:pt x="38" y="1870"/>
                </a:lnTo>
                <a:lnTo>
                  <a:pt x="49" y="1900"/>
                </a:lnTo>
                <a:lnTo>
                  <a:pt x="62" y="1927"/>
                </a:lnTo>
                <a:lnTo>
                  <a:pt x="75" y="1954"/>
                </a:lnTo>
                <a:lnTo>
                  <a:pt x="91" y="1981"/>
                </a:lnTo>
                <a:lnTo>
                  <a:pt x="107" y="2005"/>
                </a:lnTo>
                <a:lnTo>
                  <a:pt x="124" y="2030"/>
                </a:lnTo>
                <a:lnTo>
                  <a:pt x="143" y="2054"/>
                </a:lnTo>
                <a:lnTo>
                  <a:pt x="162" y="2076"/>
                </a:lnTo>
                <a:lnTo>
                  <a:pt x="183" y="2098"/>
                </a:lnTo>
                <a:lnTo>
                  <a:pt x="205" y="2119"/>
                </a:lnTo>
                <a:lnTo>
                  <a:pt x="228" y="2139"/>
                </a:lnTo>
                <a:lnTo>
                  <a:pt x="252" y="2157"/>
                </a:lnTo>
                <a:lnTo>
                  <a:pt x="276" y="2174"/>
                </a:lnTo>
                <a:lnTo>
                  <a:pt x="302" y="2191"/>
                </a:lnTo>
                <a:lnTo>
                  <a:pt x="328" y="2206"/>
                </a:lnTo>
                <a:lnTo>
                  <a:pt x="355" y="2220"/>
                </a:lnTo>
                <a:lnTo>
                  <a:pt x="383" y="2233"/>
                </a:lnTo>
                <a:lnTo>
                  <a:pt x="411" y="2244"/>
                </a:lnTo>
                <a:lnTo>
                  <a:pt x="440" y="2254"/>
                </a:lnTo>
                <a:lnTo>
                  <a:pt x="470" y="2263"/>
                </a:lnTo>
                <a:lnTo>
                  <a:pt x="501" y="2269"/>
                </a:lnTo>
                <a:lnTo>
                  <a:pt x="531" y="2275"/>
                </a:lnTo>
                <a:lnTo>
                  <a:pt x="563" y="2279"/>
                </a:lnTo>
                <a:lnTo>
                  <a:pt x="595" y="2281"/>
                </a:lnTo>
                <a:lnTo>
                  <a:pt x="627" y="2282"/>
                </a:lnTo>
                <a:lnTo>
                  <a:pt x="659" y="2281"/>
                </a:lnTo>
                <a:lnTo>
                  <a:pt x="691" y="2279"/>
                </a:lnTo>
                <a:lnTo>
                  <a:pt x="722" y="2275"/>
                </a:lnTo>
                <a:lnTo>
                  <a:pt x="753" y="2269"/>
                </a:lnTo>
                <a:lnTo>
                  <a:pt x="784" y="2263"/>
                </a:lnTo>
                <a:lnTo>
                  <a:pt x="813" y="2254"/>
                </a:lnTo>
                <a:lnTo>
                  <a:pt x="843" y="2244"/>
                </a:lnTo>
                <a:lnTo>
                  <a:pt x="871" y="2233"/>
                </a:lnTo>
                <a:lnTo>
                  <a:pt x="898" y="2220"/>
                </a:lnTo>
                <a:lnTo>
                  <a:pt x="925" y="2206"/>
                </a:lnTo>
                <a:lnTo>
                  <a:pt x="952" y="2191"/>
                </a:lnTo>
                <a:lnTo>
                  <a:pt x="977" y="2174"/>
                </a:lnTo>
                <a:lnTo>
                  <a:pt x="1002" y="2157"/>
                </a:lnTo>
                <a:lnTo>
                  <a:pt x="1025" y="2139"/>
                </a:lnTo>
                <a:lnTo>
                  <a:pt x="1047" y="2119"/>
                </a:lnTo>
                <a:lnTo>
                  <a:pt x="1069" y="2098"/>
                </a:lnTo>
                <a:lnTo>
                  <a:pt x="1090" y="2076"/>
                </a:lnTo>
                <a:lnTo>
                  <a:pt x="1110" y="2054"/>
                </a:lnTo>
                <a:lnTo>
                  <a:pt x="1128" y="2030"/>
                </a:lnTo>
                <a:lnTo>
                  <a:pt x="1147" y="2005"/>
                </a:lnTo>
                <a:lnTo>
                  <a:pt x="1162" y="1981"/>
                </a:lnTo>
                <a:lnTo>
                  <a:pt x="1177" y="1954"/>
                </a:lnTo>
                <a:lnTo>
                  <a:pt x="1191" y="1927"/>
                </a:lnTo>
                <a:lnTo>
                  <a:pt x="1204" y="1900"/>
                </a:lnTo>
                <a:lnTo>
                  <a:pt x="1215" y="1870"/>
                </a:lnTo>
                <a:lnTo>
                  <a:pt x="1225" y="1842"/>
                </a:lnTo>
                <a:lnTo>
                  <a:pt x="1234" y="1811"/>
                </a:lnTo>
                <a:lnTo>
                  <a:pt x="1240" y="1782"/>
                </a:lnTo>
                <a:lnTo>
                  <a:pt x="1246" y="1750"/>
                </a:lnTo>
                <a:lnTo>
                  <a:pt x="1249" y="1720"/>
                </a:lnTo>
                <a:lnTo>
                  <a:pt x="1252" y="1688"/>
                </a:lnTo>
                <a:lnTo>
                  <a:pt x="1253" y="1655"/>
                </a:lnTo>
                <a:lnTo>
                  <a:pt x="1252" y="1623"/>
                </a:lnTo>
                <a:lnTo>
                  <a:pt x="1249" y="1591"/>
                </a:lnTo>
                <a:lnTo>
                  <a:pt x="1246" y="1560"/>
                </a:lnTo>
                <a:lnTo>
                  <a:pt x="1240" y="1528"/>
                </a:lnTo>
                <a:lnTo>
                  <a:pt x="1234" y="1499"/>
                </a:lnTo>
                <a:lnTo>
                  <a:pt x="1225" y="1468"/>
                </a:lnTo>
                <a:lnTo>
                  <a:pt x="1215" y="1440"/>
                </a:lnTo>
                <a:lnTo>
                  <a:pt x="1204" y="1411"/>
                </a:lnTo>
                <a:lnTo>
                  <a:pt x="1191" y="1384"/>
                </a:lnTo>
                <a:lnTo>
                  <a:pt x="1177" y="1357"/>
                </a:lnTo>
                <a:lnTo>
                  <a:pt x="1162" y="1330"/>
                </a:lnTo>
                <a:lnTo>
                  <a:pt x="1147" y="1305"/>
                </a:lnTo>
                <a:lnTo>
                  <a:pt x="1128" y="1281"/>
                </a:lnTo>
                <a:lnTo>
                  <a:pt x="1110" y="1256"/>
                </a:lnTo>
                <a:lnTo>
                  <a:pt x="1090" y="1234"/>
                </a:lnTo>
                <a:lnTo>
                  <a:pt x="1069" y="1212"/>
                </a:lnTo>
                <a:lnTo>
                  <a:pt x="1047" y="1191"/>
                </a:lnTo>
                <a:lnTo>
                  <a:pt x="1025" y="1172"/>
                </a:lnTo>
                <a:lnTo>
                  <a:pt x="1002" y="1153"/>
                </a:lnTo>
                <a:lnTo>
                  <a:pt x="977" y="1136"/>
                </a:lnTo>
                <a:lnTo>
                  <a:pt x="952" y="1119"/>
                </a:lnTo>
                <a:lnTo>
                  <a:pt x="925" y="1104"/>
                </a:lnTo>
                <a:lnTo>
                  <a:pt x="898" y="1091"/>
                </a:lnTo>
                <a:lnTo>
                  <a:pt x="871" y="1078"/>
                </a:lnTo>
                <a:lnTo>
                  <a:pt x="843" y="1066"/>
                </a:lnTo>
                <a:lnTo>
                  <a:pt x="813" y="1056"/>
                </a:lnTo>
                <a:lnTo>
                  <a:pt x="784" y="1048"/>
                </a:lnTo>
                <a:lnTo>
                  <a:pt x="753" y="1042"/>
                </a:lnTo>
                <a:lnTo>
                  <a:pt x="722" y="1036"/>
                </a:lnTo>
                <a:lnTo>
                  <a:pt x="691" y="1032"/>
                </a:lnTo>
                <a:lnTo>
                  <a:pt x="659" y="1029"/>
                </a:lnTo>
                <a:lnTo>
                  <a:pt x="627" y="1028"/>
                </a:lnTo>
                <a:close/>
                <a:moveTo>
                  <a:pt x="2537" y="1824"/>
                </a:moveTo>
                <a:lnTo>
                  <a:pt x="2537" y="1824"/>
                </a:lnTo>
                <a:lnTo>
                  <a:pt x="2500" y="1824"/>
                </a:lnTo>
                <a:lnTo>
                  <a:pt x="2462" y="1825"/>
                </a:lnTo>
                <a:lnTo>
                  <a:pt x="2425" y="1827"/>
                </a:lnTo>
                <a:lnTo>
                  <a:pt x="2388" y="1831"/>
                </a:lnTo>
                <a:lnTo>
                  <a:pt x="2353" y="1835"/>
                </a:lnTo>
                <a:lnTo>
                  <a:pt x="2316" y="1840"/>
                </a:lnTo>
                <a:lnTo>
                  <a:pt x="2280" y="1846"/>
                </a:lnTo>
                <a:lnTo>
                  <a:pt x="2245" y="1853"/>
                </a:lnTo>
                <a:lnTo>
                  <a:pt x="2209" y="1861"/>
                </a:lnTo>
                <a:lnTo>
                  <a:pt x="2175" y="1869"/>
                </a:lnTo>
                <a:lnTo>
                  <a:pt x="2141" y="1878"/>
                </a:lnTo>
                <a:lnTo>
                  <a:pt x="2106" y="1889"/>
                </a:lnTo>
                <a:lnTo>
                  <a:pt x="2072" y="1900"/>
                </a:lnTo>
                <a:lnTo>
                  <a:pt x="2039" y="1911"/>
                </a:lnTo>
                <a:lnTo>
                  <a:pt x="2006" y="1923"/>
                </a:lnTo>
                <a:lnTo>
                  <a:pt x="1973" y="1937"/>
                </a:lnTo>
                <a:lnTo>
                  <a:pt x="1941" y="1951"/>
                </a:lnTo>
                <a:lnTo>
                  <a:pt x="1909" y="1966"/>
                </a:lnTo>
                <a:lnTo>
                  <a:pt x="1877" y="1982"/>
                </a:lnTo>
                <a:lnTo>
                  <a:pt x="1846" y="1998"/>
                </a:lnTo>
                <a:lnTo>
                  <a:pt x="1816" y="2015"/>
                </a:lnTo>
                <a:lnTo>
                  <a:pt x="1785" y="2033"/>
                </a:lnTo>
                <a:lnTo>
                  <a:pt x="1756" y="2052"/>
                </a:lnTo>
                <a:lnTo>
                  <a:pt x="1728" y="2070"/>
                </a:lnTo>
                <a:lnTo>
                  <a:pt x="1698" y="2090"/>
                </a:lnTo>
                <a:lnTo>
                  <a:pt x="1670" y="2111"/>
                </a:lnTo>
                <a:lnTo>
                  <a:pt x="1643" y="2131"/>
                </a:lnTo>
                <a:lnTo>
                  <a:pt x="1616" y="2153"/>
                </a:lnTo>
                <a:lnTo>
                  <a:pt x="1589" y="2177"/>
                </a:lnTo>
                <a:lnTo>
                  <a:pt x="1563" y="2199"/>
                </a:lnTo>
                <a:lnTo>
                  <a:pt x="1538" y="2223"/>
                </a:lnTo>
                <a:lnTo>
                  <a:pt x="1513" y="2248"/>
                </a:lnTo>
                <a:lnTo>
                  <a:pt x="1488" y="2272"/>
                </a:lnTo>
                <a:lnTo>
                  <a:pt x="1465" y="2298"/>
                </a:lnTo>
                <a:lnTo>
                  <a:pt x="1442" y="2324"/>
                </a:lnTo>
                <a:lnTo>
                  <a:pt x="1419" y="2350"/>
                </a:lnTo>
                <a:lnTo>
                  <a:pt x="1398" y="2378"/>
                </a:lnTo>
                <a:lnTo>
                  <a:pt x="1376" y="2405"/>
                </a:lnTo>
                <a:lnTo>
                  <a:pt x="1356" y="2433"/>
                </a:lnTo>
                <a:lnTo>
                  <a:pt x="1335" y="2461"/>
                </a:lnTo>
                <a:lnTo>
                  <a:pt x="1317" y="2491"/>
                </a:lnTo>
                <a:lnTo>
                  <a:pt x="1298" y="2520"/>
                </a:lnTo>
                <a:lnTo>
                  <a:pt x="1280" y="2551"/>
                </a:lnTo>
                <a:lnTo>
                  <a:pt x="1263" y="2581"/>
                </a:lnTo>
                <a:lnTo>
                  <a:pt x="1247" y="2612"/>
                </a:lnTo>
                <a:lnTo>
                  <a:pt x="1231" y="2644"/>
                </a:lnTo>
                <a:lnTo>
                  <a:pt x="1216" y="2676"/>
                </a:lnTo>
                <a:lnTo>
                  <a:pt x="1202" y="2708"/>
                </a:lnTo>
                <a:lnTo>
                  <a:pt x="1189" y="2741"/>
                </a:lnTo>
                <a:lnTo>
                  <a:pt x="1176" y="2774"/>
                </a:lnTo>
                <a:lnTo>
                  <a:pt x="1165" y="2807"/>
                </a:lnTo>
                <a:lnTo>
                  <a:pt x="1154" y="2841"/>
                </a:lnTo>
                <a:lnTo>
                  <a:pt x="1143" y="2875"/>
                </a:lnTo>
                <a:lnTo>
                  <a:pt x="1134" y="2910"/>
                </a:lnTo>
                <a:lnTo>
                  <a:pt x="1126" y="2944"/>
                </a:lnTo>
                <a:lnTo>
                  <a:pt x="1118" y="2980"/>
                </a:lnTo>
                <a:lnTo>
                  <a:pt x="1111" y="3015"/>
                </a:lnTo>
                <a:lnTo>
                  <a:pt x="1105" y="3051"/>
                </a:lnTo>
                <a:lnTo>
                  <a:pt x="1100" y="3088"/>
                </a:lnTo>
                <a:lnTo>
                  <a:pt x="1096" y="3123"/>
                </a:lnTo>
                <a:lnTo>
                  <a:pt x="1093" y="3160"/>
                </a:lnTo>
                <a:lnTo>
                  <a:pt x="1090" y="3197"/>
                </a:lnTo>
                <a:lnTo>
                  <a:pt x="1089" y="3235"/>
                </a:lnTo>
                <a:lnTo>
                  <a:pt x="1089" y="3271"/>
                </a:lnTo>
                <a:lnTo>
                  <a:pt x="1089" y="3309"/>
                </a:lnTo>
                <a:lnTo>
                  <a:pt x="1090" y="3346"/>
                </a:lnTo>
                <a:lnTo>
                  <a:pt x="1093" y="3383"/>
                </a:lnTo>
                <a:lnTo>
                  <a:pt x="1096" y="3420"/>
                </a:lnTo>
                <a:lnTo>
                  <a:pt x="1100" y="3457"/>
                </a:lnTo>
                <a:lnTo>
                  <a:pt x="1105" y="3492"/>
                </a:lnTo>
                <a:lnTo>
                  <a:pt x="1111" y="3528"/>
                </a:lnTo>
                <a:lnTo>
                  <a:pt x="1118" y="3563"/>
                </a:lnTo>
                <a:lnTo>
                  <a:pt x="1126" y="3599"/>
                </a:lnTo>
                <a:lnTo>
                  <a:pt x="1134" y="3633"/>
                </a:lnTo>
                <a:lnTo>
                  <a:pt x="1143" y="3669"/>
                </a:lnTo>
                <a:lnTo>
                  <a:pt x="1154" y="3702"/>
                </a:lnTo>
                <a:lnTo>
                  <a:pt x="1165" y="3736"/>
                </a:lnTo>
                <a:lnTo>
                  <a:pt x="1176" y="3769"/>
                </a:lnTo>
                <a:lnTo>
                  <a:pt x="1189" y="3802"/>
                </a:lnTo>
                <a:lnTo>
                  <a:pt x="1202" y="3835"/>
                </a:lnTo>
                <a:lnTo>
                  <a:pt x="1216" y="3867"/>
                </a:lnTo>
                <a:lnTo>
                  <a:pt x="1231" y="3899"/>
                </a:lnTo>
                <a:lnTo>
                  <a:pt x="1247" y="3931"/>
                </a:lnTo>
                <a:lnTo>
                  <a:pt x="1263" y="3962"/>
                </a:lnTo>
                <a:lnTo>
                  <a:pt x="1280" y="3992"/>
                </a:lnTo>
                <a:lnTo>
                  <a:pt x="1298" y="4023"/>
                </a:lnTo>
                <a:lnTo>
                  <a:pt x="1317" y="4052"/>
                </a:lnTo>
                <a:lnTo>
                  <a:pt x="1335" y="4082"/>
                </a:lnTo>
                <a:lnTo>
                  <a:pt x="1356" y="4110"/>
                </a:lnTo>
                <a:lnTo>
                  <a:pt x="1376" y="4138"/>
                </a:lnTo>
                <a:lnTo>
                  <a:pt x="1398" y="4166"/>
                </a:lnTo>
                <a:lnTo>
                  <a:pt x="1419" y="4193"/>
                </a:lnTo>
                <a:lnTo>
                  <a:pt x="1442" y="4219"/>
                </a:lnTo>
                <a:lnTo>
                  <a:pt x="1465" y="4245"/>
                </a:lnTo>
                <a:lnTo>
                  <a:pt x="1488" y="4270"/>
                </a:lnTo>
                <a:lnTo>
                  <a:pt x="1513" y="4296"/>
                </a:lnTo>
                <a:lnTo>
                  <a:pt x="1538" y="4319"/>
                </a:lnTo>
                <a:lnTo>
                  <a:pt x="1563" y="4344"/>
                </a:lnTo>
                <a:lnTo>
                  <a:pt x="1589" y="4366"/>
                </a:lnTo>
                <a:lnTo>
                  <a:pt x="1616" y="4389"/>
                </a:lnTo>
                <a:lnTo>
                  <a:pt x="1643" y="4411"/>
                </a:lnTo>
                <a:lnTo>
                  <a:pt x="1670" y="4432"/>
                </a:lnTo>
                <a:lnTo>
                  <a:pt x="1698" y="4453"/>
                </a:lnTo>
                <a:lnTo>
                  <a:pt x="1728" y="4473"/>
                </a:lnTo>
                <a:lnTo>
                  <a:pt x="1756" y="4491"/>
                </a:lnTo>
                <a:lnTo>
                  <a:pt x="1785" y="4511"/>
                </a:lnTo>
                <a:lnTo>
                  <a:pt x="1816" y="4528"/>
                </a:lnTo>
                <a:lnTo>
                  <a:pt x="1846" y="4545"/>
                </a:lnTo>
                <a:lnTo>
                  <a:pt x="1877" y="4561"/>
                </a:lnTo>
                <a:lnTo>
                  <a:pt x="1909" y="4577"/>
                </a:lnTo>
                <a:lnTo>
                  <a:pt x="1941" y="4592"/>
                </a:lnTo>
                <a:lnTo>
                  <a:pt x="1973" y="4606"/>
                </a:lnTo>
                <a:lnTo>
                  <a:pt x="2006" y="4620"/>
                </a:lnTo>
                <a:lnTo>
                  <a:pt x="2039" y="4632"/>
                </a:lnTo>
                <a:lnTo>
                  <a:pt x="2072" y="4643"/>
                </a:lnTo>
                <a:lnTo>
                  <a:pt x="2106" y="4654"/>
                </a:lnTo>
                <a:lnTo>
                  <a:pt x="2141" y="4665"/>
                </a:lnTo>
                <a:lnTo>
                  <a:pt x="2175" y="4674"/>
                </a:lnTo>
                <a:lnTo>
                  <a:pt x="2209" y="4682"/>
                </a:lnTo>
                <a:lnTo>
                  <a:pt x="2245" y="4691"/>
                </a:lnTo>
                <a:lnTo>
                  <a:pt x="2280" y="4697"/>
                </a:lnTo>
                <a:lnTo>
                  <a:pt x="2316" y="4703"/>
                </a:lnTo>
                <a:lnTo>
                  <a:pt x="2353" y="4708"/>
                </a:lnTo>
                <a:lnTo>
                  <a:pt x="2388" y="4712"/>
                </a:lnTo>
                <a:lnTo>
                  <a:pt x="2425" y="4715"/>
                </a:lnTo>
                <a:lnTo>
                  <a:pt x="2462" y="4718"/>
                </a:lnTo>
                <a:lnTo>
                  <a:pt x="2500" y="4719"/>
                </a:lnTo>
                <a:lnTo>
                  <a:pt x="2537" y="4720"/>
                </a:lnTo>
                <a:lnTo>
                  <a:pt x="2575" y="4719"/>
                </a:lnTo>
                <a:lnTo>
                  <a:pt x="2611" y="4718"/>
                </a:lnTo>
                <a:lnTo>
                  <a:pt x="2648" y="4715"/>
                </a:lnTo>
                <a:lnTo>
                  <a:pt x="2685" y="4712"/>
                </a:lnTo>
                <a:lnTo>
                  <a:pt x="2722" y="4708"/>
                </a:lnTo>
                <a:lnTo>
                  <a:pt x="2757" y="4703"/>
                </a:lnTo>
                <a:lnTo>
                  <a:pt x="2793" y="4697"/>
                </a:lnTo>
                <a:lnTo>
                  <a:pt x="2828" y="4691"/>
                </a:lnTo>
                <a:lnTo>
                  <a:pt x="2864" y="4682"/>
                </a:lnTo>
                <a:lnTo>
                  <a:pt x="2899" y="4674"/>
                </a:lnTo>
                <a:lnTo>
                  <a:pt x="2934" y="4665"/>
                </a:lnTo>
                <a:lnTo>
                  <a:pt x="2968" y="4654"/>
                </a:lnTo>
                <a:lnTo>
                  <a:pt x="3001" y="4643"/>
                </a:lnTo>
                <a:lnTo>
                  <a:pt x="3034" y="4632"/>
                </a:lnTo>
                <a:lnTo>
                  <a:pt x="3067" y="4620"/>
                </a:lnTo>
                <a:lnTo>
                  <a:pt x="3100" y="4606"/>
                </a:lnTo>
                <a:lnTo>
                  <a:pt x="3132" y="4592"/>
                </a:lnTo>
                <a:lnTo>
                  <a:pt x="3164" y="4577"/>
                </a:lnTo>
                <a:lnTo>
                  <a:pt x="3196" y="4561"/>
                </a:lnTo>
                <a:lnTo>
                  <a:pt x="3227" y="4545"/>
                </a:lnTo>
                <a:lnTo>
                  <a:pt x="3257" y="4528"/>
                </a:lnTo>
                <a:lnTo>
                  <a:pt x="3288" y="4511"/>
                </a:lnTo>
                <a:lnTo>
                  <a:pt x="3317" y="4491"/>
                </a:lnTo>
                <a:lnTo>
                  <a:pt x="3347" y="4473"/>
                </a:lnTo>
                <a:lnTo>
                  <a:pt x="3375" y="4453"/>
                </a:lnTo>
                <a:lnTo>
                  <a:pt x="3403" y="4432"/>
                </a:lnTo>
                <a:lnTo>
                  <a:pt x="3431" y="4411"/>
                </a:lnTo>
                <a:lnTo>
                  <a:pt x="3458" y="4389"/>
                </a:lnTo>
                <a:lnTo>
                  <a:pt x="3484" y="4366"/>
                </a:lnTo>
                <a:lnTo>
                  <a:pt x="3511" y="4344"/>
                </a:lnTo>
                <a:lnTo>
                  <a:pt x="3536" y="4319"/>
                </a:lnTo>
                <a:lnTo>
                  <a:pt x="3561" y="4296"/>
                </a:lnTo>
                <a:lnTo>
                  <a:pt x="3585" y="4270"/>
                </a:lnTo>
                <a:lnTo>
                  <a:pt x="3609" y="4245"/>
                </a:lnTo>
                <a:lnTo>
                  <a:pt x="3632" y="4219"/>
                </a:lnTo>
                <a:lnTo>
                  <a:pt x="3654" y="4193"/>
                </a:lnTo>
                <a:lnTo>
                  <a:pt x="3677" y="4166"/>
                </a:lnTo>
                <a:lnTo>
                  <a:pt x="3697" y="4138"/>
                </a:lnTo>
                <a:lnTo>
                  <a:pt x="3718" y="4110"/>
                </a:lnTo>
                <a:lnTo>
                  <a:pt x="3738" y="4082"/>
                </a:lnTo>
                <a:lnTo>
                  <a:pt x="3757" y="4052"/>
                </a:lnTo>
                <a:lnTo>
                  <a:pt x="3776" y="4023"/>
                </a:lnTo>
                <a:lnTo>
                  <a:pt x="3793" y="3992"/>
                </a:lnTo>
                <a:lnTo>
                  <a:pt x="3810" y="3962"/>
                </a:lnTo>
                <a:lnTo>
                  <a:pt x="3826" y="3931"/>
                </a:lnTo>
                <a:lnTo>
                  <a:pt x="3842" y="3899"/>
                </a:lnTo>
                <a:lnTo>
                  <a:pt x="3857" y="3867"/>
                </a:lnTo>
                <a:lnTo>
                  <a:pt x="3871" y="3835"/>
                </a:lnTo>
                <a:lnTo>
                  <a:pt x="3885" y="3802"/>
                </a:lnTo>
                <a:lnTo>
                  <a:pt x="3897" y="3769"/>
                </a:lnTo>
                <a:lnTo>
                  <a:pt x="3909" y="3736"/>
                </a:lnTo>
                <a:lnTo>
                  <a:pt x="3920" y="3702"/>
                </a:lnTo>
                <a:lnTo>
                  <a:pt x="3930" y="3669"/>
                </a:lnTo>
                <a:lnTo>
                  <a:pt x="3940" y="3633"/>
                </a:lnTo>
                <a:lnTo>
                  <a:pt x="3947" y="3599"/>
                </a:lnTo>
                <a:lnTo>
                  <a:pt x="3956" y="3563"/>
                </a:lnTo>
                <a:lnTo>
                  <a:pt x="3962" y="3528"/>
                </a:lnTo>
                <a:lnTo>
                  <a:pt x="3968" y="3492"/>
                </a:lnTo>
                <a:lnTo>
                  <a:pt x="3973" y="3457"/>
                </a:lnTo>
                <a:lnTo>
                  <a:pt x="3978" y="3420"/>
                </a:lnTo>
                <a:lnTo>
                  <a:pt x="3981" y="3383"/>
                </a:lnTo>
                <a:lnTo>
                  <a:pt x="3983" y="3346"/>
                </a:lnTo>
                <a:lnTo>
                  <a:pt x="3984" y="3309"/>
                </a:lnTo>
                <a:lnTo>
                  <a:pt x="3985" y="3271"/>
                </a:lnTo>
                <a:lnTo>
                  <a:pt x="3984" y="3235"/>
                </a:lnTo>
                <a:lnTo>
                  <a:pt x="3983" y="3197"/>
                </a:lnTo>
                <a:lnTo>
                  <a:pt x="3981" y="3160"/>
                </a:lnTo>
                <a:lnTo>
                  <a:pt x="3978" y="3123"/>
                </a:lnTo>
                <a:lnTo>
                  <a:pt x="3973" y="3088"/>
                </a:lnTo>
                <a:lnTo>
                  <a:pt x="3968" y="3051"/>
                </a:lnTo>
                <a:lnTo>
                  <a:pt x="3962" y="3015"/>
                </a:lnTo>
                <a:lnTo>
                  <a:pt x="3956" y="2980"/>
                </a:lnTo>
                <a:lnTo>
                  <a:pt x="3947" y="2944"/>
                </a:lnTo>
                <a:lnTo>
                  <a:pt x="3940" y="2910"/>
                </a:lnTo>
                <a:lnTo>
                  <a:pt x="3930" y="2875"/>
                </a:lnTo>
                <a:lnTo>
                  <a:pt x="3920" y="2841"/>
                </a:lnTo>
                <a:lnTo>
                  <a:pt x="3909" y="2807"/>
                </a:lnTo>
                <a:lnTo>
                  <a:pt x="3897" y="2774"/>
                </a:lnTo>
                <a:lnTo>
                  <a:pt x="3885" y="2741"/>
                </a:lnTo>
                <a:lnTo>
                  <a:pt x="3871" y="2708"/>
                </a:lnTo>
                <a:lnTo>
                  <a:pt x="3857" y="2676"/>
                </a:lnTo>
                <a:lnTo>
                  <a:pt x="3842" y="2644"/>
                </a:lnTo>
                <a:lnTo>
                  <a:pt x="3826" y="2612"/>
                </a:lnTo>
                <a:lnTo>
                  <a:pt x="3810" y="2581"/>
                </a:lnTo>
                <a:lnTo>
                  <a:pt x="3793" y="2551"/>
                </a:lnTo>
                <a:lnTo>
                  <a:pt x="3776" y="2520"/>
                </a:lnTo>
                <a:lnTo>
                  <a:pt x="3757" y="2491"/>
                </a:lnTo>
                <a:lnTo>
                  <a:pt x="3738" y="2461"/>
                </a:lnTo>
                <a:lnTo>
                  <a:pt x="3718" y="2433"/>
                </a:lnTo>
                <a:lnTo>
                  <a:pt x="3697" y="2405"/>
                </a:lnTo>
                <a:lnTo>
                  <a:pt x="3677" y="2378"/>
                </a:lnTo>
                <a:lnTo>
                  <a:pt x="3654" y="2350"/>
                </a:lnTo>
                <a:lnTo>
                  <a:pt x="3632" y="2324"/>
                </a:lnTo>
                <a:lnTo>
                  <a:pt x="3609" y="2298"/>
                </a:lnTo>
                <a:lnTo>
                  <a:pt x="3585" y="2272"/>
                </a:lnTo>
                <a:lnTo>
                  <a:pt x="3561" y="2248"/>
                </a:lnTo>
                <a:lnTo>
                  <a:pt x="3536" y="2223"/>
                </a:lnTo>
                <a:lnTo>
                  <a:pt x="3511" y="2199"/>
                </a:lnTo>
                <a:lnTo>
                  <a:pt x="3484" y="2177"/>
                </a:lnTo>
                <a:lnTo>
                  <a:pt x="3458" y="2153"/>
                </a:lnTo>
                <a:lnTo>
                  <a:pt x="3431" y="2131"/>
                </a:lnTo>
                <a:lnTo>
                  <a:pt x="3403" y="2111"/>
                </a:lnTo>
                <a:lnTo>
                  <a:pt x="3375" y="2090"/>
                </a:lnTo>
                <a:lnTo>
                  <a:pt x="3347" y="2070"/>
                </a:lnTo>
                <a:lnTo>
                  <a:pt x="3317" y="2052"/>
                </a:lnTo>
                <a:lnTo>
                  <a:pt x="3288" y="2033"/>
                </a:lnTo>
                <a:lnTo>
                  <a:pt x="3257" y="2015"/>
                </a:lnTo>
                <a:lnTo>
                  <a:pt x="3227" y="1998"/>
                </a:lnTo>
                <a:lnTo>
                  <a:pt x="3196" y="1982"/>
                </a:lnTo>
                <a:lnTo>
                  <a:pt x="3164" y="1966"/>
                </a:lnTo>
                <a:lnTo>
                  <a:pt x="3132" y="1951"/>
                </a:lnTo>
                <a:lnTo>
                  <a:pt x="3100" y="1937"/>
                </a:lnTo>
                <a:lnTo>
                  <a:pt x="3067" y="1923"/>
                </a:lnTo>
                <a:lnTo>
                  <a:pt x="3034" y="1911"/>
                </a:lnTo>
                <a:lnTo>
                  <a:pt x="3001" y="1900"/>
                </a:lnTo>
                <a:lnTo>
                  <a:pt x="2968" y="1889"/>
                </a:lnTo>
                <a:lnTo>
                  <a:pt x="2934" y="1878"/>
                </a:lnTo>
                <a:lnTo>
                  <a:pt x="2899" y="1869"/>
                </a:lnTo>
                <a:lnTo>
                  <a:pt x="2864" y="1861"/>
                </a:lnTo>
                <a:lnTo>
                  <a:pt x="2828" y="1853"/>
                </a:lnTo>
                <a:lnTo>
                  <a:pt x="2793" y="1846"/>
                </a:lnTo>
                <a:lnTo>
                  <a:pt x="2757" y="1840"/>
                </a:lnTo>
                <a:lnTo>
                  <a:pt x="2722" y="1835"/>
                </a:lnTo>
                <a:lnTo>
                  <a:pt x="2685" y="1831"/>
                </a:lnTo>
                <a:lnTo>
                  <a:pt x="2648" y="1827"/>
                </a:lnTo>
                <a:lnTo>
                  <a:pt x="2611" y="1825"/>
                </a:lnTo>
                <a:lnTo>
                  <a:pt x="2575" y="1824"/>
                </a:lnTo>
                <a:lnTo>
                  <a:pt x="2537" y="1824"/>
                </a:lnTo>
                <a:close/>
                <a:moveTo>
                  <a:pt x="4448" y="1028"/>
                </a:moveTo>
                <a:lnTo>
                  <a:pt x="4448" y="1028"/>
                </a:lnTo>
                <a:lnTo>
                  <a:pt x="4414" y="1029"/>
                </a:lnTo>
                <a:lnTo>
                  <a:pt x="4383" y="1032"/>
                </a:lnTo>
                <a:lnTo>
                  <a:pt x="4352" y="1036"/>
                </a:lnTo>
                <a:lnTo>
                  <a:pt x="4321" y="1042"/>
                </a:lnTo>
                <a:lnTo>
                  <a:pt x="4291" y="1048"/>
                </a:lnTo>
                <a:lnTo>
                  <a:pt x="4261" y="1056"/>
                </a:lnTo>
                <a:lnTo>
                  <a:pt x="4232" y="1066"/>
                </a:lnTo>
                <a:lnTo>
                  <a:pt x="4204" y="1078"/>
                </a:lnTo>
                <a:lnTo>
                  <a:pt x="4175" y="1091"/>
                </a:lnTo>
                <a:lnTo>
                  <a:pt x="4148" y="1104"/>
                </a:lnTo>
                <a:lnTo>
                  <a:pt x="4123" y="1119"/>
                </a:lnTo>
                <a:lnTo>
                  <a:pt x="4097" y="1136"/>
                </a:lnTo>
                <a:lnTo>
                  <a:pt x="4072" y="1153"/>
                </a:lnTo>
                <a:lnTo>
                  <a:pt x="4049" y="1172"/>
                </a:lnTo>
                <a:lnTo>
                  <a:pt x="4026" y="1191"/>
                </a:lnTo>
                <a:lnTo>
                  <a:pt x="4004" y="1212"/>
                </a:lnTo>
                <a:lnTo>
                  <a:pt x="3983" y="1234"/>
                </a:lnTo>
                <a:lnTo>
                  <a:pt x="3963" y="1256"/>
                </a:lnTo>
                <a:lnTo>
                  <a:pt x="3945" y="1281"/>
                </a:lnTo>
                <a:lnTo>
                  <a:pt x="3928" y="1305"/>
                </a:lnTo>
                <a:lnTo>
                  <a:pt x="3912" y="1330"/>
                </a:lnTo>
                <a:lnTo>
                  <a:pt x="3896" y="1357"/>
                </a:lnTo>
                <a:lnTo>
                  <a:pt x="3882" y="1384"/>
                </a:lnTo>
                <a:lnTo>
                  <a:pt x="3870" y="1411"/>
                </a:lnTo>
                <a:lnTo>
                  <a:pt x="3859" y="1440"/>
                </a:lnTo>
                <a:lnTo>
                  <a:pt x="3849" y="1468"/>
                </a:lnTo>
                <a:lnTo>
                  <a:pt x="3841" y="1499"/>
                </a:lnTo>
                <a:lnTo>
                  <a:pt x="3833" y="1528"/>
                </a:lnTo>
                <a:lnTo>
                  <a:pt x="3829" y="1560"/>
                </a:lnTo>
                <a:lnTo>
                  <a:pt x="3824" y="1591"/>
                </a:lnTo>
                <a:lnTo>
                  <a:pt x="3821" y="1623"/>
                </a:lnTo>
                <a:lnTo>
                  <a:pt x="3821" y="1655"/>
                </a:lnTo>
                <a:lnTo>
                  <a:pt x="3821" y="1688"/>
                </a:lnTo>
                <a:lnTo>
                  <a:pt x="3824" y="1720"/>
                </a:lnTo>
                <a:lnTo>
                  <a:pt x="3829" y="1750"/>
                </a:lnTo>
                <a:lnTo>
                  <a:pt x="3833" y="1782"/>
                </a:lnTo>
                <a:lnTo>
                  <a:pt x="3841" y="1811"/>
                </a:lnTo>
                <a:lnTo>
                  <a:pt x="3849" y="1842"/>
                </a:lnTo>
                <a:lnTo>
                  <a:pt x="3859" y="1870"/>
                </a:lnTo>
                <a:lnTo>
                  <a:pt x="3870" y="1900"/>
                </a:lnTo>
                <a:lnTo>
                  <a:pt x="3882" y="1927"/>
                </a:lnTo>
                <a:lnTo>
                  <a:pt x="3896" y="1954"/>
                </a:lnTo>
                <a:lnTo>
                  <a:pt x="3912" y="1981"/>
                </a:lnTo>
                <a:lnTo>
                  <a:pt x="3928" y="2005"/>
                </a:lnTo>
                <a:lnTo>
                  <a:pt x="3945" y="2030"/>
                </a:lnTo>
                <a:lnTo>
                  <a:pt x="3963" y="2054"/>
                </a:lnTo>
                <a:lnTo>
                  <a:pt x="3983" y="2076"/>
                </a:lnTo>
                <a:lnTo>
                  <a:pt x="4004" y="2098"/>
                </a:lnTo>
                <a:lnTo>
                  <a:pt x="4026" y="2119"/>
                </a:lnTo>
                <a:lnTo>
                  <a:pt x="4049" y="2139"/>
                </a:lnTo>
                <a:lnTo>
                  <a:pt x="4072" y="2157"/>
                </a:lnTo>
                <a:lnTo>
                  <a:pt x="4097" y="2174"/>
                </a:lnTo>
                <a:lnTo>
                  <a:pt x="4123" y="2191"/>
                </a:lnTo>
                <a:lnTo>
                  <a:pt x="4148" y="2206"/>
                </a:lnTo>
                <a:lnTo>
                  <a:pt x="4175" y="2220"/>
                </a:lnTo>
                <a:lnTo>
                  <a:pt x="4204" y="2233"/>
                </a:lnTo>
                <a:lnTo>
                  <a:pt x="4232" y="2244"/>
                </a:lnTo>
                <a:lnTo>
                  <a:pt x="4261" y="2254"/>
                </a:lnTo>
                <a:lnTo>
                  <a:pt x="4291" y="2263"/>
                </a:lnTo>
                <a:lnTo>
                  <a:pt x="4321" y="2269"/>
                </a:lnTo>
                <a:lnTo>
                  <a:pt x="4352" y="2275"/>
                </a:lnTo>
                <a:lnTo>
                  <a:pt x="4383" y="2279"/>
                </a:lnTo>
                <a:lnTo>
                  <a:pt x="4414" y="2281"/>
                </a:lnTo>
                <a:lnTo>
                  <a:pt x="4448" y="2282"/>
                </a:lnTo>
                <a:lnTo>
                  <a:pt x="4479" y="2281"/>
                </a:lnTo>
                <a:lnTo>
                  <a:pt x="4511" y="2279"/>
                </a:lnTo>
                <a:lnTo>
                  <a:pt x="4542" y="2275"/>
                </a:lnTo>
                <a:lnTo>
                  <a:pt x="4574" y="2269"/>
                </a:lnTo>
                <a:lnTo>
                  <a:pt x="4603" y="2263"/>
                </a:lnTo>
                <a:lnTo>
                  <a:pt x="4634" y="2254"/>
                </a:lnTo>
                <a:lnTo>
                  <a:pt x="4662" y="2244"/>
                </a:lnTo>
                <a:lnTo>
                  <a:pt x="4691" y="2233"/>
                </a:lnTo>
                <a:lnTo>
                  <a:pt x="4718" y="2220"/>
                </a:lnTo>
                <a:lnTo>
                  <a:pt x="4745" y="2206"/>
                </a:lnTo>
                <a:lnTo>
                  <a:pt x="4772" y="2191"/>
                </a:lnTo>
                <a:lnTo>
                  <a:pt x="4797" y="2174"/>
                </a:lnTo>
                <a:lnTo>
                  <a:pt x="4821" y="2157"/>
                </a:lnTo>
                <a:lnTo>
                  <a:pt x="4846" y="2139"/>
                </a:lnTo>
                <a:lnTo>
                  <a:pt x="4868" y="2119"/>
                </a:lnTo>
                <a:lnTo>
                  <a:pt x="4890" y="2098"/>
                </a:lnTo>
                <a:lnTo>
                  <a:pt x="4911" y="2076"/>
                </a:lnTo>
                <a:lnTo>
                  <a:pt x="4930" y="2054"/>
                </a:lnTo>
                <a:lnTo>
                  <a:pt x="4949" y="2030"/>
                </a:lnTo>
                <a:lnTo>
                  <a:pt x="4966" y="2005"/>
                </a:lnTo>
                <a:lnTo>
                  <a:pt x="4983" y="1981"/>
                </a:lnTo>
                <a:lnTo>
                  <a:pt x="4998" y="1954"/>
                </a:lnTo>
                <a:lnTo>
                  <a:pt x="5011" y="1927"/>
                </a:lnTo>
                <a:lnTo>
                  <a:pt x="5025" y="1900"/>
                </a:lnTo>
                <a:lnTo>
                  <a:pt x="5036" y="1870"/>
                </a:lnTo>
                <a:lnTo>
                  <a:pt x="5046" y="1842"/>
                </a:lnTo>
                <a:lnTo>
                  <a:pt x="5054" y="1811"/>
                </a:lnTo>
                <a:lnTo>
                  <a:pt x="5060" y="1782"/>
                </a:lnTo>
                <a:lnTo>
                  <a:pt x="5067" y="1750"/>
                </a:lnTo>
                <a:lnTo>
                  <a:pt x="5070" y="1720"/>
                </a:lnTo>
                <a:lnTo>
                  <a:pt x="5073" y="1688"/>
                </a:lnTo>
                <a:lnTo>
                  <a:pt x="5074" y="1655"/>
                </a:lnTo>
                <a:lnTo>
                  <a:pt x="5073" y="1623"/>
                </a:lnTo>
                <a:lnTo>
                  <a:pt x="5070" y="1591"/>
                </a:lnTo>
                <a:lnTo>
                  <a:pt x="5067" y="1560"/>
                </a:lnTo>
                <a:lnTo>
                  <a:pt x="5060" y="1528"/>
                </a:lnTo>
                <a:lnTo>
                  <a:pt x="5054" y="1499"/>
                </a:lnTo>
                <a:lnTo>
                  <a:pt x="5046" y="1468"/>
                </a:lnTo>
                <a:lnTo>
                  <a:pt x="5036" y="1440"/>
                </a:lnTo>
                <a:lnTo>
                  <a:pt x="5025" y="1411"/>
                </a:lnTo>
                <a:lnTo>
                  <a:pt x="5011" y="1384"/>
                </a:lnTo>
                <a:lnTo>
                  <a:pt x="4998" y="1357"/>
                </a:lnTo>
                <a:lnTo>
                  <a:pt x="4983" y="1330"/>
                </a:lnTo>
                <a:lnTo>
                  <a:pt x="4966" y="1305"/>
                </a:lnTo>
                <a:lnTo>
                  <a:pt x="4949" y="1281"/>
                </a:lnTo>
                <a:lnTo>
                  <a:pt x="4930" y="1256"/>
                </a:lnTo>
                <a:lnTo>
                  <a:pt x="4911" y="1234"/>
                </a:lnTo>
                <a:lnTo>
                  <a:pt x="4890" y="1212"/>
                </a:lnTo>
                <a:lnTo>
                  <a:pt x="4868" y="1191"/>
                </a:lnTo>
                <a:lnTo>
                  <a:pt x="4846" y="1172"/>
                </a:lnTo>
                <a:lnTo>
                  <a:pt x="4821" y="1153"/>
                </a:lnTo>
                <a:lnTo>
                  <a:pt x="4797" y="1136"/>
                </a:lnTo>
                <a:lnTo>
                  <a:pt x="4772" y="1119"/>
                </a:lnTo>
                <a:lnTo>
                  <a:pt x="4745" y="1104"/>
                </a:lnTo>
                <a:lnTo>
                  <a:pt x="4718" y="1091"/>
                </a:lnTo>
                <a:lnTo>
                  <a:pt x="4691" y="1078"/>
                </a:lnTo>
                <a:lnTo>
                  <a:pt x="4662" y="1066"/>
                </a:lnTo>
                <a:lnTo>
                  <a:pt x="4634" y="1056"/>
                </a:lnTo>
                <a:lnTo>
                  <a:pt x="4603" y="1048"/>
                </a:lnTo>
                <a:lnTo>
                  <a:pt x="4574" y="1042"/>
                </a:lnTo>
                <a:lnTo>
                  <a:pt x="4542" y="1036"/>
                </a:lnTo>
                <a:lnTo>
                  <a:pt x="4511" y="1032"/>
                </a:lnTo>
                <a:lnTo>
                  <a:pt x="4479" y="1029"/>
                </a:lnTo>
                <a:lnTo>
                  <a:pt x="4448" y="10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tIns="720000"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20" name="矩形 6"/>
          <p:cNvSpPr/>
          <p:nvPr/>
        </p:nvSpPr>
        <p:spPr>
          <a:xfrm>
            <a:off x="5858487" y="1357217"/>
            <a:ext cx="3308034" cy="778510"/>
          </a:xfrm>
          <a:prstGeom prst="rect">
            <a:avLst/>
          </a:prstGeom>
          <a:solidFill>
            <a:srgbClr val="FFF473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>
                <a:solidFill>
                  <a:schemeClr val="accent6">
                    <a:lumMod val="75000"/>
                  </a:schemeClr>
                </a:solidFill>
                <a:latin typeface="字体管家棉花糖" panose="00020600040101010101" charset="-122"/>
                <a:ea typeface="字体管家棉花糖" panose="00020600040101010101" charset="-122"/>
                <a:sym typeface="+mn-ea"/>
              </a:rPr>
              <a:t>     </a:t>
            </a:r>
            <a:endParaRPr lang="zh-CN" altLang="en-US" sz="2000">
              <a:solidFill>
                <a:schemeClr val="tx1"/>
              </a:solidFill>
              <a:latin typeface="字体管家棉花糖" panose="00020600040101010101" charset="-122"/>
              <a:ea typeface="字体管家棉花糖" panose="00020600040101010101" charset="-122"/>
              <a:sym typeface="+mn-ea"/>
            </a:endParaRPr>
          </a:p>
        </p:txBody>
      </p:sp>
      <p:sp>
        <p:nvSpPr>
          <p:cNvPr id="21" name="矩形 7"/>
          <p:cNvSpPr/>
          <p:nvPr/>
        </p:nvSpPr>
        <p:spPr>
          <a:xfrm>
            <a:off x="5851092" y="1343569"/>
            <a:ext cx="836869" cy="777875"/>
          </a:xfrm>
          <a:prstGeom prst="rect">
            <a:avLst/>
          </a:prstGeom>
          <a:solidFill>
            <a:srgbClr val="FFE3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 2050"/>
          <p:cNvSpPr/>
          <p:nvPr/>
        </p:nvSpPr>
        <p:spPr bwMode="auto">
          <a:xfrm>
            <a:off x="6003578" y="1428659"/>
            <a:ext cx="532562" cy="607695"/>
          </a:xfrm>
          <a:custGeom>
            <a:avLst/>
            <a:gdLst>
              <a:gd name="T0" fmla="*/ 1054621 w 5074"/>
              <a:gd name="T1" fmla="*/ 447065 h 4720"/>
              <a:gd name="T2" fmla="*/ 1147355 w 5074"/>
              <a:gd name="T3" fmla="*/ 366736 h 4720"/>
              <a:gd name="T4" fmla="*/ 1187528 w 5074"/>
              <a:gd name="T5" fmla="*/ 246993 h 4720"/>
              <a:gd name="T6" fmla="*/ 1164626 w 5074"/>
              <a:gd name="T7" fmla="*/ 133256 h 4720"/>
              <a:gd name="T8" fmla="*/ 1083905 w 5074"/>
              <a:gd name="T9" fmla="*/ 40540 h 4720"/>
              <a:gd name="T10" fmla="*/ 964890 w 5074"/>
              <a:gd name="T11" fmla="*/ 375 h 4720"/>
              <a:gd name="T12" fmla="*/ 850755 w 5074"/>
              <a:gd name="T13" fmla="*/ 23273 h 4720"/>
              <a:gd name="T14" fmla="*/ 757269 w 5074"/>
              <a:gd name="T15" fmla="*/ 103977 h 4720"/>
              <a:gd name="T16" fmla="*/ 717472 w 5074"/>
              <a:gd name="T17" fmla="*/ 222969 h 4720"/>
              <a:gd name="T18" fmla="*/ 739999 w 5074"/>
              <a:gd name="T19" fmla="*/ 337082 h 4720"/>
              <a:gd name="T20" fmla="*/ 820719 w 5074"/>
              <a:gd name="T21" fmla="*/ 430173 h 4720"/>
              <a:gd name="T22" fmla="*/ 940486 w 5074"/>
              <a:gd name="T23" fmla="*/ 470338 h 4720"/>
              <a:gd name="T24" fmla="*/ 154307 w 5074"/>
              <a:gd name="T25" fmla="*/ 400144 h 4720"/>
              <a:gd name="T26" fmla="*/ 53688 w 5074"/>
              <a:gd name="T27" fmla="*/ 471464 h 4720"/>
              <a:gd name="T28" fmla="*/ 3004 w 5074"/>
              <a:gd name="T29" fmla="*/ 585576 h 4720"/>
              <a:gd name="T30" fmla="*/ 14267 w 5074"/>
              <a:gd name="T31" fmla="*/ 701941 h 4720"/>
              <a:gd name="T32" fmla="*/ 85601 w 5074"/>
              <a:gd name="T33" fmla="*/ 802915 h 4720"/>
              <a:gd name="T34" fmla="*/ 199360 w 5074"/>
              <a:gd name="T35" fmla="*/ 853965 h 4720"/>
              <a:gd name="T36" fmla="*/ 316499 w 5074"/>
              <a:gd name="T37" fmla="*/ 842329 h 4720"/>
              <a:gd name="T38" fmla="*/ 416742 w 5074"/>
              <a:gd name="T39" fmla="*/ 771009 h 4720"/>
              <a:gd name="T40" fmla="*/ 467803 w 5074"/>
              <a:gd name="T41" fmla="*/ 656896 h 4720"/>
              <a:gd name="T42" fmla="*/ 456164 w 5074"/>
              <a:gd name="T43" fmla="*/ 540532 h 4720"/>
              <a:gd name="T44" fmla="*/ 384830 w 5074"/>
              <a:gd name="T45" fmla="*/ 439933 h 4720"/>
              <a:gd name="T46" fmla="*/ 271070 w 5074"/>
              <a:gd name="T47" fmla="*/ 388883 h 4720"/>
              <a:gd name="T48" fmla="*/ 883418 w 5074"/>
              <a:gd name="T49" fmla="*/ 688803 h 4720"/>
              <a:gd name="T50" fmla="*/ 740750 w 5074"/>
              <a:gd name="T51" fmla="*/ 727090 h 4720"/>
              <a:gd name="T52" fmla="*/ 616854 w 5074"/>
              <a:gd name="T53" fmla="*/ 799912 h 4720"/>
              <a:gd name="T54" fmla="*/ 516610 w 5074"/>
              <a:gd name="T55" fmla="*/ 902763 h 4720"/>
              <a:gd name="T56" fmla="*/ 446402 w 5074"/>
              <a:gd name="T57" fmla="*/ 1028887 h 4720"/>
              <a:gd name="T58" fmla="*/ 411486 w 5074"/>
              <a:gd name="T59" fmla="*/ 1172278 h 4720"/>
              <a:gd name="T60" fmla="*/ 414865 w 5074"/>
              <a:gd name="T61" fmla="*/ 1310790 h 4720"/>
              <a:gd name="T62" fmla="*/ 456539 w 5074"/>
              <a:gd name="T63" fmla="*/ 1451553 h 4720"/>
              <a:gd name="T64" fmla="*/ 532754 w 5074"/>
              <a:gd name="T65" fmla="*/ 1573923 h 4720"/>
              <a:gd name="T66" fmla="*/ 637503 w 5074"/>
              <a:gd name="T67" fmla="*/ 1671519 h 4720"/>
              <a:gd name="T68" fmla="*/ 765529 w 5074"/>
              <a:gd name="T69" fmla="*/ 1738711 h 4720"/>
              <a:gd name="T70" fmla="*/ 910450 w 5074"/>
              <a:gd name="T71" fmla="*/ 1769866 h 4720"/>
              <a:gd name="T72" fmla="*/ 1048614 w 5074"/>
              <a:gd name="T73" fmla="*/ 1763110 h 4720"/>
              <a:gd name="T74" fmla="*/ 1187903 w 5074"/>
              <a:gd name="T75" fmla="*/ 1718065 h 4720"/>
              <a:gd name="T76" fmla="*/ 1308045 w 5074"/>
              <a:gd name="T77" fmla="*/ 1638862 h 4720"/>
              <a:gd name="T78" fmla="*/ 1403408 w 5074"/>
              <a:gd name="T79" fmla="*/ 1532257 h 4720"/>
              <a:gd name="T80" fmla="*/ 1467608 w 5074"/>
              <a:gd name="T81" fmla="*/ 1402380 h 4720"/>
              <a:gd name="T82" fmla="*/ 1495391 w 5074"/>
              <a:gd name="T83" fmla="*/ 1255986 h 4720"/>
              <a:gd name="T84" fmla="*/ 1485254 w 5074"/>
              <a:gd name="T85" fmla="*/ 1118600 h 4720"/>
              <a:gd name="T86" fmla="*/ 1436447 w 5074"/>
              <a:gd name="T87" fmla="*/ 980465 h 4720"/>
              <a:gd name="T88" fmla="*/ 1354975 w 5074"/>
              <a:gd name="T89" fmla="*/ 862599 h 4720"/>
              <a:gd name="T90" fmla="*/ 1245346 w 5074"/>
              <a:gd name="T91" fmla="*/ 770258 h 4720"/>
              <a:gd name="T92" fmla="*/ 1114316 w 5074"/>
              <a:gd name="T93" fmla="*/ 709073 h 4720"/>
              <a:gd name="T94" fmla="*/ 966767 w 5074"/>
              <a:gd name="T95" fmla="*/ 684674 h 4720"/>
              <a:gd name="T96" fmla="*/ 1588877 w 5074"/>
              <a:gd name="T97" fmla="*/ 400144 h 4720"/>
              <a:gd name="T98" fmla="*/ 1487882 w 5074"/>
              <a:gd name="T99" fmla="*/ 471464 h 4720"/>
              <a:gd name="T100" fmla="*/ 1437573 w 5074"/>
              <a:gd name="T101" fmla="*/ 585576 h 4720"/>
              <a:gd name="T102" fmla="*/ 1448836 w 5074"/>
              <a:gd name="T103" fmla="*/ 701941 h 4720"/>
              <a:gd name="T104" fmla="*/ 1520170 w 5074"/>
              <a:gd name="T105" fmla="*/ 802915 h 4720"/>
              <a:gd name="T106" fmla="*/ 1633930 w 5074"/>
              <a:gd name="T107" fmla="*/ 853965 h 4720"/>
              <a:gd name="T108" fmla="*/ 1750317 w 5074"/>
              <a:gd name="T109" fmla="*/ 842329 h 4720"/>
              <a:gd name="T110" fmla="*/ 1850936 w 5074"/>
              <a:gd name="T111" fmla="*/ 771009 h 4720"/>
              <a:gd name="T112" fmla="*/ 1902372 w 5074"/>
              <a:gd name="T113" fmla="*/ 656896 h 4720"/>
              <a:gd name="T114" fmla="*/ 1890733 w 5074"/>
              <a:gd name="T115" fmla="*/ 540532 h 4720"/>
              <a:gd name="T116" fmla="*/ 1819399 w 5074"/>
              <a:gd name="T117" fmla="*/ 439933 h 4720"/>
              <a:gd name="T118" fmla="*/ 1705264 w 5074"/>
              <a:gd name="T119" fmla="*/ 388883 h 4720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5074" h="4720">
                <a:moveTo>
                  <a:pt x="2537" y="1253"/>
                </a:moveTo>
                <a:lnTo>
                  <a:pt x="2537" y="1253"/>
                </a:lnTo>
                <a:lnTo>
                  <a:pt x="2570" y="1253"/>
                </a:lnTo>
                <a:lnTo>
                  <a:pt x="2600" y="1250"/>
                </a:lnTo>
                <a:lnTo>
                  <a:pt x="2632" y="1245"/>
                </a:lnTo>
                <a:lnTo>
                  <a:pt x="2663" y="1240"/>
                </a:lnTo>
                <a:lnTo>
                  <a:pt x="2693" y="1233"/>
                </a:lnTo>
                <a:lnTo>
                  <a:pt x="2723" y="1224"/>
                </a:lnTo>
                <a:lnTo>
                  <a:pt x="2752" y="1215"/>
                </a:lnTo>
                <a:lnTo>
                  <a:pt x="2780" y="1203"/>
                </a:lnTo>
                <a:lnTo>
                  <a:pt x="2809" y="1191"/>
                </a:lnTo>
                <a:lnTo>
                  <a:pt x="2836" y="1178"/>
                </a:lnTo>
                <a:lnTo>
                  <a:pt x="2861" y="1162"/>
                </a:lnTo>
                <a:lnTo>
                  <a:pt x="2887" y="1146"/>
                </a:lnTo>
                <a:lnTo>
                  <a:pt x="2912" y="1129"/>
                </a:lnTo>
                <a:lnTo>
                  <a:pt x="2935" y="1110"/>
                </a:lnTo>
                <a:lnTo>
                  <a:pt x="2958" y="1089"/>
                </a:lnTo>
                <a:lnTo>
                  <a:pt x="2980" y="1070"/>
                </a:lnTo>
                <a:lnTo>
                  <a:pt x="3001" y="1048"/>
                </a:lnTo>
                <a:lnTo>
                  <a:pt x="3021" y="1025"/>
                </a:lnTo>
                <a:lnTo>
                  <a:pt x="3039" y="1001"/>
                </a:lnTo>
                <a:lnTo>
                  <a:pt x="3056" y="977"/>
                </a:lnTo>
                <a:lnTo>
                  <a:pt x="3072" y="951"/>
                </a:lnTo>
                <a:lnTo>
                  <a:pt x="3088" y="925"/>
                </a:lnTo>
                <a:lnTo>
                  <a:pt x="3102" y="898"/>
                </a:lnTo>
                <a:lnTo>
                  <a:pt x="3114" y="870"/>
                </a:lnTo>
                <a:lnTo>
                  <a:pt x="3125" y="842"/>
                </a:lnTo>
                <a:lnTo>
                  <a:pt x="3135" y="812"/>
                </a:lnTo>
                <a:lnTo>
                  <a:pt x="3143" y="783"/>
                </a:lnTo>
                <a:lnTo>
                  <a:pt x="3151" y="752"/>
                </a:lnTo>
                <a:lnTo>
                  <a:pt x="3156" y="722"/>
                </a:lnTo>
                <a:lnTo>
                  <a:pt x="3160" y="690"/>
                </a:lnTo>
                <a:lnTo>
                  <a:pt x="3163" y="658"/>
                </a:lnTo>
                <a:lnTo>
                  <a:pt x="3163" y="626"/>
                </a:lnTo>
                <a:lnTo>
                  <a:pt x="3163" y="594"/>
                </a:lnTo>
                <a:lnTo>
                  <a:pt x="3160" y="562"/>
                </a:lnTo>
                <a:lnTo>
                  <a:pt x="3156" y="531"/>
                </a:lnTo>
                <a:lnTo>
                  <a:pt x="3151" y="500"/>
                </a:lnTo>
                <a:lnTo>
                  <a:pt x="3143" y="469"/>
                </a:lnTo>
                <a:lnTo>
                  <a:pt x="3135" y="440"/>
                </a:lnTo>
                <a:lnTo>
                  <a:pt x="3125" y="412"/>
                </a:lnTo>
                <a:lnTo>
                  <a:pt x="3114" y="382"/>
                </a:lnTo>
                <a:lnTo>
                  <a:pt x="3102" y="355"/>
                </a:lnTo>
                <a:lnTo>
                  <a:pt x="3088" y="328"/>
                </a:lnTo>
                <a:lnTo>
                  <a:pt x="3072" y="301"/>
                </a:lnTo>
                <a:lnTo>
                  <a:pt x="3056" y="277"/>
                </a:lnTo>
                <a:lnTo>
                  <a:pt x="3039" y="252"/>
                </a:lnTo>
                <a:lnTo>
                  <a:pt x="3021" y="228"/>
                </a:lnTo>
                <a:lnTo>
                  <a:pt x="3001" y="206"/>
                </a:lnTo>
                <a:lnTo>
                  <a:pt x="2980" y="184"/>
                </a:lnTo>
                <a:lnTo>
                  <a:pt x="2958" y="163"/>
                </a:lnTo>
                <a:lnTo>
                  <a:pt x="2935" y="143"/>
                </a:lnTo>
                <a:lnTo>
                  <a:pt x="2912" y="125"/>
                </a:lnTo>
                <a:lnTo>
                  <a:pt x="2887" y="108"/>
                </a:lnTo>
                <a:lnTo>
                  <a:pt x="2861" y="90"/>
                </a:lnTo>
                <a:lnTo>
                  <a:pt x="2836" y="76"/>
                </a:lnTo>
                <a:lnTo>
                  <a:pt x="2809" y="62"/>
                </a:lnTo>
                <a:lnTo>
                  <a:pt x="2780" y="50"/>
                </a:lnTo>
                <a:lnTo>
                  <a:pt x="2752" y="38"/>
                </a:lnTo>
                <a:lnTo>
                  <a:pt x="2723" y="28"/>
                </a:lnTo>
                <a:lnTo>
                  <a:pt x="2693" y="21"/>
                </a:lnTo>
                <a:lnTo>
                  <a:pt x="2663" y="13"/>
                </a:lnTo>
                <a:lnTo>
                  <a:pt x="2632" y="7"/>
                </a:lnTo>
                <a:lnTo>
                  <a:pt x="2600" y="3"/>
                </a:lnTo>
                <a:lnTo>
                  <a:pt x="2570" y="1"/>
                </a:lnTo>
                <a:lnTo>
                  <a:pt x="2537" y="0"/>
                </a:lnTo>
                <a:lnTo>
                  <a:pt x="2505" y="1"/>
                </a:lnTo>
                <a:lnTo>
                  <a:pt x="2473" y="3"/>
                </a:lnTo>
                <a:lnTo>
                  <a:pt x="2441" y="7"/>
                </a:lnTo>
                <a:lnTo>
                  <a:pt x="2410" y="13"/>
                </a:lnTo>
                <a:lnTo>
                  <a:pt x="2380" y="21"/>
                </a:lnTo>
                <a:lnTo>
                  <a:pt x="2350" y="28"/>
                </a:lnTo>
                <a:lnTo>
                  <a:pt x="2321" y="38"/>
                </a:lnTo>
                <a:lnTo>
                  <a:pt x="2293" y="50"/>
                </a:lnTo>
                <a:lnTo>
                  <a:pt x="2266" y="62"/>
                </a:lnTo>
                <a:lnTo>
                  <a:pt x="2237" y="76"/>
                </a:lnTo>
                <a:lnTo>
                  <a:pt x="2212" y="90"/>
                </a:lnTo>
                <a:lnTo>
                  <a:pt x="2186" y="108"/>
                </a:lnTo>
                <a:lnTo>
                  <a:pt x="2161" y="125"/>
                </a:lnTo>
                <a:lnTo>
                  <a:pt x="2138" y="143"/>
                </a:lnTo>
                <a:lnTo>
                  <a:pt x="2115" y="163"/>
                </a:lnTo>
                <a:lnTo>
                  <a:pt x="2094" y="184"/>
                </a:lnTo>
                <a:lnTo>
                  <a:pt x="2073" y="206"/>
                </a:lnTo>
                <a:lnTo>
                  <a:pt x="2054" y="228"/>
                </a:lnTo>
                <a:lnTo>
                  <a:pt x="2035" y="252"/>
                </a:lnTo>
                <a:lnTo>
                  <a:pt x="2017" y="277"/>
                </a:lnTo>
                <a:lnTo>
                  <a:pt x="2001" y="301"/>
                </a:lnTo>
                <a:lnTo>
                  <a:pt x="1986" y="328"/>
                </a:lnTo>
                <a:lnTo>
                  <a:pt x="1971" y="355"/>
                </a:lnTo>
                <a:lnTo>
                  <a:pt x="1959" y="382"/>
                </a:lnTo>
                <a:lnTo>
                  <a:pt x="1948" y="412"/>
                </a:lnTo>
                <a:lnTo>
                  <a:pt x="1938" y="440"/>
                </a:lnTo>
                <a:lnTo>
                  <a:pt x="1930" y="469"/>
                </a:lnTo>
                <a:lnTo>
                  <a:pt x="1922" y="500"/>
                </a:lnTo>
                <a:lnTo>
                  <a:pt x="1918" y="531"/>
                </a:lnTo>
                <a:lnTo>
                  <a:pt x="1914" y="562"/>
                </a:lnTo>
                <a:lnTo>
                  <a:pt x="1911" y="594"/>
                </a:lnTo>
                <a:lnTo>
                  <a:pt x="1910" y="626"/>
                </a:lnTo>
                <a:lnTo>
                  <a:pt x="1911" y="658"/>
                </a:lnTo>
                <a:lnTo>
                  <a:pt x="1914" y="690"/>
                </a:lnTo>
                <a:lnTo>
                  <a:pt x="1918" y="722"/>
                </a:lnTo>
                <a:lnTo>
                  <a:pt x="1922" y="752"/>
                </a:lnTo>
                <a:lnTo>
                  <a:pt x="1930" y="783"/>
                </a:lnTo>
                <a:lnTo>
                  <a:pt x="1938" y="812"/>
                </a:lnTo>
                <a:lnTo>
                  <a:pt x="1948" y="842"/>
                </a:lnTo>
                <a:lnTo>
                  <a:pt x="1959" y="870"/>
                </a:lnTo>
                <a:lnTo>
                  <a:pt x="1971" y="898"/>
                </a:lnTo>
                <a:lnTo>
                  <a:pt x="1986" y="925"/>
                </a:lnTo>
                <a:lnTo>
                  <a:pt x="2001" y="951"/>
                </a:lnTo>
                <a:lnTo>
                  <a:pt x="2017" y="977"/>
                </a:lnTo>
                <a:lnTo>
                  <a:pt x="2035" y="1001"/>
                </a:lnTo>
                <a:lnTo>
                  <a:pt x="2054" y="1025"/>
                </a:lnTo>
                <a:lnTo>
                  <a:pt x="2073" y="1048"/>
                </a:lnTo>
                <a:lnTo>
                  <a:pt x="2094" y="1070"/>
                </a:lnTo>
                <a:lnTo>
                  <a:pt x="2115" y="1089"/>
                </a:lnTo>
                <a:lnTo>
                  <a:pt x="2138" y="1110"/>
                </a:lnTo>
                <a:lnTo>
                  <a:pt x="2161" y="1129"/>
                </a:lnTo>
                <a:lnTo>
                  <a:pt x="2186" y="1146"/>
                </a:lnTo>
                <a:lnTo>
                  <a:pt x="2212" y="1162"/>
                </a:lnTo>
                <a:lnTo>
                  <a:pt x="2237" y="1178"/>
                </a:lnTo>
                <a:lnTo>
                  <a:pt x="2266" y="1191"/>
                </a:lnTo>
                <a:lnTo>
                  <a:pt x="2293" y="1203"/>
                </a:lnTo>
                <a:lnTo>
                  <a:pt x="2321" y="1215"/>
                </a:lnTo>
                <a:lnTo>
                  <a:pt x="2350" y="1224"/>
                </a:lnTo>
                <a:lnTo>
                  <a:pt x="2380" y="1233"/>
                </a:lnTo>
                <a:lnTo>
                  <a:pt x="2410" y="1240"/>
                </a:lnTo>
                <a:lnTo>
                  <a:pt x="2441" y="1245"/>
                </a:lnTo>
                <a:lnTo>
                  <a:pt x="2473" y="1250"/>
                </a:lnTo>
                <a:lnTo>
                  <a:pt x="2505" y="1253"/>
                </a:lnTo>
                <a:lnTo>
                  <a:pt x="2537" y="1253"/>
                </a:lnTo>
                <a:close/>
                <a:moveTo>
                  <a:pt x="627" y="1028"/>
                </a:moveTo>
                <a:lnTo>
                  <a:pt x="627" y="1028"/>
                </a:lnTo>
                <a:lnTo>
                  <a:pt x="595" y="1029"/>
                </a:lnTo>
                <a:lnTo>
                  <a:pt x="563" y="1032"/>
                </a:lnTo>
                <a:lnTo>
                  <a:pt x="531" y="1036"/>
                </a:lnTo>
                <a:lnTo>
                  <a:pt x="501" y="1042"/>
                </a:lnTo>
                <a:lnTo>
                  <a:pt x="470" y="1048"/>
                </a:lnTo>
                <a:lnTo>
                  <a:pt x="440" y="1056"/>
                </a:lnTo>
                <a:lnTo>
                  <a:pt x="411" y="1066"/>
                </a:lnTo>
                <a:lnTo>
                  <a:pt x="383" y="1078"/>
                </a:lnTo>
                <a:lnTo>
                  <a:pt x="355" y="1091"/>
                </a:lnTo>
                <a:lnTo>
                  <a:pt x="328" y="1104"/>
                </a:lnTo>
                <a:lnTo>
                  <a:pt x="302" y="1119"/>
                </a:lnTo>
                <a:lnTo>
                  <a:pt x="276" y="1136"/>
                </a:lnTo>
                <a:lnTo>
                  <a:pt x="252" y="1153"/>
                </a:lnTo>
                <a:lnTo>
                  <a:pt x="228" y="1172"/>
                </a:lnTo>
                <a:lnTo>
                  <a:pt x="205" y="1191"/>
                </a:lnTo>
                <a:lnTo>
                  <a:pt x="183" y="1212"/>
                </a:lnTo>
                <a:lnTo>
                  <a:pt x="162" y="1234"/>
                </a:lnTo>
                <a:lnTo>
                  <a:pt x="143" y="1256"/>
                </a:lnTo>
                <a:lnTo>
                  <a:pt x="124" y="1281"/>
                </a:lnTo>
                <a:lnTo>
                  <a:pt x="107" y="1305"/>
                </a:lnTo>
                <a:lnTo>
                  <a:pt x="91" y="1330"/>
                </a:lnTo>
                <a:lnTo>
                  <a:pt x="75" y="1357"/>
                </a:lnTo>
                <a:lnTo>
                  <a:pt x="62" y="1384"/>
                </a:lnTo>
                <a:lnTo>
                  <a:pt x="49" y="1411"/>
                </a:lnTo>
                <a:lnTo>
                  <a:pt x="38" y="1440"/>
                </a:lnTo>
                <a:lnTo>
                  <a:pt x="29" y="1468"/>
                </a:lnTo>
                <a:lnTo>
                  <a:pt x="20" y="1499"/>
                </a:lnTo>
                <a:lnTo>
                  <a:pt x="13" y="1528"/>
                </a:lnTo>
                <a:lnTo>
                  <a:pt x="8" y="1560"/>
                </a:lnTo>
                <a:lnTo>
                  <a:pt x="3" y="1591"/>
                </a:lnTo>
                <a:lnTo>
                  <a:pt x="0" y="1623"/>
                </a:lnTo>
                <a:lnTo>
                  <a:pt x="0" y="1655"/>
                </a:lnTo>
                <a:lnTo>
                  <a:pt x="0" y="1688"/>
                </a:lnTo>
                <a:lnTo>
                  <a:pt x="3" y="1720"/>
                </a:lnTo>
                <a:lnTo>
                  <a:pt x="8" y="1750"/>
                </a:lnTo>
                <a:lnTo>
                  <a:pt x="13" y="1782"/>
                </a:lnTo>
                <a:lnTo>
                  <a:pt x="20" y="1811"/>
                </a:lnTo>
                <a:lnTo>
                  <a:pt x="29" y="1842"/>
                </a:lnTo>
                <a:lnTo>
                  <a:pt x="38" y="1870"/>
                </a:lnTo>
                <a:lnTo>
                  <a:pt x="49" y="1900"/>
                </a:lnTo>
                <a:lnTo>
                  <a:pt x="62" y="1927"/>
                </a:lnTo>
                <a:lnTo>
                  <a:pt x="75" y="1954"/>
                </a:lnTo>
                <a:lnTo>
                  <a:pt x="91" y="1981"/>
                </a:lnTo>
                <a:lnTo>
                  <a:pt x="107" y="2005"/>
                </a:lnTo>
                <a:lnTo>
                  <a:pt x="124" y="2030"/>
                </a:lnTo>
                <a:lnTo>
                  <a:pt x="143" y="2054"/>
                </a:lnTo>
                <a:lnTo>
                  <a:pt x="162" y="2076"/>
                </a:lnTo>
                <a:lnTo>
                  <a:pt x="183" y="2098"/>
                </a:lnTo>
                <a:lnTo>
                  <a:pt x="205" y="2119"/>
                </a:lnTo>
                <a:lnTo>
                  <a:pt x="228" y="2139"/>
                </a:lnTo>
                <a:lnTo>
                  <a:pt x="252" y="2157"/>
                </a:lnTo>
                <a:lnTo>
                  <a:pt x="276" y="2174"/>
                </a:lnTo>
                <a:lnTo>
                  <a:pt x="302" y="2191"/>
                </a:lnTo>
                <a:lnTo>
                  <a:pt x="328" y="2206"/>
                </a:lnTo>
                <a:lnTo>
                  <a:pt x="355" y="2220"/>
                </a:lnTo>
                <a:lnTo>
                  <a:pt x="383" y="2233"/>
                </a:lnTo>
                <a:lnTo>
                  <a:pt x="411" y="2244"/>
                </a:lnTo>
                <a:lnTo>
                  <a:pt x="440" y="2254"/>
                </a:lnTo>
                <a:lnTo>
                  <a:pt x="470" y="2263"/>
                </a:lnTo>
                <a:lnTo>
                  <a:pt x="501" y="2269"/>
                </a:lnTo>
                <a:lnTo>
                  <a:pt x="531" y="2275"/>
                </a:lnTo>
                <a:lnTo>
                  <a:pt x="563" y="2279"/>
                </a:lnTo>
                <a:lnTo>
                  <a:pt x="595" y="2281"/>
                </a:lnTo>
                <a:lnTo>
                  <a:pt x="627" y="2282"/>
                </a:lnTo>
                <a:lnTo>
                  <a:pt x="659" y="2281"/>
                </a:lnTo>
                <a:lnTo>
                  <a:pt x="691" y="2279"/>
                </a:lnTo>
                <a:lnTo>
                  <a:pt x="722" y="2275"/>
                </a:lnTo>
                <a:lnTo>
                  <a:pt x="753" y="2269"/>
                </a:lnTo>
                <a:lnTo>
                  <a:pt x="784" y="2263"/>
                </a:lnTo>
                <a:lnTo>
                  <a:pt x="813" y="2254"/>
                </a:lnTo>
                <a:lnTo>
                  <a:pt x="843" y="2244"/>
                </a:lnTo>
                <a:lnTo>
                  <a:pt x="871" y="2233"/>
                </a:lnTo>
                <a:lnTo>
                  <a:pt x="898" y="2220"/>
                </a:lnTo>
                <a:lnTo>
                  <a:pt x="925" y="2206"/>
                </a:lnTo>
                <a:lnTo>
                  <a:pt x="952" y="2191"/>
                </a:lnTo>
                <a:lnTo>
                  <a:pt x="977" y="2174"/>
                </a:lnTo>
                <a:lnTo>
                  <a:pt x="1002" y="2157"/>
                </a:lnTo>
                <a:lnTo>
                  <a:pt x="1025" y="2139"/>
                </a:lnTo>
                <a:lnTo>
                  <a:pt x="1047" y="2119"/>
                </a:lnTo>
                <a:lnTo>
                  <a:pt x="1069" y="2098"/>
                </a:lnTo>
                <a:lnTo>
                  <a:pt x="1090" y="2076"/>
                </a:lnTo>
                <a:lnTo>
                  <a:pt x="1110" y="2054"/>
                </a:lnTo>
                <a:lnTo>
                  <a:pt x="1128" y="2030"/>
                </a:lnTo>
                <a:lnTo>
                  <a:pt x="1147" y="2005"/>
                </a:lnTo>
                <a:lnTo>
                  <a:pt x="1162" y="1981"/>
                </a:lnTo>
                <a:lnTo>
                  <a:pt x="1177" y="1954"/>
                </a:lnTo>
                <a:lnTo>
                  <a:pt x="1191" y="1927"/>
                </a:lnTo>
                <a:lnTo>
                  <a:pt x="1204" y="1900"/>
                </a:lnTo>
                <a:lnTo>
                  <a:pt x="1215" y="1870"/>
                </a:lnTo>
                <a:lnTo>
                  <a:pt x="1225" y="1842"/>
                </a:lnTo>
                <a:lnTo>
                  <a:pt x="1234" y="1811"/>
                </a:lnTo>
                <a:lnTo>
                  <a:pt x="1240" y="1782"/>
                </a:lnTo>
                <a:lnTo>
                  <a:pt x="1246" y="1750"/>
                </a:lnTo>
                <a:lnTo>
                  <a:pt x="1249" y="1720"/>
                </a:lnTo>
                <a:lnTo>
                  <a:pt x="1252" y="1688"/>
                </a:lnTo>
                <a:lnTo>
                  <a:pt x="1253" y="1655"/>
                </a:lnTo>
                <a:lnTo>
                  <a:pt x="1252" y="1623"/>
                </a:lnTo>
                <a:lnTo>
                  <a:pt x="1249" y="1591"/>
                </a:lnTo>
                <a:lnTo>
                  <a:pt x="1246" y="1560"/>
                </a:lnTo>
                <a:lnTo>
                  <a:pt x="1240" y="1528"/>
                </a:lnTo>
                <a:lnTo>
                  <a:pt x="1234" y="1499"/>
                </a:lnTo>
                <a:lnTo>
                  <a:pt x="1225" y="1468"/>
                </a:lnTo>
                <a:lnTo>
                  <a:pt x="1215" y="1440"/>
                </a:lnTo>
                <a:lnTo>
                  <a:pt x="1204" y="1411"/>
                </a:lnTo>
                <a:lnTo>
                  <a:pt x="1191" y="1384"/>
                </a:lnTo>
                <a:lnTo>
                  <a:pt x="1177" y="1357"/>
                </a:lnTo>
                <a:lnTo>
                  <a:pt x="1162" y="1330"/>
                </a:lnTo>
                <a:lnTo>
                  <a:pt x="1147" y="1305"/>
                </a:lnTo>
                <a:lnTo>
                  <a:pt x="1128" y="1281"/>
                </a:lnTo>
                <a:lnTo>
                  <a:pt x="1110" y="1256"/>
                </a:lnTo>
                <a:lnTo>
                  <a:pt x="1090" y="1234"/>
                </a:lnTo>
                <a:lnTo>
                  <a:pt x="1069" y="1212"/>
                </a:lnTo>
                <a:lnTo>
                  <a:pt x="1047" y="1191"/>
                </a:lnTo>
                <a:lnTo>
                  <a:pt x="1025" y="1172"/>
                </a:lnTo>
                <a:lnTo>
                  <a:pt x="1002" y="1153"/>
                </a:lnTo>
                <a:lnTo>
                  <a:pt x="977" y="1136"/>
                </a:lnTo>
                <a:lnTo>
                  <a:pt x="952" y="1119"/>
                </a:lnTo>
                <a:lnTo>
                  <a:pt x="925" y="1104"/>
                </a:lnTo>
                <a:lnTo>
                  <a:pt x="898" y="1091"/>
                </a:lnTo>
                <a:lnTo>
                  <a:pt x="871" y="1078"/>
                </a:lnTo>
                <a:lnTo>
                  <a:pt x="843" y="1066"/>
                </a:lnTo>
                <a:lnTo>
                  <a:pt x="813" y="1056"/>
                </a:lnTo>
                <a:lnTo>
                  <a:pt x="784" y="1048"/>
                </a:lnTo>
                <a:lnTo>
                  <a:pt x="753" y="1042"/>
                </a:lnTo>
                <a:lnTo>
                  <a:pt x="722" y="1036"/>
                </a:lnTo>
                <a:lnTo>
                  <a:pt x="691" y="1032"/>
                </a:lnTo>
                <a:lnTo>
                  <a:pt x="659" y="1029"/>
                </a:lnTo>
                <a:lnTo>
                  <a:pt x="627" y="1028"/>
                </a:lnTo>
                <a:close/>
                <a:moveTo>
                  <a:pt x="2537" y="1824"/>
                </a:moveTo>
                <a:lnTo>
                  <a:pt x="2537" y="1824"/>
                </a:lnTo>
                <a:lnTo>
                  <a:pt x="2500" y="1824"/>
                </a:lnTo>
                <a:lnTo>
                  <a:pt x="2462" y="1825"/>
                </a:lnTo>
                <a:lnTo>
                  <a:pt x="2425" y="1827"/>
                </a:lnTo>
                <a:lnTo>
                  <a:pt x="2388" y="1831"/>
                </a:lnTo>
                <a:lnTo>
                  <a:pt x="2353" y="1835"/>
                </a:lnTo>
                <a:lnTo>
                  <a:pt x="2316" y="1840"/>
                </a:lnTo>
                <a:lnTo>
                  <a:pt x="2280" y="1846"/>
                </a:lnTo>
                <a:lnTo>
                  <a:pt x="2245" y="1853"/>
                </a:lnTo>
                <a:lnTo>
                  <a:pt x="2209" y="1861"/>
                </a:lnTo>
                <a:lnTo>
                  <a:pt x="2175" y="1869"/>
                </a:lnTo>
                <a:lnTo>
                  <a:pt x="2141" y="1878"/>
                </a:lnTo>
                <a:lnTo>
                  <a:pt x="2106" y="1889"/>
                </a:lnTo>
                <a:lnTo>
                  <a:pt x="2072" y="1900"/>
                </a:lnTo>
                <a:lnTo>
                  <a:pt x="2039" y="1911"/>
                </a:lnTo>
                <a:lnTo>
                  <a:pt x="2006" y="1923"/>
                </a:lnTo>
                <a:lnTo>
                  <a:pt x="1973" y="1937"/>
                </a:lnTo>
                <a:lnTo>
                  <a:pt x="1941" y="1951"/>
                </a:lnTo>
                <a:lnTo>
                  <a:pt x="1909" y="1966"/>
                </a:lnTo>
                <a:lnTo>
                  <a:pt x="1877" y="1982"/>
                </a:lnTo>
                <a:lnTo>
                  <a:pt x="1846" y="1998"/>
                </a:lnTo>
                <a:lnTo>
                  <a:pt x="1816" y="2015"/>
                </a:lnTo>
                <a:lnTo>
                  <a:pt x="1785" y="2033"/>
                </a:lnTo>
                <a:lnTo>
                  <a:pt x="1756" y="2052"/>
                </a:lnTo>
                <a:lnTo>
                  <a:pt x="1728" y="2070"/>
                </a:lnTo>
                <a:lnTo>
                  <a:pt x="1698" y="2090"/>
                </a:lnTo>
                <a:lnTo>
                  <a:pt x="1670" y="2111"/>
                </a:lnTo>
                <a:lnTo>
                  <a:pt x="1643" y="2131"/>
                </a:lnTo>
                <a:lnTo>
                  <a:pt x="1616" y="2153"/>
                </a:lnTo>
                <a:lnTo>
                  <a:pt x="1589" y="2177"/>
                </a:lnTo>
                <a:lnTo>
                  <a:pt x="1563" y="2199"/>
                </a:lnTo>
                <a:lnTo>
                  <a:pt x="1538" y="2223"/>
                </a:lnTo>
                <a:lnTo>
                  <a:pt x="1513" y="2248"/>
                </a:lnTo>
                <a:lnTo>
                  <a:pt x="1488" y="2272"/>
                </a:lnTo>
                <a:lnTo>
                  <a:pt x="1465" y="2298"/>
                </a:lnTo>
                <a:lnTo>
                  <a:pt x="1442" y="2324"/>
                </a:lnTo>
                <a:lnTo>
                  <a:pt x="1419" y="2350"/>
                </a:lnTo>
                <a:lnTo>
                  <a:pt x="1398" y="2378"/>
                </a:lnTo>
                <a:lnTo>
                  <a:pt x="1376" y="2405"/>
                </a:lnTo>
                <a:lnTo>
                  <a:pt x="1356" y="2433"/>
                </a:lnTo>
                <a:lnTo>
                  <a:pt x="1335" y="2461"/>
                </a:lnTo>
                <a:lnTo>
                  <a:pt x="1317" y="2491"/>
                </a:lnTo>
                <a:lnTo>
                  <a:pt x="1298" y="2520"/>
                </a:lnTo>
                <a:lnTo>
                  <a:pt x="1280" y="2551"/>
                </a:lnTo>
                <a:lnTo>
                  <a:pt x="1263" y="2581"/>
                </a:lnTo>
                <a:lnTo>
                  <a:pt x="1247" y="2612"/>
                </a:lnTo>
                <a:lnTo>
                  <a:pt x="1231" y="2644"/>
                </a:lnTo>
                <a:lnTo>
                  <a:pt x="1216" y="2676"/>
                </a:lnTo>
                <a:lnTo>
                  <a:pt x="1202" y="2708"/>
                </a:lnTo>
                <a:lnTo>
                  <a:pt x="1189" y="2741"/>
                </a:lnTo>
                <a:lnTo>
                  <a:pt x="1176" y="2774"/>
                </a:lnTo>
                <a:lnTo>
                  <a:pt x="1165" y="2807"/>
                </a:lnTo>
                <a:lnTo>
                  <a:pt x="1154" y="2841"/>
                </a:lnTo>
                <a:lnTo>
                  <a:pt x="1143" y="2875"/>
                </a:lnTo>
                <a:lnTo>
                  <a:pt x="1134" y="2910"/>
                </a:lnTo>
                <a:lnTo>
                  <a:pt x="1126" y="2944"/>
                </a:lnTo>
                <a:lnTo>
                  <a:pt x="1118" y="2980"/>
                </a:lnTo>
                <a:lnTo>
                  <a:pt x="1111" y="3015"/>
                </a:lnTo>
                <a:lnTo>
                  <a:pt x="1105" y="3051"/>
                </a:lnTo>
                <a:lnTo>
                  <a:pt x="1100" y="3088"/>
                </a:lnTo>
                <a:lnTo>
                  <a:pt x="1096" y="3123"/>
                </a:lnTo>
                <a:lnTo>
                  <a:pt x="1093" y="3160"/>
                </a:lnTo>
                <a:lnTo>
                  <a:pt x="1090" y="3197"/>
                </a:lnTo>
                <a:lnTo>
                  <a:pt x="1089" y="3235"/>
                </a:lnTo>
                <a:lnTo>
                  <a:pt x="1089" y="3271"/>
                </a:lnTo>
                <a:lnTo>
                  <a:pt x="1089" y="3309"/>
                </a:lnTo>
                <a:lnTo>
                  <a:pt x="1090" y="3346"/>
                </a:lnTo>
                <a:lnTo>
                  <a:pt x="1093" y="3383"/>
                </a:lnTo>
                <a:lnTo>
                  <a:pt x="1096" y="3420"/>
                </a:lnTo>
                <a:lnTo>
                  <a:pt x="1100" y="3457"/>
                </a:lnTo>
                <a:lnTo>
                  <a:pt x="1105" y="3492"/>
                </a:lnTo>
                <a:lnTo>
                  <a:pt x="1111" y="3528"/>
                </a:lnTo>
                <a:lnTo>
                  <a:pt x="1118" y="3563"/>
                </a:lnTo>
                <a:lnTo>
                  <a:pt x="1126" y="3599"/>
                </a:lnTo>
                <a:lnTo>
                  <a:pt x="1134" y="3633"/>
                </a:lnTo>
                <a:lnTo>
                  <a:pt x="1143" y="3669"/>
                </a:lnTo>
                <a:lnTo>
                  <a:pt x="1154" y="3702"/>
                </a:lnTo>
                <a:lnTo>
                  <a:pt x="1165" y="3736"/>
                </a:lnTo>
                <a:lnTo>
                  <a:pt x="1176" y="3769"/>
                </a:lnTo>
                <a:lnTo>
                  <a:pt x="1189" y="3802"/>
                </a:lnTo>
                <a:lnTo>
                  <a:pt x="1202" y="3835"/>
                </a:lnTo>
                <a:lnTo>
                  <a:pt x="1216" y="3867"/>
                </a:lnTo>
                <a:lnTo>
                  <a:pt x="1231" y="3899"/>
                </a:lnTo>
                <a:lnTo>
                  <a:pt x="1247" y="3931"/>
                </a:lnTo>
                <a:lnTo>
                  <a:pt x="1263" y="3962"/>
                </a:lnTo>
                <a:lnTo>
                  <a:pt x="1280" y="3992"/>
                </a:lnTo>
                <a:lnTo>
                  <a:pt x="1298" y="4023"/>
                </a:lnTo>
                <a:lnTo>
                  <a:pt x="1317" y="4052"/>
                </a:lnTo>
                <a:lnTo>
                  <a:pt x="1335" y="4082"/>
                </a:lnTo>
                <a:lnTo>
                  <a:pt x="1356" y="4110"/>
                </a:lnTo>
                <a:lnTo>
                  <a:pt x="1376" y="4138"/>
                </a:lnTo>
                <a:lnTo>
                  <a:pt x="1398" y="4166"/>
                </a:lnTo>
                <a:lnTo>
                  <a:pt x="1419" y="4193"/>
                </a:lnTo>
                <a:lnTo>
                  <a:pt x="1442" y="4219"/>
                </a:lnTo>
                <a:lnTo>
                  <a:pt x="1465" y="4245"/>
                </a:lnTo>
                <a:lnTo>
                  <a:pt x="1488" y="4270"/>
                </a:lnTo>
                <a:lnTo>
                  <a:pt x="1513" y="4296"/>
                </a:lnTo>
                <a:lnTo>
                  <a:pt x="1538" y="4319"/>
                </a:lnTo>
                <a:lnTo>
                  <a:pt x="1563" y="4344"/>
                </a:lnTo>
                <a:lnTo>
                  <a:pt x="1589" y="4366"/>
                </a:lnTo>
                <a:lnTo>
                  <a:pt x="1616" y="4389"/>
                </a:lnTo>
                <a:lnTo>
                  <a:pt x="1643" y="4411"/>
                </a:lnTo>
                <a:lnTo>
                  <a:pt x="1670" y="4432"/>
                </a:lnTo>
                <a:lnTo>
                  <a:pt x="1698" y="4453"/>
                </a:lnTo>
                <a:lnTo>
                  <a:pt x="1728" y="4473"/>
                </a:lnTo>
                <a:lnTo>
                  <a:pt x="1756" y="4491"/>
                </a:lnTo>
                <a:lnTo>
                  <a:pt x="1785" y="4511"/>
                </a:lnTo>
                <a:lnTo>
                  <a:pt x="1816" y="4528"/>
                </a:lnTo>
                <a:lnTo>
                  <a:pt x="1846" y="4545"/>
                </a:lnTo>
                <a:lnTo>
                  <a:pt x="1877" y="4561"/>
                </a:lnTo>
                <a:lnTo>
                  <a:pt x="1909" y="4577"/>
                </a:lnTo>
                <a:lnTo>
                  <a:pt x="1941" y="4592"/>
                </a:lnTo>
                <a:lnTo>
                  <a:pt x="1973" y="4606"/>
                </a:lnTo>
                <a:lnTo>
                  <a:pt x="2006" y="4620"/>
                </a:lnTo>
                <a:lnTo>
                  <a:pt x="2039" y="4632"/>
                </a:lnTo>
                <a:lnTo>
                  <a:pt x="2072" y="4643"/>
                </a:lnTo>
                <a:lnTo>
                  <a:pt x="2106" y="4654"/>
                </a:lnTo>
                <a:lnTo>
                  <a:pt x="2141" y="4665"/>
                </a:lnTo>
                <a:lnTo>
                  <a:pt x="2175" y="4674"/>
                </a:lnTo>
                <a:lnTo>
                  <a:pt x="2209" y="4682"/>
                </a:lnTo>
                <a:lnTo>
                  <a:pt x="2245" y="4691"/>
                </a:lnTo>
                <a:lnTo>
                  <a:pt x="2280" y="4697"/>
                </a:lnTo>
                <a:lnTo>
                  <a:pt x="2316" y="4703"/>
                </a:lnTo>
                <a:lnTo>
                  <a:pt x="2353" y="4708"/>
                </a:lnTo>
                <a:lnTo>
                  <a:pt x="2388" y="4712"/>
                </a:lnTo>
                <a:lnTo>
                  <a:pt x="2425" y="4715"/>
                </a:lnTo>
                <a:lnTo>
                  <a:pt x="2462" y="4718"/>
                </a:lnTo>
                <a:lnTo>
                  <a:pt x="2500" y="4719"/>
                </a:lnTo>
                <a:lnTo>
                  <a:pt x="2537" y="4720"/>
                </a:lnTo>
                <a:lnTo>
                  <a:pt x="2575" y="4719"/>
                </a:lnTo>
                <a:lnTo>
                  <a:pt x="2611" y="4718"/>
                </a:lnTo>
                <a:lnTo>
                  <a:pt x="2648" y="4715"/>
                </a:lnTo>
                <a:lnTo>
                  <a:pt x="2685" y="4712"/>
                </a:lnTo>
                <a:lnTo>
                  <a:pt x="2722" y="4708"/>
                </a:lnTo>
                <a:lnTo>
                  <a:pt x="2757" y="4703"/>
                </a:lnTo>
                <a:lnTo>
                  <a:pt x="2793" y="4697"/>
                </a:lnTo>
                <a:lnTo>
                  <a:pt x="2828" y="4691"/>
                </a:lnTo>
                <a:lnTo>
                  <a:pt x="2864" y="4682"/>
                </a:lnTo>
                <a:lnTo>
                  <a:pt x="2899" y="4674"/>
                </a:lnTo>
                <a:lnTo>
                  <a:pt x="2934" y="4665"/>
                </a:lnTo>
                <a:lnTo>
                  <a:pt x="2968" y="4654"/>
                </a:lnTo>
                <a:lnTo>
                  <a:pt x="3001" y="4643"/>
                </a:lnTo>
                <a:lnTo>
                  <a:pt x="3034" y="4632"/>
                </a:lnTo>
                <a:lnTo>
                  <a:pt x="3067" y="4620"/>
                </a:lnTo>
                <a:lnTo>
                  <a:pt x="3100" y="4606"/>
                </a:lnTo>
                <a:lnTo>
                  <a:pt x="3132" y="4592"/>
                </a:lnTo>
                <a:lnTo>
                  <a:pt x="3164" y="4577"/>
                </a:lnTo>
                <a:lnTo>
                  <a:pt x="3196" y="4561"/>
                </a:lnTo>
                <a:lnTo>
                  <a:pt x="3227" y="4545"/>
                </a:lnTo>
                <a:lnTo>
                  <a:pt x="3257" y="4528"/>
                </a:lnTo>
                <a:lnTo>
                  <a:pt x="3288" y="4511"/>
                </a:lnTo>
                <a:lnTo>
                  <a:pt x="3317" y="4491"/>
                </a:lnTo>
                <a:lnTo>
                  <a:pt x="3347" y="4473"/>
                </a:lnTo>
                <a:lnTo>
                  <a:pt x="3375" y="4453"/>
                </a:lnTo>
                <a:lnTo>
                  <a:pt x="3403" y="4432"/>
                </a:lnTo>
                <a:lnTo>
                  <a:pt x="3431" y="4411"/>
                </a:lnTo>
                <a:lnTo>
                  <a:pt x="3458" y="4389"/>
                </a:lnTo>
                <a:lnTo>
                  <a:pt x="3484" y="4366"/>
                </a:lnTo>
                <a:lnTo>
                  <a:pt x="3511" y="4344"/>
                </a:lnTo>
                <a:lnTo>
                  <a:pt x="3536" y="4319"/>
                </a:lnTo>
                <a:lnTo>
                  <a:pt x="3561" y="4296"/>
                </a:lnTo>
                <a:lnTo>
                  <a:pt x="3585" y="4270"/>
                </a:lnTo>
                <a:lnTo>
                  <a:pt x="3609" y="4245"/>
                </a:lnTo>
                <a:lnTo>
                  <a:pt x="3632" y="4219"/>
                </a:lnTo>
                <a:lnTo>
                  <a:pt x="3654" y="4193"/>
                </a:lnTo>
                <a:lnTo>
                  <a:pt x="3677" y="4166"/>
                </a:lnTo>
                <a:lnTo>
                  <a:pt x="3697" y="4138"/>
                </a:lnTo>
                <a:lnTo>
                  <a:pt x="3718" y="4110"/>
                </a:lnTo>
                <a:lnTo>
                  <a:pt x="3738" y="4082"/>
                </a:lnTo>
                <a:lnTo>
                  <a:pt x="3757" y="4052"/>
                </a:lnTo>
                <a:lnTo>
                  <a:pt x="3776" y="4023"/>
                </a:lnTo>
                <a:lnTo>
                  <a:pt x="3793" y="3992"/>
                </a:lnTo>
                <a:lnTo>
                  <a:pt x="3810" y="3962"/>
                </a:lnTo>
                <a:lnTo>
                  <a:pt x="3826" y="3931"/>
                </a:lnTo>
                <a:lnTo>
                  <a:pt x="3842" y="3899"/>
                </a:lnTo>
                <a:lnTo>
                  <a:pt x="3857" y="3867"/>
                </a:lnTo>
                <a:lnTo>
                  <a:pt x="3871" y="3835"/>
                </a:lnTo>
                <a:lnTo>
                  <a:pt x="3885" y="3802"/>
                </a:lnTo>
                <a:lnTo>
                  <a:pt x="3897" y="3769"/>
                </a:lnTo>
                <a:lnTo>
                  <a:pt x="3909" y="3736"/>
                </a:lnTo>
                <a:lnTo>
                  <a:pt x="3920" y="3702"/>
                </a:lnTo>
                <a:lnTo>
                  <a:pt x="3930" y="3669"/>
                </a:lnTo>
                <a:lnTo>
                  <a:pt x="3940" y="3633"/>
                </a:lnTo>
                <a:lnTo>
                  <a:pt x="3947" y="3599"/>
                </a:lnTo>
                <a:lnTo>
                  <a:pt x="3956" y="3563"/>
                </a:lnTo>
                <a:lnTo>
                  <a:pt x="3962" y="3528"/>
                </a:lnTo>
                <a:lnTo>
                  <a:pt x="3968" y="3492"/>
                </a:lnTo>
                <a:lnTo>
                  <a:pt x="3973" y="3457"/>
                </a:lnTo>
                <a:lnTo>
                  <a:pt x="3978" y="3420"/>
                </a:lnTo>
                <a:lnTo>
                  <a:pt x="3981" y="3383"/>
                </a:lnTo>
                <a:lnTo>
                  <a:pt x="3983" y="3346"/>
                </a:lnTo>
                <a:lnTo>
                  <a:pt x="3984" y="3309"/>
                </a:lnTo>
                <a:lnTo>
                  <a:pt x="3985" y="3271"/>
                </a:lnTo>
                <a:lnTo>
                  <a:pt x="3984" y="3235"/>
                </a:lnTo>
                <a:lnTo>
                  <a:pt x="3983" y="3197"/>
                </a:lnTo>
                <a:lnTo>
                  <a:pt x="3981" y="3160"/>
                </a:lnTo>
                <a:lnTo>
                  <a:pt x="3978" y="3123"/>
                </a:lnTo>
                <a:lnTo>
                  <a:pt x="3973" y="3088"/>
                </a:lnTo>
                <a:lnTo>
                  <a:pt x="3968" y="3051"/>
                </a:lnTo>
                <a:lnTo>
                  <a:pt x="3962" y="3015"/>
                </a:lnTo>
                <a:lnTo>
                  <a:pt x="3956" y="2980"/>
                </a:lnTo>
                <a:lnTo>
                  <a:pt x="3947" y="2944"/>
                </a:lnTo>
                <a:lnTo>
                  <a:pt x="3940" y="2910"/>
                </a:lnTo>
                <a:lnTo>
                  <a:pt x="3930" y="2875"/>
                </a:lnTo>
                <a:lnTo>
                  <a:pt x="3920" y="2841"/>
                </a:lnTo>
                <a:lnTo>
                  <a:pt x="3909" y="2807"/>
                </a:lnTo>
                <a:lnTo>
                  <a:pt x="3897" y="2774"/>
                </a:lnTo>
                <a:lnTo>
                  <a:pt x="3885" y="2741"/>
                </a:lnTo>
                <a:lnTo>
                  <a:pt x="3871" y="2708"/>
                </a:lnTo>
                <a:lnTo>
                  <a:pt x="3857" y="2676"/>
                </a:lnTo>
                <a:lnTo>
                  <a:pt x="3842" y="2644"/>
                </a:lnTo>
                <a:lnTo>
                  <a:pt x="3826" y="2612"/>
                </a:lnTo>
                <a:lnTo>
                  <a:pt x="3810" y="2581"/>
                </a:lnTo>
                <a:lnTo>
                  <a:pt x="3793" y="2551"/>
                </a:lnTo>
                <a:lnTo>
                  <a:pt x="3776" y="2520"/>
                </a:lnTo>
                <a:lnTo>
                  <a:pt x="3757" y="2491"/>
                </a:lnTo>
                <a:lnTo>
                  <a:pt x="3738" y="2461"/>
                </a:lnTo>
                <a:lnTo>
                  <a:pt x="3718" y="2433"/>
                </a:lnTo>
                <a:lnTo>
                  <a:pt x="3697" y="2405"/>
                </a:lnTo>
                <a:lnTo>
                  <a:pt x="3677" y="2378"/>
                </a:lnTo>
                <a:lnTo>
                  <a:pt x="3654" y="2350"/>
                </a:lnTo>
                <a:lnTo>
                  <a:pt x="3632" y="2324"/>
                </a:lnTo>
                <a:lnTo>
                  <a:pt x="3609" y="2298"/>
                </a:lnTo>
                <a:lnTo>
                  <a:pt x="3585" y="2272"/>
                </a:lnTo>
                <a:lnTo>
                  <a:pt x="3561" y="2248"/>
                </a:lnTo>
                <a:lnTo>
                  <a:pt x="3536" y="2223"/>
                </a:lnTo>
                <a:lnTo>
                  <a:pt x="3511" y="2199"/>
                </a:lnTo>
                <a:lnTo>
                  <a:pt x="3484" y="2177"/>
                </a:lnTo>
                <a:lnTo>
                  <a:pt x="3458" y="2153"/>
                </a:lnTo>
                <a:lnTo>
                  <a:pt x="3431" y="2131"/>
                </a:lnTo>
                <a:lnTo>
                  <a:pt x="3403" y="2111"/>
                </a:lnTo>
                <a:lnTo>
                  <a:pt x="3375" y="2090"/>
                </a:lnTo>
                <a:lnTo>
                  <a:pt x="3347" y="2070"/>
                </a:lnTo>
                <a:lnTo>
                  <a:pt x="3317" y="2052"/>
                </a:lnTo>
                <a:lnTo>
                  <a:pt x="3288" y="2033"/>
                </a:lnTo>
                <a:lnTo>
                  <a:pt x="3257" y="2015"/>
                </a:lnTo>
                <a:lnTo>
                  <a:pt x="3227" y="1998"/>
                </a:lnTo>
                <a:lnTo>
                  <a:pt x="3196" y="1982"/>
                </a:lnTo>
                <a:lnTo>
                  <a:pt x="3164" y="1966"/>
                </a:lnTo>
                <a:lnTo>
                  <a:pt x="3132" y="1951"/>
                </a:lnTo>
                <a:lnTo>
                  <a:pt x="3100" y="1937"/>
                </a:lnTo>
                <a:lnTo>
                  <a:pt x="3067" y="1923"/>
                </a:lnTo>
                <a:lnTo>
                  <a:pt x="3034" y="1911"/>
                </a:lnTo>
                <a:lnTo>
                  <a:pt x="3001" y="1900"/>
                </a:lnTo>
                <a:lnTo>
                  <a:pt x="2968" y="1889"/>
                </a:lnTo>
                <a:lnTo>
                  <a:pt x="2934" y="1878"/>
                </a:lnTo>
                <a:lnTo>
                  <a:pt x="2899" y="1869"/>
                </a:lnTo>
                <a:lnTo>
                  <a:pt x="2864" y="1861"/>
                </a:lnTo>
                <a:lnTo>
                  <a:pt x="2828" y="1853"/>
                </a:lnTo>
                <a:lnTo>
                  <a:pt x="2793" y="1846"/>
                </a:lnTo>
                <a:lnTo>
                  <a:pt x="2757" y="1840"/>
                </a:lnTo>
                <a:lnTo>
                  <a:pt x="2722" y="1835"/>
                </a:lnTo>
                <a:lnTo>
                  <a:pt x="2685" y="1831"/>
                </a:lnTo>
                <a:lnTo>
                  <a:pt x="2648" y="1827"/>
                </a:lnTo>
                <a:lnTo>
                  <a:pt x="2611" y="1825"/>
                </a:lnTo>
                <a:lnTo>
                  <a:pt x="2575" y="1824"/>
                </a:lnTo>
                <a:lnTo>
                  <a:pt x="2537" y="1824"/>
                </a:lnTo>
                <a:close/>
                <a:moveTo>
                  <a:pt x="4448" y="1028"/>
                </a:moveTo>
                <a:lnTo>
                  <a:pt x="4448" y="1028"/>
                </a:lnTo>
                <a:lnTo>
                  <a:pt x="4414" y="1029"/>
                </a:lnTo>
                <a:lnTo>
                  <a:pt x="4383" y="1032"/>
                </a:lnTo>
                <a:lnTo>
                  <a:pt x="4352" y="1036"/>
                </a:lnTo>
                <a:lnTo>
                  <a:pt x="4321" y="1042"/>
                </a:lnTo>
                <a:lnTo>
                  <a:pt x="4291" y="1048"/>
                </a:lnTo>
                <a:lnTo>
                  <a:pt x="4261" y="1056"/>
                </a:lnTo>
                <a:lnTo>
                  <a:pt x="4232" y="1066"/>
                </a:lnTo>
                <a:lnTo>
                  <a:pt x="4204" y="1078"/>
                </a:lnTo>
                <a:lnTo>
                  <a:pt x="4175" y="1091"/>
                </a:lnTo>
                <a:lnTo>
                  <a:pt x="4148" y="1104"/>
                </a:lnTo>
                <a:lnTo>
                  <a:pt x="4123" y="1119"/>
                </a:lnTo>
                <a:lnTo>
                  <a:pt x="4097" y="1136"/>
                </a:lnTo>
                <a:lnTo>
                  <a:pt x="4072" y="1153"/>
                </a:lnTo>
                <a:lnTo>
                  <a:pt x="4049" y="1172"/>
                </a:lnTo>
                <a:lnTo>
                  <a:pt x="4026" y="1191"/>
                </a:lnTo>
                <a:lnTo>
                  <a:pt x="4004" y="1212"/>
                </a:lnTo>
                <a:lnTo>
                  <a:pt x="3983" y="1234"/>
                </a:lnTo>
                <a:lnTo>
                  <a:pt x="3963" y="1256"/>
                </a:lnTo>
                <a:lnTo>
                  <a:pt x="3945" y="1281"/>
                </a:lnTo>
                <a:lnTo>
                  <a:pt x="3928" y="1305"/>
                </a:lnTo>
                <a:lnTo>
                  <a:pt x="3912" y="1330"/>
                </a:lnTo>
                <a:lnTo>
                  <a:pt x="3896" y="1357"/>
                </a:lnTo>
                <a:lnTo>
                  <a:pt x="3882" y="1384"/>
                </a:lnTo>
                <a:lnTo>
                  <a:pt x="3870" y="1411"/>
                </a:lnTo>
                <a:lnTo>
                  <a:pt x="3859" y="1440"/>
                </a:lnTo>
                <a:lnTo>
                  <a:pt x="3849" y="1468"/>
                </a:lnTo>
                <a:lnTo>
                  <a:pt x="3841" y="1499"/>
                </a:lnTo>
                <a:lnTo>
                  <a:pt x="3833" y="1528"/>
                </a:lnTo>
                <a:lnTo>
                  <a:pt x="3829" y="1560"/>
                </a:lnTo>
                <a:lnTo>
                  <a:pt x="3824" y="1591"/>
                </a:lnTo>
                <a:lnTo>
                  <a:pt x="3821" y="1623"/>
                </a:lnTo>
                <a:lnTo>
                  <a:pt x="3821" y="1655"/>
                </a:lnTo>
                <a:lnTo>
                  <a:pt x="3821" y="1688"/>
                </a:lnTo>
                <a:lnTo>
                  <a:pt x="3824" y="1720"/>
                </a:lnTo>
                <a:lnTo>
                  <a:pt x="3829" y="1750"/>
                </a:lnTo>
                <a:lnTo>
                  <a:pt x="3833" y="1782"/>
                </a:lnTo>
                <a:lnTo>
                  <a:pt x="3841" y="1811"/>
                </a:lnTo>
                <a:lnTo>
                  <a:pt x="3849" y="1842"/>
                </a:lnTo>
                <a:lnTo>
                  <a:pt x="3859" y="1870"/>
                </a:lnTo>
                <a:lnTo>
                  <a:pt x="3870" y="1900"/>
                </a:lnTo>
                <a:lnTo>
                  <a:pt x="3882" y="1927"/>
                </a:lnTo>
                <a:lnTo>
                  <a:pt x="3896" y="1954"/>
                </a:lnTo>
                <a:lnTo>
                  <a:pt x="3912" y="1981"/>
                </a:lnTo>
                <a:lnTo>
                  <a:pt x="3928" y="2005"/>
                </a:lnTo>
                <a:lnTo>
                  <a:pt x="3945" y="2030"/>
                </a:lnTo>
                <a:lnTo>
                  <a:pt x="3963" y="2054"/>
                </a:lnTo>
                <a:lnTo>
                  <a:pt x="3983" y="2076"/>
                </a:lnTo>
                <a:lnTo>
                  <a:pt x="4004" y="2098"/>
                </a:lnTo>
                <a:lnTo>
                  <a:pt x="4026" y="2119"/>
                </a:lnTo>
                <a:lnTo>
                  <a:pt x="4049" y="2139"/>
                </a:lnTo>
                <a:lnTo>
                  <a:pt x="4072" y="2157"/>
                </a:lnTo>
                <a:lnTo>
                  <a:pt x="4097" y="2174"/>
                </a:lnTo>
                <a:lnTo>
                  <a:pt x="4123" y="2191"/>
                </a:lnTo>
                <a:lnTo>
                  <a:pt x="4148" y="2206"/>
                </a:lnTo>
                <a:lnTo>
                  <a:pt x="4175" y="2220"/>
                </a:lnTo>
                <a:lnTo>
                  <a:pt x="4204" y="2233"/>
                </a:lnTo>
                <a:lnTo>
                  <a:pt x="4232" y="2244"/>
                </a:lnTo>
                <a:lnTo>
                  <a:pt x="4261" y="2254"/>
                </a:lnTo>
                <a:lnTo>
                  <a:pt x="4291" y="2263"/>
                </a:lnTo>
                <a:lnTo>
                  <a:pt x="4321" y="2269"/>
                </a:lnTo>
                <a:lnTo>
                  <a:pt x="4352" y="2275"/>
                </a:lnTo>
                <a:lnTo>
                  <a:pt x="4383" y="2279"/>
                </a:lnTo>
                <a:lnTo>
                  <a:pt x="4414" y="2281"/>
                </a:lnTo>
                <a:lnTo>
                  <a:pt x="4448" y="2282"/>
                </a:lnTo>
                <a:lnTo>
                  <a:pt x="4479" y="2281"/>
                </a:lnTo>
                <a:lnTo>
                  <a:pt x="4511" y="2279"/>
                </a:lnTo>
                <a:lnTo>
                  <a:pt x="4542" y="2275"/>
                </a:lnTo>
                <a:lnTo>
                  <a:pt x="4574" y="2269"/>
                </a:lnTo>
                <a:lnTo>
                  <a:pt x="4603" y="2263"/>
                </a:lnTo>
                <a:lnTo>
                  <a:pt x="4634" y="2254"/>
                </a:lnTo>
                <a:lnTo>
                  <a:pt x="4662" y="2244"/>
                </a:lnTo>
                <a:lnTo>
                  <a:pt x="4691" y="2233"/>
                </a:lnTo>
                <a:lnTo>
                  <a:pt x="4718" y="2220"/>
                </a:lnTo>
                <a:lnTo>
                  <a:pt x="4745" y="2206"/>
                </a:lnTo>
                <a:lnTo>
                  <a:pt x="4772" y="2191"/>
                </a:lnTo>
                <a:lnTo>
                  <a:pt x="4797" y="2174"/>
                </a:lnTo>
                <a:lnTo>
                  <a:pt x="4821" y="2157"/>
                </a:lnTo>
                <a:lnTo>
                  <a:pt x="4846" y="2139"/>
                </a:lnTo>
                <a:lnTo>
                  <a:pt x="4868" y="2119"/>
                </a:lnTo>
                <a:lnTo>
                  <a:pt x="4890" y="2098"/>
                </a:lnTo>
                <a:lnTo>
                  <a:pt x="4911" y="2076"/>
                </a:lnTo>
                <a:lnTo>
                  <a:pt x="4930" y="2054"/>
                </a:lnTo>
                <a:lnTo>
                  <a:pt x="4949" y="2030"/>
                </a:lnTo>
                <a:lnTo>
                  <a:pt x="4966" y="2005"/>
                </a:lnTo>
                <a:lnTo>
                  <a:pt x="4983" y="1981"/>
                </a:lnTo>
                <a:lnTo>
                  <a:pt x="4998" y="1954"/>
                </a:lnTo>
                <a:lnTo>
                  <a:pt x="5011" y="1927"/>
                </a:lnTo>
                <a:lnTo>
                  <a:pt x="5025" y="1900"/>
                </a:lnTo>
                <a:lnTo>
                  <a:pt x="5036" y="1870"/>
                </a:lnTo>
                <a:lnTo>
                  <a:pt x="5046" y="1842"/>
                </a:lnTo>
                <a:lnTo>
                  <a:pt x="5054" y="1811"/>
                </a:lnTo>
                <a:lnTo>
                  <a:pt x="5060" y="1782"/>
                </a:lnTo>
                <a:lnTo>
                  <a:pt x="5067" y="1750"/>
                </a:lnTo>
                <a:lnTo>
                  <a:pt x="5070" y="1720"/>
                </a:lnTo>
                <a:lnTo>
                  <a:pt x="5073" y="1688"/>
                </a:lnTo>
                <a:lnTo>
                  <a:pt x="5074" y="1655"/>
                </a:lnTo>
                <a:lnTo>
                  <a:pt x="5073" y="1623"/>
                </a:lnTo>
                <a:lnTo>
                  <a:pt x="5070" y="1591"/>
                </a:lnTo>
                <a:lnTo>
                  <a:pt x="5067" y="1560"/>
                </a:lnTo>
                <a:lnTo>
                  <a:pt x="5060" y="1528"/>
                </a:lnTo>
                <a:lnTo>
                  <a:pt x="5054" y="1499"/>
                </a:lnTo>
                <a:lnTo>
                  <a:pt x="5046" y="1468"/>
                </a:lnTo>
                <a:lnTo>
                  <a:pt x="5036" y="1440"/>
                </a:lnTo>
                <a:lnTo>
                  <a:pt x="5025" y="1411"/>
                </a:lnTo>
                <a:lnTo>
                  <a:pt x="5011" y="1384"/>
                </a:lnTo>
                <a:lnTo>
                  <a:pt x="4998" y="1357"/>
                </a:lnTo>
                <a:lnTo>
                  <a:pt x="4983" y="1330"/>
                </a:lnTo>
                <a:lnTo>
                  <a:pt x="4966" y="1305"/>
                </a:lnTo>
                <a:lnTo>
                  <a:pt x="4949" y="1281"/>
                </a:lnTo>
                <a:lnTo>
                  <a:pt x="4930" y="1256"/>
                </a:lnTo>
                <a:lnTo>
                  <a:pt x="4911" y="1234"/>
                </a:lnTo>
                <a:lnTo>
                  <a:pt x="4890" y="1212"/>
                </a:lnTo>
                <a:lnTo>
                  <a:pt x="4868" y="1191"/>
                </a:lnTo>
                <a:lnTo>
                  <a:pt x="4846" y="1172"/>
                </a:lnTo>
                <a:lnTo>
                  <a:pt x="4821" y="1153"/>
                </a:lnTo>
                <a:lnTo>
                  <a:pt x="4797" y="1136"/>
                </a:lnTo>
                <a:lnTo>
                  <a:pt x="4772" y="1119"/>
                </a:lnTo>
                <a:lnTo>
                  <a:pt x="4745" y="1104"/>
                </a:lnTo>
                <a:lnTo>
                  <a:pt x="4718" y="1091"/>
                </a:lnTo>
                <a:lnTo>
                  <a:pt x="4691" y="1078"/>
                </a:lnTo>
                <a:lnTo>
                  <a:pt x="4662" y="1066"/>
                </a:lnTo>
                <a:lnTo>
                  <a:pt x="4634" y="1056"/>
                </a:lnTo>
                <a:lnTo>
                  <a:pt x="4603" y="1048"/>
                </a:lnTo>
                <a:lnTo>
                  <a:pt x="4574" y="1042"/>
                </a:lnTo>
                <a:lnTo>
                  <a:pt x="4542" y="1036"/>
                </a:lnTo>
                <a:lnTo>
                  <a:pt x="4511" y="1032"/>
                </a:lnTo>
                <a:lnTo>
                  <a:pt x="4479" y="1029"/>
                </a:lnTo>
                <a:lnTo>
                  <a:pt x="4448" y="10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tIns="720000"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95699" y="1443717"/>
            <a:ext cx="2256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n/>
                <a:solidFill>
                  <a:srgbClr val="5E9F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>
                <a:ln/>
                <a:solidFill>
                  <a:srgbClr val="DF59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3200" b="1">
                <a:ln/>
                <a:solidFill>
                  <a:srgbClr val="5E9F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3200" b="1">
                <a:ln/>
                <a:solidFill>
                  <a:srgbClr val="DF59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sz="3200" b="1">
                <a:ln/>
                <a:solidFill>
                  <a:srgbClr val="5E9F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b="1">
                <a:ln/>
                <a:solidFill>
                  <a:srgbClr val="5E9F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smtClean="0">
                <a:ln/>
                <a:solidFill>
                  <a:srgbClr val="DF59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 b="1">
              <a:ln/>
              <a:solidFill>
                <a:srgbClr val="DF59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25633" y="1451579"/>
            <a:ext cx="23857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n/>
                <a:solidFill>
                  <a:srgbClr val="DF59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3200" b="1">
                <a:ln/>
                <a:solidFill>
                  <a:srgbClr val="5E9F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(</a:t>
            </a:r>
            <a:r>
              <a:rPr lang="en-US" sz="3200" b="1">
                <a:ln/>
                <a:solidFill>
                  <a:srgbClr val="DF59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sz="3200" b="1">
                <a:ln/>
                <a:solidFill>
                  <a:srgbClr val="5E9F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200" b="1">
                <a:ln/>
                <a:solidFill>
                  <a:srgbClr val="DF59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b="1" smtClean="0">
                <a:ln/>
                <a:solidFill>
                  <a:srgbClr val="5E9F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b="1">
              <a:ln/>
              <a:solidFill>
                <a:srgbClr val="5E9F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894471" y="421931"/>
            <a:ext cx="675858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 </a:t>
            </a:r>
            <a:r>
              <a:rPr lang="en-US" sz="32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32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so </a:t>
            </a:r>
            <a:r>
              <a:rPr lang="en-US" sz="32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sánh</a:t>
            </a:r>
            <a:r>
              <a:rPr lang="en-US" sz="32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r>
              <a:rPr lang="en-US" sz="32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trị</a:t>
            </a:r>
            <a:r>
              <a:rPr lang="en-US" sz="32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sz="320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endParaRPr lang="en-US" sz="320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2365807" y="2086881"/>
            <a:ext cx="1193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algn="ctr" eaLnBrk="1" hangingPunct="1"/>
            <a:r>
              <a:rPr lang="en-US" alt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có:</a:t>
            </a:r>
            <a:endParaRPr lang="vi-VN" altLang="en-US" sz="32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3746932" y="2634569"/>
            <a:ext cx="28892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5E9F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3200" b="1">
                <a:solidFill>
                  <a:srgbClr val="DF59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altLang="en-US" sz="3200" b="1">
                <a:solidFill>
                  <a:srgbClr val="5E9F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altLang="en-US" sz="3200" b="1">
                <a:solidFill>
                  <a:srgbClr val="DF59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altLang="en-US" sz="3200" b="1">
                <a:solidFill>
                  <a:srgbClr val="5E9F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: </a:t>
            </a:r>
            <a:r>
              <a:rPr lang="en-US" altLang="en-US" sz="3200" b="1">
                <a:solidFill>
                  <a:srgbClr val="DF59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3200" b="1">
                <a:solidFill>
                  <a:srgbClr val="5E9F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3759632" y="3287031"/>
            <a:ext cx="6096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DF59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altLang="en-US" sz="3200" b="1">
                <a:solidFill>
                  <a:srgbClr val="5E9F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(</a:t>
            </a:r>
            <a:r>
              <a:rPr lang="en-US" altLang="en-US" sz="3200" b="1">
                <a:solidFill>
                  <a:srgbClr val="DF59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altLang="en-US" sz="3200" b="1">
                <a:solidFill>
                  <a:srgbClr val="5E9F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3200" b="1">
                <a:solidFill>
                  <a:srgbClr val="DF59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3200" b="1">
                <a:solidFill>
                  <a:srgbClr val="5E9F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6359957" y="2620281"/>
            <a:ext cx="27590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DF59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105 </a:t>
            </a:r>
            <a:r>
              <a:rPr lang="en-US" altLang="en-US" sz="3200" b="1">
                <a:solidFill>
                  <a:srgbClr val="5E9F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>
                <a:solidFill>
                  <a:srgbClr val="DF59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3200" b="1">
                <a:solidFill>
                  <a:srgbClr val="5E9F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6372657" y="3301319"/>
            <a:ext cx="27606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DF59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altLang="en-US" sz="3200" b="1">
                <a:solidFill>
                  <a:srgbClr val="5E9F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altLang="en-US" sz="3200" b="1">
                <a:solidFill>
                  <a:srgbClr val="DF59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   </a:t>
            </a:r>
            <a:r>
              <a:rPr lang="en-US" altLang="en-US" sz="3200" b="1">
                <a:solidFill>
                  <a:srgbClr val="5E9F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8230032" y="2620281"/>
            <a:ext cx="8890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DF59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endParaRPr lang="en-US" altLang="en-US" sz="3200" b="1">
              <a:solidFill>
                <a:srgbClr val="5E9F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8242732" y="3287031"/>
            <a:ext cx="8905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DF59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endParaRPr lang="en-US" altLang="en-US" sz="3200" b="1">
              <a:solidFill>
                <a:srgbClr val="5E9F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3432607" y="3944256"/>
            <a:ext cx="102711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5E9F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Vậy:</a:t>
            </a:r>
            <a:endParaRPr lang="vi-VN" altLang="en-US" sz="3200" b="1">
              <a:solidFill>
                <a:srgbClr val="5E9F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4561319" y="3937906"/>
            <a:ext cx="28892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5E9F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3200" b="1">
                <a:solidFill>
                  <a:srgbClr val="DF59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altLang="en-US" sz="3200" b="1">
                <a:solidFill>
                  <a:srgbClr val="5E9F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altLang="en-US" sz="3200" b="1">
                <a:solidFill>
                  <a:srgbClr val="DF59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altLang="en-US" sz="3200" b="1">
                <a:solidFill>
                  <a:srgbClr val="5E9F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: </a:t>
            </a:r>
            <a:r>
              <a:rPr lang="en-US" altLang="en-US" sz="3200" b="1">
                <a:solidFill>
                  <a:srgbClr val="DF59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3200" b="1">
                <a:solidFill>
                  <a:srgbClr val="5E9F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7096557" y="3944256"/>
            <a:ext cx="255746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DF59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altLang="en-US" sz="3200" b="1">
                <a:solidFill>
                  <a:srgbClr val="5E9F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(</a:t>
            </a:r>
            <a:r>
              <a:rPr lang="en-US" altLang="en-US" sz="3200" b="1">
                <a:solidFill>
                  <a:srgbClr val="DF59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altLang="en-US" sz="3200" b="1">
                <a:solidFill>
                  <a:srgbClr val="5E9F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3200" b="1">
                <a:solidFill>
                  <a:srgbClr val="DF59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3200" b="1">
                <a:solidFill>
                  <a:srgbClr val="5E9F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1787957" y="4642756"/>
            <a:ext cx="19034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FEEF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xét:</a:t>
            </a:r>
            <a:endParaRPr lang="vi-VN" altLang="en-US" sz="3200" b="1">
              <a:solidFill>
                <a:srgbClr val="FEEF0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>
            <a:spLocks noChangeArrowheads="1"/>
          </p:cNvSpPr>
          <p:nvPr/>
        </p:nvSpPr>
        <p:spPr bwMode="auto">
          <a:xfrm>
            <a:off x="2332469" y="5293631"/>
            <a:ext cx="88058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không tính (7:3)x15, vì 7 không chia hết cho 3 </a:t>
            </a:r>
            <a:endParaRPr lang="vi-VN" alt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8" grpId="0"/>
      <p:bldP spid="29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2" descr="c2b694ed49633963eb320821e33c9b8c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8941" y="3844498"/>
            <a:ext cx="3153410" cy="2901315"/>
          </a:xfrm>
          <a:prstGeom prst="rect">
            <a:avLst/>
          </a:prstGeom>
        </p:spPr>
      </p:pic>
      <p:pic>
        <p:nvPicPr>
          <p:cNvPr id="9" name="图片 8" descr="f7d30ea4b628d33971365e72821aa1c5"/>
          <p:cNvPicPr>
            <a:picLocks noChangeAspect="1"/>
          </p:cNvPicPr>
          <p:nvPr/>
        </p:nvPicPr>
        <p:blipFill>
          <a:blip r:embed="rId6"/>
          <a:srcRect l="16885" t="7870" r="18795" b="24954"/>
          <a:stretch>
            <a:fillRect/>
          </a:stretch>
        </p:blipFill>
        <p:spPr>
          <a:xfrm>
            <a:off x="354965" y="240030"/>
            <a:ext cx="965200" cy="1009015"/>
          </a:xfrm>
          <a:prstGeom prst="rect">
            <a:avLst/>
          </a:prstGeom>
        </p:spPr>
      </p:pic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7"/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pic>
        <p:nvPicPr>
          <p:cNvPr id="26" name="图片 25" descr="ea11243b2077ee3abef0a39733d4f91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07135" y="5377180"/>
            <a:ext cx="10058400" cy="1485265"/>
          </a:xfrm>
          <a:prstGeom prst="rect">
            <a:avLst/>
          </a:prstGeom>
        </p:spPr>
      </p:pic>
      <p:sp>
        <p:nvSpPr>
          <p:cNvPr id="28" name="矩形 13"/>
          <p:cNvSpPr/>
          <p:nvPr/>
        </p:nvSpPr>
        <p:spPr>
          <a:xfrm>
            <a:off x="4374240" y="580428"/>
            <a:ext cx="3307990" cy="778510"/>
          </a:xfrm>
          <a:prstGeom prst="rect">
            <a:avLst/>
          </a:prstGeom>
          <a:solidFill>
            <a:srgbClr val="81FFB4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>
                <a:solidFill>
                  <a:schemeClr val="accent6">
                    <a:lumMod val="75000"/>
                  </a:schemeClr>
                </a:solidFill>
                <a:latin typeface="字体管家棉花糖" panose="00020600040101010101" charset="-122"/>
                <a:ea typeface="字体管家棉花糖" panose="00020600040101010101" charset="-122"/>
                <a:sym typeface="+mn-ea"/>
              </a:rPr>
              <a:t>        </a:t>
            </a:r>
            <a:endParaRPr lang="zh-CN" altLang="en-US" sz="2000">
              <a:solidFill>
                <a:schemeClr val="tx1"/>
              </a:solidFill>
              <a:latin typeface="字体管家棉花糖" panose="00020600040101010101" charset="-122"/>
              <a:ea typeface="字体管家棉花糖" panose="00020600040101010101" charset="-122"/>
              <a:sym typeface="+mn-ea"/>
            </a:endParaRPr>
          </a:p>
        </p:txBody>
      </p:sp>
      <p:sp>
        <p:nvSpPr>
          <p:cNvPr id="29" name="矩形 16"/>
          <p:cNvSpPr/>
          <p:nvPr/>
        </p:nvSpPr>
        <p:spPr>
          <a:xfrm>
            <a:off x="4351439" y="581063"/>
            <a:ext cx="836857" cy="7778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 2050"/>
          <p:cNvSpPr/>
          <p:nvPr/>
        </p:nvSpPr>
        <p:spPr bwMode="auto">
          <a:xfrm>
            <a:off x="4540908" y="665518"/>
            <a:ext cx="532562" cy="607695"/>
          </a:xfrm>
          <a:custGeom>
            <a:avLst/>
            <a:gdLst>
              <a:gd name="T0" fmla="*/ 1054621 w 5074"/>
              <a:gd name="T1" fmla="*/ 447065 h 4720"/>
              <a:gd name="T2" fmla="*/ 1147355 w 5074"/>
              <a:gd name="T3" fmla="*/ 366736 h 4720"/>
              <a:gd name="T4" fmla="*/ 1187528 w 5074"/>
              <a:gd name="T5" fmla="*/ 246993 h 4720"/>
              <a:gd name="T6" fmla="*/ 1164626 w 5074"/>
              <a:gd name="T7" fmla="*/ 133256 h 4720"/>
              <a:gd name="T8" fmla="*/ 1083905 w 5074"/>
              <a:gd name="T9" fmla="*/ 40540 h 4720"/>
              <a:gd name="T10" fmla="*/ 964890 w 5074"/>
              <a:gd name="T11" fmla="*/ 375 h 4720"/>
              <a:gd name="T12" fmla="*/ 850755 w 5074"/>
              <a:gd name="T13" fmla="*/ 23273 h 4720"/>
              <a:gd name="T14" fmla="*/ 757269 w 5074"/>
              <a:gd name="T15" fmla="*/ 103977 h 4720"/>
              <a:gd name="T16" fmla="*/ 717472 w 5074"/>
              <a:gd name="T17" fmla="*/ 222969 h 4720"/>
              <a:gd name="T18" fmla="*/ 739999 w 5074"/>
              <a:gd name="T19" fmla="*/ 337082 h 4720"/>
              <a:gd name="T20" fmla="*/ 820719 w 5074"/>
              <a:gd name="T21" fmla="*/ 430173 h 4720"/>
              <a:gd name="T22" fmla="*/ 940486 w 5074"/>
              <a:gd name="T23" fmla="*/ 470338 h 4720"/>
              <a:gd name="T24" fmla="*/ 154307 w 5074"/>
              <a:gd name="T25" fmla="*/ 400144 h 4720"/>
              <a:gd name="T26" fmla="*/ 53688 w 5074"/>
              <a:gd name="T27" fmla="*/ 471464 h 4720"/>
              <a:gd name="T28" fmla="*/ 3004 w 5074"/>
              <a:gd name="T29" fmla="*/ 585576 h 4720"/>
              <a:gd name="T30" fmla="*/ 14267 w 5074"/>
              <a:gd name="T31" fmla="*/ 701941 h 4720"/>
              <a:gd name="T32" fmla="*/ 85601 w 5074"/>
              <a:gd name="T33" fmla="*/ 802915 h 4720"/>
              <a:gd name="T34" fmla="*/ 199360 w 5074"/>
              <a:gd name="T35" fmla="*/ 853965 h 4720"/>
              <a:gd name="T36" fmla="*/ 316499 w 5074"/>
              <a:gd name="T37" fmla="*/ 842329 h 4720"/>
              <a:gd name="T38" fmla="*/ 416742 w 5074"/>
              <a:gd name="T39" fmla="*/ 771009 h 4720"/>
              <a:gd name="T40" fmla="*/ 467803 w 5074"/>
              <a:gd name="T41" fmla="*/ 656896 h 4720"/>
              <a:gd name="T42" fmla="*/ 456164 w 5074"/>
              <a:gd name="T43" fmla="*/ 540532 h 4720"/>
              <a:gd name="T44" fmla="*/ 384830 w 5074"/>
              <a:gd name="T45" fmla="*/ 439933 h 4720"/>
              <a:gd name="T46" fmla="*/ 271070 w 5074"/>
              <a:gd name="T47" fmla="*/ 388883 h 4720"/>
              <a:gd name="T48" fmla="*/ 883418 w 5074"/>
              <a:gd name="T49" fmla="*/ 688803 h 4720"/>
              <a:gd name="T50" fmla="*/ 740750 w 5074"/>
              <a:gd name="T51" fmla="*/ 727090 h 4720"/>
              <a:gd name="T52" fmla="*/ 616854 w 5074"/>
              <a:gd name="T53" fmla="*/ 799912 h 4720"/>
              <a:gd name="T54" fmla="*/ 516610 w 5074"/>
              <a:gd name="T55" fmla="*/ 902763 h 4720"/>
              <a:gd name="T56" fmla="*/ 446402 w 5074"/>
              <a:gd name="T57" fmla="*/ 1028887 h 4720"/>
              <a:gd name="T58" fmla="*/ 411486 w 5074"/>
              <a:gd name="T59" fmla="*/ 1172278 h 4720"/>
              <a:gd name="T60" fmla="*/ 414865 w 5074"/>
              <a:gd name="T61" fmla="*/ 1310790 h 4720"/>
              <a:gd name="T62" fmla="*/ 456539 w 5074"/>
              <a:gd name="T63" fmla="*/ 1451553 h 4720"/>
              <a:gd name="T64" fmla="*/ 532754 w 5074"/>
              <a:gd name="T65" fmla="*/ 1573923 h 4720"/>
              <a:gd name="T66" fmla="*/ 637503 w 5074"/>
              <a:gd name="T67" fmla="*/ 1671519 h 4720"/>
              <a:gd name="T68" fmla="*/ 765529 w 5074"/>
              <a:gd name="T69" fmla="*/ 1738711 h 4720"/>
              <a:gd name="T70" fmla="*/ 910450 w 5074"/>
              <a:gd name="T71" fmla="*/ 1769866 h 4720"/>
              <a:gd name="T72" fmla="*/ 1048614 w 5074"/>
              <a:gd name="T73" fmla="*/ 1763110 h 4720"/>
              <a:gd name="T74" fmla="*/ 1187903 w 5074"/>
              <a:gd name="T75" fmla="*/ 1718065 h 4720"/>
              <a:gd name="T76" fmla="*/ 1308045 w 5074"/>
              <a:gd name="T77" fmla="*/ 1638862 h 4720"/>
              <a:gd name="T78" fmla="*/ 1403408 w 5074"/>
              <a:gd name="T79" fmla="*/ 1532257 h 4720"/>
              <a:gd name="T80" fmla="*/ 1467608 w 5074"/>
              <a:gd name="T81" fmla="*/ 1402380 h 4720"/>
              <a:gd name="T82" fmla="*/ 1495391 w 5074"/>
              <a:gd name="T83" fmla="*/ 1255986 h 4720"/>
              <a:gd name="T84" fmla="*/ 1485254 w 5074"/>
              <a:gd name="T85" fmla="*/ 1118600 h 4720"/>
              <a:gd name="T86" fmla="*/ 1436447 w 5074"/>
              <a:gd name="T87" fmla="*/ 980465 h 4720"/>
              <a:gd name="T88" fmla="*/ 1354975 w 5074"/>
              <a:gd name="T89" fmla="*/ 862599 h 4720"/>
              <a:gd name="T90" fmla="*/ 1245346 w 5074"/>
              <a:gd name="T91" fmla="*/ 770258 h 4720"/>
              <a:gd name="T92" fmla="*/ 1114316 w 5074"/>
              <a:gd name="T93" fmla="*/ 709073 h 4720"/>
              <a:gd name="T94" fmla="*/ 966767 w 5074"/>
              <a:gd name="T95" fmla="*/ 684674 h 4720"/>
              <a:gd name="T96" fmla="*/ 1588877 w 5074"/>
              <a:gd name="T97" fmla="*/ 400144 h 4720"/>
              <a:gd name="T98" fmla="*/ 1487882 w 5074"/>
              <a:gd name="T99" fmla="*/ 471464 h 4720"/>
              <a:gd name="T100" fmla="*/ 1437573 w 5074"/>
              <a:gd name="T101" fmla="*/ 585576 h 4720"/>
              <a:gd name="T102" fmla="*/ 1448836 w 5074"/>
              <a:gd name="T103" fmla="*/ 701941 h 4720"/>
              <a:gd name="T104" fmla="*/ 1520170 w 5074"/>
              <a:gd name="T105" fmla="*/ 802915 h 4720"/>
              <a:gd name="T106" fmla="*/ 1633930 w 5074"/>
              <a:gd name="T107" fmla="*/ 853965 h 4720"/>
              <a:gd name="T108" fmla="*/ 1750317 w 5074"/>
              <a:gd name="T109" fmla="*/ 842329 h 4720"/>
              <a:gd name="T110" fmla="*/ 1850936 w 5074"/>
              <a:gd name="T111" fmla="*/ 771009 h 4720"/>
              <a:gd name="T112" fmla="*/ 1902372 w 5074"/>
              <a:gd name="T113" fmla="*/ 656896 h 4720"/>
              <a:gd name="T114" fmla="*/ 1890733 w 5074"/>
              <a:gd name="T115" fmla="*/ 540532 h 4720"/>
              <a:gd name="T116" fmla="*/ 1819399 w 5074"/>
              <a:gd name="T117" fmla="*/ 439933 h 4720"/>
              <a:gd name="T118" fmla="*/ 1705264 w 5074"/>
              <a:gd name="T119" fmla="*/ 388883 h 4720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5074" h="4720">
                <a:moveTo>
                  <a:pt x="2537" y="1253"/>
                </a:moveTo>
                <a:lnTo>
                  <a:pt x="2537" y="1253"/>
                </a:lnTo>
                <a:lnTo>
                  <a:pt x="2570" y="1253"/>
                </a:lnTo>
                <a:lnTo>
                  <a:pt x="2600" y="1250"/>
                </a:lnTo>
                <a:lnTo>
                  <a:pt x="2632" y="1245"/>
                </a:lnTo>
                <a:lnTo>
                  <a:pt x="2663" y="1240"/>
                </a:lnTo>
                <a:lnTo>
                  <a:pt x="2693" y="1233"/>
                </a:lnTo>
                <a:lnTo>
                  <a:pt x="2723" y="1224"/>
                </a:lnTo>
                <a:lnTo>
                  <a:pt x="2752" y="1215"/>
                </a:lnTo>
                <a:lnTo>
                  <a:pt x="2780" y="1203"/>
                </a:lnTo>
                <a:lnTo>
                  <a:pt x="2809" y="1191"/>
                </a:lnTo>
                <a:lnTo>
                  <a:pt x="2836" y="1178"/>
                </a:lnTo>
                <a:lnTo>
                  <a:pt x="2861" y="1162"/>
                </a:lnTo>
                <a:lnTo>
                  <a:pt x="2887" y="1146"/>
                </a:lnTo>
                <a:lnTo>
                  <a:pt x="2912" y="1129"/>
                </a:lnTo>
                <a:lnTo>
                  <a:pt x="2935" y="1110"/>
                </a:lnTo>
                <a:lnTo>
                  <a:pt x="2958" y="1089"/>
                </a:lnTo>
                <a:lnTo>
                  <a:pt x="2980" y="1070"/>
                </a:lnTo>
                <a:lnTo>
                  <a:pt x="3001" y="1048"/>
                </a:lnTo>
                <a:lnTo>
                  <a:pt x="3021" y="1025"/>
                </a:lnTo>
                <a:lnTo>
                  <a:pt x="3039" y="1001"/>
                </a:lnTo>
                <a:lnTo>
                  <a:pt x="3056" y="977"/>
                </a:lnTo>
                <a:lnTo>
                  <a:pt x="3072" y="951"/>
                </a:lnTo>
                <a:lnTo>
                  <a:pt x="3088" y="925"/>
                </a:lnTo>
                <a:lnTo>
                  <a:pt x="3102" y="898"/>
                </a:lnTo>
                <a:lnTo>
                  <a:pt x="3114" y="870"/>
                </a:lnTo>
                <a:lnTo>
                  <a:pt x="3125" y="842"/>
                </a:lnTo>
                <a:lnTo>
                  <a:pt x="3135" y="812"/>
                </a:lnTo>
                <a:lnTo>
                  <a:pt x="3143" y="783"/>
                </a:lnTo>
                <a:lnTo>
                  <a:pt x="3151" y="752"/>
                </a:lnTo>
                <a:lnTo>
                  <a:pt x="3156" y="722"/>
                </a:lnTo>
                <a:lnTo>
                  <a:pt x="3160" y="690"/>
                </a:lnTo>
                <a:lnTo>
                  <a:pt x="3163" y="658"/>
                </a:lnTo>
                <a:lnTo>
                  <a:pt x="3163" y="626"/>
                </a:lnTo>
                <a:lnTo>
                  <a:pt x="3163" y="594"/>
                </a:lnTo>
                <a:lnTo>
                  <a:pt x="3160" y="562"/>
                </a:lnTo>
                <a:lnTo>
                  <a:pt x="3156" y="531"/>
                </a:lnTo>
                <a:lnTo>
                  <a:pt x="3151" y="500"/>
                </a:lnTo>
                <a:lnTo>
                  <a:pt x="3143" y="469"/>
                </a:lnTo>
                <a:lnTo>
                  <a:pt x="3135" y="440"/>
                </a:lnTo>
                <a:lnTo>
                  <a:pt x="3125" y="412"/>
                </a:lnTo>
                <a:lnTo>
                  <a:pt x="3114" y="382"/>
                </a:lnTo>
                <a:lnTo>
                  <a:pt x="3102" y="355"/>
                </a:lnTo>
                <a:lnTo>
                  <a:pt x="3088" y="328"/>
                </a:lnTo>
                <a:lnTo>
                  <a:pt x="3072" y="301"/>
                </a:lnTo>
                <a:lnTo>
                  <a:pt x="3056" y="277"/>
                </a:lnTo>
                <a:lnTo>
                  <a:pt x="3039" y="252"/>
                </a:lnTo>
                <a:lnTo>
                  <a:pt x="3021" y="228"/>
                </a:lnTo>
                <a:lnTo>
                  <a:pt x="3001" y="206"/>
                </a:lnTo>
                <a:lnTo>
                  <a:pt x="2980" y="184"/>
                </a:lnTo>
                <a:lnTo>
                  <a:pt x="2958" y="163"/>
                </a:lnTo>
                <a:lnTo>
                  <a:pt x="2935" y="143"/>
                </a:lnTo>
                <a:lnTo>
                  <a:pt x="2912" y="125"/>
                </a:lnTo>
                <a:lnTo>
                  <a:pt x="2887" y="108"/>
                </a:lnTo>
                <a:lnTo>
                  <a:pt x="2861" y="90"/>
                </a:lnTo>
                <a:lnTo>
                  <a:pt x="2836" y="76"/>
                </a:lnTo>
                <a:lnTo>
                  <a:pt x="2809" y="62"/>
                </a:lnTo>
                <a:lnTo>
                  <a:pt x="2780" y="50"/>
                </a:lnTo>
                <a:lnTo>
                  <a:pt x="2752" y="38"/>
                </a:lnTo>
                <a:lnTo>
                  <a:pt x="2723" y="28"/>
                </a:lnTo>
                <a:lnTo>
                  <a:pt x="2693" y="21"/>
                </a:lnTo>
                <a:lnTo>
                  <a:pt x="2663" y="13"/>
                </a:lnTo>
                <a:lnTo>
                  <a:pt x="2632" y="7"/>
                </a:lnTo>
                <a:lnTo>
                  <a:pt x="2600" y="3"/>
                </a:lnTo>
                <a:lnTo>
                  <a:pt x="2570" y="1"/>
                </a:lnTo>
                <a:lnTo>
                  <a:pt x="2537" y="0"/>
                </a:lnTo>
                <a:lnTo>
                  <a:pt x="2505" y="1"/>
                </a:lnTo>
                <a:lnTo>
                  <a:pt x="2473" y="3"/>
                </a:lnTo>
                <a:lnTo>
                  <a:pt x="2441" y="7"/>
                </a:lnTo>
                <a:lnTo>
                  <a:pt x="2410" y="13"/>
                </a:lnTo>
                <a:lnTo>
                  <a:pt x="2380" y="21"/>
                </a:lnTo>
                <a:lnTo>
                  <a:pt x="2350" y="28"/>
                </a:lnTo>
                <a:lnTo>
                  <a:pt x="2321" y="38"/>
                </a:lnTo>
                <a:lnTo>
                  <a:pt x="2293" y="50"/>
                </a:lnTo>
                <a:lnTo>
                  <a:pt x="2266" y="62"/>
                </a:lnTo>
                <a:lnTo>
                  <a:pt x="2237" y="76"/>
                </a:lnTo>
                <a:lnTo>
                  <a:pt x="2212" y="90"/>
                </a:lnTo>
                <a:lnTo>
                  <a:pt x="2186" y="108"/>
                </a:lnTo>
                <a:lnTo>
                  <a:pt x="2161" y="125"/>
                </a:lnTo>
                <a:lnTo>
                  <a:pt x="2138" y="143"/>
                </a:lnTo>
                <a:lnTo>
                  <a:pt x="2115" y="163"/>
                </a:lnTo>
                <a:lnTo>
                  <a:pt x="2094" y="184"/>
                </a:lnTo>
                <a:lnTo>
                  <a:pt x="2073" y="206"/>
                </a:lnTo>
                <a:lnTo>
                  <a:pt x="2054" y="228"/>
                </a:lnTo>
                <a:lnTo>
                  <a:pt x="2035" y="252"/>
                </a:lnTo>
                <a:lnTo>
                  <a:pt x="2017" y="277"/>
                </a:lnTo>
                <a:lnTo>
                  <a:pt x="2001" y="301"/>
                </a:lnTo>
                <a:lnTo>
                  <a:pt x="1986" y="328"/>
                </a:lnTo>
                <a:lnTo>
                  <a:pt x="1971" y="355"/>
                </a:lnTo>
                <a:lnTo>
                  <a:pt x="1959" y="382"/>
                </a:lnTo>
                <a:lnTo>
                  <a:pt x="1948" y="412"/>
                </a:lnTo>
                <a:lnTo>
                  <a:pt x="1938" y="440"/>
                </a:lnTo>
                <a:lnTo>
                  <a:pt x="1930" y="469"/>
                </a:lnTo>
                <a:lnTo>
                  <a:pt x="1922" y="500"/>
                </a:lnTo>
                <a:lnTo>
                  <a:pt x="1918" y="531"/>
                </a:lnTo>
                <a:lnTo>
                  <a:pt x="1914" y="562"/>
                </a:lnTo>
                <a:lnTo>
                  <a:pt x="1911" y="594"/>
                </a:lnTo>
                <a:lnTo>
                  <a:pt x="1910" y="626"/>
                </a:lnTo>
                <a:lnTo>
                  <a:pt x="1911" y="658"/>
                </a:lnTo>
                <a:lnTo>
                  <a:pt x="1914" y="690"/>
                </a:lnTo>
                <a:lnTo>
                  <a:pt x="1918" y="722"/>
                </a:lnTo>
                <a:lnTo>
                  <a:pt x="1922" y="752"/>
                </a:lnTo>
                <a:lnTo>
                  <a:pt x="1930" y="783"/>
                </a:lnTo>
                <a:lnTo>
                  <a:pt x="1938" y="812"/>
                </a:lnTo>
                <a:lnTo>
                  <a:pt x="1948" y="842"/>
                </a:lnTo>
                <a:lnTo>
                  <a:pt x="1959" y="870"/>
                </a:lnTo>
                <a:lnTo>
                  <a:pt x="1971" y="898"/>
                </a:lnTo>
                <a:lnTo>
                  <a:pt x="1986" y="925"/>
                </a:lnTo>
                <a:lnTo>
                  <a:pt x="2001" y="951"/>
                </a:lnTo>
                <a:lnTo>
                  <a:pt x="2017" y="977"/>
                </a:lnTo>
                <a:lnTo>
                  <a:pt x="2035" y="1001"/>
                </a:lnTo>
                <a:lnTo>
                  <a:pt x="2054" y="1025"/>
                </a:lnTo>
                <a:lnTo>
                  <a:pt x="2073" y="1048"/>
                </a:lnTo>
                <a:lnTo>
                  <a:pt x="2094" y="1070"/>
                </a:lnTo>
                <a:lnTo>
                  <a:pt x="2115" y="1089"/>
                </a:lnTo>
                <a:lnTo>
                  <a:pt x="2138" y="1110"/>
                </a:lnTo>
                <a:lnTo>
                  <a:pt x="2161" y="1129"/>
                </a:lnTo>
                <a:lnTo>
                  <a:pt x="2186" y="1146"/>
                </a:lnTo>
                <a:lnTo>
                  <a:pt x="2212" y="1162"/>
                </a:lnTo>
                <a:lnTo>
                  <a:pt x="2237" y="1178"/>
                </a:lnTo>
                <a:lnTo>
                  <a:pt x="2266" y="1191"/>
                </a:lnTo>
                <a:lnTo>
                  <a:pt x="2293" y="1203"/>
                </a:lnTo>
                <a:lnTo>
                  <a:pt x="2321" y="1215"/>
                </a:lnTo>
                <a:lnTo>
                  <a:pt x="2350" y="1224"/>
                </a:lnTo>
                <a:lnTo>
                  <a:pt x="2380" y="1233"/>
                </a:lnTo>
                <a:lnTo>
                  <a:pt x="2410" y="1240"/>
                </a:lnTo>
                <a:lnTo>
                  <a:pt x="2441" y="1245"/>
                </a:lnTo>
                <a:lnTo>
                  <a:pt x="2473" y="1250"/>
                </a:lnTo>
                <a:lnTo>
                  <a:pt x="2505" y="1253"/>
                </a:lnTo>
                <a:lnTo>
                  <a:pt x="2537" y="1253"/>
                </a:lnTo>
                <a:close/>
                <a:moveTo>
                  <a:pt x="627" y="1028"/>
                </a:moveTo>
                <a:lnTo>
                  <a:pt x="627" y="1028"/>
                </a:lnTo>
                <a:lnTo>
                  <a:pt x="595" y="1029"/>
                </a:lnTo>
                <a:lnTo>
                  <a:pt x="563" y="1032"/>
                </a:lnTo>
                <a:lnTo>
                  <a:pt x="531" y="1036"/>
                </a:lnTo>
                <a:lnTo>
                  <a:pt x="501" y="1042"/>
                </a:lnTo>
                <a:lnTo>
                  <a:pt x="470" y="1048"/>
                </a:lnTo>
                <a:lnTo>
                  <a:pt x="440" y="1056"/>
                </a:lnTo>
                <a:lnTo>
                  <a:pt x="411" y="1066"/>
                </a:lnTo>
                <a:lnTo>
                  <a:pt x="383" y="1078"/>
                </a:lnTo>
                <a:lnTo>
                  <a:pt x="355" y="1091"/>
                </a:lnTo>
                <a:lnTo>
                  <a:pt x="328" y="1104"/>
                </a:lnTo>
                <a:lnTo>
                  <a:pt x="302" y="1119"/>
                </a:lnTo>
                <a:lnTo>
                  <a:pt x="276" y="1136"/>
                </a:lnTo>
                <a:lnTo>
                  <a:pt x="252" y="1153"/>
                </a:lnTo>
                <a:lnTo>
                  <a:pt x="228" y="1172"/>
                </a:lnTo>
                <a:lnTo>
                  <a:pt x="205" y="1191"/>
                </a:lnTo>
                <a:lnTo>
                  <a:pt x="183" y="1212"/>
                </a:lnTo>
                <a:lnTo>
                  <a:pt x="162" y="1234"/>
                </a:lnTo>
                <a:lnTo>
                  <a:pt x="143" y="1256"/>
                </a:lnTo>
                <a:lnTo>
                  <a:pt x="124" y="1281"/>
                </a:lnTo>
                <a:lnTo>
                  <a:pt x="107" y="1305"/>
                </a:lnTo>
                <a:lnTo>
                  <a:pt x="91" y="1330"/>
                </a:lnTo>
                <a:lnTo>
                  <a:pt x="75" y="1357"/>
                </a:lnTo>
                <a:lnTo>
                  <a:pt x="62" y="1384"/>
                </a:lnTo>
                <a:lnTo>
                  <a:pt x="49" y="1411"/>
                </a:lnTo>
                <a:lnTo>
                  <a:pt x="38" y="1440"/>
                </a:lnTo>
                <a:lnTo>
                  <a:pt x="29" y="1468"/>
                </a:lnTo>
                <a:lnTo>
                  <a:pt x="20" y="1499"/>
                </a:lnTo>
                <a:lnTo>
                  <a:pt x="13" y="1528"/>
                </a:lnTo>
                <a:lnTo>
                  <a:pt x="8" y="1560"/>
                </a:lnTo>
                <a:lnTo>
                  <a:pt x="3" y="1591"/>
                </a:lnTo>
                <a:lnTo>
                  <a:pt x="0" y="1623"/>
                </a:lnTo>
                <a:lnTo>
                  <a:pt x="0" y="1655"/>
                </a:lnTo>
                <a:lnTo>
                  <a:pt x="0" y="1688"/>
                </a:lnTo>
                <a:lnTo>
                  <a:pt x="3" y="1720"/>
                </a:lnTo>
                <a:lnTo>
                  <a:pt x="8" y="1750"/>
                </a:lnTo>
                <a:lnTo>
                  <a:pt x="13" y="1782"/>
                </a:lnTo>
                <a:lnTo>
                  <a:pt x="20" y="1811"/>
                </a:lnTo>
                <a:lnTo>
                  <a:pt x="29" y="1842"/>
                </a:lnTo>
                <a:lnTo>
                  <a:pt x="38" y="1870"/>
                </a:lnTo>
                <a:lnTo>
                  <a:pt x="49" y="1900"/>
                </a:lnTo>
                <a:lnTo>
                  <a:pt x="62" y="1927"/>
                </a:lnTo>
                <a:lnTo>
                  <a:pt x="75" y="1954"/>
                </a:lnTo>
                <a:lnTo>
                  <a:pt x="91" y="1981"/>
                </a:lnTo>
                <a:lnTo>
                  <a:pt x="107" y="2005"/>
                </a:lnTo>
                <a:lnTo>
                  <a:pt x="124" y="2030"/>
                </a:lnTo>
                <a:lnTo>
                  <a:pt x="143" y="2054"/>
                </a:lnTo>
                <a:lnTo>
                  <a:pt x="162" y="2076"/>
                </a:lnTo>
                <a:lnTo>
                  <a:pt x="183" y="2098"/>
                </a:lnTo>
                <a:lnTo>
                  <a:pt x="205" y="2119"/>
                </a:lnTo>
                <a:lnTo>
                  <a:pt x="228" y="2139"/>
                </a:lnTo>
                <a:lnTo>
                  <a:pt x="252" y="2157"/>
                </a:lnTo>
                <a:lnTo>
                  <a:pt x="276" y="2174"/>
                </a:lnTo>
                <a:lnTo>
                  <a:pt x="302" y="2191"/>
                </a:lnTo>
                <a:lnTo>
                  <a:pt x="328" y="2206"/>
                </a:lnTo>
                <a:lnTo>
                  <a:pt x="355" y="2220"/>
                </a:lnTo>
                <a:lnTo>
                  <a:pt x="383" y="2233"/>
                </a:lnTo>
                <a:lnTo>
                  <a:pt x="411" y="2244"/>
                </a:lnTo>
                <a:lnTo>
                  <a:pt x="440" y="2254"/>
                </a:lnTo>
                <a:lnTo>
                  <a:pt x="470" y="2263"/>
                </a:lnTo>
                <a:lnTo>
                  <a:pt x="501" y="2269"/>
                </a:lnTo>
                <a:lnTo>
                  <a:pt x="531" y="2275"/>
                </a:lnTo>
                <a:lnTo>
                  <a:pt x="563" y="2279"/>
                </a:lnTo>
                <a:lnTo>
                  <a:pt x="595" y="2281"/>
                </a:lnTo>
                <a:lnTo>
                  <a:pt x="627" y="2282"/>
                </a:lnTo>
                <a:lnTo>
                  <a:pt x="659" y="2281"/>
                </a:lnTo>
                <a:lnTo>
                  <a:pt x="691" y="2279"/>
                </a:lnTo>
                <a:lnTo>
                  <a:pt x="722" y="2275"/>
                </a:lnTo>
                <a:lnTo>
                  <a:pt x="753" y="2269"/>
                </a:lnTo>
                <a:lnTo>
                  <a:pt x="784" y="2263"/>
                </a:lnTo>
                <a:lnTo>
                  <a:pt x="813" y="2254"/>
                </a:lnTo>
                <a:lnTo>
                  <a:pt x="843" y="2244"/>
                </a:lnTo>
                <a:lnTo>
                  <a:pt x="871" y="2233"/>
                </a:lnTo>
                <a:lnTo>
                  <a:pt x="898" y="2220"/>
                </a:lnTo>
                <a:lnTo>
                  <a:pt x="925" y="2206"/>
                </a:lnTo>
                <a:lnTo>
                  <a:pt x="952" y="2191"/>
                </a:lnTo>
                <a:lnTo>
                  <a:pt x="977" y="2174"/>
                </a:lnTo>
                <a:lnTo>
                  <a:pt x="1002" y="2157"/>
                </a:lnTo>
                <a:lnTo>
                  <a:pt x="1025" y="2139"/>
                </a:lnTo>
                <a:lnTo>
                  <a:pt x="1047" y="2119"/>
                </a:lnTo>
                <a:lnTo>
                  <a:pt x="1069" y="2098"/>
                </a:lnTo>
                <a:lnTo>
                  <a:pt x="1090" y="2076"/>
                </a:lnTo>
                <a:lnTo>
                  <a:pt x="1110" y="2054"/>
                </a:lnTo>
                <a:lnTo>
                  <a:pt x="1128" y="2030"/>
                </a:lnTo>
                <a:lnTo>
                  <a:pt x="1147" y="2005"/>
                </a:lnTo>
                <a:lnTo>
                  <a:pt x="1162" y="1981"/>
                </a:lnTo>
                <a:lnTo>
                  <a:pt x="1177" y="1954"/>
                </a:lnTo>
                <a:lnTo>
                  <a:pt x="1191" y="1927"/>
                </a:lnTo>
                <a:lnTo>
                  <a:pt x="1204" y="1900"/>
                </a:lnTo>
                <a:lnTo>
                  <a:pt x="1215" y="1870"/>
                </a:lnTo>
                <a:lnTo>
                  <a:pt x="1225" y="1842"/>
                </a:lnTo>
                <a:lnTo>
                  <a:pt x="1234" y="1811"/>
                </a:lnTo>
                <a:lnTo>
                  <a:pt x="1240" y="1782"/>
                </a:lnTo>
                <a:lnTo>
                  <a:pt x="1246" y="1750"/>
                </a:lnTo>
                <a:lnTo>
                  <a:pt x="1249" y="1720"/>
                </a:lnTo>
                <a:lnTo>
                  <a:pt x="1252" y="1688"/>
                </a:lnTo>
                <a:lnTo>
                  <a:pt x="1253" y="1655"/>
                </a:lnTo>
                <a:lnTo>
                  <a:pt x="1252" y="1623"/>
                </a:lnTo>
                <a:lnTo>
                  <a:pt x="1249" y="1591"/>
                </a:lnTo>
                <a:lnTo>
                  <a:pt x="1246" y="1560"/>
                </a:lnTo>
                <a:lnTo>
                  <a:pt x="1240" y="1528"/>
                </a:lnTo>
                <a:lnTo>
                  <a:pt x="1234" y="1499"/>
                </a:lnTo>
                <a:lnTo>
                  <a:pt x="1225" y="1468"/>
                </a:lnTo>
                <a:lnTo>
                  <a:pt x="1215" y="1440"/>
                </a:lnTo>
                <a:lnTo>
                  <a:pt x="1204" y="1411"/>
                </a:lnTo>
                <a:lnTo>
                  <a:pt x="1191" y="1384"/>
                </a:lnTo>
                <a:lnTo>
                  <a:pt x="1177" y="1357"/>
                </a:lnTo>
                <a:lnTo>
                  <a:pt x="1162" y="1330"/>
                </a:lnTo>
                <a:lnTo>
                  <a:pt x="1147" y="1305"/>
                </a:lnTo>
                <a:lnTo>
                  <a:pt x="1128" y="1281"/>
                </a:lnTo>
                <a:lnTo>
                  <a:pt x="1110" y="1256"/>
                </a:lnTo>
                <a:lnTo>
                  <a:pt x="1090" y="1234"/>
                </a:lnTo>
                <a:lnTo>
                  <a:pt x="1069" y="1212"/>
                </a:lnTo>
                <a:lnTo>
                  <a:pt x="1047" y="1191"/>
                </a:lnTo>
                <a:lnTo>
                  <a:pt x="1025" y="1172"/>
                </a:lnTo>
                <a:lnTo>
                  <a:pt x="1002" y="1153"/>
                </a:lnTo>
                <a:lnTo>
                  <a:pt x="977" y="1136"/>
                </a:lnTo>
                <a:lnTo>
                  <a:pt x="952" y="1119"/>
                </a:lnTo>
                <a:lnTo>
                  <a:pt x="925" y="1104"/>
                </a:lnTo>
                <a:lnTo>
                  <a:pt x="898" y="1091"/>
                </a:lnTo>
                <a:lnTo>
                  <a:pt x="871" y="1078"/>
                </a:lnTo>
                <a:lnTo>
                  <a:pt x="843" y="1066"/>
                </a:lnTo>
                <a:lnTo>
                  <a:pt x="813" y="1056"/>
                </a:lnTo>
                <a:lnTo>
                  <a:pt x="784" y="1048"/>
                </a:lnTo>
                <a:lnTo>
                  <a:pt x="753" y="1042"/>
                </a:lnTo>
                <a:lnTo>
                  <a:pt x="722" y="1036"/>
                </a:lnTo>
                <a:lnTo>
                  <a:pt x="691" y="1032"/>
                </a:lnTo>
                <a:lnTo>
                  <a:pt x="659" y="1029"/>
                </a:lnTo>
                <a:lnTo>
                  <a:pt x="627" y="1028"/>
                </a:lnTo>
                <a:close/>
                <a:moveTo>
                  <a:pt x="2537" y="1824"/>
                </a:moveTo>
                <a:lnTo>
                  <a:pt x="2537" y="1824"/>
                </a:lnTo>
                <a:lnTo>
                  <a:pt x="2500" y="1824"/>
                </a:lnTo>
                <a:lnTo>
                  <a:pt x="2462" y="1825"/>
                </a:lnTo>
                <a:lnTo>
                  <a:pt x="2425" y="1827"/>
                </a:lnTo>
                <a:lnTo>
                  <a:pt x="2388" y="1831"/>
                </a:lnTo>
                <a:lnTo>
                  <a:pt x="2353" y="1835"/>
                </a:lnTo>
                <a:lnTo>
                  <a:pt x="2316" y="1840"/>
                </a:lnTo>
                <a:lnTo>
                  <a:pt x="2280" y="1846"/>
                </a:lnTo>
                <a:lnTo>
                  <a:pt x="2245" y="1853"/>
                </a:lnTo>
                <a:lnTo>
                  <a:pt x="2209" y="1861"/>
                </a:lnTo>
                <a:lnTo>
                  <a:pt x="2175" y="1869"/>
                </a:lnTo>
                <a:lnTo>
                  <a:pt x="2141" y="1878"/>
                </a:lnTo>
                <a:lnTo>
                  <a:pt x="2106" y="1889"/>
                </a:lnTo>
                <a:lnTo>
                  <a:pt x="2072" y="1900"/>
                </a:lnTo>
                <a:lnTo>
                  <a:pt x="2039" y="1911"/>
                </a:lnTo>
                <a:lnTo>
                  <a:pt x="2006" y="1923"/>
                </a:lnTo>
                <a:lnTo>
                  <a:pt x="1973" y="1937"/>
                </a:lnTo>
                <a:lnTo>
                  <a:pt x="1941" y="1951"/>
                </a:lnTo>
                <a:lnTo>
                  <a:pt x="1909" y="1966"/>
                </a:lnTo>
                <a:lnTo>
                  <a:pt x="1877" y="1982"/>
                </a:lnTo>
                <a:lnTo>
                  <a:pt x="1846" y="1998"/>
                </a:lnTo>
                <a:lnTo>
                  <a:pt x="1816" y="2015"/>
                </a:lnTo>
                <a:lnTo>
                  <a:pt x="1785" y="2033"/>
                </a:lnTo>
                <a:lnTo>
                  <a:pt x="1756" y="2052"/>
                </a:lnTo>
                <a:lnTo>
                  <a:pt x="1728" y="2070"/>
                </a:lnTo>
                <a:lnTo>
                  <a:pt x="1698" y="2090"/>
                </a:lnTo>
                <a:lnTo>
                  <a:pt x="1670" y="2111"/>
                </a:lnTo>
                <a:lnTo>
                  <a:pt x="1643" y="2131"/>
                </a:lnTo>
                <a:lnTo>
                  <a:pt x="1616" y="2153"/>
                </a:lnTo>
                <a:lnTo>
                  <a:pt x="1589" y="2177"/>
                </a:lnTo>
                <a:lnTo>
                  <a:pt x="1563" y="2199"/>
                </a:lnTo>
                <a:lnTo>
                  <a:pt x="1538" y="2223"/>
                </a:lnTo>
                <a:lnTo>
                  <a:pt x="1513" y="2248"/>
                </a:lnTo>
                <a:lnTo>
                  <a:pt x="1488" y="2272"/>
                </a:lnTo>
                <a:lnTo>
                  <a:pt x="1465" y="2298"/>
                </a:lnTo>
                <a:lnTo>
                  <a:pt x="1442" y="2324"/>
                </a:lnTo>
                <a:lnTo>
                  <a:pt x="1419" y="2350"/>
                </a:lnTo>
                <a:lnTo>
                  <a:pt x="1398" y="2378"/>
                </a:lnTo>
                <a:lnTo>
                  <a:pt x="1376" y="2405"/>
                </a:lnTo>
                <a:lnTo>
                  <a:pt x="1356" y="2433"/>
                </a:lnTo>
                <a:lnTo>
                  <a:pt x="1335" y="2461"/>
                </a:lnTo>
                <a:lnTo>
                  <a:pt x="1317" y="2491"/>
                </a:lnTo>
                <a:lnTo>
                  <a:pt x="1298" y="2520"/>
                </a:lnTo>
                <a:lnTo>
                  <a:pt x="1280" y="2551"/>
                </a:lnTo>
                <a:lnTo>
                  <a:pt x="1263" y="2581"/>
                </a:lnTo>
                <a:lnTo>
                  <a:pt x="1247" y="2612"/>
                </a:lnTo>
                <a:lnTo>
                  <a:pt x="1231" y="2644"/>
                </a:lnTo>
                <a:lnTo>
                  <a:pt x="1216" y="2676"/>
                </a:lnTo>
                <a:lnTo>
                  <a:pt x="1202" y="2708"/>
                </a:lnTo>
                <a:lnTo>
                  <a:pt x="1189" y="2741"/>
                </a:lnTo>
                <a:lnTo>
                  <a:pt x="1176" y="2774"/>
                </a:lnTo>
                <a:lnTo>
                  <a:pt x="1165" y="2807"/>
                </a:lnTo>
                <a:lnTo>
                  <a:pt x="1154" y="2841"/>
                </a:lnTo>
                <a:lnTo>
                  <a:pt x="1143" y="2875"/>
                </a:lnTo>
                <a:lnTo>
                  <a:pt x="1134" y="2910"/>
                </a:lnTo>
                <a:lnTo>
                  <a:pt x="1126" y="2944"/>
                </a:lnTo>
                <a:lnTo>
                  <a:pt x="1118" y="2980"/>
                </a:lnTo>
                <a:lnTo>
                  <a:pt x="1111" y="3015"/>
                </a:lnTo>
                <a:lnTo>
                  <a:pt x="1105" y="3051"/>
                </a:lnTo>
                <a:lnTo>
                  <a:pt x="1100" y="3088"/>
                </a:lnTo>
                <a:lnTo>
                  <a:pt x="1096" y="3123"/>
                </a:lnTo>
                <a:lnTo>
                  <a:pt x="1093" y="3160"/>
                </a:lnTo>
                <a:lnTo>
                  <a:pt x="1090" y="3197"/>
                </a:lnTo>
                <a:lnTo>
                  <a:pt x="1089" y="3235"/>
                </a:lnTo>
                <a:lnTo>
                  <a:pt x="1089" y="3271"/>
                </a:lnTo>
                <a:lnTo>
                  <a:pt x="1089" y="3309"/>
                </a:lnTo>
                <a:lnTo>
                  <a:pt x="1090" y="3346"/>
                </a:lnTo>
                <a:lnTo>
                  <a:pt x="1093" y="3383"/>
                </a:lnTo>
                <a:lnTo>
                  <a:pt x="1096" y="3420"/>
                </a:lnTo>
                <a:lnTo>
                  <a:pt x="1100" y="3457"/>
                </a:lnTo>
                <a:lnTo>
                  <a:pt x="1105" y="3492"/>
                </a:lnTo>
                <a:lnTo>
                  <a:pt x="1111" y="3528"/>
                </a:lnTo>
                <a:lnTo>
                  <a:pt x="1118" y="3563"/>
                </a:lnTo>
                <a:lnTo>
                  <a:pt x="1126" y="3599"/>
                </a:lnTo>
                <a:lnTo>
                  <a:pt x="1134" y="3633"/>
                </a:lnTo>
                <a:lnTo>
                  <a:pt x="1143" y="3669"/>
                </a:lnTo>
                <a:lnTo>
                  <a:pt x="1154" y="3702"/>
                </a:lnTo>
                <a:lnTo>
                  <a:pt x="1165" y="3736"/>
                </a:lnTo>
                <a:lnTo>
                  <a:pt x="1176" y="3769"/>
                </a:lnTo>
                <a:lnTo>
                  <a:pt x="1189" y="3802"/>
                </a:lnTo>
                <a:lnTo>
                  <a:pt x="1202" y="3835"/>
                </a:lnTo>
                <a:lnTo>
                  <a:pt x="1216" y="3867"/>
                </a:lnTo>
                <a:lnTo>
                  <a:pt x="1231" y="3899"/>
                </a:lnTo>
                <a:lnTo>
                  <a:pt x="1247" y="3931"/>
                </a:lnTo>
                <a:lnTo>
                  <a:pt x="1263" y="3962"/>
                </a:lnTo>
                <a:lnTo>
                  <a:pt x="1280" y="3992"/>
                </a:lnTo>
                <a:lnTo>
                  <a:pt x="1298" y="4023"/>
                </a:lnTo>
                <a:lnTo>
                  <a:pt x="1317" y="4052"/>
                </a:lnTo>
                <a:lnTo>
                  <a:pt x="1335" y="4082"/>
                </a:lnTo>
                <a:lnTo>
                  <a:pt x="1356" y="4110"/>
                </a:lnTo>
                <a:lnTo>
                  <a:pt x="1376" y="4138"/>
                </a:lnTo>
                <a:lnTo>
                  <a:pt x="1398" y="4166"/>
                </a:lnTo>
                <a:lnTo>
                  <a:pt x="1419" y="4193"/>
                </a:lnTo>
                <a:lnTo>
                  <a:pt x="1442" y="4219"/>
                </a:lnTo>
                <a:lnTo>
                  <a:pt x="1465" y="4245"/>
                </a:lnTo>
                <a:lnTo>
                  <a:pt x="1488" y="4270"/>
                </a:lnTo>
                <a:lnTo>
                  <a:pt x="1513" y="4296"/>
                </a:lnTo>
                <a:lnTo>
                  <a:pt x="1538" y="4319"/>
                </a:lnTo>
                <a:lnTo>
                  <a:pt x="1563" y="4344"/>
                </a:lnTo>
                <a:lnTo>
                  <a:pt x="1589" y="4366"/>
                </a:lnTo>
                <a:lnTo>
                  <a:pt x="1616" y="4389"/>
                </a:lnTo>
                <a:lnTo>
                  <a:pt x="1643" y="4411"/>
                </a:lnTo>
                <a:lnTo>
                  <a:pt x="1670" y="4432"/>
                </a:lnTo>
                <a:lnTo>
                  <a:pt x="1698" y="4453"/>
                </a:lnTo>
                <a:lnTo>
                  <a:pt x="1728" y="4473"/>
                </a:lnTo>
                <a:lnTo>
                  <a:pt x="1756" y="4491"/>
                </a:lnTo>
                <a:lnTo>
                  <a:pt x="1785" y="4511"/>
                </a:lnTo>
                <a:lnTo>
                  <a:pt x="1816" y="4528"/>
                </a:lnTo>
                <a:lnTo>
                  <a:pt x="1846" y="4545"/>
                </a:lnTo>
                <a:lnTo>
                  <a:pt x="1877" y="4561"/>
                </a:lnTo>
                <a:lnTo>
                  <a:pt x="1909" y="4577"/>
                </a:lnTo>
                <a:lnTo>
                  <a:pt x="1941" y="4592"/>
                </a:lnTo>
                <a:lnTo>
                  <a:pt x="1973" y="4606"/>
                </a:lnTo>
                <a:lnTo>
                  <a:pt x="2006" y="4620"/>
                </a:lnTo>
                <a:lnTo>
                  <a:pt x="2039" y="4632"/>
                </a:lnTo>
                <a:lnTo>
                  <a:pt x="2072" y="4643"/>
                </a:lnTo>
                <a:lnTo>
                  <a:pt x="2106" y="4654"/>
                </a:lnTo>
                <a:lnTo>
                  <a:pt x="2141" y="4665"/>
                </a:lnTo>
                <a:lnTo>
                  <a:pt x="2175" y="4674"/>
                </a:lnTo>
                <a:lnTo>
                  <a:pt x="2209" y="4682"/>
                </a:lnTo>
                <a:lnTo>
                  <a:pt x="2245" y="4691"/>
                </a:lnTo>
                <a:lnTo>
                  <a:pt x="2280" y="4697"/>
                </a:lnTo>
                <a:lnTo>
                  <a:pt x="2316" y="4703"/>
                </a:lnTo>
                <a:lnTo>
                  <a:pt x="2353" y="4708"/>
                </a:lnTo>
                <a:lnTo>
                  <a:pt x="2388" y="4712"/>
                </a:lnTo>
                <a:lnTo>
                  <a:pt x="2425" y="4715"/>
                </a:lnTo>
                <a:lnTo>
                  <a:pt x="2462" y="4718"/>
                </a:lnTo>
                <a:lnTo>
                  <a:pt x="2500" y="4719"/>
                </a:lnTo>
                <a:lnTo>
                  <a:pt x="2537" y="4720"/>
                </a:lnTo>
                <a:lnTo>
                  <a:pt x="2575" y="4719"/>
                </a:lnTo>
                <a:lnTo>
                  <a:pt x="2611" y="4718"/>
                </a:lnTo>
                <a:lnTo>
                  <a:pt x="2648" y="4715"/>
                </a:lnTo>
                <a:lnTo>
                  <a:pt x="2685" y="4712"/>
                </a:lnTo>
                <a:lnTo>
                  <a:pt x="2722" y="4708"/>
                </a:lnTo>
                <a:lnTo>
                  <a:pt x="2757" y="4703"/>
                </a:lnTo>
                <a:lnTo>
                  <a:pt x="2793" y="4697"/>
                </a:lnTo>
                <a:lnTo>
                  <a:pt x="2828" y="4691"/>
                </a:lnTo>
                <a:lnTo>
                  <a:pt x="2864" y="4682"/>
                </a:lnTo>
                <a:lnTo>
                  <a:pt x="2899" y="4674"/>
                </a:lnTo>
                <a:lnTo>
                  <a:pt x="2934" y="4665"/>
                </a:lnTo>
                <a:lnTo>
                  <a:pt x="2968" y="4654"/>
                </a:lnTo>
                <a:lnTo>
                  <a:pt x="3001" y="4643"/>
                </a:lnTo>
                <a:lnTo>
                  <a:pt x="3034" y="4632"/>
                </a:lnTo>
                <a:lnTo>
                  <a:pt x="3067" y="4620"/>
                </a:lnTo>
                <a:lnTo>
                  <a:pt x="3100" y="4606"/>
                </a:lnTo>
                <a:lnTo>
                  <a:pt x="3132" y="4592"/>
                </a:lnTo>
                <a:lnTo>
                  <a:pt x="3164" y="4577"/>
                </a:lnTo>
                <a:lnTo>
                  <a:pt x="3196" y="4561"/>
                </a:lnTo>
                <a:lnTo>
                  <a:pt x="3227" y="4545"/>
                </a:lnTo>
                <a:lnTo>
                  <a:pt x="3257" y="4528"/>
                </a:lnTo>
                <a:lnTo>
                  <a:pt x="3288" y="4511"/>
                </a:lnTo>
                <a:lnTo>
                  <a:pt x="3317" y="4491"/>
                </a:lnTo>
                <a:lnTo>
                  <a:pt x="3347" y="4473"/>
                </a:lnTo>
                <a:lnTo>
                  <a:pt x="3375" y="4453"/>
                </a:lnTo>
                <a:lnTo>
                  <a:pt x="3403" y="4432"/>
                </a:lnTo>
                <a:lnTo>
                  <a:pt x="3431" y="4411"/>
                </a:lnTo>
                <a:lnTo>
                  <a:pt x="3458" y="4389"/>
                </a:lnTo>
                <a:lnTo>
                  <a:pt x="3484" y="4366"/>
                </a:lnTo>
                <a:lnTo>
                  <a:pt x="3511" y="4344"/>
                </a:lnTo>
                <a:lnTo>
                  <a:pt x="3536" y="4319"/>
                </a:lnTo>
                <a:lnTo>
                  <a:pt x="3561" y="4296"/>
                </a:lnTo>
                <a:lnTo>
                  <a:pt x="3585" y="4270"/>
                </a:lnTo>
                <a:lnTo>
                  <a:pt x="3609" y="4245"/>
                </a:lnTo>
                <a:lnTo>
                  <a:pt x="3632" y="4219"/>
                </a:lnTo>
                <a:lnTo>
                  <a:pt x="3654" y="4193"/>
                </a:lnTo>
                <a:lnTo>
                  <a:pt x="3677" y="4166"/>
                </a:lnTo>
                <a:lnTo>
                  <a:pt x="3697" y="4138"/>
                </a:lnTo>
                <a:lnTo>
                  <a:pt x="3718" y="4110"/>
                </a:lnTo>
                <a:lnTo>
                  <a:pt x="3738" y="4082"/>
                </a:lnTo>
                <a:lnTo>
                  <a:pt x="3757" y="4052"/>
                </a:lnTo>
                <a:lnTo>
                  <a:pt x="3776" y="4023"/>
                </a:lnTo>
                <a:lnTo>
                  <a:pt x="3793" y="3992"/>
                </a:lnTo>
                <a:lnTo>
                  <a:pt x="3810" y="3962"/>
                </a:lnTo>
                <a:lnTo>
                  <a:pt x="3826" y="3931"/>
                </a:lnTo>
                <a:lnTo>
                  <a:pt x="3842" y="3899"/>
                </a:lnTo>
                <a:lnTo>
                  <a:pt x="3857" y="3867"/>
                </a:lnTo>
                <a:lnTo>
                  <a:pt x="3871" y="3835"/>
                </a:lnTo>
                <a:lnTo>
                  <a:pt x="3885" y="3802"/>
                </a:lnTo>
                <a:lnTo>
                  <a:pt x="3897" y="3769"/>
                </a:lnTo>
                <a:lnTo>
                  <a:pt x="3909" y="3736"/>
                </a:lnTo>
                <a:lnTo>
                  <a:pt x="3920" y="3702"/>
                </a:lnTo>
                <a:lnTo>
                  <a:pt x="3930" y="3669"/>
                </a:lnTo>
                <a:lnTo>
                  <a:pt x="3940" y="3633"/>
                </a:lnTo>
                <a:lnTo>
                  <a:pt x="3947" y="3599"/>
                </a:lnTo>
                <a:lnTo>
                  <a:pt x="3956" y="3563"/>
                </a:lnTo>
                <a:lnTo>
                  <a:pt x="3962" y="3528"/>
                </a:lnTo>
                <a:lnTo>
                  <a:pt x="3968" y="3492"/>
                </a:lnTo>
                <a:lnTo>
                  <a:pt x="3973" y="3457"/>
                </a:lnTo>
                <a:lnTo>
                  <a:pt x="3978" y="3420"/>
                </a:lnTo>
                <a:lnTo>
                  <a:pt x="3981" y="3383"/>
                </a:lnTo>
                <a:lnTo>
                  <a:pt x="3983" y="3346"/>
                </a:lnTo>
                <a:lnTo>
                  <a:pt x="3984" y="3309"/>
                </a:lnTo>
                <a:lnTo>
                  <a:pt x="3985" y="3271"/>
                </a:lnTo>
                <a:lnTo>
                  <a:pt x="3984" y="3235"/>
                </a:lnTo>
                <a:lnTo>
                  <a:pt x="3983" y="3197"/>
                </a:lnTo>
                <a:lnTo>
                  <a:pt x="3981" y="3160"/>
                </a:lnTo>
                <a:lnTo>
                  <a:pt x="3978" y="3123"/>
                </a:lnTo>
                <a:lnTo>
                  <a:pt x="3973" y="3088"/>
                </a:lnTo>
                <a:lnTo>
                  <a:pt x="3968" y="3051"/>
                </a:lnTo>
                <a:lnTo>
                  <a:pt x="3962" y="3015"/>
                </a:lnTo>
                <a:lnTo>
                  <a:pt x="3956" y="2980"/>
                </a:lnTo>
                <a:lnTo>
                  <a:pt x="3947" y="2944"/>
                </a:lnTo>
                <a:lnTo>
                  <a:pt x="3940" y="2910"/>
                </a:lnTo>
                <a:lnTo>
                  <a:pt x="3930" y="2875"/>
                </a:lnTo>
                <a:lnTo>
                  <a:pt x="3920" y="2841"/>
                </a:lnTo>
                <a:lnTo>
                  <a:pt x="3909" y="2807"/>
                </a:lnTo>
                <a:lnTo>
                  <a:pt x="3897" y="2774"/>
                </a:lnTo>
                <a:lnTo>
                  <a:pt x="3885" y="2741"/>
                </a:lnTo>
                <a:lnTo>
                  <a:pt x="3871" y="2708"/>
                </a:lnTo>
                <a:lnTo>
                  <a:pt x="3857" y="2676"/>
                </a:lnTo>
                <a:lnTo>
                  <a:pt x="3842" y="2644"/>
                </a:lnTo>
                <a:lnTo>
                  <a:pt x="3826" y="2612"/>
                </a:lnTo>
                <a:lnTo>
                  <a:pt x="3810" y="2581"/>
                </a:lnTo>
                <a:lnTo>
                  <a:pt x="3793" y="2551"/>
                </a:lnTo>
                <a:lnTo>
                  <a:pt x="3776" y="2520"/>
                </a:lnTo>
                <a:lnTo>
                  <a:pt x="3757" y="2491"/>
                </a:lnTo>
                <a:lnTo>
                  <a:pt x="3738" y="2461"/>
                </a:lnTo>
                <a:lnTo>
                  <a:pt x="3718" y="2433"/>
                </a:lnTo>
                <a:lnTo>
                  <a:pt x="3697" y="2405"/>
                </a:lnTo>
                <a:lnTo>
                  <a:pt x="3677" y="2378"/>
                </a:lnTo>
                <a:lnTo>
                  <a:pt x="3654" y="2350"/>
                </a:lnTo>
                <a:lnTo>
                  <a:pt x="3632" y="2324"/>
                </a:lnTo>
                <a:lnTo>
                  <a:pt x="3609" y="2298"/>
                </a:lnTo>
                <a:lnTo>
                  <a:pt x="3585" y="2272"/>
                </a:lnTo>
                <a:lnTo>
                  <a:pt x="3561" y="2248"/>
                </a:lnTo>
                <a:lnTo>
                  <a:pt x="3536" y="2223"/>
                </a:lnTo>
                <a:lnTo>
                  <a:pt x="3511" y="2199"/>
                </a:lnTo>
                <a:lnTo>
                  <a:pt x="3484" y="2177"/>
                </a:lnTo>
                <a:lnTo>
                  <a:pt x="3458" y="2153"/>
                </a:lnTo>
                <a:lnTo>
                  <a:pt x="3431" y="2131"/>
                </a:lnTo>
                <a:lnTo>
                  <a:pt x="3403" y="2111"/>
                </a:lnTo>
                <a:lnTo>
                  <a:pt x="3375" y="2090"/>
                </a:lnTo>
                <a:lnTo>
                  <a:pt x="3347" y="2070"/>
                </a:lnTo>
                <a:lnTo>
                  <a:pt x="3317" y="2052"/>
                </a:lnTo>
                <a:lnTo>
                  <a:pt x="3288" y="2033"/>
                </a:lnTo>
                <a:lnTo>
                  <a:pt x="3257" y="2015"/>
                </a:lnTo>
                <a:lnTo>
                  <a:pt x="3227" y="1998"/>
                </a:lnTo>
                <a:lnTo>
                  <a:pt x="3196" y="1982"/>
                </a:lnTo>
                <a:lnTo>
                  <a:pt x="3164" y="1966"/>
                </a:lnTo>
                <a:lnTo>
                  <a:pt x="3132" y="1951"/>
                </a:lnTo>
                <a:lnTo>
                  <a:pt x="3100" y="1937"/>
                </a:lnTo>
                <a:lnTo>
                  <a:pt x="3067" y="1923"/>
                </a:lnTo>
                <a:lnTo>
                  <a:pt x="3034" y="1911"/>
                </a:lnTo>
                <a:lnTo>
                  <a:pt x="3001" y="1900"/>
                </a:lnTo>
                <a:lnTo>
                  <a:pt x="2968" y="1889"/>
                </a:lnTo>
                <a:lnTo>
                  <a:pt x="2934" y="1878"/>
                </a:lnTo>
                <a:lnTo>
                  <a:pt x="2899" y="1869"/>
                </a:lnTo>
                <a:lnTo>
                  <a:pt x="2864" y="1861"/>
                </a:lnTo>
                <a:lnTo>
                  <a:pt x="2828" y="1853"/>
                </a:lnTo>
                <a:lnTo>
                  <a:pt x="2793" y="1846"/>
                </a:lnTo>
                <a:lnTo>
                  <a:pt x="2757" y="1840"/>
                </a:lnTo>
                <a:lnTo>
                  <a:pt x="2722" y="1835"/>
                </a:lnTo>
                <a:lnTo>
                  <a:pt x="2685" y="1831"/>
                </a:lnTo>
                <a:lnTo>
                  <a:pt x="2648" y="1827"/>
                </a:lnTo>
                <a:lnTo>
                  <a:pt x="2611" y="1825"/>
                </a:lnTo>
                <a:lnTo>
                  <a:pt x="2575" y="1824"/>
                </a:lnTo>
                <a:lnTo>
                  <a:pt x="2537" y="1824"/>
                </a:lnTo>
                <a:close/>
                <a:moveTo>
                  <a:pt x="4448" y="1028"/>
                </a:moveTo>
                <a:lnTo>
                  <a:pt x="4448" y="1028"/>
                </a:lnTo>
                <a:lnTo>
                  <a:pt x="4414" y="1029"/>
                </a:lnTo>
                <a:lnTo>
                  <a:pt x="4383" y="1032"/>
                </a:lnTo>
                <a:lnTo>
                  <a:pt x="4352" y="1036"/>
                </a:lnTo>
                <a:lnTo>
                  <a:pt x="4321" y="1042"/>
                </a:lnTo>
                <a:lnTo>
                  <a:pt x="4291" y="1048"/>
                </a:lnTo>
                <a:lnTo>
                  <a:pt x="4261" y="1056"/>
                </a:lnTo>
                <a:lnTo>
                  <a:pt x="4232" y="1066"/>
                </a:lnTo>
                <a:lnTo>
                  <a:pt x="4204" y="1078"/>
                </a:lnTo>
                <a:lnTo>
                  <a:pt x="4175" y="1091"/>
                </a:lnTo>
                <a:lnTo>
                  <a:pt x="4148" y="1104"/>
                </a:lnTo>
                <a:lnTo>
                  <a:pt x="4123" y="1119"/>
                </a:lnTo>
                <a:lnTo>
                  <a:pt x="4097" y="1136"/>
                </a:lnTo>
                <a:lnTo>
                  <a:pt x="4072" y="1153"/>
                </a:lnTo>
                <a:lnTo>
                  <a:pt x="4049" y="1172"/>
                </a:lnTo>
                <a:lnTo>
                  <a:pt x="4026" y="1191"/>
                </a:lnTo>
                <a:lnTo>
                  <a:pt x="4004" y="1212"/>
                </a:lnTo>
                <a:lnTo>
                  <a:pt x="3983" y="1234"/>
                </a:lnTo>
                <a:lnTo>
                  <a:pt x="3963" y="1256"/>
                </a:lnTo>
                <a:lnTo>
                  <a:pt x="3945" y="1281"/>
                </a:lnTo>
                <a:lnTo>
                  <a:pt x="3928" y="1305"/>
                </a:lnTo>
                <a:lnTo>
                  <a:pt x="3912" y="1330"/>
                </a:lnTo>
                <a:lnTo>
                  <a:pt x="3896" y="1357"/>
                </a:lnTo>
                <a:lnTo>
                  <a:pt x="3882" y="1384"/>
                </a:lnTo>
                <a:lnTo>
                  <a:pt x="3870" y="1411"/>
                </a:lnTo>
                <a:lnTo>
                  <a:pt x="3859" y="1440"/>
                </a:lnTo>
                <a:lnTo>
                  <a:pt x="3849" y="1468"/>
                </a:lnTo>
                <a:lnTo>
                  <a:pt x="3841" y="1499"/>
                </a:lnTo>
                <a:lnTo>
                  <a:pt x="3833" y="1528"/>
                </a:lnTo>
                <a:lnTo>
                  <a:pt x="3829" y="1560"/>
                </a:lnTo>
                <a:lnTo>
                  <a:pt x="3824" y="1591"/>
                </a:lnTo>
                <a:lnTo>
                  <a:pt x="3821" y="1623"/>
                </a:lnTo>
                <a:lnTo>
                  <a:pt x="3821" y="1655"/>
                </a:lnTo>
                <a:lnTo>
                  <a:pt x="3821" y="1688"/>
                </a:lnTo>
                <a:lnTo>
                  <a:pt x="3824" y="1720"/>
                </a:lnTo>
                <a:lnTo>
                  <a:pt x="3829" y="1750"/>
                </a:lnTo>
                <a:lnTo>
                  <a:pt x="3833" y="1782"/>
                </a:lnTo>
                <a:lnTo>
                  <a:pt x="3841" y="1811"/>
                </a:lnTo>
                <a:lnTo>
                  <a:pt x="3849" y="1842"/>
                </a:lnTo>
                <a:lnTo>
                  <a:pt x="3859" y="1870"/>
                </a:lnTo>
                <a:lnTo>
                  <a:pt x="3870" y="1900"/>
                </a:lnTo>
                <a:lnTo>
                  <a:pt x="3882" y="1927"/>
                </a:lnTo>
                <a:lnTo>
                  <a:pt x="3896" y="1954"/>
                </a:lnTo>
                <a:lnTo>
                  <a:pt x="3912" y="1981"/>
                </a:lnTo>
                <a:lnTo>
                  <a:pt x="3928" y="2005"/>
                </a:lnTo>
                <a:lnTo>
                  <a:pt x="3945" y="2030"/>
                </a:lnTo>
                <a:lnTo>
                  <a:pt x="3963" y="2054"/>
                </a:lnTo>
                <a:lnTo>
                  <a:pt x="3983" y="2076"/>
                </a:lnTo>
                <a:lnTo>
                  <a:pt x="4004" y="2098"/>
                </a:lnTo>
                <a:lnTo>
                  <a:pt x="4026" y="2119"/>
                </a:lnTo>
                <a:lnTo>
                  <a:pt x="4049" y="2139"/>
                </a:lnTo>
                <a:lnTo>
                  <a:pt x="4072" y="2157"/>
                </a:lnTo>
                <a:lnTo>
                  <a:pt x="4097" y="2174"/>
                </a:lnTo>
                <a:lnTo>
                  <a:pt x="4123" y="2191"/>
                </a:lnTo>
                <a:lnTo>
                  <a:pt x="4148" y="2206"/>
                </a:lnTo>
                <a:lnTo>
                  <a:pt x="4175" y="2220"/>
                </a:lnTo>
                <a:lnTo>
                  <a:pt x="4204" y="2233"/>
                </a:lnTo>
                <a:lnTo>
                  <a:pt x="4232" y="2244"/>
                </a:lnTo>
                <a:lnTo>
                  <a:pt x="4261" y="2254"/>
                </a:lnTo>
                <a:lnTo>
                  <a:pt x="4291" y="2263"/>
                </a:lnTo>
                <a:lnTo>
                  <a:pt x="4321" y="2269"/>
                </a:lnTo>
                <a:lnTo>
                  <a:pt x="4352" y="2275"/>
                </a:lnTo>
                <a:lnTo>
                  <a:pt x="4383" y="2279"/>
                </a:lnTo>
                <a:lnTo>
                  <a:pt x="4414" y="2281"/>
                </a:lnTo>
                <a:lnTo>
                  <a:pt x="4448" y="2282"/>
                </a:lnTo>
                <a:lnTo>
                  <a:pt x="4479" y="2281"/>
                </a:lnTo>
                <a:lnTo>
                  <a:pt x="4511" y="2279"/>
                </a:lnTo>
                <a:lnTo>
                  <a:pt x="4542" y="2275"/>
                </a:lnTo>
                <a:lnTo>
                  <a:pt x="4574" y="2269"/>
                </a:lnTo>
                <a:lnTo>
                  <a:pt x="4603" y="2263"/>
                </a:lnTo>
                <a:lnTo>
                  <a:pt x="4634" y="2254"/>
                </a:lnTo>
                <a:lnTo>
                  <a:pt x="4662" y="2244"/>
                </a:lnTo>
                <a:lnTo>
                  <a:pt x="4691" y="2233"/>
                </a:lnTo>
                <a:lnTo>
                  <a:pt x="4718" y="2220"/>
                </a:lnTo>
                <a:lnTo>
                  <a:pt x="4745" y="2206"/>
                </a:lnTo>
                <a:lnTo>
                  <a:pt x="4772" y="2191"/>
                </a:lnTo>
                <a:lnTo>
                  <a:pt x="4797" y="2174"/>
                </a:lnTo>
                <a:lnTo>
                  <a:pt x="4821" y="2157"/>
                </a:lnTo>
                <a:lnTo>
                  <a:pt x="4846" y="2139"/>
                </a:lnTo>
                <a:lnTo>
                  <a:pt x="4868" y="2119"/>
                </a:lnTo>
                <a:lnTo>
                  <a:pt x="4890" y="2098"/>
                </a:lnTo>
                <a:lnTo>
                  <a:pt x="4911" y="2076"/>
                </a:lnTo>
                <a:lnTo>
                  <a:pt x="4930" y="2054"/>
                </a:lnTo>
                <a:lnTo>
                  <a:pt x="4949" y="2030"/>
                </a:lnTo>
                <a:lnTo>
                  <a:pt x="4966" y="2005"/>
                </a:lnTo>
                <a:lnTo>
                  <a:pt x="4983" y="1981"/>
                </a:lnTo>
                <a:lnTo>
                  <a:pt x="4998" y="1954"/>
                </a:lnTo>
                <a:lnTo>
                  <a:pt x="5011" y="1927"/>
                </a:lnTo>
                <a:lnTo>
                  <a:pt x="5025" y="1900"/>
                </a:lnTo>
                <a:lnTo>
                  <a:pt x="5036" y="1870"/>
                </a:lnTo>
                <a:lnTo>
                  <a:pt x="5046" y="1842"/>
                </a:lnTo>
                <a:lnTo>
                  <a:pt x="5054" y="1811"/>
                </a:lnTo>
                <a:lnTo>
                  <a:pt x="5060" y="1782"/>
                </a:lnTo>
                <a:lnTo>
                  <a:pt x="5067" y="1750"/>
                </a:lnTo>
                <a:lnTo>
                  <a:pt x="5070" y="1720"/>
                </a:lnTo>
                <a:lnTo>
                  <a:pt x="5073" y="1688"/>
                </a:lnTo>
                <a:lnTo>
                  <a:pt x="5074" y="1655"/>
                </a:lnTo>
                <a:lnTo>
                  <a:pt x="5073" y="1623"/>
                </a:lnTo>
                <a:lnTo>
                  <a:pt x="5070" y="1591"/>
                </a:lnTo>
                <a:lnTo>
                  <a:pt x="5067" y="1560"/>
                </a:lnTo>
                <a:lnTo>
                  <a:pt x="5060" y="1528"/>
                </a:lnTo>
                <a:lnTo>
                  <a:pt x="5054" y="1499"/>
                </a:lnTo>
                <a:lnTo>
                  <a:pt x="5046" y="1468"/>
                </a:lnTo>
                <a:lnTo>
                  <a:pt x="5036" y="1440"/>
                </a:lnTo>
                <a:lnTo>
                  <a:pt x="5025" y="1411"/>
                </a:lnTo>
                <a:lnTo>
                  <a:pt x="5011" y="1384"/>
                </a:lnTo>
                <a:lnTo>
                  <a:pt x="4998" y="1357"/>
                </a:lnTo>
                <a:lnTo>
                  <a:pt x="4983" y="1330"/>
                </a:lnTo>
                <a:lnTo>
                  <a:pt x="4966" y="1305"/>
                </a:lnTo>
                <a:lnTo>
                  <a:pt x="4949" y="1281"/>
                </a:lnTo>
                <a:lnTo>
                  <a:pt x="4930" y="1256"/>
                </a:lnTo>
                <a:lnTo>
                  <a:pt x="4911" y="1234"/>
                </a:lnTo>
                <a:lnTo>
                  <a:pt x="4890" y="1212"/>
                </a:lnTo>
                <a:lnTo>
                  <a:pt x="4868" y="1191"/>
                </a:lnTo>
                <a:lnTo>
                  <a:pt x="4846" y="1172"/>
                </a:lnTo>
                <a:lnTo>
                  <a:pt x="4821" y="1153"/>
                </a:lnTo>
                <a:lnTo>
                  <a:pt x="4797" y="1136"/>
                </a:lnTo>
                <a:lnTo>
                  <a:pt x="4772" y="1119"/>
                </a:lnTo>
                <a:lnTo>
                  <a:pt x="4745" y="1104"/>
                </a:lnTo>
                <a:lnTo>
                  <a:pt x="4718" y="1091"/>
                </a:lnTo>
                <a:lnTo>
                  <a:pt x="4691" y="1078"/>
                </a:lnTo>
                <a:lnTo>
                  <a:pt x="4662" y="1066"/>
                </a:lnTo>
                <a:lnTo>
                  <a:pt x="4634" y="1056"/>
                </a:lnTo>
                <a:lnTo>
                  <a:pt x="4603" y="1048"/>
                </a:lnTo>
                <a:lnTo>
                  <a:pt x="4574" y="1042"/>
                </a:lnTo>
                <a:lnTo>
                  <a:pt x="4542" y="1036"/>
                </a:lnTo>
                <a:lnTo>
                  <a:pt x="4511" y="1032"/>
                </a:lnTo>
                <a:lnTo>
                  <a:pt x="4479" y="1029"/>
                </a:lnTo>
                <a:lnTo>
                  <a:pt x="4448" y="10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tIns="720000"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827811" y="688438"/>
            <a:ext cx="30267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>
                <a:ln/>
                <a:solidFill>
                  <a:srgbClr val="5E9F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>
                <a:ln/>
                <a:solidFill>
                  <a:srgbClr val="DF59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3200" b="1">
                <a:ln/>
                <a:solidFill>
                  <a:srgbClr val="5E9F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3200" b="1">
                <a:ln/>
                <a:solidFill>
                  <a:srgbClr val="DF59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sz="3200" b="1">
                <a:ln/>
                <a:solidFill>
                  <a:srgbClr val="5E9F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: </a:t>
            </a:r>
            <a:r>
              <a:rPr lang="en-US" sz="3200" b="1">
                <a:ln/>
                <a:solidFill>
                  <a:srgbClr val="DF59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 b="1" dirty="0">
              <a:ln/>
              <a:solidFill>
                <a:srgbClr val="DF59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2919575" y="1679687"/>
            <a:ext cx="6018212" cy="6841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defRPr/>
            </a:pPr>
            <a:endParaRPr lang="en-US" b="1" dirty="0">
              <a:ln/>
              <a:solidFill>
                <a:srgbClr val="DF59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017336" y="1725303"/>
            <a:ext cx="60205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n/>
                <a:solidFill>
                  <a:srgbClr val="5E9F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>
                <a:ln/>
                <a:solidFill>
                  <a:srgbClr val="DF59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2800" b="1">
                <a:ln/>
                <a:solidFill>
                  <a:srgbClr val="5E9F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800" b="1">
                <a:ln/>
                <a:solidFill>
                  <a:srgbClr val="DF59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sz="2800" b="1">
                <a:ln/>
                <a:solidFill>
                  <a:srgbClr val="5E9F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: </a:t>
            </a:r>
            <a:r>
              <a:rPr lang="en-US" sz="2800" b="1">
                <a:ln/>
                <a:solidFill>
                  <a:srgbClr val="DF59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= 9 </a:t>
            </a:r>
            <a:r>
              <a:rPr lang="en-US" sz="2800" b="1">
                <a:ln/>
                <a:solidFill>
                  <a:srgbClr val="5E9F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(</a:t>
            </a:r>
            <a:r>
              <a:rPr lang="en-US" sz="2800" b="1">
                <a:ln/>
                <a:solidFill>
                  <a:srgbClr val="DF59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en-US" sz="2800" b="1">
                <a:ln/>
                <a:solidFill>
                  <a:srgbClr val="5E9F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>
                <a:ln/>
                <a:solidFill>
                  <a:srgbClr val="DF59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2800" b="1">
                <a:ln/>
                <a:solidFill>
                  <a:srgbClr val="5E9F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</a:t>
            </a:r>
            <a:r>
              <a:rPr lang="en-US" sz="2800" b="1">
                <a:ln/>
                <a:solidFill>
                  <a:srgbClr val="DF59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>
                <a:ln/>
                <a:solidFill>
                  <a:srgbClr val="5E9F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>
                <a:ln/>
                <a:solidFill>
                  <a:srgbClr val="DF59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2800" b="1">
                <a:ln/>
                <a:solidFill>
                  <a:srgbClr val="5E9F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b="1">
                <a:ln/>
                <a:solidFill>
                  <a:srgbClr val="DF59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b="1">
                <a:ln/>
                <a:solidFill>
                  <a:srgbClr val="5E9F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>
                <a:ln/>
                <a:solidFill>
                  <a:srgbClr val="5E9F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sz="2800" b="1" smtClean="0">
                <a:ln/>
                <a:solidFill>
                  <a:srgbClr val="DF59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en-US" sz="2800" b="1">
              <a:ln/>
              <a:solidFill>
                <a:srgbClr val="DF59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72540" y="2967335"/>
            <a:ext cx="91439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smtClean="0">
                <a:ln/>
                <a:latin typeface="SVN-Androgyne" panose="020406030505060202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3600" b="1" smtClean="0">
                <a:ln/>
                <a:solidFill>
                  <a:srgbClr val="7030A0"/>
                </a:solidFill>
                <a:latin typeface="SVN-Androgyne" panose="02040603050506020204" pitchFamily="18" charset="0"/>
                <a:cs typeface="Times New Roman" panose="02020603050405020304" pitchFamily="18" charset="0"/>
              </a:rPr>
              <a:t>Khi </a:t>
            </a:r>
            <a:r>
              <a:rPr lang="en-US" sz="3600" b="1">
                <a:ln/>
                <a:solidFill>
                  <a:srgbClr val="7030A0"/>
                </a:solidFill>
                <a:latin typeface="SVN-Androgyne" panose="02040603050506020204" pitchFamily="18" charset="0"/>
                <a:cs typeface="Times New Roman" panose="02020603050405020304" pitchFamily="18" charset="0"/>
              </a:rPr>
              <a:t>chia một tích hai thừa số cho một số, ta có thể lấy một thừa số chia cho số đó (nếu chia hết), rồi nhân kết quả với thừa </a:t>
            </a:r>
            <a:r>
              <a:rPr lang="en-US" sz="3600" b="1">
                <a:ln/>
                <a:solidFill>
                  <a:srgbClr val="7030A0"/>
                </a:solidFill>
                <a:latin typeface="SVN-Androgyne" panose="02040603050506020204" pitchFamily="18" charset="0"/>
                <a:cs typeface="Times New Roman" panose="02020603050405020304" pitchFamily="18" charset="0"/>
              </a:rPr>
              <a:t>số </a:t>
            </a:r>
            <a:r>
              <a:rPr lang="en-US" sz="3600" b="1" smtClean="0">
                <a:ln/>
                <a:solidFill>
                  <a:srgbClr val="7030A0"/>
                </a:solidFill>
                <a:latin typeface="SVN-Androgyne" panose="02040603050506020204" pitchFamily="18" charset="0"/>
                <a:cs typeface="Times New Roman" panose="02020603050405020304" pitchFamily="18" charset="0"/>
              </a:rPr>
              <a:t>kia</a:t>
            </a:r>
            <a:r>
              <a:rPr lang="en-US" sz="3600" b="1" smtClean="0">
                <a:ln/>
                <a:latin typeface="SVN-Androgyne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sz="3600" b="1">
              <a:ln/>
              <a:latin typeface="SVN-Androgyne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图片 22" descr="g146"/>
          <p:cNvPicPr>
            <a:picLocks noChangeAspect="1"/>
          </p:cNvPicPr>
          <p:nvPr/>
        </p:nvPicPr>
        <p:blipFill>
          <a:blip r:embed="rId9"/>
          <a:srcRect t="51120" r="50521" b="10051"/>
          <a:stretch>
            <a:fillRect/>
          </a:stretch>
        </p:blipFill>
        <p:spPr>
          <a:xfrm>
            <a:off x="118947" y="5290636"/>
            <a:ext cx="1437236" cy="1403985"/>
          </a:xfrm>
          <a:prstGeom prst="rect">
            <a:avLst/>
          </a:prstGeom>
        </p:spPr>
      </p:pic>
      <p:sp>
        <p:nvSpPr>
          <p:cNvPr id="37" name="燕尾形 4"/>
          <p:cNvSpPr/>
          <p:nvPr>
            <p:custDataLst>
              <p:tags r:id="rId1"/>
            </p:custDataLst>
          </p:nvPr>
        </p:nvSpPr>
        <p:spPr>
          <a:xfrm>
            <a:off x="1320165" y="2967334"/>
            <a:ext cx="2360976" cy="583251"/>
          </a:xfrm>
          <a:prstGeom prst="chevron">
            <a:avLst/>
          </a:prstGeom>
          <a:solidFill>
            <a:srgbClr val="FFDE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endParaRPr lang="zh-CN" altLang="en-US" kern="0" dirty="0">
              <a:solidFill>
                <a:srgbClr val="2E7E38"/>
              </a:solidFill>
              <a:latin typeface="字体管家棉花糖" panose="00020600040101010101" charset="-122"/>
              <a:ea typeface="字体管家棉花糖" panose="00020600040101010101" charset="-122"/>
              <a:cs typeface="+mj-cs"/>
              <a:sym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62850" y="2904042"/>
            <a:ext cx="1887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SVN-Franko" panose="02040603050506020204" pitchFamily="18" charset="0"/>
              </a:rPr>
              <a:t>Kết luận:</a:t>
            </a:r>
            <a:endParaRPr lang="en-US" sz="3600">
              <a:latin typeface="SVN-Frank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1" grpId="0" animBg="1"/>
      <p:bldP spid="32" grpId="0"/>
      <p:bldP spid="33" grpId="0" animBg="1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64ed7d2ddea4"/>
          <p:cNvPicPr>
            <a:picLocks noChangeAspect="1"/>
          </p:cNvPicPr>
          <p:nvPr/>
        </p:nvPicPr>
        <p:blipFill>
          <a:blip r:embed="rId4"/>
          <a:srcRect t="61080" r="51656"/>
          <a:stretch>
            <a:fillRect/>
          </a:stretch>
        </p:blipFill>
        <p:spPr>
          <a:xfrm>
            <a:off x="-344805" y="1997075"/>
            <a:ext cx="4771390" cy="4939030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>
            <a:off x="3903758" y="3761473"/>
            <a:ext cx="4879975" cy="0"/>
          </a:xfrm>
          <a:prstGeom prst="line">
            <a:avLst/>
          </a:prstGeom>
          <a:ln>
            <a:solidFill>
              <a:srgbClr val="2E7E38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 descr="f7d30ea4b628d33971365e72821aa1c5"/>
          <p:cNvPicPr>
            <a:picLocks noChangeAspect="1"/>
          </p:cNvPicPr>
          <p:nvPr/>
        </p:nvPicPr>
        <p:blipFill>
          <a:blip r:embed="rId5"/>
          <a:srcRect l="16885" t="7870" r="18795" b="24954"/>
          <a:stretch>
            <a:fillRect/>
          </a:stretch>
        </p:blipFill>
        <p:spPr>
          <a:xfrm>
            <a:off x="9352915" y="3431268"/>
            <a:ext cx="2858135" cy="2984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86347" y="2860407"/>
            <a:ext cx="5997039" cy="138457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11500" smtClean="0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latin typeface="UTM Cookies" panose="02040603050506020204" pitchFamily="18" charset="0"/>
              </a:rPr>
              <a:t>Luyện tập </a:t>
            </a:r>
            <a:endParaRPr lang="en-US" sz="11500">
              <a:solidFill>
                <a:srgbClr val="0070C0"/>
              </a:solidFill>
              <a:effectLst>
                <a:reflection blurRad="6350" stA="55000" endA="300" endPos="45500" dir="5400000" sy="-100000" algn="bl" rotWithShape="0"/>
              </a:effectLst>
              <a:latin typeface="UTM Cookies" panose="02040603050506020204" pitchFamily="18" charset="0"/>
            </a:endParaRPr>
          </a:p>
        </p:txBody>
      </p:sp>
      <p:pic>
        <p:nvPicPr>
          <p:cNvPr id="6" name="图片 29" descr="8b0fccb2e21d61b25266c16d7d822443"/>
          <p:cNvPicPr>
            <a:picLocks noChangeAspect="1"/>
          </p:cNvPicPr>
          <p:nvPr/>
        </p:nvPicPr>
        <p:blipFill>
          <a:blip r:embed="rId6"/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pic>
        <p:nvPicPr>
          <p:cNvPr id="8" name="图片 4" descr="2008022008522758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14494" y="4244977"/>
            <a:ext cx="1086485" cy="1086485"/>
          </a:xfrm>
          <a:prstGeom prst="rect">
            <a:avLst/>
          </a:prstGeom>
        </p:spPr>
      </p:pic>
      <p:pic>
        <p:nvPicPr>
          <p:cNvPr id="10" name="图片 23" descr="ueg5jojpevf5dkh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08209" y="4240157"/>
            <a:ext cx="1079130" cy="1138105"/>
          </a:xfrm>
          <a:prstGeom prst="rect">
            <a:avLst/>
          </a:prstGeom>
        </p:spPr>
      </p:pic>
      <p:pic>
        <p:nvPicPr>
          <p:cNvPr id="11" name="图片 21" descr="2008022008522758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8405" y="4265967"/>
            <a:ext cx="1034756" cy="10913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B6E28A7D-AA35-4002-98CA-51A574429D4C"/>
  <p:tag name="ISPRING_SCORM_RATE_SLIDES" val="1"/>
  <p:tag name="ISPRING_SCORM_PASSING_SCORE" val="100.0000000000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IwRaElaf7mZOgQAAOEOAAAdAAAAdW5pdmVyc2FsL2NvbW1vbl9tZXNzYWdlcy5sbmetV/9u2zYQ/r9A34EQUGADtrQd0KIYEge0xNhCZMmV6DjZDwiMxNhEKDGTKLfZX32aPtieZEfKbuymg6R0gG2YtO+7091335HHpx8LiTa8qoUqT5zXR68cxMtM5aJcnTgLevbzOwfVmpU5k6rkJ06pHHQ6ev7sWLJy1bAVh+/PnyF0XPC6hmU9MquHNRL5iTMfp240m+PwKg2iSZSO/YkzclVxx8p7FKiV+qP64Ze37z6+fvP2x+OXW8s+QMkMB8EhFLJIb171AAppHAUpoJEgDckldUbmc5hdtKCBHxJntP0yzHoekwtnZD477RZxTEKaJoHvkdRP0jCiNhcBocRzRleqQWu24UgrtBH8A9JrDpXUouKoliK3P2QKNsqGdznzohn2wzQmCY19l/pR6IwSVVX3P1lY1ui1qsBdjXJRs2vJc+sTOGN/v6t4Da6ZBk4heOm1gH+qgonyqNN1jJd+OElpFAVJSkJvt+OMSJkjr2LGzUCUGCckBoCK1bx6gm1qWWbNEZZyGMLUn0wDeFMTwlSs1hLeemgccwI1mPOyywo4QmJgV5Iso9gzSQNXiKE7VtcfVJUf8GO/UF3AfuhGQEGX7oFTg7EDhhoLUI6q4pnuApuRJMETko6jSyAy9F00xCI6h3Y7H2JxRRJoEZJ02YT4wp9gQ3jTYjv+7/orY4bO8h6xLAM7k76NUE0NOyal0AW20+phXhLyfgFV83HwjS5uASGxtl4rseEQQpV3swc0xSWe4c/7hf9beob9gHgpEMqLlim1YmecMZCHUmnEpFTmAcAvyzeszDi65hlrgPD38Ldc5PZvptg2kr8a8TdieistL7aqFHrk8sXRwNAOhOxxhEVTQ3ha8+JOd7neC/8pURhi/2cIfR59oP+kbdaxDx0wFqq/BQF5NoIEiir7W/nhGTiatz0PouCXNwN8htEWIFToqRgXkKqDEC4ghQPsl2Sc+BSG7ZJf10J3zjFb2bZA3y5qBgcHyTV/KOw1v1HQE5KzTTvOQNZspTsLujctD7SH+jSAkEMAXLUjESClKCD+vAfmYkZ2GWgl4+BJlqqRuW1RKW6tbEBum4I/nsM3lSrsrmT1jrytap1+TxTtw8Wt0/mAeZIQHLvT1MWhS8wRzjSN7GkEXDQxBTRJAzw25kDKgulsDVp5o5oy7wnUnsI8coYBbJvShLMqW//z6XNPjK8iaXfRdvfXQSDQYUaIyBew30Olef1nFwjF40M7u+hjtT217ux6HmKpD3T4X06HrNX0QhWwddTtF9i2LRqmFLvTGRAysfxTTZV1j959hBmOz0FU7PnKGc1YdQuKRJWSg1Bsqg0B9TDvDxeHRktR8iG236fp5oGpP0+x59lbFDSfFNltO7xyOCtm2+uUhOtUXzB3ikMQvK/weC70QEA7I3byAo3erh/afPN4ZHxZ1fYyevxy7276L1BLAwQUAAIACACMEWhJCf5wTAkDAAC1CgAAJwAAAHVuaXZlcnNhbC9mbGFzaF9wdWJsaXNoaW5nX3NldHRpbmdzLnhtbNVW3VIaMRS+5yky6XgpixarZRacjsDUUYER2uqVEzYHNmM22W6yIF71afpgfZKebARhtM6qdablBnJ+vvOdnxwSHt4kkswgM0KrJt2p1igBFWku1LRJv4y62weUGMsUZ1IraFKlKTlsVcI0H0th4iFYi6aGIIwyjdQ2aWxt2giC+XxeFSbNnFbL3CK+qUY6CdIMDCgLWZBKtsAvu0jB0FalQkjoRWea5xKI4EhBCceOya5kJqaBNxuz6Hqa6VzxIy11RrLpuEnf1YrP0sZDtUUCyiVnWih0YttgnAvHh8mhuAUSg5jGSHy/TslccBs36W7doaB18BClwPY5MIdypDEZZe/gE7CMM8v80cezcGPNUuBFfKFYIqIRaojLv0nbo6vPl4PO+elx7+Rq1O+fjo4HnkThE2zihMFmoBAJ6TyLYBUnZNayKEbe6DNh0kAYrIuWZhOtNsi5MxlribUvvHAekjHwHktgrRvDa6G6aLlDyQQTkYsm/ZQJJikRlkkRrZxNPjZW2KL/3XVLglg4Z0DOhvQ+vK9OFLPMwDqtpca4mketbzqXnCx0TqS4BmI1wfzzBH/FQNabQyaZTgopjo8lRgqMOBMwB35Y1PQO8E+BLjFEkqMnTm4qwfoI33NxS8Yw0RniApvhjKNcGI9ffRZwyoy5B2VLjlvD0+N25+q41+5cbLkEGZ8xFT0THBsOSWrfAp9h7kpjCCk1VnMNAisTsdxA0R8ueGFWJs3SsWM2K5ruGlmAYrsF8vGYqIhwNIXKoSxgxBTRSi4Ii/AKGTdCM6FzgxI/LB7avIigdyVCFVSneIMwWMYhK4NW29l9X9/7sH/wsVENfv34uf2k091aGUjmovm9cvTkYlktl4d3LgzcLnh8Ndgs/zc3w+C887VMXXudi1GpbnaGpeD6Zaz6J2Wszv0qG6ytsVIUcA9N/dLDTSRFIizwvzliLxiTV/2D+Bl7mzF5w5xfczX+m5T9afUY2Xh9hMGjzyOnSYQSCRbCbcTVm6q1V6/he+ZRVaWCaJtPzVblN1BLAwQUAAIACACMEWhJIqekOpUCAABTCgAAIQAAAHVuaXZlcnNhbC9mbGFzaF9za2luX3NldHRpbmdzLnhtbJVWTY/aMBC991cgeid7qLSt5EXqslRaiXZRd7V3JxkSC8eO7AmUf187sYkDCQlESHjmPc+H3zgQvWdi+WU2I4nkUr0DIhOZthZvm7H0aR5XiFIsEikQBC6EVAXl8+XXX/WHRDVyjCUPoKZydjSBNsxD/ZlCcTFuExJZlFScNjKTi5gm+0zJSqSjqeWnEhRnYm8D/HhcrR+HkJxpfEUoOjmtv9tnGqVUoDWko5WcWZzGwKdVf8FpQ92u/oJ2YJrhhAxLmkG3yWN4YXa/m4DwD0dLKDk9gbprc1lW5T0aKZXMbEPvCuI5XNLUjJ8hvDzYZ5RgC7KBRkO49nx7sU8Acj/DuSd2XJXkW9vXiwvBHnrMYYmqAhL5VePTuTy+VWjmA5Y7yrUBhKYWtDVJb2ml/TZdW4v7C0cm0gDkDC3iU/KqgFWTbwDs2lv8avVcXxVhfmdbkKCCgzMGGbbGFvnHtPUKGRhb5DtnKbwJfrqCX3oajj/iZ+oO83b3jRcENcvU1+aX3m1Dbezk6iC2M3hMIVNYapvPByvAHhuJaluTU3SVFBH0wDKKTIrfFhef6mo0iS4cTmr9wiLIkEOf3uoczS0dHli97srRebt6bN4KbXHNeobmEn+aU0Sa5IV5K+n5zPHMlJjGzKN+hr0mDRzUq9jJiZyCqj2oDyn51ChCIoTYurIhsGxGawhOoqAFJOpvMnGb9HVfVEUMam0OjYFXTdfW4HKW5dx88ZPBEdIuYcDZMDE32wnKzqIMDE4BQFWSe8k2i8ZTVBwZhwP4yQ8MdcFDlRFtJDqktp+4gR2GenOWSYJ0F0UrlBDXdfQQPk1esnvlhI4Jmkca67qyztiP3cr+MrPaC0GNwWmps7XxX/fQGO2fyf9QSwMEFAACAAgAjBFoSXjWJgneAgAAxgkAACYAAAB1bml2ZXJzYWwvaHRtbF9wdWJsaXNoaW5nX3NldHRpbmdzLnhtbM1WwU4bMRC95yssVxzJAqWFRpugigSBoCQiaQsnNFk7WQuvvbW9CeHUr+mH9Us6XpOQCBotCKrmkux45s17M+PZxAe3mSQTbqzQqkm361uUcJVoJtS4Sb8Ojjb3KbEOFAOpFW9SpSk5aNXivBhKYdM+dw5dLUEYZRu5a9LUubwRRdPptC5sbvyploVDfFtPdBblhluuHDdRLmGGX26Wc0tbtRohcTB90ayQnAiGFJTw7EAeu0zSKHgNIbkZG10odqilNsSMh036bqv8zH0CUltkXHlttoVGb3YNYEx4OiD74o6TlItxirz3dimZCubSJt3Z9SjoHT1GKbGDBPAohxq1KHcPn3EHDByEx5DP8Vtn54ZgYjMFmUgGeEK8/CZtD66Pr3qdi7OT89PrQbd7NjjpBRJlTLSKE0eriWIkpAuT8EWeGJyDJEXeGDMCaXkcLZvmbiOtVsj5ZzLUEktfRlEyQqZy1qSfjQBJiXAgRbI4dWDG3B0JiRp87HZ9pBx9AAx6kxSM5cuJ5ifWVzFpfdeFZGSmCyLFDSdOE1RUZPgr5WS53GRkdFZaJVhHrBSMk4ngU84OyirdA/4t0RWmyAqMxFHMJXchw49C3JEhH2mDuBwmOLRoFzbg158FnIO1D6Aw57jRPztpd65Pztudyw0vENgEVPJMcGwhz3L3FviA2pXGFFJqrOYSBFYmgcLysj9MsNKtiszKuVOYlE33jSxBsd0C+QRMPEhwtIQqeFXABBTRSs4IJHgprB+hidCFRUsYlgBtX0QwhBKhSqpjXFCYzDBuqqBtbe+83/3wcW//U6Me/f75a3Nt0P2i6Enw2cKmOFy7Khbr4vGdiyN/Q5++7M4U/+qu9y4636pU6rxzOajUn06/Ely3ilf3tIrXRVhOvaXFVIkCbpZxWGO4W6TIhOPsNYfmBY1fv+XDWLxS499Qxdrx/X9FhKfFS33lLR5HT/7NqKF99b9Xq/YHUEsDBBQAAgAIAIwRaEmyb2zyhQEAADAGAAAfAAAAdW5pdmVyc2FsL2h0bWxfc2tpbl9zZXR0aW5ncy5qc42UPW/DIBCG9/wKi65VlKFS2q5NKkXKUKnZqg7YvjhWgEOA3bhR/nsN+bIJNIbFvH783h3W3X6UtItkJHlN9u7ZnT/6Z6eB1daUaXjsv2D2hVGVr3OrE83KHFYlB1YKIB5Snz+9yIcrETImwpmmzae11R0/goH8iAxYqICmA1od0H4C2i4U+LdX2amqY0Wde04rY1CMMxQGhBkLVJw6hjy8u9Ut0IOxBnUHXdMMeqYTt2Lk1fGWy5BLKpolFjhOabYtFFYij8XfNBJU+8O3J7uX6dt82gVYqc3CAPcDz5/tjpNSgdaQx7K8wIymwP4tyEN7xrcFeXRd6tLE05C0gJtbCmGi9RrKGdiZWHqS0QbUECuUlRzwA6XCwt7IEMszypDmpSiO3Gxid5CzyVrbmOG10KeZ3aTXQui10CbQkTw2OAZ0vQk2rvaiLkM9z0KiCInxWeWL9UXs5WP8QWLPXwmhxtBsw9v50M5Ge+eg22dQC7FGK3CqtqBWiKyt6Pte7n7w0eEPUEsDBBQAAgAIAJauh0ka2uo7qgAAAB8BAAAaAAAAdW5pdmVyc2FsL2kxOG5fcHJlc2V0cy54bWydjzEPwiAQhXd+BbldsFvTAN1M3Bx0NhVRSejRcNT684XUGGeHS+5d3vdeTvWvMfCnS+QjamjEFrhDG68e7xpOx92mBU55wOsQIjoNGIH3hinftHhIjlwmXiKQNDxynjopl2URnqZUEiiGOZdgEjaOsswYUVZSTisKK9v5v+jPDQxjnKvL7EPeoyl7UauFU7IaKnN2KDzeIshqUPLrrsrOlEtFEUr+PGbYG1BLAwQUAAIACACWrodJlBOzImkAAABuAAAAHAAAAHVuaXZlcnNhbC9sb2NhbF9zZXR0aW5ncy54bWwNzDEOgzAMQNGdU1jeKe3WgcDGVpbSA1jERZEcG5GA4PZk+8PTb/szChy8pWDq8PV4IrDO5oMuDn/TUL8RUib1JKbsUA2h76pWbCb5cs4FJliFLt4mjiUyjxSLHHYRqOFTXv/AHpuuugFQSwMEFAACAAgAdrjDRM6CCTfsAgAAiAgAABQAAAB1bml2ZXJzYWwvcGxheWVyLnhtbK1VTW/bMAw9p8D+g6F7raRd1zSQW3QFih3WoUDWbbdAtRlbi215klw3/fWj/G3P6VZgBwM2xfdI8ZE0u3pOYucJlBYy9cjCnRMHUl8GIg098vD19nhJri7fHbEs5ntQjgg8kqfCAnhMnAC0r0RmEHzPTeSRnsFFZuJkSkglzB65z5C7i7Qk745m6JJqj0TGZCtKi6JwhUZEGmoZ55ZEu75MaKZAQ2pA0SoN4jTYlfk7Gp9EptTsM9A9ZGbeHrgmaTmetRiQFKeuVCE9mc8X9Mfd57UfQcKPRaoNT30gDlZyVpbykfu7OxnkMWhrm7EqyTUYY5MobTNmVmKxTB2tfI9UDpsEtOYhaDdOQ0IrLJ0As23MdVTz6AGt5dU7UfOWfhv7vWncSuVo55zlj7HQER71IZ11EsjoMCpLyuuWHfTQdNCtZSKOgl+5UBCUn9/aFpkvSBWw7bgyT1cXPh7g2y33jVT7G4RhF9UKuq1obiWaW4JaDreNvu4oSHPbLXCTK2hKNWNPIgD5hSvFbVtcGpUDoyNjjaVDMKPVlWuROkFYZJL47B+0sX4jaX7q15QpAf9DmE9I1NZEpAE83wr0MZBgTQ1gsa3NNVns2phdTjp/THp9PTBVOdai4EUcw1UIOIYBN5x2dnoICoprdPFzNcL2Dg6CIxFGMT5mkmF8epAm4Wo3ydA7OAiOpb+bgLbmtox0XMdRM7UdxOjEOmF+ro1MxEvZnoM9Y1ZlH742cs3RdSbag/P5H6M4iNEM5pZMrC771ttXzeG9nVOjO59NVlkG3YrzACbPKq9mFvJs5BPAluexuenn1OzDHnSU89R0THN9x36XxVq8gFOIwP7pFqe2JhHYnvHIh+VpjwH1xO0yCF+apiIyWktSqXlIOYa1eRJQVJhqVj6i6qGSeRqMtHGz7uegY9xV1wq4E8MWM12cYPPJzCPv8aW+y8XZRXeV88VFgy3zuq8CV7m8YVXXCXedQet+bS/C6pnH199QSwMEFAACAAgAlq6HSX3cB5dZAgAAPQcAACkAAAB1bml2ZXJzYWwvc2tpbl9jdXN0b21pemF0aW9uX3NldHRpbmdzLnhtbJVVXW/bIBR9369A+QGNMfhLSiPZBk+R+jBpq/ZMbJpZdcAC0rUTP36QzEmduU3i+wT3nHu5h+vLQj+3otxpI7ftH2ZaKb5zY1qx0csvACxq2Un1TXHNzX5jvAUE2/L72aMwrel4MwPaMNEw1dzPnlin+exAGUigdY71zhgp7mopDBfmTki1Zd0MvLBu50JV+282v0yUL1zdQHtiNT9PFlwkjJJMw2u57Zl4e5Abebdm9fNGyZ1orjnZr7eeq64Vz0dwlpQ0mcR2rTYrw7cTx6KptytYvbszzZsL9Rw5HVvz7hoFzhjnaT5R4Iz50urWXDxgzzZ8SumP0MJFnrqY0NsnHMNfzRGNQm/T6I69cXXDiWS/629slV7JjZf1hiwDo5Oscb/zEU4Cb59zfEk+04UcI4Uw8TbgFvN3Y2I/Sebno+QQ6GcrGvl7JZ7kP+IwQkrv1csAHGQBaZKnJHUrXOAQJJiGNAWERqXzZYhkqHQ+EsJyMT8LcYireO3GxnTUxXzk/Z+wEporsxINf12iMfq9a1zBV+WUdzi9jLE3O2S1e6kwwDBKImrDHCEUgzIikAQ2SbIkh4AGOAqQLVLfeABGEcxiC5MwQm5VZbGLgmkWA5xgHBIb0tCxQZ4XJCxtgjIIc5eNpllpq6pIggBACBEmNopRVQTAoZGLkaPUC4gIKlBs8yKHKQJVWRUVtpTQuIxAGtI4CCwuChQEJ3FP1b2X67R7dTmDnBcCTl7BpPfUbePmWtQ7pRz4B9+6BjccrJnmK9fH1ePDw6FxHcS/hANCu01X8Ycv5F9QSwMEFAACAAgAlq6HSUbB4VDjCQAAXxcAABcAAAB1bml2ZXJzYWwvdW5pdmVyc2FsLnBuZ+2Y+VdT1xbHL8aCA1NfXQ5MkdoW+roqapQhDAEniiiwrD7L7EQAIzJcQ0iABEsrjlCWtRZTE7BatCREDQTCkOiiGN8jEBBMJAnE94IJcElCDAnCzU1efG3X+7V/AD/cddbe5/M9+6y9zrlnn3MxKSHWbZXXKgAA3OK+2H0QAFB7AGAZa4Wzw7Opc228o3ECD8buBJoHfKYcxvLsmAMxAPCwZrX12HsOe2XBF8kgALj3vPucRPn3TgLA2rm43TGHSjJ0Y1uLUrO8zx875fXDdx8/+GbN9kNJg0MnV97Pydn2wCn48f6UjgeoVWs9ix2dy+3kyDIruir20RenRUawHCN7xpc8PB23F8v5iJ7YzDMvmqGmbAkjPbJ8cU4ewCxbBgCzQ6mYAXE4Zn4GMjRMLpi0xmtOAOBHr6NJO/wuZQjKNpCWA0AJC+/uMMe7yB+QHBMumWnWNpAT0+UrHAO8TJfsSmREXPR+p+sUahq63geA+t1XHNznxx3anPc3AUD05fWO7pTfHILBD/cCQMXarY7gLRfeoXuW0CV0CV1Cl9AldAldQpfQJXQJXUKX0L+G1q6OLLXMpMiL59687msKSGRYm3COG9507+V1MgaOZuPolLckOLvVANkgjtAm4iHFdYglr5PfL6Uyyy2jOB6bOqWjTGdPBAueHoCRueHE7KAA4PGmtZvW/VjZlwzW1/HQiEWRbz+FSTrARM0aNf10aFhNVV7l67PX34SsL5qO0Dz2YkpYiuNdVGRxIjqcGdJo4nNV8mDcOkyOmGc22vhxixv4VzmFZ4R8Fmjj4mEbGQA+Pj7hDHqGuTSCWJe6XOaYT1IjSkrOOorzvGXqmLCW0MBuA+pp175tlYNlZT4+eIChOBXFiCkewxPupcD9kh7K6wKp7dcBJs22waXp9YjkWSf1Kt8VUoNwf1YGTnL+Q6D+0BXl0e7+yef+ePdf51GKL7sOnqVpgsPGi7mauVDWgAg6/NOGNGnStp5eeTaLWbUhtJqzKBZKxniN1L3jZoJYZAIpw1RCqNwbiK5bzx/ERh9QFJv2W237y7e5/Ad6sUKf0aGTJp318dSo1Ue3Sm19WEmL/cAu0X1m7TzidUNPGp53AWYv9D77Vup0Ss4L9/ter4ku4Xlf0B9xCIEiH8/nf8jiXWrTsXajIFP9HDmotv2UAh2OA14l/KkUp95O0GFQQ9bNsYvpf9NLfU7rKydt4XuG5yuHENKlYq6dAo9+JTRg8m7JivSkSwPIlS6DrP2s0CNyTT9xy408Qc3TmI3sp5ATEPXdeoOyML1D18A/GXjznHaEiWWgdObV+j7j0eudW2UmVxeIV6c47hYFbsG29bmyCQXpLvfAjvNVCKgpsxw74VyLgNWV/9T/wqwlLXiZwIVMwQ2PHWv6s25CpMwQJITITCgP4h6kHRGZv2tGAYGe6lvhzfFtkdvBCr57cGJdZf+ITKGpPoPFnZGkyQhs/5w8esxJNvm9E2bE43PWuVw2wktFiVlhkSEFYh1jsUTG2arlO7PjBTfAytH0ur5glDzFVLiYfzTjfmrlGNV77O4C1tQt3qdINJOIaWD42LzOaRDPqMDK7ZNDEfz2fLroZ7Jr5DjOAM9oCgm3RMaHeWJyPw8UrZjPFdzgXylNVakpt4mbRdbwOh00FgSbQzVljRI1ZAuLRc92XDAO+MruKipEJ9x8uZrqLToMPnBM5soihW0R+77x+jBbp5AKZVN5yQT0U21pO8ffs37ofqtzJTkitNUSsD+Rbb6jpewPG2/kBETKHhsb2K0en5jedrUhD+F2PBwRJZGje/DRN1uba0BIaXzse/nPeMcYuSmE7sjZ77+Egg2hEraaCk/l1bUy9ig5dPVnPwJKRjIUXS7e0tK2Y42uJgTz2DEl1jG8lBoVC63kIId/XFAmgzihAfZntwr7bSNJLbwACNQUSU689FpV06PqoErSSfOBT8NJaTfOoPyqzNMSpZERPpkp2czeQWKB2aUKya+3Ugml2O7PRW2HxZg8MLmqbchJeTVZhHpjnu4v++n87a35YcxW52+Tte4zsqYAGGhxfqBG7FUtHGKdKivQC6KkwWhOz7FACtS+ecw5wp3Qj4qXC2byA+jEI5J7v48eb9p4auOy9nCupjDLfUDkVaxZeX9UgG6RxCCheu5AALvc8yvOZjZs3rE94g4JJb7Zh1Up0gTkZW9Gks6miZ7g3b7mWo4wis/fbquGnuc9Vj/4B0WTE6KQBeU1X7eUZmqlckaCQZEn3Ok8ODOSQvvoqG8L5xxe6rradKYKsZWYw9pVOs4y9rFTCVowe2zOYoSDCQIDka8tYnhdsvSFVScW6fPpdB3M602akzp2j1uJjxQ7fpHxyG8//q7OAClTFMNT5TddJOSKMAFl4sVHFSQMgXY3x/dtEFRfHnmuzfkb9QkZi+5I0mcBIE4wjiVZV+eh5SximDR8h0bFlRK5tm5axiPhAarUBh/q66C67VF0nPWeDWWFv/gy6D6a3bZBnCu3CQb+twzKkz18uJYnOQlalQhxah9lgS4TooYcluhndSazc+IxldY79VwkhLcT0quR64xke1ZgCm1LjmWs6on6Wsn/82T/thV58smo/eVOyi9TPHb2Mpm8jU3jDMMtmdmmV9vsGR5f5dKAATpRXxHhtgdi53Ol9VsI+hptV7VUe9W8aogVr/q0kInXqUy2t6U+jly1iwcxMknauhPdvQXpevUH9D+CeQzdyKSSzY5zKAMxitBlJ6lWo6iEXoSzZIsT3PaCVV3uVu2cgOpP1N+TyQ44NnMnz2MvvA9eVjDuc4XpnaDZSLPUwePdkhjbnPnlDjTzEW3cdWUT59y//esMUEm5WDH5C+cIGQ93uMZyJWkBJqMxTkyMglOdZWY42vm3P357u97qOw3NVNuClmAyFsLWJPtsj4exnl5lKCktomkGCtz8uJoNd/iYdClcK+swzGdIgGCSNFfBGjH0pIWIrltQwOa1m2gL000cG9EzMk+lHU7EdS++OyVb0egqhDdh67+2CkJGG6WuCVAWXCyKKWK3BAEFD9cvxGMv+IkQwYKG3o72UBnfoZ9tM22DbcUdySYDOQ7xF/S+2hW6w7N/H4wC1l2uFd6pnCxUSpLmjNjxHwBg5GKtUGzw9PW4XSM8MqED0W0IbzlQf/DKaU3Q92zU5JzsXxp2pIpmR3DuLQslPvmJADD92zPabO+6zDTkTV+QsYJepZtX0WraPgWAw3+pFumx1sSqnR2+WD3Fj2KZSVb++fjLyRRW//74C5Enp3UUm5WsdJivHt4My5Gak7ZDjjqkMNahFOE1zFab3yV8N8U8PT013Gi85qhvoooxBrHSZCcSzbi/r1lNiL/8usHhBuL2JOxu3nn06/8CUEsDBBQAAgAIAJauh0ltURk7SgAAAGoAAAAbAAAAdW5pdmVyc2FsL3VuaXZlcnNhbC5wbmcueG1ss7GvyM1RKEstKs7Mz7NVMtQzULK34+WyKShKLctMLVeoAIoZ6RlAgJJCJSq3PDOlJMNWycLQGCGWkZqZnlFiq2RmaAAX1AcaCQBQSwECAAAUAAIACACMEWhJWn+5mToEAADhDgAAHQAAAAAAAAABAAAAAAAAAAAAdW5pdmVyc2FsL2NvbW1vbl9tZXNzYWdlcy5sbmdQSwECAAAUAAIACACMEWhJCf5wTAkDAAC1CgAAJwAAAAAAAAABAAAAAAB1BAAAdW5pdmVyc2FsL2ZsYXNoX3B1Ymxpc2hpbmdfc2V0dGluZ3MueG1sUEsBAgAAFAACAAgAjBFoSSKnpDqVAgAAUwoAACEAAAAAAAAAAQAAAAAAwwcAAHVuaXZlcnNhbC9mbGFzaF9za2luX3NldHRpbmdzLnhtbFBLAQIAABQAAgAIAIwRaEl41iYJ3gIAAMYJAAAmAAAAAAAAAAEAAAAAAJcKAAB1bml2ZXJzYWwvaHRtbF9wdWJsaXNoaW5nX3NldHRpbmdzLnhtbFBLAQIAABQAAgAIAIwRaEmyb2zyhQEAADAGAAAfAAAAAAAAAAEAAAAAALkNAAB1bml2ZXJzYWwvaHRtbF9za2luX3NldHRpbmdzLmpzUEsBAgAAFAACAAgAlq6HSRra6juqAAAAHwEAABoAAAAAAAAAAQAAAAAAew8AAHVuaXZlcnNhbC9pMThuX3ByZXNldHMueG1sUEsBAgAAFAACAAgAlq6HSZQTsyJpAAAAbgAAABwAAAAAAAAAAQAAAAAAXRAAAHVuaXZlcnNhbC9sb2NhbF9zZXR0aW5ncy54bWxQSwECAAAUAAIACAB2uMNEzoIJN+wCAACICAAAFAAAAAAAAAABAAAAAAAAEQAAdW5pdmVyc2FsL3BsYXllci54bWxQSwECAAAUAAIACACWrodJfdwHl1kCAAA9BwAAKQAAAAAAAAABAAAAAAAeFAAAdW5pdmVyc2FsL3NraW5fY3VzdG9taXphdGlvbl9zZXR0aW5ncy54bWxQSwECAAAUAAIACACWrodJRsHhUOMJAABfFwAAFwAAAAAAAAAAAAAAAAC+FgAAdW5pdmVyc2FsL3VuaXZlcnNhbC5wbmdQSwECAAAUAAIACACWrodJbVEZO0oAAABqAAAAGwAAAAAAAAABAAAAAADWIAAAdW5pdmVyc2FsL3VuaXZlcnNhbC5wbmcueG1sUEsFBgAAAAALAAsASQMAAFkhAAAAAA=="/>
  <p:tag name="ISPRING_RESOURCE_PATHS_HASH_PRESENTER" val="c5788521c182d403fec4d4179d2c153b7822c8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TITLE" val="卡通儿童幼儿教育说课通用动态PPT课件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689"/>
  <p:tag name="KSO_WM_UNIT_TYPE" val="m_h_a"/>
  <p:tag name="KSO_WM_UNIT_INDEX" val="1_1_1"/>
  <p:tag name="KSO_WM_UNIT_ID" val="diagram689_3*m_h_a*1_1_1"/>
  <p:tag name="KSO_WM_UNIT_CLEAR" val="1"/>
  <p:tag name="KSO_WM_UNIT_LAYERLEVEL" val="1_1_1"/>
  <p:tag name="KSO_WM_UNIT_VALUE" val="30"/>
  <p:tag name="KSO_WM_UNIT_HIGHLIGHT" val="0"/>
  <p:tag name="KSO_WM_UNIT_COMPATIBLE" val="0"/>
  <p:tag name="KSO_WM_UNIT_PRESET_TEXT_INDEX" val="3"/>
  <p:tag name="KSO_WM_DIAGRAM_GROUP_CODE" val="m1-1"/>
  <p:tag name="KSO_WM_UNIT_PRESET_TEXT_LEN" val="5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689"/>
  <p:tag name="KSO_WM_UNIT_TYPE" val="m_h_a"/>
  <p:tag name="KSO_WM_UNIT_INDEX" val="1_2_1"/>
  <p:tag name="KSO_WM_UNIT_ID" val="diagram689_3*m_h_a*1_2_1"/>
  <p:tag name="KSO_WM_UNIT_CLEAR" val="1"/>
  <p:tag name="KSO_WM_UNIT_LAYERLEVEL" val="1_1_1"/>
  <p:tag name="KSO_WM_UNIT_VALUE" val="30"/>
  <p:tag name="KSO_WM_UNIT_HIGHLIGHT" val="0"/>
  <p:tag name="KSO_WM_UNIT_COMPATIBLE" val="0"/>
  <p:tag name="KSO_WM_UNIT_PRESET_TEXT_INDEX" val="3"/>
  <p:tag name="KSO_WM_DIAGRAM_GROUP_CODE" val="m1-1"/>
  <p:tag name="KSO_WM_UNIT_PRESET_TEXT_LEN" val="17"/>
  <p:tag name="KSO_WM_UNIT_FILL_FORE_SCHEMECOLOR_INDEX" val="6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160541"/>
  <p:tag name="KSO_WM_UNIT_TYPE" val="l_h_a"/>
  <p:tag name="KSO_WM_UNIT_INDEX" val="1_1_1"/>
  <p:tag name="KSO_WM_UNIT_ID" val="261*l_h_a*1_1_1"/>
  <p:tag name="KSO_WM_UNIT_CLEAR" val="1"/>
  <p:tag name="KSO_WM_UNIT_LAYERLEVEL" val="1_1_1"/>
  <p:tag name="KSO_WM_UNIT_VALUE" val="6"/>
  <p:tag name="KSO_WM_UNIT_HIGHLIGHT" val="0"/>
  <p:tag name="KSO_WM_UNIT_COMPATIBLE" val="0"/>
  <p:tag name="KSO_WM_UNIT_PRESET_TEXT" val="Lorem"/>
  <p:tag name="KSO_WM_BEAUTIFY_FLAG" val="#wm#"/>
  <p:tag name="KSO_WM_DIAGRAM_GROUP_CODE" val="l1-1"/>
  <p:tag name="KSO_WM_TAG_VERSION" val="1.0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160541"/>
  <p:tag name="KSO_WM_UNIT_TYPE" val="l_h_a"/>
  <p:tag name="KSO_WM_UNIT_INDEX" val="1_3_1"/>
  <p:tag name="KSO_WM_UNIT_ID" val="261*l_h_a*1_3_1"/>
  <p:tag name="KSO_WM_UNIT_CLEAR" val="1"/>
  <p:tag name="KSO_WM_UNIT_LAYERLEVEL" val="1_1_1"/>
  <p:tag name="KSO_WM_UNIT_VALUE" val="6"/>
  <p:tag name="KSO_WM_UNIT_HIGHLIGHT" val="0"/>
  <p:tag name="KSO_WM_UNIT_COMPATIBLE" val="0"/>
  <p:tag name="KSO_WM_UNIT_PRESET_TEXT" val="Lorem"/>
  <p:tag name="KSO_WM_BEAUTIFY_FLAG" val="#wm#"/>
  <p:tag name="KSO_WM_DIAGRAM_GROUP_CODE" val="l1-1"/>
  <p:tag name="KSO_WM_TAG_VERSION" val="1.0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160541"/>
  <p:tag name="KSO_WM_UNIT_TYPE" val="l_h_a"/>
  <p:tag name="KSO_WM_UNIT_INDEX" val="1_1_1"/>
  <p:tag name="KSO_WM_UNIT_ID" val="261*l_h_a*1_1_1"/>
  <p:tag name="KSO_WM_UNIT_CLEAR" val="1"/>
  <p:tag name="KSO_WM_UNIT_LAYERLEVEL" val="1_1_1"/>
  <p:tag name="KSO_WM_UNIT_VALUE" val="6"/>
  <p:tag name="KSO_WM_UNIT_HIGHLIGHT" val="0"/>
  <p:tag name="KSO_WM_UNIT_COMPATIBLE" val="0"/>
  <p:tag name="KSO_WM_UNIT_PRESET_TEXT" val="Lorem"/>
  <p:tag name="KSO_WM_BEAUTIFY_FLAG" val="#wm#"/>
  <p:tag name="KSO_WM_DIAGRAM_GROUP_CODE" val="l1-1"/>
  <p:tag name="KSO_WM_TAG_VERSION" val="1.0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160541"/>
  <p:tag name="KSO_WM_UNIT_TYPE" val="l_h_a"/>
  <p:tag name="KSO_WM_UNIT_INDEX" val="1_3_1"/>
  <p:tag name="KSO_WM_UNIT_ID" val="261*l_h_a*1_3_1"/>
  <p:tag name="KSO_WM_UNIT_CLEAR" val="1"/>
  <p:tag name="KSO_WM_UNIT_LAYERLEVEL" val="1_1_1"/>
  <p:tag name="KSO_WM_UNIT_VALUE" val="6"/>
  <p:tag name="KSO_WM_UNIT_HIGHLIGHT" val="0"/>
  <p:tag name="KSO_WM_UNIT_COMPATIBLE" val="0"/>
  <p:tag name="KSO_WM_UNIT_PRESET_TEXT" val="Lorem"/>
  <p:tag name="KSO_WM_BEAUTIFY_FLAG" val="#wm#"/>
  <p:tag name="KSO_WM_DIAGRAM_GROUP_CODE" val="l1-1"/>
  <p:tag name="KSO_WM_TAG_VERSION" val="1.0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689"/>
  <p:tag name="KSO_WM_UNIT_TYPE" val="m_h_a"/>
  <p:tag name="KSO_WM_UNIT_INDEX" val="1_2_1"/>
  <p:tag name="KSO_WM_UNIT_ID" val="diagram689_3*m_h_a*1_2_1"/>
  <p:tag name="KSO_WM_UNIT_CLEAR" val="1"/>
  <p:tag name="KSO_WM_UNIT_LAYERLEVEL" val="1_1_1"/>
  <p:tag name="KSO_WM_UNIT_VALUE" val="30"/>
  <p:tag name="KSO_WM_UNIT_HIGHLIGHT" val="0"/>
  <p:tag name="KSO_WM_UNIT_COMPATIBLE" val="0"/>
  <p:tag name="KSO_WM_UNIT_PRESET_TEXT_INDEX" val="3"/>
  <p:tag name="KSO_WM_DIAGRAM_GROUP_CODE" val="m1-1"/>
  <p:tag name="KSO_WM_UNIT_PRESET_TEXT_LEN" val="17"/>
  <p:tag name="KSO_WM_UNIT_FILL_FORE_SCHEMECOLOR_INDEX" val="6"/>
  <p:tag name="KSO_WM_UNIT_FILL_TYPE" val="1"/>
  <p:tag name="KSO_WM_UNIT_TEXT_FILL_FORE_SCHEMECOLOR_INDEX" val="2"/>
  <p:tag name="KSO_WM_UNIT_TEXT_FILL_TYPE" val="1"/>
  <p:tag name="KSO_WM_UNIT_USESOURCEFORMAT_APPLY" val="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754</Words>
  <Application>Microsoft Office PowerPoint</Application>
  <PresentationFormat>Widescreen</PresentationFormat>
  <Paragraphs>143</Paragraphs>
  <Slides>17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42" baseType="lpstr">
      <vt:lpstr>UTM Habano</vt:lpstr>
      <vt:lpstr>等线</vt:lpstr>
      <vt:lpstr>Tahoma</vt:lpstr>
      <vt:lpstr>字体管家棉花糖</vt:lpstr>
      <vt:lpstr>SVN-Androgyne</vt:lpstr>
      <vt:lpstr>SVN-Lobster</vt:lpstr>
      <vt:lpstr>SimSun</vt:lpstr>
      <vt:lpstr>Calibri</vt:lpstr>
      <vt:lpstr>等线 Light</vt:lpstr>
      <vt:lpstr>UVF ChefScript Pro</vt:lpstr>
      <vt:lpstr>#9Slide03 AmpleSoft Bold</vt:lpstr>
      <vt:lpstr>SVN-Franko</vt:lpstr>
      <vt:lpstr>VNI-Times</vt:lpstr>
      <vt:lpstr>Times New Roman</vt:lpstr>
      <vt:lpstr>UTM Cookies</vt:lpstr>
      <vt:lpstr>Calibri Light</vt:lpstr>
      <vt:lpstr>UTM ViceroyJF</vt:lpstr>
      <vt:lpstr>Arial</vt:lpstr>
      <vt:lpstr>UTM Showcard</vt:lpstr>
      <vt:lpstr>Office 主题</vt:lpstr>
      <vt:lpstr>1_Office Theme</vt:lpstr>
      <vt:lpstr>2_Office Theme</vt:lpstr>
      <vt:lpstr>3_Office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Chia một tích cho một số</dc:title>
  <dc:subject>Toán</dc:subject>
  <dc:creator>BICHTRAN</dc:creator>
  <cp:keywords>MĂNGNON</cp:keywords>
  <cp:lastModifiedBy>ADMIN</cp:lastModifiedBy>
  <cp:revision>59</cp:revision>
  <dcterms:created xsi:type="dcterms:W3CDTF">2015-05-05T08:02:00Z</dcterms:created>
  <dcterms:modified xsi:type="dcterms:W3CDTF">2021-12-03T18:43:52Z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2052-10.1.0.6206</vt:lpwstr>
  </property>
</Properties>
</file>