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1121" r:id="rId4"/>
    <p:sldId id="1122" r:id="rId5"/>
    <p:sldId id="1123" r:id="rId6"/>
    <p:sldId id="1124" r:id="rId7"/>
    <p:sldId id="259" r:id="rId8"/>
    <p:sldId id="313" r:id="rId9"/>
    <p:sldId id="1056" r:id="rId10"/>
    <p:sldId id="1114" r:id="rId11"/>
    <p:sldId id="1125" r:id="rId12"/>
    <p:sldId id="281" r:id="rId13"/>
    <p:sldId id="1127" r:id="rId14"/>
    <p:sldId id="458" r:id="rId15"/>
    <p:sldId id="435" r:id="rId16"/>
    <p:sldId id="1126" r:id="rId17"/>
    <p:sldId id="260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.VnTime" panose="020B7200000000000000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UTM Alba Matter" panose="02040603050506020204" pitchFamily="18" charset="0"/>
      <p:regular r:id="rId28"/>
    </p:embeddedFont>
    <p:embeddedFont>
      <p:font typeface="UTM Ambrose" panose="02040603050506020204" pitchFamily="18" charset="0"/>
      <p:regular r:id="rId29"/>
    </p:embeddedFont>
    <p:embeddedFont>
      <p:font typeface="UTM Androgyne" panose="02040603050506020204" pitchFamily="18" charset="0"/>
      <p:regular r:id="rId30"/>
    </p:embeddedFont>
    <p:embeddedFont>
      <p:font typeface="UTM Cookies" panose="02040603050506020204" pitchFamily="18" charset="0"/>
      <p:regular r:id="rId31"/>
    </p:embeddedFont>
    <p:embeddedFont>
      <p:font typeface="UTM Karate" panose="02040603050506020204" pitchFamily="18" charset="0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6F7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67" y="-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32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888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782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93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FE2CA-7442-415B-86AF-29DD26089CA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E1126-621D-41A5-9A7A-946A32E7BD1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102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21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615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223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B7D6462-EDC2-4BA0-AB2D-74DB947053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82" y="664613"/>
            <a:ext cx="2127253" cy="8226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A177AC-EE35-4D1F-833A-EF5420AEEA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98" y="1887406"/>
            <a:ext cx="4924425" cy="2790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E424DFF-A360-4997-AC2A-EDCD2A20CE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892" y="2193132"/>
            <a:ext cx="7367123" cy="46648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F92FC2-05F1-451B-AC57-0E4C00C23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9" y="4072563"/>
            <a:ext cx="429602" cy="6056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38D6087-5A24-4221-B6EC-823588C714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141" y="2038245"/>
            <a:ext cx="360692" cy="50851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3D6B0E1-773E-49CB-ABF3-59C1E6D8D43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533" y="6094111"/>
            <a:ext cx="2978071" cy="11516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A27EDC2-54ED-406B-8EE0-3624FB2F5A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95" b="-2919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3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9B70E-EFBE-42C7-A83C-1B4346502FCB}"/>
              </a:ext>
            </a:extLst>
          </p:cNvPr>
          <p:cNvSpPr txBox="1"/>
          <p:nvPr userDrawn="1"/>
        </p:nvSpPr>
        <p:spPr>
          <a:xfrm>
            <a:off x="6927" y="0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40000"/>
                    <a:lumOff val="60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AE9C7-6633-4A7E-87CB-A9B0E36928A1}"/>
              </a:ext>
            </a:extLst>
          </p:cNvPr>
          <p:cNvSpPr txBox="1"/>
          <p:nvPr userDrawn="1"/>
        </p:nvSpPr>
        <p:spPr>
          <a:xfrm>
            <a:off x="11181787" y="6370493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40000"/>
                    <a:lumOff val="60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9CB31456-9146-412E-B750-60BCF634187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558" y="9734550"/>
            <a:ext cx="1521549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microsoft.com/office/2007/relationships/media" Target="../media/media2.wav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12" Type="http://schemas.openxmlformats.org/officeDocument/2006/relationships/image" Target="../media/image38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openxmlformats.org/officeDocument/2006/relationships/image" Target="../media/image34.gif"/><Relationship Id="rId4" Type="http://schemas.openxmlformats.org/officeDocument/2006/relationships/audio" Target="../media/audio1.wav"/><Relationship Id="rId9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jpg"/><Relationship Id="rId12" Type="http://schemas.openxmlformats.org/officeDocument/2006/relationships/image" Target="../media/image36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0" Type="http://schemas.openxmlformats.org/officeDocument/2006/relationships/image" Target="../media/image38.gif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5.gif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12" Type="http://schemas.openxmlformats.org/officeDocument/2006/relationships/image" Target="../media/image3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11" Type="http://schemas.openxmlformats.org/officeDocument/2006/relationships/image" Target="../media/image41.gif"/><Relationship Id="rId5" Type="http://schemas.openxmlformats.org/officeDocument/2006/relationships/audio" Target="../media/audio1.wav"/><Relationship Id="rId10" Type="http://schemas.openxmlformats.org/officeDocument/2006/relationships/image" Target="../media/image40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8.gif"/><Relationship Id="rId14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077" y="1140499"/>
            <a:ext cx="4472793" cy="52209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46" y="456807"/>
            <a:ext cx="1666259" cy="12824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38" y="980399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66" y="4919364"/>
            <a:ext cx="3362325" cy="22288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13697" y="2897416"/>
            <a:ext cx="71707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 dirty="0" err="1">
                <a:ln/>
                <a:solidFill>
                  <a:schemeClr val="accent6"/>
                </a:solidFill>
                <a:effectLst/>
                <a:latin typeface="UTM Alba Matter" panose="02040603050506020204" pitchFamily="18" charset="0"/>
              </a:rPr>
              <a:t>Môn</a:t>
            </a:r>
            <a:r>
              <a:rPr lang="en-US" sz="7200" b="1" cap="none" spc="0" dirty="0">
                <a:ln/>
                <a:solidFill>
                  <a:schemeClr val="accent6"/>
                </a:solidFill>
                <a:effectLst/>
                <a:latin typeface="UTM Alba Matter" panose="02040603050506020204" pitchFamily="18" charset="0"/>
              </a:rPr>
              <a:t> </a:t>
            </a:r>
            <a:r>
              <a:rPr lang="en-US" sz="7200" b="1" cap="none" spc="0" dirty="0" err="1">
                <a:ln/>
                <a:solidFill>
                  <a:schemeClr val="accent6"/>
                </a:solidFill>
                <a:effectLst/>
                <a:latin typeface="UTM Alba Matter" panose="02040603050506020204" pitchFamily="18" charset="0"/>
              </a:rPr>
              <a:t>Toán</a:t>
            </a:r>
            <a:r>
              <a:rPr lang="en-US" sz="7200" b="1" cap="none" spc="0" dirty="0">
                <a:ln/>
                <a:solidFill>
                  <a:schemeClr val="accent6"/>
                </a:solidFill>
                <a:effectLst/>
                <a:latin typeface="UTM Alba Matter" panose="02040603050506020204" pitchFamily="18" charset="0"/>
              </a:rPr>
              <a:t> – </a:t>
            </a:r>
            <a:r>
              <a:rPr lang="en-US" sz="7200" b="1" cap="none" spc="0" dirty="0" err="1">
                <a:ln/>
                <a:solidFill>
                  <a:schemeClr val="accent6"/>
                </a:solidFill>
                <a:effectLst/>
                <a:latin typeface="UTM Alba Matter" panose="02040603050506020204" pitchFamily="18" charset="0"/>
              </a:rPr>
              <a:t>Lớp</a:t>
            </a:r>
            <a:r>
              <a:rPr lang="en-US" sz="7200" b="1" dirty="0">
                <a:ln/>
                <a:solidFill>
                  <a:schemeClr val="accent6"/>
                </a:solidFill>
                <a:latin typeface="UTM Alba Matter" panose="02040603050506020204" pitchFamily="18" charset="0"/>
              </a:rPr>
              <a:t> 4</a:t>
            </a:r>
            <a:endParaRPr lang="en-US" sz="7200" b="1" cap="none" spc="0" dirty="0">
              <a:ln/>
              <a:solidFill>
                <a:schemeClr val="accent6"/>
              </a:solidFill>
              <a:effectLst/>
              <a:latin typeface="UTM Alba Matter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35616" y="4178915"/>
            <a:ext cx="2857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196640" y="113400"/>
            <a:ext cx="5067751" cy="69085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0494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18" y="3048004"/>
            <a:ext cx="7015290" cy="3191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CA039C9-F7A9-4ECC-9B9E-8E4014BBE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2768" y="5406432"/>
            <a:ext cx="1585097" cy="1585097"/>
          </a:xfrm>
          <a:prstGeom prst="rect">
            <a:avLst/>
          </a:prstGeom>
        </p:spPr>
      </p:pic>
      <p:sp>
        <p:nvSpPr>
          <p:cNvPr id="20" name="Text Box 142"/>
          <p:cNvSpPr txBox="1">
            <a:spLocks noChangeArrowheads="1"/>
          </p:cNvSpPr>
          <p:nvPr/>
        </p:nvSpPr>
        <p:spPr bwMode="auto">
          <a:xfrm>
            <a:off x="990599" y="1601666"/>
            <a:ext cx="8169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a.  570 - 225 - 167 + 67</a:t>
            </a:r>
          </a:p>
        </p:txBody>
      </p:sp>
      <p:sp>
        <p:nvSpPr>
          <p:cNvPr id="21" name="Text Box 144"/>
          <p:cNvSpPr txBox="1">
            <a:spLocks noChangeArrowheads="1"/>
          </p:cNvSpPr>
          <p:nvPr/>
        </p:nvSpPr>
        <p:spPr bwMode="auto">
          <a:xfrm>
            <a:off x="6929584" y="1542348"/>
            <a:ext cx="49707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b. 468 : 6 + 62 x 2</a:t>
            </a:r>
          </a:p>
        </p:txBody>
      </p:sp>
      <p:sp>
        <p:nvSpPr>
          <p:cNvPr id="22" name="Text Box 203"/>
          <p:cNvSpPr txBox="1">
            <a:spLocks noChangeArrowheads="1"/>
          </p:cNvSpPr>
          <p:nvPr/>
        </p:nvSpPr>
        <p:spPr bwMode="auto">
          <a:xfrm>
            <a:off x="348516" y="2293211"/>
            <a:ext cx="670474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=   345  -  167  +  67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=        178        +  67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=              245</a:t>
            </a:r>
          </a:p>
        </p:txBody>
      </p:sp>
      <p:sp>
        <p:nvSpPr>
          <p:cNvPr id="23" name="Text Box 204"/>
          <p:cNvSpPr txBox="1">
            <a:spLocks noChangeArrowheads="1"/>
          </p:cNvSpPr>
          <p:nvPr/>
        </p:nvSpPr>
        <p:spPr bwMode="auto">
          <a:xfrm>
            <a:off x="6728835" y="2242362"/>
            <a:ext cx="670474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  =     78    +   122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  =        200                  </a:t>
            </a:r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7632968" y="3936846"/>
            <a:ext cx="413519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3" y="85153"/>
            <a:ext cx="7705232" cy="1158220"/>
          </a:xfrm>
          <a:prstGeom prst="rect">
            <a:avLst/>
          </a:prstGeom>
        </p:spPr>
      </p:pic>
      <p:sp>
        <p:nvSpPr>
          <p:cNvPr id="11" name="Text Box 139"/>
          <p:cNvSpPr txBox="1">
            <a:spLocks noChangeArrowheads="1"/>
          </p:cNvSpPr>
          <p:nvPr/>
        </p:nvSpPr>
        <p:spPr bwMode="auto">
          <a:xfrm>
            <a:off x="1383145" y="234713"/>
            <a:ext cx="121379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 err="1">
                <a:latin typeface="Times New Roman" panose="02020603050405020304" pitchFamily="18" charset="0"/>
              </a:rPr>
              <a:t>Bài</a:t>
            </a:r>
            <a:r>
              <a:rPr lang="en-US" altLang="en-US" sz="4000" dirty="0">
                <a:latin typeface="Times New Roman" panose="02020603050405020304" pitchFamily="18" charset="0"/>
              </a:rPr>
              <a:t> 2 </a:t>
            </a:r>
            <a:r>
              <a:rPr lang="en-US" altLang="en-US" sz="4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Tính</a:t>
            </a:r>
            <a:r>
              <a:rPr lang="en-US" altLang="en-US" sz="4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4000" dirty="0">
                <a:solidFill>
                  <a:srgbClr val="0033CC"/>
                </a:solidFill>
                <a:latin typeface="Times New Roman" panose="02020603050405020304" pitchFamily="18" charset="0"/>
              </a:rPr>
              <a:t> trị </a:t>
            </a:r>
            <a:r>
              <a:rPr lang="en-US" altLang="en-US" sz="4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của</a:t>
            </a:r>
            <a:r>
              <a:rPr lang="en-US" altLang="en-US" sz="4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biểu</a:t>
            </a:r>
            <a:r>
              <a:rPr lang="en-US" altLang="en-US" sz="4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thức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8" y="4209560"/>
            <a:ext cx="7436762" cy="31916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023" y="5055946"/>
            <a:ext cx="4796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550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5" grpId="0"/>
      <p:bldP spid="11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93" y="2435403"/>
            <a:ext cx="5987207" cy="5289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07" y="1630052"/>
            <a:ext cx="4510931" cy="4548010"/>
          </a:xfrm>
          <a:prstGeom prst="rect">
            <a:avLst/>
          </a:prstGeom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8158896" y="6691313"/>
            <a:ext cx="14287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3200" b="0">
              <a:latin typeface="Tahoma" panose="020B0604030504040204" pitchFamily="34" charset="0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6712081" y="3220885"/>
            <a:ext cx="465788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364 + 136 + 219 + 181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178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+ 277 + 123 + 422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78"/>
          <p:cNvSpPr txBox="1">
            <a:spLocks noChangeArrowheads="1"/>
          </p:cNvSpPr>
          <p:nvPr/>
        </p:nvSpPr>
        <p:spPr bwMode="auto">
          <a:xfrm>
            <a:off x="5845908" y="306387"/>
            <a:ext cx="1200150" cy="58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b="0">
                <a:latin typeface="Times New Roman" panose="02020603050405020304" pitchFamily="18" charset="0"/>
              </a:rPr>
              <a:t>              </a:t>
            </a:r>
            <a:endParaRPr lang="en-US" altLang="en-US" sz="320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3" y="85153"/>
            <a:ext cx="7705232" cy="1158220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88220" y="306387"/>
            <a:ext cx="7750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3 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thuận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nhất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85C976-E45C-4146-8DCE-AAAFA823ED00}"/>
              </a:ext>
            </a:extLst>
          </p:cNvPr>
          <p:cNvCxnSpPr/>
          <p:nvPr/>
        </p:nvCxnSpPr>
        <p:spPr>
          <a:xfrm>
            <a:off x="2614246" y="890588"/>
            <a:ext cx="4700954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389062" y="2332608"/>
            <a:ext cx="389169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a) 98 + 3 + 97 + 2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56 + 399 + 1+ 4</a:t>
            </a:r>
          </a:p>
        </p:txBody>
      </p:sp>
    </p:spTree>
    <p:extLst>
      <p:ext uri="{BB962C8B-B14F-4D97-AF65-F5344CB8AC3E}">
        <p14:creationId xmlns:p14="http://schemas.microsoft.com/office/powerpoint/2010/main" val="30253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243694" y="1588672"/>
            <a:ext cx="5678675" cy="307367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41479" y="1588673"/>
            <a:ext cx="5678675" cy="307367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8158896" y="6691313"/>
            <a:ext cx="14287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3200" b="0">
              <a:latin typeface="Tahoma" panose="020B0604030504040204" pitchFamily="34" charset="0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1265542" y="1827573"/>
            <a:ext cx="42164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altLang="en-US" sz="3200" dirty="0">
                <a:latin typeface="Times New Roman" panose="02020603050405020304" pitchFamily="18" charset="0"/>
              </a:rPr>
              <a:t>98 + 3 + 97 + 2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=  (98 + 2) + ( 3 + 97)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=    100     +    100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=            200</a:t>
            </a:r>
          </a:p>
        </p:txBody>
      </p:sp>
      <p:sp>
        <p:nvSpPr>
          <p:cNvPr id="36" name="Text Box 178"/>
          <p:cNvSpPr txBox="1">
            <a:spLocks noChangeArrowheads="1"/>
          </p:cNvSpPr>
          <p:nvPr/>
        </p:nvSpPr>
        <p:spPr bwMode="auto">
          <a:xfrm>
            <a:off x="5845908" y="306387"/>
            <a:ext cx="1200150" cy="58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b="0">
                <a:latin typeface="Times New Roman" panose="02020603050405020304" pitchFamily="18" charset="0"/>
              </a:rPr>
              <a:t>              </a:t>
            </a:r>
            <a:endParaRPr lang="en-US" altLang="en-US" sz="320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3" y="85153"/>
            <a:ext cx="7705232" cy="1158220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88220" y="306387"/>
            <a:ext cx="7750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</a:rPr>
              <a:t> 3 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thuận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tiện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nhất</a:t>
            </a:r>
            <a:endParaRPr lang="en-US" altLang="en-US" sz="32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85C976-E45C-4146-8DCE-AAAFA823ED00}"/>
              </a:ext>
            </a:extLst>
          </p:cNvPr>
          <p:cNvCxnSpPr/>
          <p:nvPr/>
        </p:nvCxnSpPr>
        <p:spPr>
          <a:xfrm>
            <a:off x="2614246" y="890588"/>
            <a:ext cx="4700954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315200" y="1827574"/>
            <a:ext cx="42164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a. 56 + 399 +1 + 4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=  (56 + 4) + ( 399 + 1)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=    60     +    400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=            460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7" y="4738681"/>
            <a:ext cx="1947131" cy="195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41479" y="1588673"/>
            <a:ext cx="5678675" cy="307367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233830" y="3091502"/>
            <a:ext cx="6009129" cy="307367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7227897" y="3227957"/>
            <a:ext cx="5636937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178 + 277 + 123 + 422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=(178 + 422) + (277+123)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	600	+ 400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	1 000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3" y="85153"/>
            <a:ext cx="7705232" cy="1158220"/>
          </a:xfrm>
          <a:prstGeom prst="rect">
            <a:avLst/>
          </a:prstGeom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488220" y="306387"/>
            <a:ext cx="7750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</a:rPr>
              <a:t> 3 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thuận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tiện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nhất</a:t>
            </a:r>
            <a:endParaRPr lang="en-US" altLang="en-US" sz="32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85C976-E45C-4146-8DCE-AAAFA823ED00}"/>
              </a:ext>
            </a:extLst>
          </p:cNvPr>
          <p:cNvCxnSpPr/>
          <p:nvPr/>
        </p:nvCxnSpPr>
        <p:spPr>
          <a:xfrm>
            <a:off x="2614246" y="890588"/>
            <a:ext cx="4700954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931979" y="1827574"/>
            <a:ext cx="5780102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364 + 136 + 219 + 181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(364 + 136) + (219 +181)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	500 	     +   	400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		900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46" y="4867242"/>
            <a:ext cx="2157984" cy="21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7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2" y="85153"/>
            <a:ext cx="10596213" cy="3308140"/>
          </a:xfrm>
          <a:prstGeom prst="rect">
            <a:avLst/>
          </a:prstGeom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584838" y="494087"/>
            <a:ext cx="974818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480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4" name="Text Box 100"/>
          <p:cNvSpPr txBox="1">
            <a:spLocks noChangeArrowheads="1"/>
          </p:cNvSpPr>
          <p:nvPr/>
        </p:nvSpPr>
        <p:spPr bwMode="auto">
          <a:xfrm>
            <a:off x="10180027" y="4502955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480 </a:t>
            </a:r>
            <a:r>
              <a:rPr lang="en-US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</a:p>
        </p:txBody>
      </p:sp>
      <p:sp>
        <p:nvSpPr>
          <p:cNvPr id="15" name="Text Box 101"/>
          <p:cNvSpPr txBox="1">
            <a:spLocks noChangeArrowheads="1"/>
          </p:cNvSpPr>
          <p:nvPr/>
        </p:nvSpPr>
        <p:spPr bwMode="auto">
          <a:xfrm>
            <a:off x="4258652" y="4026705"/>
            <a:ext cx="2133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Đợt một</a:t>
            </a:r>
          </a:p>
        </p:txBody>
      </p:sp>
      <p:sp>
        <p:nvSpPr>
          <p:cNvPr id="16" name="Text Box 102"/>
          <p:cNvSpPr txBox="1">
            <a:spLocks noChangeArrowheads="1"/>
          </p:cNvSpPr>
          <p:nvPr/>
        </p:nvSpPr>
        <p:spPr bwMode="auto">
          <a:xfrm>
            <a:off x="4179277" y="4895068"/>
            <a:ext cx="22129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Đợt hai       </a:t>
            </a:r>
          </a:p>
        </p:txBody>
      </p:sp>
      <p:sp>
        <p:nvSpPr>
          <p:cNvPr id="17" name="AutoShape 103"/>
          <p:cNvSpPr>
            <a:spLocks/>
          </p:cNvSpPr>
          <p:nvPr/>
        </p:nvSpPr>
        <p:spPr bwMode="auto">
          <a:xfrm>
            <a:off x="9989527" y="4109255"/>
            <a:ext cx="190500" cy="1336675"/>
          </a:xfrm>
          <a:prstGeom prst="rightBrace">
            <a:avLst>
              <a:gd name="adj1" fmla="val 46908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04"/>
          <p:cNvSpPr txBox="1">
            <a:spLocks noChangeArrowheads="1"/>
          </p:cNvSpPr>
          <p:nvPr/>
        </p:nvSpPr>
        <p:spPr bwMode="auto">
          <a:xfrm>
            <a:off x="7592402" y="5525305"/>
            <a:ext cx="882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9" name="Group 105"/>
          <p:cNvGrpSpPr>
            <a:grpSpLocks/>
          </p:cNvGrpSpPr>
          <p:nvPr/>
        </p:nvGrpSpPr>
        <p:grpSpPr bwMode="auto">
          <a:xfrm>
            <a:off x="6392252" y="5131605"/>
            <a:ext cx="3471863" cy="157163"/>
            <a:chOff x="1968" y="1776"/>
            <a:chExt cx="2640" cy="96"/>
          </a:xfrm>
        </p:grpSpPr>
        <p:grpSp>
          <p:nvGrpSpPr>
            <p:cNvPr id="20" name="Group 106"/>
            <p:cNvGrpSpPr>
              <a:grpSpLocks/>
            </p:cNvGrpSpPr>
            <p:nvPr/>
          </p:nvGrpSpPr>
          <p:grpSpPr bwMode="auto">
            <a:xfrm>
              <a:off x="1968" y="1776"/>
              <a:ext cx="2640" cy="96"/>
              <a:chOff x="1968" y="1776"/>
              <a:chExt cx="2640" cy="96"/>
            </a:xfrm>
          </p:grpSpPr>
          <p:sp>
            <p:nvSpPr>
              <p:cNvPr id="22" name="Line 107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108"/>
              <p:cNvSpPr>
                <a:spLocks noChangeShapeType="1"/>
              </p:cNvSpPr>
              <p:nvPr/>
            </p:nvSpPr>
            <p:spPr bwMode="auto">
              <a:xfrm>
                <a:off x="4608" y="17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109"/>
              <p:cNvSpPr>
                <a:spLocks noChangeShapeType="1"/>
              </p:cNvSpPr>
              <p:nvPr/>
            </p:nvSpPr>
            <p:spPr bwMode="auto">
              <a:xfrm>
                <a:off x="3744" y="17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110"/>
            <p:cNvSpPr>
              <a:spLocks noChangeShapeType="1"/>
            </p:cNvSpPr>
            <p:nvPr/>
          </p:nvSpPr>
          <p:spPr bwMode="auto">
            <a:xfrm>
              <a:off x="1968" y="1824"/>
              <a:ext cx="26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111"/>
          <p:cNvGrpSpPr>
            <a:grpSpLocks/>
          </p:cNvGrpSpPr>
          <p:nvPr/>
        </p:nvGrpSpPr>
        <p:grpSpPr bwMode="auto">
          <a:xfrm>
            <a:off x="6392252" y="5053818"/>
            <a:ext cx="3471863" cy="392112"/>
            <a:chOff x="1968" y="1728"/>
            <a:chExt cx="2640" cy="240"/>
          </a:xfrm>
        </p:grpSpPr>
        <p:sp>
          <p:nvSpPr>
            <p:cNvPr id="26" name="Freeform 112"/>
            <p:cNvSpPr>
              <a:spLocks/>
            </p:cNvSpPr>
            <p:nvPr/>
          </p:nvSpPr>
          <p:spPr bwMode="auto">
            <a:xfrm rot="10800000">
              <a:off x="3744" y="1728"/>
              <a:ext cx="864" cy="96"/>
            </a:xfrm>
            <a:custGeom>
              <a:avLst/>
              <a:gdLst>
                <a:gd name="T0" fmla="*/ 0 w 864"/>
                <a:gd name="T1" fmla="*/ 0 h 96"/>
                <a:gd name="T2" fmla="*/ 480 w 864"/>
                <a:gd name="T3" fmla="*/ 96 h 96"/>
                <a:gd name="T4" fmla="*/ 864 w 864"/>
                <a:gd name="T5" fmla="*/ 0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64" h="96">
                  <a:moveTo>
                    <a:pt x="0" y="0"/>
                  </a:moveTo>
                  <a:cubicBezTo>
                    <a:pt x="168" y="48"/>
                    <a:pt x="336" y="96"/>
                    <a:pt x="480" y="96"/>
                  </a:cubicBezTo>
                  <a:cubicBezTo>
                    <a:pt x="624" y="96"/>
                    <a:pt x="800" y="16"/>
                    <a:pt x="864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13"/>
            <p:cNvSpPr>
              <a:spLocks/>
            </p:cNvSpPr>
            <p:nvPr/>
          </p:nvSpPr>
          <p:spPr bwMode="auto">
            <a:xfrm rot="10800000">
              <a:off x="1968" y="1824"/>
              <a:ext cx="2640" cy="144"/>
            </a:xfrm>
            <a:custGeom>
              <a:avLst/>
              <a:gdLst>
                <a:gd name="T0" fmla="*/ 0 w 2640"/>
                <a:gd name="T1" fmla="*/ 144 h 144"/>
                <a:gd name="T2" fmla="*/ 1392 w 2640"/>
                <a:gd name="T3" fmla="*/ 0 h 144"/>
                <a:gd name="T4" fmla="*/ 2640 w 2640"/>
                <a:gd name="T5" fmla="*/ 144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40" h="144">
                  <a:moveTo>
                    <a:pt x="0" y="144"/>
                  </a:moveTo>
                  <a:cubicBezTo>
                    <a:pt x="476" y="72"/>
                    <a:pt x="952" y="0"/>
                    <a:pt x="1392" y="0"/>
                  </a:cubicBezTo>
                  <a:cubicBezTo>
                    <a:pt x="1832" y="0"/>
                    <a:pt x="2236" y="72"/>
                    <a:pt x="2640" y="144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 Box 114"/>
          <p:cNvSpPr txBox="1">
            <a:spLocks noChangeArrowheads="1"/>
          </p:cNvSpPr>
          <p:nvPr/>
        </p:nvSpPr>
        <p:spPr bwMode="auto">
          <a:xfrm>
            <a:off x="8665552" y="4668055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alt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</a:p>
        </p:txBody>
      </p:sp>
      <p:grpSp>
        <p:nvGrpSpPr>
          <p:cNvPr id="30" name="Group 115"/>
          <p:cNvGrpSpPr>
            <a:grpSpLocks/>
          </p:cNvGrpSpPr>
          <p:nvPr/>
        </p:nvGrpSpPr>
        <p:grpSpPr bwMode="auto">
          <a:xfrm>
            <a:off x="6392252" y="4109255"/>
            <a:ext cx="2335213" cy="314325"/>
            <a:chOff x="1968" y="1152"/>
            <a:chExt cx="1776" cy="192"/>
          </a:xfrm>
        </p:grpSpPr>
        <p:grpSp>
          <p:nvGrpSpPr>
            <p:cNvPr id="31" name="Group 116"/>
            <p:cNvGrpSpPr>
              <a:grpSpLocks/>
            </p:cNvGrpSpPr>
            <p:nvPr/>
          </p:nvGrpSpPr>
          <p:grpSpPr bwMode="auto">
            <a:xfrm>
              <a:off x="1968" y="1248"/>
              <a:ext cx="1776" cy="96"/>
              <a:chOff x="1968" y="1920"/>
              <a:chExt cx="1632" cy="96"/>
            </a:xfrm>
          </p:grpSpPr>
          <p:sp>
            <p:nvSpPr>
              <p:cNvPr id="33" name="Line 117"/>
              <p:cNvSpPr>
                <a:spLocks noChangeShapeType="1"/>
              </p:cNvSpPr>
              <p:nvPr/>
            </p:nvSpPr>
            <p:spPr bwMode="auto">
              <a:xfrm>
                <a:off x="1968" y="1968"/>
                <a:ext cx="16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18"/>
              <p:cNvSpPr>
                <a:spLocks noChangeShapeType="1"/>
              </p:cNvSpPr>
              <p:nvPr/>
            </p:nvSpPr>
            <p:spPr bwMode="auto">
              <a:xfrm>
                <a:off x="1968" y="1920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119"/>
              <p:cNvSpPr>
                <a:spLocks noChangeShapeType="1"/>
              </p:cNvSpPr>
              <p:nvPr/>
            </p:nvSpPr>
            <p:spPr bwMode="auto">
              <a:xfrm>
                <a:off x="3600" y="1920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Freeform 120"/>
            <p:cNvSpPr>
              <a:spLocks/>
            </p:cNvSpPr>
            <p:nvPr/>
          </p:nvSpPr>
          <p:spPr bwMode="auto">
            <a:xfrm rot="10800000">
              <a:off x="1968" y="1152"/>
              <a:ext cx="1776" cy="144"/>
            </a:xfrm>
            <a:custGeom>
              <a:avLst/>
              <a:gdLst>
                <a:gd name="T0" fmla="*/ 0 w 1776"/>
                <a:gd name="T1" fmla="*/ 0 h 96"/>
                <a:gd name="T2" fmla="*/ 960 w 1776"/>
                <a:gd name="T3" fmla="*/ 12281981 h 96"/>
                <a:gd name="T4" fmla="*/ 1776 w 1776"/>
                <a:gd name="T5" fmla="*/ 0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76" h="96">
                  <a:moveTo>
                    <a:pt x="0" y="0"/>
                  </a:moveTo>
                  <a:cubicBezTo>
                    <a:pt x="332" y="48"/>
                    <a:pt x="664" y="96"/>
                    <a:pt x="960" y="96"/>
                  </a:cubicBezTo>
                  <a:cubicBezTo>
                    <a:pt x="1256" y="96"/>
                    <a:pt x="1516" y="48"/>
                    <a:pt x="1776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 Box 121"/>
          <p:cNvSpPr txBox="1">
            <a:spLocks noChangeArrowheads="1"/>
          </p:cNvSpPr>
          <p:nvPr/>
        </p:nvSpPr>
        <p:spPr bwMode="auto">
          <a:xfrm>
            <a:off x="7276490" y="3558393"/>
            <a:ext cx="9461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Line 122"/>
          <p:cNvSpPr>
            <a:spLocks noChangeShapeType="1"/>
          </p:cNvSpPr>
          <p:nvPr/>
        </p:nvSpPr>
        <p:spPr bwMode="auto">
          <a:xfrm>
            <a:off x="8727465" y="4345793"/>
            <a:ext cx="0" cy="865187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 Box 114"/>
          <p:cNvSpPr txBox="1">
            <a:spLocks noChangeArrowheads="1"/>
          </p:cNvSpPr>
          <p:nvPr/>
        </p:nvSpPr>
        <p:spPr bwMode="auto">
          <a:xfrm>
            <a:off x="7605102" y="5417355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14"/>
          <p:cNvSpPr txBox="1">
            <a:spLocks noChangeArrowheads="1"/>
          </p:cNvSpPr>
          <p:nvPr/>
        </p:nvSpPr>
        <p:spPr bwMode="auto">
          <a:xfrm>
            <a:off x="7112977" y="3696505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endParaRPr lang="en-US" alt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125"/>
          <p:cNvSpPr>
            <a:spLocks noChangeArrowheads="1"/>
          </p:cNvSpPr>
          <p:nvPr/>
        </p:nvSpPr>
        <p:spPr bwMode="auto">
          <a:xfrm>
            <a:off x="4554887" y="3420689"/>
            <a:ext cx="2628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Tóm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tắt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464" y="2232751"/>
            <a:ext cx="4381660" cy="438166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A85C976-E45C-4146-8DCE-AAAFA823ED00}"/>
              </a:ext>
            </a:extLst>
          </p:cNvPr>
          <p:cNvCxnSpPr/>
          <p:nvPr/>
        </p:nvCxnSpPr>
        <p:spPr>
          <a:xfrm>
            <a:off x="5078013" y="2031279"/>
            <a:ext cx="5275951" cy="721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A85C976-E45C-4146-8DCE-AAAFA823ED00}"/>
              </a:ext>
            </a:extLst>
          </p:cNvPr>
          <p:cNvCxnSpPr/>
          <p:nvPr/>
        </p:nvCxnSpPr>
        <p:spPr>
          <a:xfrm>
            <a:off x="1620676" y="2506772"/>
            <a:ext cx="6941433" cy="721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A85C976-E45C-4146-8DCE-AAAFA823ED00}"/>
              </a:ext>
            </a:extLst>
          </p:cNvPr>
          <p:cNvCxnSpPr/>
          <p:nvPr/>
        </p:nvCxnSpPr>
        <p:spPr>
          <a:xfrm>
            <a:off x="10595262" y="2031279"/>
            <a:ext cx="67079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A85C976-E45C-4146-8DCE-AAAFA823ED00}"/>
              </a:ext>
            </a:extLst>
          </p:cNvPr>
          <p:cNvCxnSpPr/>
          <p:nvPr/>
        </p:nvCxnSpPr>
        <p:spPr>
          <a:xfrm flipV="1">
            <a:off x="1704320" y="3008326"/>
            <a:ext cx="6338091" cy="29333"/>
          </a:xfrm>
          <a:prstGeom prst="line">
            <a:avLst/>
          </a:prstGeom>
          <a:ln w="73025" cmpd="dbl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85C976-E45C-4146-8DCE-AAAFA823ED00}"/>
              </a:ext>
            </a:extLst>
          </p:cNvPr>
          <p:cNvCxnSpPr/>
          <p:nvPr/>
        </p:nvCxnSpPr>
        <p:spPr>
          <a:xfrm flipV="1">
            <a:off x="9864115" y="2580951"/>
            <a:ext cx="1319700" cy="1"/>
          </a:xfrm>
          <a:prstGeom prst="line">
            <a:avLst/>
          </a:prstGeom>
          <a:ln w="73025" cmpd="dbl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7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 animBg="1"/>
      <p:bldP spid="18" grpId="0"/>
      <p:bldP spid="29" grpId="0"/>
      <p:bldP spid="36" grpId="0"/>
      <p:bldP spid="38" grpId="0"/>
      <p:bldP spid="39" grpId="0"/>
      <p:bldP spid="4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34" y="128615"/>
            <a:ext cx="10596213" cy="2835980"/>
          </a:xfrm>
          <a:prstGeom prst="rect">
            <a:avLst/>
          </a:prstGeom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296816" y="3118019"/>
            <a:ext cx="18018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giải</a:t>
            </a:r>
            <a:endParaRPr lang="en-US" altLang="en-US" sz="3200" dirty="0">
              <a:latin typeface="Times New Roman" panose="02020603050405020304" pitchFamily="18" charset="0"/>
            </a:endParaRPr>
          </a:p>
        </p:txBody>
      </p:sp>
      <p:sp>
        <p:nvSpPr>
          <p:cNvPr id="22" name="Rectangle 55"/>
          <p:cNvSpPr>
            <a:spLocks noChangeArrowheads="1"/>
          </p:cNvSpPr>
          <p:nvPr/>
        </p:nvSpPr>
        <p:spPr bwMode="auto">
          <a:xfrm>
            <a:off x="1152217" y="3671197"/>
            <a:ext cx="66421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33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Sô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́ 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liều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vắc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tiêm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đợt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(480 – 100 ) : 2  = 190 ( </a:t>
            </a:r>
            <a:r>
              <a:rPr lang="en-US" altLang="en-US" sz="2400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liều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Sô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́ 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liều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vắc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tiêm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đợt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 480 – 190   = 290 ( </a:t>
            </a:r>
            <a:r>
              <a:rPr lang="en-US" altLang="en-US" sz="2400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liều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Đáp</a:t>
            </a: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sô</a:t>
            </a: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́: </a:t>
            </a:r>
            <a:r>
              <a:rPr lang="en-US" altLang="en-US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Đợt</a:t>
            </a: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: 190  </a:t>
            </a:r>
            <a:r>
              <a:rPr lang="en-US" alt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liều</a:t>
            </a: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Đợt</a:t>
            </a: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: 290  </a:t>
            </a:r>
            <a:r>
              <a:rPr lang="en-US" alt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liều</a:t>
            </a:r>
            <a:r>
              <a:rPr lang="en-US" altLang="en-US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3" name="Line 56"/>
          <p:cNvSpPr>
            <a:spLocks noChangeShapeType="1"/>
          </p:cNvSpPr>
          <p:nvPr/>
        </p:nvSpPr>
        <p:spPr bwMode="auto">
          <a:xfrm flipH="1">
            <a:off x="6197723" y="3991707"/>
            <a:ext cx="0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Rectangle 59"/>
          <p:cNvSpPr>
            <a:spLocks noChangeArrowheads="1"/>
          </p:cNvSpPr>
          <p:nvPr/>
        </p:nvSpPr>
        <p:spPr bwMode="auto">
          <a:xfrm>
            <a:off x="6782885" y="3608052"/>
            <a:ext cx="46482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            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2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Sô</a:t>
            </a:r>
            <a:r>
              <a:rPr lang="en-US" altLang="en-US" sz="2400" dirty="0">
                <a:latin typeface="Times New Roman" panose="02020603050405020304" pitchFamily="18" charset="0"/>
              </a:rPr>
              <a:t>́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vắc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xin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tiêm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đợt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latin typeface=".VnTime" pitchFamily="34" charset="0"/>
              </a:rPr>
              <a:t>: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(480 + 100 ) : 2  = 290 (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400" dirty="0">
                <a:latin typeface="Times New Roman" panose="02020603050405020304" pitchFamily="18" charset="0"/>
              </a:rPr>
              <a:t>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Sô</a:t>
            </a:r>
            <a:r>
              <a:rPr lang="en-US" altLang="en-US" sz="2400" dirty="0">
                <a:latin typeface="Times New Roman" panose="02020603050405020304" pitchFamily="18" charset="0"/>
              </a:rPr>
              <a:t>́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vắc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xin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tiêm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đợt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480 – 290 = 190 (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Đáp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sô</a:t>
            </a:r>
            <a:r>
              <a:rPr lang="en-US" altLang="en-US" sz="2000" dirty="0">
                <a:latin typeface="Times New Roman" panose="02020603050405020304" pitchFamily="18" charset="0"/>
              </a:rPr>
              <a:t>́: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Đợt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hai</a:t>
            </a:r>
            <a:r>
              <a:rPr lang="en-US" altLang="en-US" sz="2000" dirty="0">
                <a:latin typeface="Times New Roman" panose="02020603050405020304" pitchFamily="18" charset="0"/>
              </a:rPr>
              <a:t> : 290 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               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Đợt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</a:rPr>
              <a:t>  : 190 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liều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5" name="Rectangle 125"/>
          <p:cNvSpPr>
            <a:spLocks noChangeArrowheads="1"/>
          </p:cNvSpPr>
          <p:nvPr/>
        </p:nvSpPr>
        <p:spPr bwMode="auto">
          <a:xfrm>
            <a:off x="1932411" y="363057"/>
            <a:ext cx="2628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Tóm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tắt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99"/>
          <p:cNvGrpSpPr>
            <a:grpSpLocks/>
          </p:cNvGrpSpPr>
          <p:nvPr/>
        </p:nvGrpSpPr>
        <p:grpSpPr bwMode="auto">
          <a:xfrm>
            <a:off x="3105273" y="807182"/>
            <a:ext cx="7264400" cy="2157413"/>
            <a:chOff x="285" y="816"/>
            <a:chExt cx="5523" cy="1479"/>
          </a:xfrm>
        </p:grpSpPr>
        <p:sp>
          <p:nvSpPr>
            <p:cNvPr id="28" name="Text Box 100"/>
            <p:cNvSpPr txBox="1">
              <a:spLocks noChangeArrowheads="1"/>
            </p:cNvSpPr>
            <p:nvPr/>
          </p:nvSpPr>
          <p:spPr bwMode="auto">
            <a:xfrm>
              <a:off x="4848" y="1392"/>
              <a:ext cx="960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480 </a:t>
              </a:r>
              <a:r>
                <a:rPr lang="en-US" altLang="en-US" sz="20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liều</a:t>
              </a:r>
            </a:p>
          </p:txBody>
        </p:sp>
        <p:sp>
          <p:nvSpPr>
            <p:cNvPr id="29" name="Text Box 101"/>
            <p:cNvSpPr txBox="1">
              <a:spLocks noChangeArrowheads="1"/>
            </p:cNvSpPr>
            <p:nvPr/>
          </p:nvSpPr>
          <p:spPr bwMode="auto">
            <a:xfrm>
              <a:off x="345" y="1102"/>
              <a:ext cx="1623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Đợt một</a:t>
              </a:r>
            </a:p>
          </p:txBody>
        </p:sp>
        <p:sp>
          <p:nvSpPr>
            <p:cNvPr id="30" name="Text Box 102"/>
            <p:cNvSpPr txBox="1">
              <a:spLocks noChangeArrowheads="1"/>
            </p:cNvSpPr>
            <p:nvPr/>
          </p:nvSpPr>
          <p:spPr bwMode="auto">
            <a:xfrm>
              <a:off x="285" y="1632"/>
              <a:ext cx="1683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Đợt hai       </a:t>
              </a:r>
            </a:p>
          </p:txBody>
        </p:sp>
        <p:sp>
          <p:nvSpPr>
            <p:cNvPr id="31" name="AutoShape 103"/>
            <p:cNvSpPr>
              <a:spLocks/>
            </p:cNvSpPr>
            <p:nvPr/>
          </p:nvSpPr>
          <p:spPr bwMode="auto">
            <a:xfrm>
              <a:off x="4704" y="1152"/>
              <a:ext cx="144" cy="816"/>
            </a:xfrm>
            <a:prstGeom prst="rightBrace">
              <a:avLst>
                <a:gd name="adj1" fmla="val 47222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104"/>
            <p:cNvSpPr txBox="1">
              <a:spLocks noChangeArrowheads="1"/>
            </p:cNvSpPr>
            <p:nvPr/>
          </p:nvSpPr>
          <p:spPr bwMode="auto">
            <a:xfrm>
              <a:off x="2880" y="2016"/>
              <a:ext cx="672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33" name="Group 105"/>
            <p:cNvGrpSpPr>
              <a:grpSpLocks/>
            </p:cNvGrpSpPr>
            <p:nvPr/>
          </p:nvGrpSpPr>
          <p:grpSpPr bwMode="auto">
            <a:xfrm>
              <a:off x="1968" y="1776"/>
              <a:ext cx="2640" cy="96"/>
              <a:chOff x="1968" y="1776"/>
              <a:chExt cx="2640" cy="96"/>
            </a:xfrm>
          </p:grpSpPr>
          <p:grpSp>
            <p:nvGrpSpPr>
              <p:cNvPr id="48" name="Group 106"/>
              <p:cNvGrpSpPr>
                <a:grpSpLocks/>
              </p:cNvGrpSpPr>
              <p:nvPr/>
            </p:nvGrpSpPr>
            <p:grpSpPr bwMode="auto">
              <a:xfrm>
                <a:off x="1968" y="1776"/>
                <a:ext cx="2640" cy="96"/>
                <a:chOff x="1968" y="1776"/>
                <a:chExt cx="2640" cy="96"/>
              </a:xfrm>
            </p:grpSpPr>
            <p:sp>
              <p:nvSpPr>
                <p:cNvPr id="50" name="Line 107"/>
                <p:cNvSpPr>
                  <a:spLocks noChangeShapeType="1"/>
                </p:cNvSpPr>
                <p:nvPr/>
              </p:nvSpPr>
              <p:spPr bwMode="auto">
                <a:xfrm>
                  <a:off x="1968" y="1776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Line 108"/>
                <p:cNvSpPr>
                  <a:spLocks noChangeShapeType="1"/>
                </p:cNvSpPr>
                <p:nvPr/>
              </p:nvSpPr>
              <p:spPr bwMode="auto">
                <a:xfrm>
                  <a:off x="4608" y="1776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Line 109"/>
                <p:cNvSpPr>
                  <a:spLocks noChangeShapeType="1"/>
                </p:cNvSpPr>
                <p:nvPr/>
              </p:nvSpPr>
              <p:spPr bwMode="auto">
                <a:xfrm>
                  <a:off x="3744" y="1776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9" name="Line 110"/>
              <p:cNvSpPr>
                <a:spLocks noChangeShapeType="1"/>
              </p:cNvSpPr>
              <p:nvPr/>
            </p:nvSpPr>
            <p:spPr bwMode="auto">
              <a:xfrm>
                <a:off x="1968" y="1824"/>
                <a:ext cx="26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111"/>
            <p:cNvGrpSpPr>
              <a:grpSpLocks/>
            </p:cNvGrpSpPr>
            <p:nvPr/>
          </p:nvGrpSpPr>
          <p:grpSpPr bwMode="auto">
            <a:xfrm>
              <a:off x="1968" y="1728"/>
              <a:ext cx="2640" cy="240"/>
              <a:chOff x="1968" y="1728"/>
              <a:chExt cx="2640" cy="240"/>
            </a:xfrm>
          </p:grpSpPr>
          <p:sp>
            <p:nvSpPr>
              <p:cNvPr id="46" name="Freeform 112"/>
              <p:cNvSpPr>
                <a:spLocks/>
              </p:cNvSpPr>
              <p:nvPr/>
            </p:nvSpPr>
            <p:spPr bwMode="auto">
              <a:xfrm rot="10800000">
                <a:off x="3744" y="1728"/>
                <a:ext cx="864" cy="96"/>
              </a:xfrm>
              <a:custGeom>
                <a:avLst/>
                <a:gdLst>
                  <a:gd name="T0" fmla="*/ 0 w 864"/>
                  <a:gd name="T1" fmla="*/ 0 h 96"/>
                  <a:gd name="T2" fmla="*/ 480 w 864"/>
                  <a:gd name="T3" fmla="*/ 96 h 96"/>
                  <a:gd name="T4" fmla="*/ 864 w 864"/>
                  <a:gd name="T5" fmla="*/ 0 h 9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4" h="96">
                    <a:moveTo>
                      <a:pt x="0" y="0"/>
                    </a:moveTo>
                    <a:cubicBezTo>
                      <a:pt x="168" y="48"/>
                      <a:pt x="336" y="96"/>
                      <a:pt x="480" y="96"/>
                    </a:cubicBezTo>
                    <a:cubicBezTo>
                      <a:pt x="624" y="96"/>
                      <a:pt x="800" y="16"/>
                      <a:pt x="864" y="0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13"/>
              <p:cNvSpPr>
                <a:spLocks/>
              </p:cNvSpPr>
              <p:nvPr/>
            </p:nvSpPr>
            <p:spPr bwMode="auto">
              <a:xfrm rot="10800000">
                <a:off x="1968" y="1824"/>
                <a:ext cx="2640" cy="144"/>
              </a:xfrm>
              <a:custGeom>
                <a:avLst/>
                <a:gdLst>
                  <a:gd name="T0" fmla="*/ 0 w 2640"/>
                  <a:gd name="T1" fmla="*/ 144 h 144"/>
                  <a:gd name="T2" fmla="*/ 1392 w 2640"/>
                  <a:gd name="T3" fmla="*/ 0 h 144"/>
                  <a:gd name="T4" fmla="*/ 2640 w 2640"/>
                  <a:gd name="T5" fmla="*/ 14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640" h="144">
                    <a:moveTo>
                      <a:pt x="0" y="144"/>
                    </a:moveTo>
                    <a:cubicBezTo>
                      <a:pt x="476" y="72"/>
                      <a:pt x="952" y="0"/>
                      <a:pt x="1392" y="0"/>
                    </a:cubicBezTo>
                    <a:cubicBezTo>
                      <a:pt x="1832" y="0"/>
                      <a:pt x="2236" y="72"/>
                      <a:pt x="2640" y="144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Text Box 114"/>
            <p:cNvSpPr txBox="1">
              <a:spLocks noChangeArrowheads="1"/>
            </p:cNvSpPr>
            <p:nvPr/>
          </p:nvSpPr>
          <p:spPr bwMode="auto">
            <a:xfrm>
              <a:off x="3696" y="1493"/>
              <a:ext cx="960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en-US" altLang="en-US" sz="20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liều</a:t>
              </a:r>
            </a:p>
          </p:txBody>
        </p:sp>
        <p:grpSp>
          <p:nvGrpSpPr>
            <p:cNvPr id="36" name="Group 115"/>
            <p:cNvGrpSpPr>
              <a:grpSpLocks/>
            </p:cNvGrpSpPr>
            <p:nvPr/>
          </p:nvGrpSpPr>
          <p:grpSpPr bwMode="auto">
            <a:xfrm>
              <a:off x="1968" y="1152"/>
              <a:ext cx="1776" cy="192"/>
              <a:chOff x="1968" y="1152"/>
              <a:chExt cx="1776" cy="192"/>
            </a:xfrm>
          </p:grpSpPr>
          <p:grpSp>
            <p:nvGrpSpPr>
              <p:cNvPr id="41" name="Group 116"/>
              <p:cNvGrpSpPr>
                <a:grpSpLocks/>
              </p:cNvGrpSpPr>
              <p:nvPr/>
            </p:nvGrpSpPr>
            <p:grpSpPr bwMode="auto">
              <a:xfrm>
                <a:off x="1968" y="1248"/>
                <a:ext cx="1776" cy="96"/>
                <a:chOff x="1968" y="1920"/>
                <a:chExt cx="1632" cy="96"/>
              </a:xfrm>
            </p:grpSpPr>
            <p:sp>
              <p:nvSpPr>
                <p:cNvPr id="43" name="Line 117"/>
                <p:cNvSpPr>
                  <a:spLocks noChangeShapeType="1"/>
                </p:cNvSpPr>
                <p:nvPr/>
              </p:nvSpPr>
              <p:spPr bwMode="auto">
                <a:xfrm>
                  <a:off x="1968" y="1968"/>
                  <a:ext cx="163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Line 118"/>
                <p:cNvSpPr>
                  <a:spLocks noChangeShapeType="1"/>
                </p:cNvSpPr>
                <p:nvPr/>
              </p:nvSpPr>
              <p:spPr bwMode="auto">
                <a:xfrm>
                  <a:off x="1968" y="192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Line 119"/>
                <p:cNvSpPr>
                  <a:spLocks noChangeShapeType="1"/>
                </p:cNvSpPr>
                <p:nvPr/>
              </p:nvSpPr>
              <p:spPr bwMode="auto">
                <a:xfrm>
                  <a:off x="3600" y="192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2" name="Freeform 120"/>
              <p:cNvSpPr>
                <a:spLocks/>
              </p:cNvSpPr>
              <p:nvPr/>
            </p:nvSpPr>
            <p:spPr bwMode="auto">
              <a:xfrm rot="10800000">
                <a:off x="1968" y="1152"/>
                <a:ext cx="1776" cy="144"/>
              </a:xfrm>
              <a:custGeom>
                <a:avLst/>
                <a:gdLst>
                  <a:gd name="T0" fmla="*/ 0 w 1776"/>
                  <a:gd name="T1" fmla="*/ 0 h 96"/>
                  <a:gd name="T2" fmla="*/ 960 w 1776"/>
                  <a:gd name="T3" fmla="*/ 12281981 h 96"/>
                  <a:gd name="T4" fmla="*/ 1776 w 1776"/>
                  <a:gd name="T5" fmla="*/ 0 h 9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76" h="96">
                    <a:moveTo>
                      <a:pt x="0" y="0"/>
                    </a:moveTo>
                    <a:cubicBezTo>
                      <a:pt x="332" y="48"/>
                      <a:pt x="664" y="96"/>
                      <a:pt x="960" y="96"/>
                    </a:cubicBezTo>
                    <a:cubicBezTo>
                      <a:pt x="1256" y="96"/>
                      <a:pt x="1516" y="48"/>
                      <a:pt x="1776" y="0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Text Box 121"/>
            <p:cNvSpPr txBox="1">
              <a:spLocks noChangeArrowheads="1"/>
            </p:cNvSpPr>
            <p:nvPr/>
          </p:nvSpPr>
          <p:spPr bwMode="auto">
            <a:xfrm>
              <a:off x="2640" y="816"/>
              <a:ext cx="720" cy="1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8" name="Line 122"/>
            <p:cNvSpPr>
              <a:spLocks noChangeShapeType="1"/>
            </p:cNvSpPr>
            <p:nvPr/>
          </p:nvSpPr>
          <p:spPr bwMode="auto">
            <a:xfrm>
              <a:off x="3744" y="1296"/>
              <a:ext cx="0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 Box 114"/>
            <p:cNvSpPr txBox="1">
              <a:spLocks noChangeArrowheads="1"/>
            </p:cNvSpPr>
            <p:nvPr/>
          </p:nvSpPr>
          <p:spPr bwMode="auto">
            <a:xfrm>
              <a:off x="2890" y="1950"/>
              <a:ext cx="960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altLang="en-US" sz="20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liều</a:t>
              </a:r>
            </a:p>
          </p:txBody>
        </p:sp>
        <p:sp>
          <p:nvSpPr>
            <p:cNvPr id="40" name="Text Box 114"/>
            <p:cNvSpPr txBox="1">
              <a:spLocks noChangeArrowheads="1"/>
            </p:cNvSpPr>
            <p:nvPr/>
          </p:nvSpPr>
          <p:spPr bwMode="auto">
            <a:xfrm>
              <a:off x="2516" y="900"/>
              <a:ext cx="960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alt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liều</a:t>
              </a:r>
              <a:endPara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ight Arrow 1"/>
          <p:cNvSpPr/>
          <p:nvPr/>
        </p:nvSpPr>
        <p:spPr>
          <a:xfrm>
            <a:off x="1152216" y="820421"/>
            <a:ext cx="2031974" cy="1053179"/>
          </a:xfrm>
          <a:prstGeom prst="rightArrow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tổng-hiệu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):2</a:t>
            </a:r>
          </a:p>
        </p:txBody>
      </p:sp>
      <p:sp>
        <p:nvSpPr>
          <p:cNvPr id="54" name="Right Arrow 53"/>
          <p:cNvSpPr/>
          <p:nvPr/>
        </p:nvSpPr>
        <p:spPr>
          <a:xfrm>
            <a:off x="1140256" y="1882242"/>
            <a:ext cx="2031974" cy="1053179"/>
          </a:xfrm>
          <a:prstGeom prst="rightArrow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tổng+hiệu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):2</a:t>
            </a:r>
          </a:p>
        </p:txBody>
      </p:sp>
    </p:spTree>
    <p:extLst>
      <p:ext uri="{BB962C8B-B14F-4D97-AF65-F5344CB8AC3E}">
        <p14:creationId xmlns:p14="http://schemas.microsoft.com/office/powerpoint/2010/main" val="1654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UÂN THỦ QUY ĐỊNH 5K: “LÁ CHẮN THÉP” PHÒNG NGỪA DỊCH COVID-19 | Bệnh viện  Hoàn Mỹ Đà Nẵ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0"/>
          <a:stretch/>
        </p:blipFill>
        <p:spPr bwMode="auto">
          <a:xfrm>
            <a:off x="105508" y="101720"/>
            <a:ext cx="6210055" cy="49743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hần mềm tự động hóa quản lý tiêm chủng TPH.Vaccine - TPH Soluti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2"/>
          <a:stretch/>
        </p:blipFill>
        <p:spPr bwMode="auto">
          <a:xfrm>
            <a:off x="6424246" y="1264938"/>
            <a:ext cx="5483714" cy="50655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67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68977" y="2004027"/>
            <a:ext cx="1808508" cy="923330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CHÚC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33483" y="2004027"/>
            <a:ext cx="1330685" cy="923330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CÁC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156727" y="2004027"/>
            <a:ext cx="1128835" cy="923330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EM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31301" y="3318473"/>
            <a:ext cx="1614546" cy="923330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HỌC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403285" y="3318473"/>
            <a:ext cx="1305037" cy="923330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TỐT</a:t>
            </a: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500"/>
                            </p:stCondLst>
                            <p:childTnLst>
                              <p:par>
                                <p:cTn id="9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1788719" y="1380885"/>
            <a:ext cx="6964277" cy="3272246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2" y="3438366"/>
            <a:ext cx="1967010" cy="121687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816" y="5405512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653024" y="703936"/>
            <a:ext cx="2327143" cy="1624743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339" y="5335556"/>
            <a:ext cx="2313393" cy="15335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7064" y="2076591"/>
            <a:ext cx="686758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cap="none" spc="0" dirty="0" err="1">
                <a:ln/>
                <a:solidFill>
                  <a:schemeClr val="accent4"/>
                </a:solidFill>
                <a:effectLst/>
                <a:latin typeface="UTM Ambrose" panose="02040603050506020204" pitchFamily="18" charset="0"/>
              </a:rPr>
              <a:t>Khởi</a:t>
            </a:r>
            <a:r>
              <a:rPr lang="en-US" sz="8800" b="1" cap="none" spc="0" dirty="0">
                <a:ln/>
                <a:solidFill>
                  <a:schemeClr val="accent4"/>
                </a:solidFill>
                <a:effectLst/>
                <a:latin typeface="UTM Ambrose" panose="02040603050506020204" pitchFamily="18" charset="0"/>
              </a:rPr>
              <a:t> </a:t>
            </a:r>
            <a:r>
              <a:rPr lang="en-US" sz="8800" b="1" cap="none" spc="0" dirty="0" err="1">
                <a:ln/>
                <a:solidFill>
                  <a:schemeClr val="accent4"/>
                </a:solidFill>
                <a:effectLst/>
                <a:latin typeface="UTM Ambrose" panose="02040603050506020204" pitchFamily="18" charset="0"/>
              </a:rPr>
              <a:t>động</a:t>
            </a:r>
            <a:endParaRPr lang="en-US" sz="8800" b="1" cap="none" spc="0" dirty="0">
              <a:ln/>
              <a:solidFill>
                <a:schemeClr val="accent4"/>
              </a:solidFill>
              <a:effectLst/>
              <a:latin typeface="UTM Ambrose" panose="02040603050506020204" pitchFamily="18" charset="0"/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E5CFCDF8-1662-456B-B925-8287FD7114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t="65941" r="57526" b="7230"/>
          <a:stretch>
            <a:fillRect/>
          </a:stretch>
        </p:blipFill>
        <p:spPr>
          <a:xfrm>
            <a:off x="7289691" y="3283280"/>
            <a:ext cx="1439132" cy="1254639"/>
          </a:xfrm>
          <a:custGeom>
            <a:avLst/>
            <a:gdLst>
              <a:gd name="connsiteX0" fmla="*/ 0 w 2219093"/>
              <a:gd name="connsiteY0" fmla="*/ 0 h 1717287"/>
              <a:gd name="connsiteX1" fmla="*/ 2219093 w 2219093"/>
              <a:gd name="connsiteY1" fmla="*/ 0 h 1717287"/>
              <a:gd name="connsiteX2" fmla="*/ 2219093 w 2219093"/>
              <a:gd name="connsiteY2" fmla="*/ 1717287 h 1717287"/>
              <a:gd name="connsiteX3" fmla="*/ 0 w 2219093"/>
              <a:gd name="connsiteY3" fmla="*/ 1717287 h 1717287"/>
              <a:gd name="connsiteX4" fmla="*/ 0 w 2219093"/>
              <a:gd name="connsiteY4" fmla="*/ 0 h 171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093" h="1717287">
                <a:moveTo>
                  <a:pt x="0" y="0"/>
                </a:moveTo>
                <a:lnTo>
                  <a:pt x="2219093" y="0"/>
                </a:lnTo>
                <a:lnTo>
                  <a:pt x="2219093" y="1717287"/>
                </a:lnTo>
                <a:lnTo>
                  <a:pt x="0" y="1717287"/>
                </a:lnTo>
                <a:lnTo>
                  <a:pt x="0" y="0"/>
                </a:lnTo>
                <a:close/>
              </a:path>
            </a:pathLst>
          </a:cu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109" y="35387"/>
            <a:ext cx="2504875" cy="4289074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959F64E6-380F-4BD9-A35E-82E11F092F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40" y="3455596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35" y="1892767"/>
            <a:ext cx="3324405" cy="2620651"/>
          </a:xfrm>
          <a:prstGeom prst="rect">
            <a:avLst/>
          </a:prstGeom>
        </p:spPr>
      </p:pic>
      <p:sp>
        <p:nvSpPr>
          <p:cNvPr id="31" name="bang 4"/>
          <p:cNvSpPr/>
          <p:nvPr/>
        </p:nvSpPr>
        <p:spPr>
          <a:xfrm>
            <a:off x="5956737" y="4901317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31" y="42038"/>
            <a:ext cx="4962574" cy="5163760"/>
          </a:xfrm>
          <a:prstGeom prst="rect">
            <a:avLst/>
          </a:prstGeom>
          <a:effectLst/>
        </p:spPr>
      </p:pic>
      <p:sp>
        <p:nvSpPr>
          <p:cNvPr id="37" name="Rectangle 9"/>
          <p:cNvSpPr/>
          <p:nvPr/>
        </p:nvSpPr>
        <p:spPr>
          <a:xfrm>
            <a:off x="5761926" y="2432853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bang 5"/>
          <p:cNvSpPr/>
          <p:nvPr/>
        </p:nvSpPr>
        <p:spPr>
          <a:xfrm>
            <a:off x="3666197" y="173671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9" name="bang 3"/>
          <p:cNvSpPr/>
          <p:nvPr/>
        </p:nvSpPr>
        <p:spPr>
          <a:xfrm rot="1066537">
            <a:off x="-15701" y="-105117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91" y="-15766"/>
            <a:ext cx="4962574" cy="5163760"/>
          </a:xfrm>
          <a:prstGeom prst="rect">
            <a:avLst/>
          </a:prstGeom>
          <a:effectLst/>
        </p:spPr>
      </p:pic>
      <p:sp>
        <p:nvSpPr>
          <p:cNvPr id="42" name="Rectangle 9"/>
          <p:cNvSpPr/>
          <p:nvPr/>
        </p:nvSpPr>
        <p:spPr>
          <a:xfrm>
            <a:off x="5770878" y="2597775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63" y="1975574"/>
            <a:ext cx="1582574" cy="158257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88" y="2707063"/>
            <a:ext cx="1806355" cy="18063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492" y="1897150"/>
            <a:ext cx="1915551" cy="191555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3" name="bang 4"/>
          <p:cNvSpPr/>
          <p:nvPr/>
        </p:nvSpPr>
        <p:spPr>
          <a:xfrm>
            <a:off x="5918439" y="4766053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bang 5"/>
          <p:cNvSpPr/>
          <p:nvPr/>
        </p:nvSpPr>
        <p:spPr>
          <a:xfrm>
            <a:off x="3755235" y="214335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 end="56281.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3662" y="2222649"/>
            <a:ext cx="609600" cy="609600"/>
          </a:xfrm>
          <a:prstGeom prst="rect">
            <a:avLst/>
          </a:prstGeom>
        </p:spPr>
      </p:pic>
      <p:pic>
        <p:nvPicPr>
          <p:cNvPr id="58" name="cra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750.4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0319" y="298609"/>
            <a:ext cx="609600" cy="6096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659" y="1243592"/>
            <a:ext cx="1731300" cy="1731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8259" y="696770"/>
            <a:ext cx="535724" cy="92333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1</a:t>
            </a:r>
          </a:p>
        </p:txBody>
      </p:sp>
      <p:sp>
        <p:nvSpPr>
          <p:cNvPr id="64" name="Rectangle 63"/>
          <p:cNvSpPr/>
          <p:nvPr/>
        </p:nvSpPr>
        <p:spPr>
          <a:xfrm>
            <a:off x="4800678" y="70515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3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989413" y="53518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2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t="10675"/>
          <a:stretch/>
        </p:blipFill>
        <p:spPr>
          <a:xfrm>
            <a:off x="520602" y="2045535"/>
            <a:ext cx="7488980" cy="3774027"/>
          </a:xfrm>
          <a:prstGeom prst="round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798730" y="2341519"/>
            <a:ext cx="67730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err="1">
                <a:ln/>
                <a:solidFill>
                  <a:schemeClr val="accent6"/>
                </a:solidFill>
                <a:effectLst/>
                <a:latin typeface="UTM Cookies" panose="02040603050506020204" pitchFamily="18" charset="0"/>
              </a:rPr>
              <a:t>Giải</a:t>
            </a:r>
            <a:r>
              <a:rPr lang="en-US" sz="6000" b="1" cap="none" spc="0" dirty="0">
                <a:ln/>
                <a:solidFill>
                  <a:schemeClr val="accent6"/>
                </a:solidFill>
                <a:effectLst/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/>
                </a:solidFill>
                <a:effectLst/>
                <a:latin typeface="UTM Cookies" panose="02040603050506020204" pitchFamily="18" charset="0"/>
              </a:rPr>
              <a:t>cứu</a:t>
            </a:r>
            <a:r>
              <a:rPr lang="en-US" sz="6000" b="1" cap="none" spc="0" dirty="0">
                <a:ln/>
                <a:solidFill>
                  <a:schemeClr val="accent6"/>
                </a:solidFill>
                <a:effectLst/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/>
                </a:solidFill>
                <a:effectLst/>
                <a:latin typeface="UTM Cookies" panose="02040603050506020204" pitchFamily="18" charset="0"/>
              </a:rPr>
              <a:t>cánh</a:t>
            </a:r>
            <a:r>
              <a:rPr lang="en-US" sz="6000" b="1" cap="none" spc="0" dirty="0">
                <a:ln/>
                <a:solidFill>
                  <a:schemeClr val="accent6"/>
                </a:solidFill>
                <a:effectLst/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/>
                </a:solidFill>
                <a:effectLst/>
                <a:latin typeface="UTM Cookies" panose="02040603050506020204" pitchFamily="18" charset="0"/>
              </a:rPr>
              <a:t>cụt</a:t>
            </a:r>
            <a:endParaRPr lang="en-US" sz="6000" b="1" cap="none" spc="0" dirty="0">
              <a:ln/>
              <a:solidFill>
                <a:schemeClr val="accent6"/>
              </a:solidFill>
              <a:effectLst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8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65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47162 0.3747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47161 0.37476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48672 0.39445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1972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37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31" grpId="0" animBg="1"/>
      <p:bldP spid="37" grpId="0" animBg="1"/>
      <p:bldP spid="37" grpId="1" animBg="1"/>
      <p:bldP spid="38" grpId="0" animBg="1"/>
      <p:bldP spid="39" grpId="0" animBg="1"/>
      <p:bldP spid="42" grpId="0" animBg="1"/>
      <p:bldP spid="42" grpId="1" animBg="1"/>
      <p:bldP spid="53" grpId="0" animBg="1"/>
      <p:bldP spid="54" grpId="0" animBg="1"/>
      <p:bldP spid="3" grpId="0"/>
      <p:bldP spid="64" grpId="0"/>
      <p:bldP spid="65" grpId="0"/>
      <p:bldP spid="67" grpId="0"/>
      <p:bldP spid="6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ng 5"/>
          <p:cNvSpPr/>
          <p:nvPr/>
        </p:nvSpPr>
        <p:spPr>
          <a:xfrm>
            <a:off x="3755235" y="214335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cam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71" y="1517595"/>
            <a:ext cx="1925258" cy="15176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31" y="42038"/>
            <a:ext cx="4962574" cy="5163760"/>
          </a:xfrm>
          <a:prstGeom prst="rect">
            <a:avLst/>
          </a:prstGeom>
          <a:effectLst/>
        </p:spPr>
      </p:pic>
      <p:sp>
        <p:nvSpPr>
          <p:cNvPr id="38" name="bang 4"/>
          <p:cNvSpPr/>
          <p:nvPr/>
        </p:nvSpPr>
        <p:spPr>
          <a:xfrm>
            <a:off x="5446012" y="4420181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2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bang 2"/>
          <p:cNvSpPr/>
          <p:nvPr/>
        </p:nvSpPr>
        <p:spPr>
          <a:xfrm>
            <a:off x="-5260" y="5000068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ang 3"/>
          <p:cNvSpPr/>
          <p:nvPr/>
        </p:nvSpPr>
        <p:spPr>
          <a:xfrm rot="1066537">
            <a:off x="394560" y="143932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91" y="-15766"/>
            <a:ext cx="4962574" cy="5163760"/>
          </a:xfrm>
          <a:prstGeom prst="rect">
            <a:avLst/>
          </a:prstGeom>
          <a:effectLst/>
        </p:spPr>
      </p:pic>
      <p:pic>
        <p:nvPicPr>
          <p:cNvPr id="12" name="chimcanhcut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1" y="2375049"/>
            <a:ext cx="9144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50" y="3061031"/>
            <a:ext cx="914400" cy="9144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ang 3"/>
          <p:cNvSpPr/>
          <p:nvPr/>
        </p:nvSpPr>
        <p:spPr>
          <a:xfrm rot="1066537">
            <a:off x="454486" y="104391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5524695" y="4408073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Rectangle 24"/>
          <p:cNvSpPr/>
          <p:nvPr/>
        </p:nvSpPr>
        <p:spPr>
          <a:xfrm>
            <a:off x="9237000" y="5344494"/>
            <a:ext cx="295500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Next</a:t>
            </a: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6" y="4949886"/>
            <a:ext cx="914400" cy="9144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96650" y="-1028416"/>
            <a:ext cx="609600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76" y="2566114"/>
            <a:ext cx="1731300" cy="1731300"/>
          </a:xfrm>
          <a:prstGeom prst="rect">
            <a:avLst/>
          </a:prstGeom>
        </p:spPr>
      </p:pic>
      <p:sp>
        <p:nvSpPr>
          <p:cNvPr id="20" name="Snip Diagonal Corner Rectangle 19"/>
          <p:cNvSpPr/>
          <p:nvPr/>
        </p:nvSpPr>
        <p:spPr>
          <a:xfrm>
            <a:off x="1365165" y="98042"/>
            <a:ext cx="7663780" cy="1860575"/>
          </a:xfrm>
          <a:prstGeom prst="snip2DiagRect">
            <a:avLst/>
          </a:prstGeom>
          <a:blipFill dpi="0" rotWithShape="1">
            <a:blip r:embed="rId13">
              <a:alphaModFix amt="75000"/>
            </a:blip>
            <a:srcRect/>
            <a:stretch>
              <a:fillRect/>
            </a:stretch>
          </a:blipFill>
          <a:ln w="101600" cmpd="thickThin"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1" name="Snip Diagonal Corner Rectangle 20"/>
          <p:cNvSpPr/>
          <p:nvPr/>
        </p:nvSpPr>
        <p:spPr>
          <a:xfrm>
            <a:off x="2195328" y="2252567"/>
            <a:ext cx="6470417" cy="1094323"/>
          </a:xfrm>
          <a:prstGeom prst="snip2DiagRect">
            <a:avLst/>
          </a:prstGeom>
          <a:blipFill dpi="0" rotWithShape="1">
            <a:blip r:embed="rId13">
              <a:alphaModFix amt="75000"/>
            </a:blip>
            <a:srcRect/>
            <a:stretch>
              <a:fillRect/>
            </a:stretch>
          </a:blipFill>
          <a:ln w="101600" cmpd="thickThin">
            <a:solidFill>
              <a:schemeClr val="accent1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= (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+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) :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4042" y="8816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58569" y="517791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3374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354 -0.004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0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05977 0.50672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05976 0.5067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8789 -0.2206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" grpId="0" animBg="1"/>
      <p:bldP spid="36" grpId="1" animBg="1"/>
      <p:bldP spid="22" grpId="0" animBg="1"/>
      <p:bldP spid="22" grpId="1" animBg="1"/>
      <p:bldP spid="20" grpId="0" animBg="1"/>
      <p:bldP spid="20" grpId="1" animBg="1"/>
      <p:bldP spid="21" grpId="1" animBg="1"/>
      <p:bldP spid="21" grpId="2" animBg="1"/>
      <p:bldP spid="24" grpId="0"/>
      <p:bldP spid="24" grpId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4929193" y="24456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</a:p>
        </p:txBody>
      </p:sp>
      <p:pic>
        <p:nvPicPr>
          <p:cNvPr id="42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71" y="1498545"/>
            <a:ext cx="1925258" cy="151769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31" y="42038"/>
            <a:ext cx="4962574" cy="5163760"/>
          </a:xfrm>
          <a:prstGeom prst="rect">
            <a:avLst/>
          </a:prstGeom>
          <a:effectLst/>
        </p:spPr>
      </p:pic>
      <p:sp>
        <p:nvSpPr>
          <p:cNvPr id="40" name="bang 4"/>
          <p:cNvSpPr/>
          <p:nvPr/>
        </p:nvSpPr>
        <p:spPr>
          <a:xfrm>
            <a:off x="5956737" y="4901317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9" name="bang 5"/>
          <p:cNvSpPr/>
          <p:nvPr/>
        </p:nvSpPr>
        <p:spPr>
          <a:xfrm>
            <a:off x="3813691" y="2168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7" name="bang 3"/>
          <p:cNvSpPr/>
          <p:nvPr/>
        </p:nvSpPr>
        <p:spPr>
          <a:xfrm rot="1066537">
            <a:off x="712470" y="2900732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bang 2"/>
          <p:cNvSpPr/>
          <p:nvPr/>
        </p:nvSpPr>
        <p:spPr>
          <a:xfrm>
            <a:off x="-5260" y="5000068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ang 3"/>
          <p:cNvSpPr/>
          <p:nvPr/>
        </p:nvSpPr>
        <p:spPr>
          <a:xfrm rot="1066537">
            <a:off x="717730" y="2842928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bang 5"/>
          <p:cNvSpPr/>
          <p:nvPr/>
        </p:nvSpPr>
        <p:spPr>
          <a:xfrm>
            <a:off x="3777612" y="38958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91" y="-15766"/>
            <a:ext cx="4962574" cy="5163760"/>
          </a:xfrm>
          <a:prstGeom prst="rect">
            <a:avLst/>
          </a:prstGeom>
          <a:effectLst/>
        </p:spPr>
      </p:pic>
      <p:sp>
        <p:nvSpPr>
          <p:cNvPr id="23" name="bang 4"/>
          <p:cNvSpPr/>
          <p:nvPr/>
        </p:nvSpPr>
        <p:spPr>
          <a:xfrm>
            <a:off x="5951477" y="4806477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1365165" y="98042"/>
            <a:ext cx="7663780" cy="1860575"/>
          </a:xfrm>
          <a:prstGeom prst="snip2DiagRect">
            <a:avLst/>
          </a:prstGeom>
          <a:blipFill dpi="0" rotWithShape="1">
            <a:blip r:embed="rId7">
              <a:alphaModFix amt="75000"/>
            </a:blip>
            <a:srcRect/>
            <a:stretch>
              <a:fillRect/>
            </a:stretch>
          </a:blipFill>
          <a:ln w="101600" cmpd="thickThin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5" name="Snip Diagonal Corner Rectangle 24"/>
          <p:cNvSpPr/>
          <p:nvPr/>
        </p:nvSpPr>
        <p:spPr>
          <a:xfrm>
            <a:off x="2195328" y="2252567"/>
            <a:ext cx="6046669" cy="1094323"/>
          </a:xfrm>
          <a:prstGeom prst="snip2DiagRect">
            <a:avLst/>
          </a:prstGeom>
          <a:blipFill dpi="0" rotWithShape="1">
            <a:blip r:embed="rId7">
              <a:alphaModFix amt="75000"/>
            </a:blip>
            <a:srcRect/>
            <a:stretch>
              <a:fillRect/>
            </a:stretch>
          </a:blipFill>
          <a:ln w="101600" cmpd="thickThin">
            <a:solidFill>
              <a:schemeClr val="accent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= (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) :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Rectangle 24"/>
          <p:cNvSpPr/>
          <p:nvPr/>
        </p:nvSpPr>
        <p:spPr>
          <a:xfrm>
            <a:off x="9237000" y="5344494"/>
            <a:ext cx="295500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6" name="chimcanhcu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66" y="2176457"/>
            <a:ext cx="2179253" cy="2179253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6650" y="-1028416"/>
            <a:ext cx="609600" cy="6096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202" y="1102980"/>
            <a:ext cx="1731300" cy="17313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276759" y="552134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2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88" y="2707063"/>
            <a:ext cx="1806355" cy="18063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492" y="1897150"/>
            <a:ext cx="1915551" cy="191555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943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2638 -0.17431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638 -0.17431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224 -0.04028 " pathEditMode="relative" rAng="0" ptsTypes="AA">
                                      <p:cBhvr>
                                        <p:cTn id="41" dur="4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C 0.02188 0.01319 -0.01432 0.11088 0.00834 0.1243 C 0.02188 0.13333 0.07644 0.17546 0.1043 0.17199 C 0.1319 0.16828 0.15977 0.11203 0.17409 0.10301 C 0.19662 0.08981 0.20573 0.16412 0.22852 0.15092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858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/>
      <p:bldP spid="40" grpId="0" animBg="1"/>
      <p:bldP spid="23" grpId="0" animBg="1"/>
      <p:bldP spid="2" grpId="0" animBg="1"/>
      <p:bldP spid="2" grpId="1" animBg="1"/>
      <p:bldP spid="25" grpId="0" animBg="1"/>
      <p:bldP spid="25" grpId="1" animBg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am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1" y="1231845"/>
            <a:ext cx="1925258" cy="15176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31" y="42038"/>
            <a:ext cx="4962574" cy="5163760"/>
          </a:xfrm>
          <a:prstGeom prst="rect">
            <a:avLst/>
          </a:prstGeom>
          <a:effectLst/>
        </p:spPr>
      </p:pic>
      <p:sp>
        <p:nvSpPr>
          <p:cNvPr id="31" name="bang 4"/>
          <p:cNvSpPr/>
          <p:nvPr/>
        </p:nvSpPr>
        <p:spPr>
          <a:xfrm>
            <a:off x="3087861" y="3652311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9" name="bang 3"/>
          <p:cNvSpPr/>
          <p:nvPr/>
        </p:nvSpPr>
        <p:spPr>
          <a:xfrm rot="1066537">
            <a:off x="1117132" y="3313649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bang 2"/>
          <p:cNvSpPr/>
          <p:nvPr/>
        </p:nvSpPr>
        <p:spPr>
          <a:xfrm>
            <a:off x="167366" y="4886470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91" y="-15766"/>
            <a:ext cx="4962574" cy="5163760"/>
          </a:xfrm>
          <a:prstGeom prst="rect">
            <a:avLst/>
          </a:prstGeom>
          <a:effectLst/>
        </p:spPr>
      </p:pic>
      <p:sp>
        <p:nvSpPr>
          <p:cNvPr id="16" name="bang 4"/>
          <p:cNvSpPr/>
          <p:nvPr/>
        </p:nvSpPr>
        <p:spPr>
          <a:xfrm>
            <a:off x="3120435" y="3573934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1177058" y="3381202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ang 2"/>
          <p:cNvSpPr/>
          <p:nvPr/>
        </p:nvSpPr>
        <p:spPr>
          <a:xfrm>
            <a:off x="162106" y="4773748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bang 5"/>
          <p:cNvSpPr/>
          <p:nvPr/>
        </p:nvSpPr>
        <p:spPr>
          <a:xfrm>
            <a:off x="2380051" y="-5095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2712" y="4276870"/>
            <a:ext cx="609600" cy="609600"/>
          </a:xfrm>
          <a:prstGeom prst="rect">
            <a:avLst/>
          </a:prstGeom>
        </p:spPr>
      </p:pic>
      <p:pic>
        <p:nvPicPr>
          <p:cNvPr id="22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6" end="166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6650" y="-1028416"/>
            <a:ext cx="6096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212" y="0"/>
            <a:ext cx="1731300" cy="1731300"/>
          </a:xfrm>
          <a:prstGeom prst="rect">
            <a:avLst/>
          </a:prstGeom>
        </p:spPr>
      </p:pic>
      <p:sp>
        <p:nvSpPr>
          <p:cNvPr id="26" name="Snip Diagonal Corner Rectangle 25"/>
          <p:cNvSpPr/>
          <p:nvPr/>
        </p:nvSpPr>
        <p:spPr>
          <a:xfrm>
            <a:off x="5584469" y="3678099"/>
            <a:ext cx="6046669" cy="2683437"/>
          </a:xfrm>
          <a:prstGeom prst="snip2DiagRect">
            <a:avLst/>
          </a:prstGeom>
          <a:blipFill dpi="0" rotWithShape="1">
            <a:blip r:embed="rId10">
              <a:alphaModFix amt="75000"/>
            </a:blip>
            <a:srcRect/>
            <a:stretch>
              <a:fillRect/>
            </a:stretch>
          </a:blipFill>
          <a:ln w="101600" cmpd="thickThin">
            <a:solidFill>
              <a:schemeClr val="accent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23 + 45 + 77</a:t>
            </a:r>
          </a:p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= (23+77) + 45</a:t>
            </a:r>
          </a:p>
          <a:p>
            <a:pPr lvl="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= 100 +45</a:t>
            </a:r>
          </a:p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= 145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315" y="463962"/>
            <a:ext cx="3324176" cy="1701629"/>
          </a:xfrm>
          <a:prstGeom prst="rect">
            <a:avLst/>
          </a:prstGeom>
        </p:spPr>
      </p:pic>
      <p:sp>
        <p:nvSpPr>
          <p:cNvPr id="25" name="bang 5"/>
          <p:cNvSpPr/>
          <p:nvPr/>
        </p:nvSpPr>
        <p:spPr>
          <a:xfrm>
            <a:off x="2490948" y="-24901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nip Diagonal Corner Rectangle 34"/>
          <p:cNvSpPr/>
          <p:nvPr/>
        </p:nvSpPr>
        <p:spPr>
          <a:xfrm>
            <a:off x="3967358" y="-182204"/>
            <a:ext cx="7663780" cy="1860575"/>
          </a:xfrm>
          <a:prstGeom prst="snip2DiagRect">
            <a:avLst/>
          </a:prstGeom>
          <a:blipFill dpi="0" rotWithShape="1">
            <a:blip r:embed="rId10">
              <a:alphaModFix amt="75000"/>
            </a:blip>
            <a:srcRect/>
            <a:stretch>
              <a:fillRect/>
            </a:stretch>
          </a:blipFill>
          <a:ln w="101600" cmpd="thickThin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thuận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tiện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23 + 45 + 77</a:t>
            </a:r>
          </a:p>
        </p:txBody>
      </p:sp>
      <p:pic>
        <p:nvPicPr>
          <p:cNvPr id="36" name="chimcanhcut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63" y="3187973"/>
            <a:ext cx="1960022" cy="19600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62" y="2565371"/>
            <a:ext cx="1806355" cy="18063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62" y="1476850"/>
            <a:ext cx="1915551" cy="191555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9" name="Rectangle 38"/>
          <p:cNvSpPr/>
          <p:nvPr/>
        </p:nvSpPr>
        <p:spPr>
          <a:xfrm>
            <a:off x="3120435" y="3085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31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69 0.04907 L 0.2724 0.44583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1983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07 0.04074 L 0.24153 0.39954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7963 L 0.12695 -0.05208 C 0.14557 -0.04583 0.1737 -0.04213 0.203 -0.04213 C 0.23646 -0.04213 0.26341 -0.04583 0.28216 -0.05208 L 0.37227 -0.07963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87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6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26" grpId="1" animBg="1"/>
      <p:bldP spid="25" grpId="0" animBg="1"/>
      <p:bldP spid="35" grpId="0" animBg="1"/>
      <p:bldP spid="35" grpId="1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846" y="3155092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1316832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570229" y="1515258"/>
            <a:ext cx="2327143" cy="1624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2" y="3976548"/>
            <a:ext cx="1940520" cy="1472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37" y="3844672"/>
            <a:ext cx="1432581" cy="985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10" y="3585559"/>
            <a:ext cx="1542768" cy="10015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71097" y="2351883"/>
            <a:ext cx="56965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ndrogyne" panose="02040603050506020204" pitchFamily="18" charset="0"/>
              </a:rPr>
              <a:t>Luyện</a:t>
            </a:r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ndrogyne" panose="02040603050506020204" pitchFamily="18" charset="0"/>
              </a:rPr>
              <a:t> </a:t>
            </a:r>
            <a:r>
              <a:rPr lang="en-US" sz="9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ndrogyne" panose="02040603050506020204" pitchFamily="18" charset="0"/>
              </a:rPr>
              <a:t>tập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2676283" y="2428980"/>
            <a:ext cx="1963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35 269</a:t>
            </a:r>
          </a:p>
        </p:txBody>
      </p:sp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2644533" y="2929043"/>
            <a:ext cx="19954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27 485   </a:t>
            </a:r>
          </a:p>
        </p:txBody>
      </p:sp>
      <p:sp>
        <p:nvSpPr>
          <p:cNvPr id="22" name="Text Box 36"/>
          <p:cNvSpPr txBox="1">
            <a:spLocks noChangeArrowheads="1"/>
          </p:cNvSpPr>
          <p:nvPr/>
        </p:nvSpPr>
        <p:spPr bwMode="auto">
          <a:xfrm>
            <a:off x="7305814" y="2500418"/>
            <a:ext cx="1200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Rectangle 72"/>
          <p:cNvSpPr>
            <a:spLocks noChangeArrowheads="1"/>
          </p:cNvSpPr>
          <p:nvPr/>
        </p:nvSpPr>
        <p:spPr bwMode="auto">
          <a:xfrm>
            <a:off x="7104995" y="1733544"/>
            <a:ext cx="24367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5600839" y="2476605"/>
            <a:ext cx="19224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62 754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5708789" y="2952855"/>
            <a:ext cx="18907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35 269</a:t>
            </a:r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8215451" y="2452793"/>
            <a:ext cx="1746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62 754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8309113" y="2959205"/>
            <a:ext cx="2344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27 485   </a:t>
            </a:r>
          </a:p>
        </p:txBody>
      </p:sp>
      <p:sp>
        <p:nvSpPr>
          <p:cNvPr id="28" name="Text Box 36"/>
          <p:cNvSpPr txBox="1">
            <a:spLocks noChangeArrowheads="1"/>
          </p:cNvSpPr>
          <p:nvPr/>
        </p:nvSpPr>
        <p:spPr bwMode="auto">
          <a:xfrm>
            <a:off x="2133358" y="2675043"/>
            <a:ext cx="6016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9" name="Text Box 36"/>
          <p:cNvSpPr txBox="1">
            <a:spLocks noChangeArrowheads="1"/>
          </p:cNvSpPr>
          <p:nvPr/>
        </p:nvSpPr>
        <p:spPr bwMode="auto">
          <a:xfrm>
            <a:off x="2144226" y="3560868"/>
            <a:ext cx="28406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62 754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cxnSp>
        <p:nvCxnSpPr>
          <p:cNvPr id="30" name="Straight Connector 15">
            <a:extLst>
              <a:ext uri="{FF2B5EF4-FFF2-40B4-BE49-F238E27FC236}">
                <a16:creationId xmlns:a16="http://schemas.microsoft.com/office/drawing/2014/main" id="{2EEA1B68-173C-4D4B-ADB0-04A20C1EEECA}"/>
              </a:ext>
            </a:extLst>
          </p:cNvPr>
          <p:cNvCxnSpPr/>
          <p:nvPr/>
        </p:nvCxnSpPr>
        <p:spPr>
          <a:xfrm>
            <a:off x="2751397" y="3566781"/>
            <a:ext cx="1376466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15">
            <a:extLst>
              <a:ext uri="{FF2B5EF4-FFF2-40B4-BE49-F238E27FC236}">
                <a16:creationId xmlns:a16="http://schemas.microsoft.com/office/drawing/2014/main" id="{7B1F4ECB-E8D0-B14F-B115-DF116E77BB17}"/>
              </a:ext>
            </a:extLst>
          </p:cNvPr>
          <p:cNvCxnSpPr/>
          <p:nvPr/>
        </p:nvCxnSpPr>
        <p:spPr>
          <a:xfrm>
            <a:off x="5600839" y="3601612"/>
            <a:ext cx="1704975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15">
            <a:extLst>
              <a:ext uri="{FF2B5EF4-FFF2-40B4-BE49-F238E27FC236}">
                <a16:creationId xmlns:a16="http://schemas.microsoft.com/office/drawing/2014/main" id="{764ABD92-7495-0042-8911-7EE7665CD138}"/>
              </a:ext>
            </a:extLst>
          </p:cNvPr>
          <p:cNvCxnSpPr/>
          <p:nvPr/>
        </p:nvCxnSpPr>
        <p:spPr>
          <a:xfrm>
            <a:off x="8385253" y="3619030"/>
            <a:ext cx="1576448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5719901" y="3559280"/>
            <a:ext cx="1995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27 485   </a:t>
            </a: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8334528" y="3586804"/>
            <a:ext cx="19637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35 269</a:t>
            </a:r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5399226" y="2682980"/>
            <a:ext cx="600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8066226" y="2675043"/>
            <a:ext cx="600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38447" y="1795541"/>
            <a:ext cx="2577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80326 - 45719</a:t>
            </a:r>
          </a:p>
        </p:txBody>
      </p:sp>
      <p:pic>
        <p:nvPicPr>
          <p:cNvPr id="41" name="图片 2">
            <a:extLst>
              <a:ext uri="{FF2B5EF4-FFF2-40B4-BE49-F238E27FC236}">
                <a16:creationId xmlns:a16="http://schemas.microsoft.com/office/drawing/2014/main" id="{959F64E6-380F-4BD9-A35E-82E11F092F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45" y="4453166"/>
            <a:ext cx="3569147" cy="20766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3" y="85153"/>
            <a:ext cx="5086063" cy="1158220"/>
          </a:xfrm>
          <a:prstGeom prst="rect">
            <a:avLst/>
          </a:prstGeom>
        </p:spPr>
      </p:pic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1909700" y="1818587"/>
            <a:ext cx="31873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35269 + 27485</a:t>
            </a:r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1559604" y="365546"/>
            <a:ext cx="4160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alt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D95DA31-A0A0-DE43-9D45-E15876D4F8D3}"/>
              </a:ext>
            </a:extLst>
          </p:cNvPr>
          <p:cNvCxnSpPr/>
          <p:nvPr/>
        </p:nvCxnSpPr>
        <p:spPr>
          <a:xfrm>
            <a:off x="2666831" y="948690"/>
            <a:ext cx="94076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89D2E8C-709B-AA42-A8DC-177DB78FE183}"/>
              </a:ext>
            </a:extLst>
          </p:cNvPr>
          <p:cNvCxnSpPr/>
          <p:nvPr/>
        </p:nvCxnSpPr>
        <p:spPr>
          <a:xfrm>
            <a:off x="4306766" y="948690"/>
            <a:ext cx="1169451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43" y="4257938"/>
            <a:ext cx="9263168" cy="2804403"/>
          </a:xfrm>
          <a:prstGeom prst="rect">
            <a:avLst/>
          </a:prstGeom>
        </p:spPr>
      </p:pic>
      <p:sp>
        <p:nvSpPr>
          <p:cNvPr id="44" name="TextBox 2"/>
          <p:cNvSpPr txBox="1">
            <a:spLocks noChangeArrowheads="1"/>
          </p:cNvSpPr>
          <p:nvPr/>
        </p:nvSpPr>
        <p:spPr bwMode="auto">
          <a:xfrm>
            <a:off x="3670439" y="4586430"/>
            <a:ext cx="57832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4236402" y="4678784"/>
            <a:ext cx="48354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4" grpId="0"/>
      <p:bldP spid="35" grpId="0"/>
      <p:bldP spid="36" grpId="0"/>
      <p:bldP spid="40" grpId="0"/>
      <p:bldP spid="40" grpId="1"/>
      <p:bldP spid="37" grpId="0"/>
      <p:bldP spid="39" grpId="0"/>
      <p:bldP spid="44" grpId="0"/>
      <p:bldP spid="45" grpId="0"/>
      <p:bldP spid="4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59F64E6-380F-4BD9-A35E-82E11F092F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1" y="4502237"/>
            <a:ext cx="3569147" cy="20766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2394252" y="2157092"/>
            <a:ext cx="23842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80 326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2391366" y="2712571"/>
            <a:ext cx="24227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45 719   </a:t>
            </a:r>
          </a:p>
        </p:txBody>
      </p:sp>
      <p:sp>
        <p:nvSpPr>
          <p:cNvPr id="17" name="Rectangle 72"/>
          <p:cNvSpPr>
            <a:spLocks noChangeArrowheads="1"/>
          </p:cNvSpPr>
          <p:nvPr/>
        </p:nvSpPr>
        <p:spPr bwMode="auto">
          <a:xfrm>
            <a:off x="7939582" y="1678577"/>
            <a:ext cx="32069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5935545" y="2201563"/>
            <a:ext cx="2334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34 607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6051433" y="2751701"/>
            <a:ext cx="22955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45 719   </a:t>
            </a:r>
          </a:p>
        </p:txBody>
      </p:sp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2005134" y="2354320"/>
            <a:ext cx="4133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1833303" y="3355292"/>
            <a:ext cx="25114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34 607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id="{939CA0DB-A214-BD4E-A1C4-A0CAC7430014}"/>
              </a:ext>
            </a:extLst>
          </p:cNvPr>
          <p:cNvCxnSpPr/>
          <p:nvPr/>
        </p:nvCxnSpPr>
        <p:spPr>
          <a:xfrm>
            <a:off x="2400602" y="3377542"/>
            <a:ext cx="1536143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2578D9AB-5406-6D47-B1B9-3474FD447709}"/>
              </a:ext>
            </a:extLst>
          </p:cNvPr>
          <p:cNvCxnSpPr/>
          <p:nvPr/>
        </p:nvCxnSpPr>
        <p:spPr>
          <a:xfrm>
            <a:off x="6046912" y="3385699"/>
            <a:ext cx="1536143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6033539" y="3395022"/>
            <a:ext cx="16918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80 326</a:t>
            </a: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5691070" y="2446038"/>
            <a:ext cx="7285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8131235" y="2175466"/>
            <a:ext cx="1200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9538815" y="2154601"/>
            <a:ext cx="1746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80 326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9660752" y="2696242"/>
            <a:ext cx="2344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34 607</a:t>
            </a:r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9660752" y="3362836"/>
            <a:ext cx="19637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45 719</a:t>
            </a:r>
          </a:p>
        </p:txBody>
      </p:sp>
      <p:cxnSp>
        <p:nvCxnSpPr>
          <p:cNvPr id="37" name="Straight Connector 15">
            <a:extLst>
              <a:ext uri="{FF2B5EF4-FFF2-40B4-BE49-F238E27FC236}">
                <a16:creationId xmlns:a16="http://schemas.microsoft.com/office/drawing/2014/main" id="{939CA0DB-A214-BD4E-A1C4-A0CAC7430014}"/>
              </a:ext>
            </a:extLst>
          </p:cNvPr>
          <p:cNvCxnSpPr/>
          <p:nvPr/>
        </p:nvCxnSpPr>
        <p:spPr>
          <a:xfrm>
            <a:off x="9748922" y="3355292"/>
            <a:ext cx="1536143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3" y="85153"/>
            <a:ext cx="5086063" cy="1158220"/>
          </a:xfrm>
          <a:prstGeom prst="rect">
            <a:avLst/>
          </a:prstGeom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1358589" y="267066"/>
            <a:ext cx="9436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alt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8B356F8-EA55-EF41-8424-274E61788C27}"/>
              </a:ext>
            </a:extLst>
          </p:cNvPr>
          <p:cNvCxnSpPr/>
          <p:nvPr/>
        </p:nvCxnSpPr>
        <p:spPr>
          <a:xfrm>
            <a:off x="2571928" y="812189"/>
            <a:ext cx="861157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8725478-F71C-EE46-8568-5D894E175E68}"/>
              </a:ext>
            </a:extLst>
          </p:cNvPr>
          <p:cNvCxnSpPr/>
          <p:nvPr/>
        </p:nvCxnSpPr>
        <p:spPr>
          <a:xfrm>
            <a:off x="4121706" y="812189"/>
            <a:ext cx="1081564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952903" y="1503587"/>
            <a:ext cx="9436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80326 - 45719</a:t>
            </a: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9291027" y="2395840"/>
            <a:ext cx="4133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97" y="4329832"/>
            <a:ext cx="11463194" cy="2804403"/>
          </a:xfrm>
          <a:prstGeom prst="rect">
            <a:avLst/>
          </a:prstGeom>
        </p:spPr>
      </p:pic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4236402" y="4678784"/>
            <a:ext cx="48354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TextBox 61"/>
          <p:cNvSpPr txBox="1">
            <a:spLocks noChangeArrowheads="1"/>
          </p:cNvSpPr>
          <p:nvPr/>
        </p:nvSpPr>
        <p:spPr bwMode="auto">
          <a:xfrm>
            <a:off x="3936745" y="4729772"/>
            <a:ext cx="67120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33" grpId="0"/>
      <p:bldP spid="34" grpId="0"/>
      <p:bldP spid="35" grpId="0"/>
      <p:bldP spid="36" grpId="0"/>
      <p:bldP spid="39" grpId="0"/>
      <p:bldP spid="41" grpId="0"/>
      <p:bldP spid="41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834</Words>
  <Application>Microsoft Office PowerPoint</Application>
  <PresentationFormat>Widescreen</PresentationFormat>
  <Paragraphs>167</Paragraphs>
  <Slides>17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Times New Roman</vt:lpstr>
      <vt:lpstr>等线</vt:lpstr>
      <vt:lpstr>Arial</vt:lpstr>
      <vt:lpstr>Tahoma</vt:lpstr>
      <vt:lpstr>Calibri</vt:lpstr>
      <vt:lpstr>UTM Ambrose</vt:lpstr>
      <vt:lpstr>UTM Alba Matter</vt:lpstr>
      <vt:lpstr>.VnTime</vt:lpstr>
      <vt:lpstr>UTM Karate</vt:lpstr>
      <vt:lpstr>UTM Androgyne</vt:lpstr>
      <vt:lpstr>字魂107号-萌趣欢乐体</vt:lpstr>
      <vt:lpstr>UTM Cookies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LuyenTapChung</dc:title>
  <dc:subject>Toan4</dc:subject>
  <dc:creator>KTUTS</dc:creator>
  <cp:keywords>BichHa</cp:keywords>
  <cp:lastModifiedBy>Nguyen Huu Hieu</cp:lastModifiedBy>
  <cp:revision>86</cp:revision>
  <dcterms:modified xsi:type="dcterms:W3CDTF">2021-10-22T06:46:16Z</dcterms:modified>
</cp:coreProperties>
</file>