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9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3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2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31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6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9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18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64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E00C5-F9AE-450A-B475-522811B798C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86B3-359E-4813-81CC-076877D65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1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8560" y="2060848"/>
            <a:ext cx="10043895" cy="1899642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MỞ RỘNG VỐN TỪ</a:t>
            </a:r>
            <a:br>
              <a:rPr lang="en-US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n-US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NHÂN HẬU – ĐOÀN KẾT</a:t>
            </a:r>
            <a:endParaRPr lang="en-US" sz="7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1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09" y="2171997"/>
            <a:ext cx="8570395" cy="4713387"/>
          </a:xfrm>
        </p:spPr>
        <p:txBody>
          <a:bodyPr>
            <a:normAutofit/>
          </a:bodyPr>
          <a:lstStyle/>
          <a:p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Nhân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hậu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có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lòng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thương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người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tốt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bụng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luôn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việc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thiện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việc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tốt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giúp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đỡ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người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khác</a:t>
            </a: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Đoàn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kết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không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chia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rẽ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luôn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kề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sát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cánh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đồng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tâm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hiệp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lực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cùng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giúp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đỡ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nhau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việc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05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1</a:t>
            </a:r>
            <a:endParaRPr lang="en-US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400" y="1556792"/>
            <a:ext cx="8219256" cy="5184576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Lòng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vị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tha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tình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thân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ái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thương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mến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</a:p>
          <a:p>
            <a:pPr marL="0" indent="0">
              <a:buNone/>
            </a:pP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Yêu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quý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bao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dung,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đồng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cảm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,…</a:t>
            </a:r>
          </a:p>
          <a:p>
            <a:pPr marL="0" indent="0"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b) Hung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án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ác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bạo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cay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độc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</a:p>
          <a:p>
            <a:pPr marL="0" indent="0"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hung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dữ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dữ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tợn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,…</a:t>
            </a:r>
          </a:p>
          <a:p>
            <a:pPr marL="0" indent="0"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c)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Cứu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giúp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cứu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trợ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ủng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hộ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bênh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vực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</a:t>
            </a:r>
          </a:p>
          <a:p>
            <a:pPr marL="0" indent="0"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bảo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vệ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che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chở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,…</a:t>
            </a:r>
          </a:p>
          <a:p>
            <a:pPr marL="0" indent="0">
              <a:buNone/>
            </a:pP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d)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Ăn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hiếp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bắt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nạt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hành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hạ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đánh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đập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,…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20314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/>
          <a:lstStyle/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2: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96" y="171134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Tiếng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nhân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nghĩa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người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công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</a:p>
          <a:p>
            <a:pPr marL="0" indent="0">
              <a:buNone/>
            </a:pP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tài</a:t>
            </a:r>
            <a:endParaRPr lang="en-US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Tiếng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nhân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nghĩa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là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lòng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thương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người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hậu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ái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đức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nhân</a:t>
            </a:r>
            <a:r>
              <a:rPr 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4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từ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16394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4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25658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Ở </a:t>
            </a:r>
            <a:r>
              <a:rPr lang="en-US" b="1" dirty="0" err="1" smtClean="0">
                <a:solidFill>
                  <a:srgbClr val="C00000"/>
                </a:solidFill>
              </a:rPr>
              <a:t>hiền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gặp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lành</a:t>
            </a:r>
            <a:r>
              <a:rPr lang="en-US" b="1" dirty="0" smtClean="0">
                <a:solidFill>
                  <a:srgbClr val="C0000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Khuyên</a:t>
            </a:r>
            <a:r>
              <a:rPr lang="en-US" dirty="0" smtClean="0">
                <a:solidFill>
                  <a:srgbClr val="0070C0"/>
                </a:solidFill>
              </a:rPr>
              <a:t> con </a:t>
            </a:r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ta </a:t>
            </a:r>
            <a:r>
              <a:rPr lang="en-US" dirty="0" err="1" smtClean="0">
                <a:solidFill>
                  <a:srgbClr val="0070C0"/>
                </a:solidFill>
              </a:rPr>
              <a:t>sống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hiền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lành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nhân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hậu</a:t>
            </a:r>
            <a:r>
              <a:rPr lang="en-US" dirty="0" smtClean="0">
                <a:solidFill>
                  <a:srgbClr val="0070C0"/>
                </a:solidFill>
              </a:rPr>
              <a:t>; </a:t>
            </a:r>
            <a:r>
              <a:rPr lang="en-US" dirty="0" err="1" smtClean="0">
                <a:solidFill>
                  <a:srgbClr val="0070C0"/>
                </a:solidFill>
              </a:rPr>
              <a:t>vì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sống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sống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hiền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lành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nhân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hậu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sẽ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gặp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điều</a:t>
            </a:r>
            <a:r>
              <a:rPr lang="en-US" dirty="0" smtClean="0">
                <a:solidFill>
                  <a:srgbClr val="0070C0"/>
                </a:solidFill>
              </a:rPr>
              <a:t> may </a:t>
            </a:r>
            <a:r>
              <a:rPr lang="en-US" dirty="0" err="1" smtClean="0">
                <a:solidFill>
                  <a:srgbClr val="0070C0"/>
                </a:solidFill>
              </a:rPr>
              <a:t>mắn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tốt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đẹp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b="1" dirty="0" err="1" smtClean="0">
                <a:solidFill>
                  <a:srgbClr val="C00000"/>
                </a:solidFill>
              </a:rPr>
              <a:t>Trâu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buộc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ghét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trâu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ăn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chê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có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tính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xấu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ghen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tị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khi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thấy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khác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được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hạnh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phúc</a:t>
            </a:r>
            <a:r>
              <a:rPr lang="en-US" dirty="0" smtClean="0">
                <a:solidFill>
                  <a:srgbClr val="0070C0"/>
                </a:solidFill>
              </a:rPr>
              <a:t>, may </a:t>
            </a:r>
            <a:r>
              <a:rPr lang="en-US" dirty="0" err="1" smtClean="0">
                <a:solidFill>
                  <a:srgbClr val="0070C0"/>
                </a:solidFill>
              </a:rPr>
              <a:t>mắn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b="1" dirty="0" err="1" smtClean="0">
                <a:solidFill>
                  <a:srgbClr val="C00000"/>
                </a:solidFill>
              </a:rPr>
              <a:t>Một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cây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làm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chẳng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nên</a:t>
            </a:r>
            <a:r>
              <a:rPr lang="en-US" b="1" dirty="0" smtClean="0">
                <a:solidFill>
                  <a:srgbClr val="C00000"/>
                </a:solidFill>
              </a:rPr>
              <a:t> non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Ba </a:t>
            </a:r>
            <a:r>
              <a:rPr lang="en-US" b="1" dirty="0" err="1" smtClean="0">
                <a:solidFill>
                  <a:srgbClr val="C00000"/>
                </a:solidFill>
              </a:rPr>
              <a:t>cây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chụm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lại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nên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hòn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núi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cao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-&gt; </a:t>
            </a:r>
            <a:r>
              <a:rPr lang="en-US" dirty="0" err="1" smtClean="0">
                <a:solidFill>
                  <a:srgbClr val="0070C0"/>
                </a:solidFill>
              </a:rPr>
              <a:t>Khuyên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ta </a:t>
            </a:r>
            <a:r>
              <a:rPr lang="en-US" dirty="0" err="1" smtClean="0">
                <a:solidFill>
                  <a:srgbClr val="0070C0"/>
                </a:solidFill>
              </a:rPr>
              <a:t>nên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đoàn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với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nhau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0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20fa59bcfab513134f495839b40a048738c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249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MỞ RỘNG VỐN TỪ NHÂN HẬU – ĐOÀN KẾT</vt:lpstr>
      <vt:lpstr>PowerPoint Presentation</vt:lpstr>
      <vt:lpstr>Bài 1</vt:lpstr>
      <vt:lpstr>Bài 2:</vt:lpstr>
      <vt:lpstr>Bài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MỞ RỘNG VỐN TỪ NHÂN HẬU – ĐOÀN KẾT</dc:title>
  <dc:creator>Nga</dc:creator>
  <cp:lastModifiedBy>Nga</cp:lastModifiedBy>
  <cp:revision>5</cp:revision>
  <dcterms:created xsi:type="dcterms:W3CDTF">2016-09-13T02:35:16Z</dcterms:created>
  <dcterms:modified xsi:type="dcterms:W3CDTF">2016-09-13T03:10:50Z</dcterms:modified>
</cp:coreProperties>
</file>