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7" r:id="rId6"/>
    <p:sldMasterId id="2147483690" r:id="rId7"/>
  </p:sldMasterIdLst>
  <p:notesMasterIdLst>
    <p:notesMasterId r:id="rId39"/>
  </p:notesMasterIdLst>
  <p:sldIdLst>
    <p:sldId id="292" r:id="rId8"/>
    <p:sldId id="341" r:id="rId9"/>
    <p:sldId id="298" r:id="rId10"/>
    <p:sldId id="297" r:id="rId11"/>
    <p:sldId id="342" r:id="rId12"/>
    <p:sldId id="343" r:id="rId13"/>
    <p:sldId id="344" r:id="rId14"/>
    <p:sldId id="328" r:id="rId15"/>
    <p:sldId id="289" r:id="rId16"/>
    <p:sldId id="346" r:id="rId17"/>
    <p:sldId id="325" r:id="rId18"/>
    <p:sldId id="310" r:id="rId19"/>
    <p:sldId id="347" r:id="rId20"/>
    <p:sldId id="319" r:id="rId21"/>
    <p:sldId id="301" r:id="rId22"/>
    <p:sldId id="348" r:id="rId23"/>
    <p:sldId id="349" r:id="rId24"/>
    <p:sldId id="351" r:id="rId25"/>
    <p:sldId id="353" r:id="rId26"/>
    <p:sldId id="287" r:id="rId27"/>
    <p:sldId id="354" r:id="rId28"/>
    <p:sldId id="355" r:id="rId29"/>
    <p:sldId id="281" r:id="rId30"/>
    <p:sldId id="294" r:id="rId31"/>
    <p:sldId id="285" r:id="rId32"/>
    <p:sldId id="262" r:id="rId33"/>
    <p:sldId id="264" r:id="rId34"/>
    <p:sldId id="306" r:id="rId35"/>
    <p:sldId id="307" r:id="rId36"/>
    <p:sldId id="279" r:id="rId37"/>
    <p:sldId id="27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2" autoAdjust="0"/>
    <p:restoredTop sz="94660"/>
  </p:normalViewPr>
  <p:slideViewPr>
    <p:cSldViewPr>
      <p:cViewPr varScale="1">
        <p:scale>
          <a:sx n="78" d="100"/>
          <a:sy n="78" d="100"/>
        </p:scale>
        <p:origin x="35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A1CB-915B-463E-808F-5A2265A43110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5E97-06A7-4F1A-8603-3CC867050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F6A2A-CE1D-4084-977D-C31D9C49E8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6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F35DB-29CB-4BA1-BA65-04F004DF0D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2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B028-ABBD-4475-BB7F-645E0ABA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3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41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60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6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64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0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845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503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3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37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96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63C8DE-A27E-44B2-A9CE-FF234B501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E4B90-349C-4D6A-85A4-2A1D01F14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DED45-B39D-4647-9887-3968C8A9A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75984-23AA-4936-B86F-DEC1FDC094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744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8C9B4D-2C88-4D81-B623-D296F6927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716109-DBAF-415B-B198-A35A7E89D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48878-E28D-4593-8C8F-74DC1613F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30FC7-7B6C-4DB1-A284-2752E11E56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8821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101BB-0AAD-4C03-A324-E63D4A80F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4590E-98AE-4FE2-9D94-44C885B6F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92D852-E0A4-43D9-9210-ABBF51CD7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F78D9-8AEA-44C2-B7AC-0D77089937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53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BBB92-2C99-4125-B98E-8C01B1E70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31D99-A257-4533-AEB7-3FE2F9A5E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56D6A-666F-4C06-81C5-2DB276E3D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4BCC1-4A24-4DC7-88F2-7B353A19BF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8493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63075E-49B2-4733-8989-A567519B5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FD97CF-2593-4EA0-920A-312B9EB4E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776E21-4CEF-49AA-8733-E26BE72E2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92AE3-A519-4D31-8D7C-0D98E7BC9B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894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0990B2-B47D-47A6-8909-3DAD805C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D9CF98-67E5-42CE-B54A-C66A5E045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50355F-F0D1-4F4A-A15D-E6B6AB92C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724ED-14D7-4352-B4D1-B97C1F243C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5890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18F28F-112B-46A5-A606-44678BE07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82CBE-8C11-4FB6-9194-011511F35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4DA356-624D-48A3-B75E-D1AA4C1DB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BA5EA-97D7-4D20-B263-A5C98AF83C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898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10C6A-9710-4E57-A19F-10C21F9EE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89F2B-C05F-4E73-A0DE-A561ECA72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DCEFE-8905-4980-AC28-8A01B0115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EF10C-2435-4B2B-A649-D45B472762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633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51740-2A2A-44E6-B291-923F8FD3F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12FEE-E436-4CBE-95B4-DD0413930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8131D-2217-45BF-8B9F-20C99AF59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C6A8F-2F0D-49DD-BD1E-6B0B289AFB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042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B3D9A-14D5-4E73-A1A0-6F2769AF0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A604C4-30F9-482A-A1AA-EC0063648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B2D807-C7DD-4A80-A294-22923A5E3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DDD4-157D-4B97-AFB1-E8814CE3E8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8208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AF6377-9012-41D0-81D3-CE471C7C9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B1D620-F20F-4D32-B8CC-CEF001711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4723F-45AE-4B1F-9C70-D5BB10DED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23B08-58F5-4440-B7C6-6092E5136E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640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C237D-E9C7-4025-9E4C-6448945F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6827C-6DB4-4F22-9638-011E0A98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C793E-46AB-46CA-906B-262BC51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28703-C49A-400F-9876-F7D10F54C2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708011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A6ACD-745B-4EDA-8D03-31FA12348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1D1214-344D-4DD9-904A-56038546C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949DDF-A2B9-43AC-97A0-545A6BC5A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AB055-80C5-46ED-86EF-15643F56F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856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3B8926-6765-42C5-956D-32067BC83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831DA-12B1-4A37-AFEA-D2F89D7E8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D4AB87-1487-4DA0-94E4-D95B4761B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9DD77-64C5-4346-86D1-16470A2E1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773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650CB-30D9-440B-8FEA-A8AA89AE7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2BCAB8-117C-4926-BE69-9D4D7E0EE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128E9-44ED-4139-9698-0F4D897BF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71486-C68A-48CC-A324-21A3BD39E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788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4188C-8DB2-4E9A-9B7A-A0A81D94B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EB728-FB6D-45B5-9D33-46D0E7C28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E0EF1-C9B7-4335-826A-1A11EEDAD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F6BB6-7E08-492A-A01B-CEB4C9F46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49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9BF1BE-9535-497A-BCE7-07E411F18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1B0EA6-AF7E-4E3F-A8D1-002B8FC0F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5A158B-7F55-4715-9249-10340038E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7058F-B8EA-4C4A-972B-5EE820FC4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00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7E2F06-608B-4DCD-88A2-2D57664CE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76EAC8-4732-4679-99C7-C78C47F5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42FBE3-D06F-45C4-826C-41E4C2CB2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C3DB3-E7D7-40E7-8310-04FDE75F4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858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CF121C-7182-48F8-ABD6-2A4700F9F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7648AA-8132-454E-AFDD-9C6DB53AE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AD2CC7-882C-4F86-AE6F-E217A943D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A57C8-4A64-46A7-8BC3-C64873FEB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556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D577C-52F4-4993-948E-C97968586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B2716-E146-49A8-B640-42F5345090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FB814-AD5D-4068-A0A1-9F3D98ED3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3CEE0-4A1A-41B6-A129-C7CAAA06F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525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5ABA5-7739-4E8F-A169-54A2983E9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80C4BF-5049-4A20-8B6F-9B901CE6A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A45D4-CF52-40CA-A0D0-1634E5881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60F-2FFC-43FD-BC33-AA566561E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0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567DBB-9000-4041-8114-9732D9E73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1F61D7-DD15-47FF-9B85-8099A1F45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350F8B-91FD-49EB-9171-E0E0A87C5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179EC-A530-40C7-A5E6-6D908FF23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579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D1897A-88AE-4893-ABD3-89DB2DA53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9D8FBA-9DE3-4976-BB1B-FD1568F5E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44D397-36B4-4D07-BC99-9F33A9A7F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C6DE-2BD6-45BF-BEE4-D36214E0B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671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CBD2A-C9CD-4C73-8413-05C02B0A3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4F18A-8F0F-4578-931F-F5FA59625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EAC27-9394-4D00-9593-56F732917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B9D93-FBC8-41DD-A1AF-A34968ADC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210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597023-5550-4297-A61D-5780CBEBA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B25D3-CBDD-4506-9017-1534CC5D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90B140-C32E-4C8E-8B63-30EA00B82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DD087-5446-437E-B50D-7DEEF4543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22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2F45-B332-4C2F-951D-CB6E6C05FD84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DCA96B-3B43-43A0-9461-A63EFA19BE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B6385E-0980-461E-A27F-553CCD3C2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6163F8-946D-4EDF-B328-B7F9B3CBB8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4B12AB-7BFE-4552-92A8-B47EFEE859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C15075-F8DE-43E1-8752-5E8698668A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fld id="{933D9558-63D4-474A-9D1C-FB1FE7ECB7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3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C9A628-5C7E-480F-B266-8C0A2C44F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BEEA76-A2E5-4311-981E-4BC3D4DF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A276A6-7545-4825-B868-807FC442D5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7CF68E-7F1F-4AE7-A075-890C2088E0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7CE6EC-2EF3-4CED-B207-D6C4B1ED0E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7360D10-1834-427F-926E-D0F0241E2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Backup\hinh nen moi\Lectur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971800" y="1752600"/>
            <a:ext cx="6172200" cy="1752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5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6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A1036-53B2-41A7-9F41-EB46A3B8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8567"/>
            <a:ext cx="5538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35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505201"/>
            <a:ext cx="10210800" cy="2819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3809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72200" y="1143000"/>
            <a:ext cx="5638799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342930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173480"/>
            <a:ext cx="5486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5995243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 – 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143000"/>
            <a:ext cx="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46926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B6B8F0-C82B-4F1F-AC46-19E5FF7913F9}"/>
              </a:ext>
            </a:extLst>
          </p:cNvPr>
          <p:cNvSpPr/>
          <p:nvPr/>
        </p:nvSpPr>
        <p:spPr>
          <a:xfrm>
            <a:off x="623888" y="1167797"/>
            <a:ext cx="419094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F23584-9A66-4B17-B397-01FB9C6D4C63}"/>
              </a:ext>
            </a:extLst>
          </p:cNvPr>
          <p:cNvSpPr/>
          <p:nvPr/>
        </p:nvSpPr>
        <p:spPr>
          <a:xfrm>
            <a:off x="6541000" y="1143000"/>
            <a:ext cx="471488" cy="4508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A0645D-13DC-458E-8ED3-96325FF817F0}"/>
              </a:ext>
            </a:extLst>
          </p:cNvPr>
          <p:cNvSpPr/>
          <p:nvPr/>
        </p:nvSpPr>
        <p:spPr>
          <a:xfrm>
            <a:off x="6553895" y="3810000"/>
            <a:ext cx="471488" cy="4492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35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2"/>
    </mc:Choice>
    <mc:Fallback xmlns="">
      <p:transition spd="slow" advTm="27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8500"/>
            <a:ext cx="5205413" cy="276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" y="119060"/>
            <a:ext cx="4989627" cy="28319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26B3D-BBC8-4419-B010-2C740DD31A00}"/>
              </a:ext>
            </a:extLst>
          </p:cNvPr>
          <p:cNvSpPr txBox="1">
            <a:spLocks/>
          </p:cNvSpPr>
          <p:nvPr/>
        </p:nvSpPr>
        <p:spPr>
          <a:xfrm>
            <a:off x="1181100" y="2857500"/>
            <a:ext cx="9829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(1)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1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1"/>
    </mc:Choice>
    <mc:Fallback xmlns="">
      <p:transition spd="slow" advTm="442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72200" y="1143000"/>
            <a:ext cx="5638799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342930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173480"/>
            <a:ext cx="5486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5995243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 – 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143000"/>
            <a:ext cx="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46926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B6B8F0-C82B-4F1F-AC46-19E5FF7913F9}"/>
              </a:ext>
            </a:extLst>
          </p:cNvPr>
          <p:cNvSpPr/>
          <p:nvPr/>
        </p:nvSpPr>
        <p:spPr>
          <a:xfrm>
            <a:off x="623888" y="1167797"/>
            <a:ext cx="419094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F23584-9A66-4B17-B397-01FB9C6D4C63}"/>
              </a:ext>
            </a:extLst>
          </p:cNvPr>
          <p:cNvSpPr/>
          <p:nvPr/>
        </p:nvSpPr>
        <p:spPr>
          <a:xfrm>
            <a:off x="6541000" y="1143000"/>
            <a:ext cx="471488" cy="4508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A0645D-13DC-458E-8ED3-96325FF817F0}"/>
              </a:ext>
            </a:extLst>
          </p:cNvPr>
          <p:cNvSpPr/>
          <p:nvPr/>
        </p:nvSpPr>
        <p:spPr>
          <a:xfrm>
            <a:off x="6553895" y="3810000"/>
            <a:ext cx="471488" cy="4492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189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2"/>
    </mc:Choice>
    <mc:Fallback xmlns="">
      <p:transition spd="slow" advTm="275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495800" y="506159"/>
            <a:ext cx="33528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700" y="167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Vắt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vẻo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266179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Lõi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407" y="3768298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2700" y="4938539"/>
            <a:ext cx="552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0" y="243840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575189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44958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3429000"/>
            <a:ext cx="419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14900" y="5741463"/>
            <a:ext cx="1409700" cy="10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76700" y="243840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78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3"/>
    </mc:Choice>
    <mc:Fallback xmlns="">
      <p:transition spd="slow" advTm="2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76200"/>
            <a:ext cx="11891963" cy="6629400"/>
          </a:xfrm>
          <a:prstGeom prst="rect">
            <a:avLst/>
          </a:prstGeom>
        </p:spPr>
      </p:pic>
      <p:sp>
        <p:nvSpPr>
          <p:cNvPr id="13314" name="Text Box 9" descr="White marble"/>
          <p:cNvSpPr txBox="1">
            <a:spLocks noChangeArrowheads="1"/>
          </p:cNvSpPr>
          <p:nvPr/>
        </p:nvSpPr>
        <p:spPr bwMode="auto">
          <a:xfrm>
            <a:off x="1905000" y="4419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Text Box 10" descr="White marble"/>
          <p:cNvSpPr txBox="1">
            <a:spLocks noChangeArrowheads="1"/>
          </p:cNvSpPr>
          <p:nvPr/>
        </p:nvSpPr>
        <p:spPr bwMode="auto">
          <a:xfrm>
            <a:off x="1905000" y="1417796"/>
            <a:ext cx="88011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vắt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vẻo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lõi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5082809" y="1426078"/>
            <a:ext cx="233364" cy="6067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6093618" y="2391969"/>
            <a:ext cx="210340" cy="646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4385404" y="3396572"/>
            <a:ext cx="234951" cy="5778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2810778" y="4381902"/>
            <a:ext cx="212725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5470525" y="4376738"/>
            <a:ext cx="212725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/>
        </p:nvCxnSpPr>
        <p:spPr>
          <a:xfrm>
            <a:off x="5489968" y="2032802"/>
            <a:ext cx="1226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4400" y="3096976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3235" y="4008551"/>
            <a:ext cx="10525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33712" y="5029200"/>
            <a:ext cx="22824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7463389" y="3362440"/>
            <a:ext cx="210340" cy="646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7568559" y="3373632"/>
            <a:ext cx="210340" cy="646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4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9"/>
    </mc:Choice>
    <mc:Fallback xmlns="">
      <p:transition spd="slow" advTm="359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8500"/>
            <a:ext cx="5205413" cy="276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" y="119060"/>
            <a:ext cx="4989627" cy="28319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26B3D-BBC8-4419-B010-2C740DD31A00}"/>
              </a:ext>
            </a:extLst>
          </p:cNvPr>
          <p:cNvSpPr txBox="1">
            <a:spLocks/>
          </p:cNvSpPr>
          <p:nvPr/>
        </p:nvSpPr>
        <p:spPr>
          <a:xfrm>
            <a:off x="1181100" y="2857500"/>
            <a:ext cx="9829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ĐỌC (2)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7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1"/>
    </mc:Choice>
    <mc:Fallback xmlns="">
      <p:transition spd="slow" advTm="442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72200" y="1143000"/>
            <a:ext cx="5638799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342930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173480"/>
            <a:ext cx="5486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5995243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 – 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143000"/>
            <a:ext cx="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46926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B6B8F0-C82B-4F1F-AC46-19E5FF7913F9}"/>
              </a:ext>
            </a:extLst>
          </p:cNvPr>
          <p:cNvSpPr/>
          <p:nvPr/>
        </p:nvSpPr>
        <p:spPr>
          <a:xfrm>
            <a:off x="623888" y="1167797"/>
            <a:ext cx="419094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F23584-9A66-4B17-B397-01FB9C6D4C63}"/>
              </a:ext>
            </a:extLst>
          </p:cNvPr>
          <p:cNvSpPr/>
          <p:nvPr/>
        </p:nvSpPr>
        <p:spPr>
          <a:xfrm>
            <a:off x="6541000" y="1143000"/>
            <a:ext cx="471488" cy="4508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A0645D-13DC-458E-8ED3-96325FF817F0}"/>
              </a:ext>
            </a:extLst>
          </p:cNvPr>
          <p:cNvSpPr/>
          <p:nvPr/>
        </p:nvSpPr>
        <p:spPr>
          <a:xfrm>
            <a:off x="6553895" y="3810000"/>
            <a:ext cx="471488" cy="4492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00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2"/>
    </mc:Choice>
    <mc:Fallback xmlns="">
      <p:transition spd="slow" advTm="275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8500"/>
            <a:ext cx="5205413" cy="276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" y="119060"/>
            <a:ext cx="4989627" cy="28319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26B3D-BBC8-4419-B010-2C740DD31A00}"/>
              </a:ext>
            </a:extLst>
          </p:cNvPr>
          <p:cNvSpPr txBox="1">
            <a:spLocks/>
          </p:cNvSpPr>
          <p:nvPr/>
        </p:nvSpPr>
        <p:spPr>
          <a:xfrm>
            <a:off x="1181100" y="2857500"/>
            <a:ext cx="9829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 HIỂU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5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1"/>
    </mc:Choice>
    <mc:Fallback xmlns="">
      <p:transition spd="slow" advTm="4423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8500"/>
            <a:ext cx="5205413" cy="276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" y="119060"/>
            <a:ext cx="4989627" cy="2831951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212FE32E-41BC-465A-8B8B-17994ABCE8EC}"/>
              </a:ext>
            </a:extLst>
          </p:cNvPr>
          <p:cNvSpPr txBox="1">
            <a:spLocks/>
          </p:cNvSpPr>
          <p:nvPr/>
        </p:nvSpPr>
        <p:spPr>
          <a:xfrm>
            <a:off x="371042" y="2179637"/>
            <a:ext cx="1149840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>
              <a:buFont typeface="Arial" pitchFamily="34" charset="0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9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1"/>
    </mc:Choice>
    <mc:Fallback xmlns="">
      <p:transition spd="slow" advTm="44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à Gáy Le Te - CÚ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46" y="12032"/>
            <a:ext cx="12174354" cy="69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-228600" y="705177"/>
            <a:ext cx="6629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Nhác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vẻo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cành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lõi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</a:rPr>
              <a:t> 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“ </a:t>
            </a:r>
            <a:r>
              <a:rPr lang="en-US" sz="2400" b="1" dirty="0" err="1">
                <a:latin typeface="Times New Roman" pitchFamily="18" charset="0"/>
              </a:rPr>
              <a:t>Kìa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đây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Muôn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yếu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sung </a:t>
            </a:r>
            <a:r>
              <a:rPr lang="en-US" sz="2400" b="1" dirty="0" err="1">
                <a:latin typeface="Times New Roman" pitchFamily="18" charset="0"/>
              </a:rPr>
              <a:t>sướng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</a:rPr>
              <a:t> hay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đừng</a:t>
            </a:r>
            <a:r>
              <a:rPr lang="en-US" sz="2400" b="1" dirty="0">
                <a:latin typeface="Times New Roman" pitchFamily="18" charset="0"/>
              </a:rPr>
              <a:t> e </a:t>
            </a:r>
            <a:r>
              <a:rPr lang="en-US" sz="2400" b="1" dirty="0" err="1">
                <a:latin typeface="Times New Roman" pitchFamily="18" charset="0"/>
              </a:rPr>
              <a:t>ngại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DDF41-F128-466C-AB03-26DC17ADC397}"/>
              </a:ext>
            </a:extLst>
          </p:cNvPr>
          <p:cNvSpPr txBox="1"/>
          <p:nvPr/>
        </p:nvSpPr>
        <p:spPr>
          <a:xfrm>
            <a:off x="6248400" y="160561"/>
            <a:ext cx="5825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5DF8E-7EFA-4339-9C6E-1A56BB49DCE4}"/>
              </a:ext>
            </a:extLst>
          </p:cNvPr>
          <p:cNvSpPr txBox="1"/>
          <p:nvPr/>
        </p:nvSpPr>
        <p:spPr>
          <a:xfrm>
            <a:off x="6096000" y="745336"/>
            <a:ext cx="58258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F3C62C-9810-4911-9601-603E66AE1CC9}"/>
              </a:ext>
            </a:extLst>
          </p:cNvPr>
          <p:cNvSpPr txBox="1">
            <a:spLocks/>
          </p:cNvSpPr>
          <p:nvPr/>
        </p:nvSpPr>
        <p:spPr>
          <a:xfrm>
            <a:off x="6248400" y="3063460"/>
            <a:ext cx="582583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838F2-52FA-4A65-B00D-A0F2A04B2CBC}"/>
              </a:ext>
            </a:extLst>
          </p:cNvPr>
          <p:cNvSpPr txBox="1">
            <a:spLocks/>
          </p:cNvSpPr>
          <p:nvPr/>
        </p:nvSpPr>
        <p:spPr>
          <a:xfrm>
            <a:off x="5943600" y="4178751"/>
            <a:ext cx="6130635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bịa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nhằm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thịt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C9B4F-9503-48CC-8572-62999924E147}"/>
              </a:ext>
            </a:extLst>
          </p:cNvPr>
          <p:cNvSpPr txBox="1"/>
          <p:nvPr/>
        </p:nvSpPr>
        <p:spPr>
          <a:xfrm>
            <a:off x="5825836" y="5476027"/>
            <a:ext cx="6248399" cy="8229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dỗ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Trống</a:t>
            </a:r>
            <a:b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D15B59-C192-4B99-9B9A-5C2B87A1D747}"/>
              </a:ext>
            </a:extLst>
          </p:cNvPr>
          <p:cNvSpPr txBox="1"/>
          <p:nvPr/>
        </p:nvSpPr>
        <p:spPr>
          <a:xfrm>
            <a:off x="-83126" y="1143000"/>
            <a:ext cx="6096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 “Xin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927A3F-93C8-47DB-A656-A075D3363384}"/>
              </a:ext>
            </a:extLst>
          </p:cNvPr>
          <p:cNvSpPr txBox="1">
            <a:spLocks/>
          </p:cNvSpPr>
          <p:nvPr/>
        </p:nvSpPr>
        <p:spPr>
          <a:xfrm>
            <a:off x="6289963" y="-457200"/>
            <a:ext cx="5881255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8C00F-B4AC-4736-92A5-EFFF4BB1E2E7}"/>
              </a:ext>
            </a:extLst>
          </p:cNvPr>
          <p:cNvSpPr txBox="1"/>
          <p:nvPr/>
        </p:nvSpPr>
        <p:spPr>
          <a:xfrm>
            <a:off x="6390409" y="685800"/>
            <a:ext cx="56803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1D0AD-ADE0-49D4-B358-27DE6F986E9E}"/>
              </a:ext>
            </a:extLst>
          </p:cNvPr>
          <p:cNvSpPr txBox="1"/>
          <p:nvPr/>
        </p:nvSpPr>
        <p:spPr>
          <a:xfrm>
            <a:off x="6310745" y="2136577"/>
            <a:ext cx="58812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tung tin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B46DD-F04F-4B3B-B360-AEB81031B05E}"/>
              </a:ext>
            </a:extLst>
          </p:cNvPr>
          <p:cNvSpPr txBox="1"/>
          <p:nvPr/>
        </p:nvSpPr>
        <p:spPr>
          <a:xfrm>
            <a:off x="6179128" y="3279577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Tung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loan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A9A34-DB34-4D27-BE8F-F2EF05B116FE}"/>
              </a:ext>
            </a:extLst>
          </p:cNvPr>
          <p:cNvSpPr txBox="1"/>
          <p:nvPr/>
        </p:nvSpPr>
        <p:spPr>
          <a:xfrm>
            <a:off x="1288474" y="5578972"/>
            <a:ext cx="9448799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Đ2:Sự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khéo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léo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Trống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507905-FD02-4619-9E2F-6F30DE69DBFE}"/>
              </a:ext>
            </a:extLst>
          </p:cNvPr>
          <p:cNvCxnSpPr>
            <a:cxnSpLocks/>
          </p:cNvCxnSpPr>
          <p:nvPr/>
        </p:nvCxnSpPr>
        <p:spPr>
          <a:xfrm>
            <a:off x="3429000" y="1676400"/>
            <a:ext cx="16764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9D2AB5-21E2-4037-835E-F703709C1FE3}"/>
              </a:ext>
            </a:extLst>
          </p:cNvPr>
          <p:cNvSpPr txBox="1"/>
          <p:nvPr/>
        </p:nvSpPr>
        <p:spPr>
          <a:xfrm>
            <a:off x="0" y="2197893"/>
            <a:ext cx="6096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 co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ai.”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8D677A-4B65-4EA5-BA40-FA6FE509B62A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60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Thái độ của Cáo thế nào khi nghe lời Gà nói?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94111-D843-4ADC-9A8E-1B14CF452FB5}"/>
              </a:ext>
            </a:extLst>
          </p:cNvPr>
          <p:cNvSpPr txBox="1"/>
          <p:nvPr/>
        </p:nvSpPr>
        <p:spPr>
          <a:xfrm>
            <a:off x="6068291" y="1159147"/>
            <a:ext cx="5514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đuôi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802E9-B612-453A-8E03-0E271D7BFDA9}"/>
              </a:ext>
            </a:extLst>
          </p:cNvPr>
          <p:cNvSpPr txBox="1"/>
          <p:nvPr/>
        </p:nvSpPr>
        <p:spPr>
          <a:xfrm>
            <a:off x="6324600" y="2262531"/>
            <a:ext cx="5514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E2F8D-A38F-454C-8C71-62B54B7DDFC1}"/>
              </a:ext>
            </a:extLst>
          </p:cNvPr>
          <p:cNvSpPr txBox="1"/>
          <p:nvPr/>
        </p:nvSpPr>
        <p:spPr>
          <a:xfrm>
            <a:off x="6137564" y="3357567"/>
            <a:ext cx="61929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3284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10058400" cy="137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ở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7238"/>
            <a:ext cx="1127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. Sau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loan tin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, co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48" y="4649293"/>
            <a:ext cx="5916952" cy="22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84" y="4604246"/>
            <a:ext cx="5253943" cy="12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84" y="4026742"/>
            <a:ext cx="4881714" cy="9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04" y="3255608"/>
            <a:ext cx="4702696" cy="17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077">
            <a:off x="2145715" y="2886445"/>
            <a:ext cx="4618375" cy="26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04" y="1554185"/>
            <a:ext cx="5845201" cy="17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54" y="1405733"/>
            <a:ext cx="5687974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33" y="859224"/>
            <a:ext cx="4460874" cy="10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45" y="-4489"/>
            <a:ext cx="482011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137">
            <a:off x="2683045" y="844137"/>
            <a:ext cx="4475161" cy="2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7464"/>
            <a:ext cx="4040188" cy="42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60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131" y="1905000"/>
            <a:ext cx="10058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/>
              <a:t>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Oval 3"/>
          <p:cNvSpPr/>
          <p:nvPr/>
        </p:nvSpPr>
        <p:spPr>
          <a:xfrm>
            <a:off x="1371600" y="4953000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2CA5AC-E3BD-4286-89FF-9BF52E73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10058400" cy="13716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6CB58-F2D4-4FF4-B87D-F55D9B5ED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352425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20"/>
    </mc:Choice>
    <mc:Fallback xmlns="">
      <p:transition spd="slow" advTm="73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11430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/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191000" y="12192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105400" y="274320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1166" y="1600200"/>
            <a:ext cx="8758989" cy="2819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/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ĐỌC </a:t>
            </a:r>
            <a:r>
              <a:rPr lang="en-US" sz="6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703" name="Picture 15" descr="50616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41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5" descr="50616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6" y="55165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79540"/>
      </p:ext>
    </p:extLst>
  </p:cSld>
  <p:clrMapOvr>
    <a:masterClrMapping/>
  </p:clrMapOvr>
  <p:transition spd="med" advTm="6436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2" descr="Frames PPT 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9" descr="White marble"/>
          <p:cNvSpPr txBox="1">
            <a:spLocks noChangeArrowheads="1"/>
          </p:cNvSpPr>
          <p:nvPr/>
        </p:nvSpPr>
        <p:spPr bwMode="auto">
          <a:xfrm>
            <a:off x="1905000" y="4419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Text Box 10" descr="White marble"/>
          <p:cNvSpPr txBox="1">
            <a:spLocks noChangeArrowheads="1"/>
          </p:cNvSpPr>
          <p:nvPr/>
        </p:nvSpPr>
        <p:spPr bwMode="auto">
          <a:xfrm>
            <a:off x="2667000" y="533400"/>
            <a:ext cx="7315200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vắt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vẻo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lõi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đon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ngỏ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rày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sung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sướng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5399882" y="66130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5982502" y="1161205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>
            <a:off x="7434898" y="1619852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4877327" y="1648327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7346081" y="160611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>
            <a:off x="5830102" y="3044383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6781800" y="3581400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>
            <a:off x="6210300" y="4561717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5269540" y="511144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H="1">
            <a:off x="7792345" y="511144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>
            <a:off x="7872080" y="5095117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H="1">
            <a:off x="3543564" y="2064561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5552282" y="2064561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73"/>
    </mc:Choice>
    <mc:Fallback xmlns="">
      <p:transition spd="slow" advTm="106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AFC4D2-F5CA-4097-91A3-A6FA02699057}"/>
              </a:ext>
            </a:extLst>
          </p:cNvPr>
          <p:cNvSpPr/>
          <p:nvPr/>
        </p:nvSpPr>
        <p:spPr>
          <a:xfrm>
            <a:off x="266700" y="533400"/>
            <a:ext cx="116586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651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AE7179-9E12-477B-8003-798A0165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38400"/>
            <a:ext cx="8854399" cy="20574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B860D-23E4-4FE1-927B-E55AB777F8A7}"/>
              </a:ext>
            </a:extLst>
          </p:cNvPr>
          <p:cNvSpPr/>
          <p:nvPr/>
        </p:nvSpPr>
        <p:spPr>
          <a:xfrm>
            <a:off x="3238498" y="1148035"/>
            <a:ext cx="571500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54977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6763"/>
            <a:ext cx="4572000" cy="35512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381000"/>
            <a:ext cx="106680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1828800"/>
            <a:ext cx="22098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28194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00750"/>
            <a:ext cx="1905000" cy="857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8601" y="1981201"/>
            <a:ext cx="571500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!</a:t>
            </a:r>
            <a:endParaRPr kumimoji="0" lang="en-US" sz="3600" b="1" i="0" u="none" strike="noStrike" kern="1200" cap="none" spc="150" normalizeH="0" baseline="0" noProof="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E36EB72-A820-481A-9E5B-FCA8C859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87" y="73608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….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….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41D6C5-7DF5-4A3F-A86B-B370CFF9582E}"/>
              </a:ext>
            </a:extLst>
          </p:cNvPr>
          <p:cNvCxnSpPr/>
          <p:nvPr/>
        </p:nvCxnSpPr>
        <p:spPr>
          <a:xfrm>
            <a:off x="914400" y="685800"/>
            <a:ext cx="0" cy="5257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Box 3">
            <a:extLst>
              <a:ext uri="{FF2B5EF4-FFF2-40B4-BE49-F238E27FC236}">
                <a16:creationId xmlns:a16="http://schemas.microsoft.com/office/drawing/2014/main" id="{04EBC005-4AA7-4458-B530-7C2987A5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498" y="1567924"/>
            <a:ext cx="21291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CE0BDE2B-94A9-4068-822C-0991E37E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04009"/>
            <a:ext cx="4734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Cáo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CC27835B-4C04-41BD-B12C-E37A1FBF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282" y="5620434"/>
            <a:ext cx="3275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 –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</a:t>
            </a:r>
          </a:p>
        </p:txBody>
      </p:sp>
      <p:pic>
        <p:nvPicPr>
          <p:cNvPr id="11271" name="Picture 2" descr="Tuyển sinh Tiền Tiểu học năm học 2021-2022 - Misvn.edu.vn">
            <a:extLst>
              <a:ext uri="{FF2B5EF4-FFF2-40B4-BE49-F238E27FC236}">
                <a16:creationId xmlns:a16="http://schemas.microsoft.com/office/drawing/2014/main" id="{3BF90597-BED0-4B4A-A7A2-10BE51177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771" y="204941"/>
            <a:ext cx="10271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B0974E3E-B675-454B-93AB-FE66E8A9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187" y="3581400"/>
            <a:ext cx="30008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dung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2" descr="Tuyển sinh Tiền Tiểu học năm học 2021-2022 - Misvn.edu.vn">
            <a:extLst>
              <a:ext uri="{FF2B5EF4-FFF2-40B4-BE49-F238E27FC236}">
                <a16:creationId xmlns:a16="http://schemas.microsoft.com/office/drawing/2014/main" id="{B99C55FB-855E-4072-860E-C8FC6C51B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" y="222526"/>
            <a:ext cx="10271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58210187-4F7C-476F-B82C-B5D16CB0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15600"/>
            <a:ext cx="3618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La </a:t>
            </a:r>
            <a:r>
              <a:rPr lang="en-US" altLang="en-US" sz="44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Phông</a:t>
            </a:r>
            <a:r>
              <a:rPr lang="en-US" altLang="en-US" sz="44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-ten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hite marble">
            <a:extLst>
              <a:ext uri="{FF2B5EF4-FFF2-40B4-BE49-F238E27FC236}">
                <a16:creationId xmlns:a16="http://schemas.microsoft.com/office/drawing/2014/main" id="{B078AF03-7FC3-4811-8D58-3DE3EA0D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3429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 descr="White marble">
            <a:extLst>
              <a:ext uri="{FF2B5EF4-FFF2-40B4-BE49-F238E27FC236}">
                <a16:creationId xmlns:a16="http://schemas.microsoft.com/office/drawing/2014/main" id="{92F5D909-B703-47B5-9B9C-012DED3C5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7" y="4724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JEAN DE LA FONTAIN ( 1621 – 1695)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6DAAE-F769-4B35-A8CF-A7DE32E04669}"/>
              </a:ext>
            </a:extLst>
          </p:cNvPr>
          <p:cNvSpPr txBox="1"/>
          <p:nvPr/>
        </p:nvSpPr>
        <p:spPr>
          <a:xfrm>
            <a:off x="5334000" y="168812"/>
            <a:ext cx="6629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 thơ ngụ ngôn nổi tiếng người Pháp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phong của La Phông-ten giàu chất thơ, dí dỏm và hàm súc đa nghĩa. Truyện của ông gồm trên 60 truyện in thành 5 tập, nổi bật bởi tài kể chuyện. Thơ 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ngôn của La Phông-ten tiêu biểu cho bút pháp của ông: nhẹ nhàng, linh hoạt, uyên bác, lúc hài hưỏc, dí dỏm, có khi mơ mộng, phóng túng.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Rất nhiều bài nổi 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và kiến, Quạ và cáo, Chó sói và cừu non; Thần chết và lão tiều phu, Con cáo và chùm nho; Gà trống và cáo;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93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" y="0"/>
            <a:ext cx="12166333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39462" y="413706"/>
            <a:ext cx="89285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 TRỐNG VÀ CÁO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18" descr="White marble"/>
          <p:cNvSpPr txBox="1">
            <a:spLocks noChangeArrowheads="1"/>
          </p:cNvSpPr>
          <p:nvPr/>
        </p:nvSpPr>
        <p:spPr bwMode="auto">
          <a:xfrm>
            <a:off x="3733800" y="2841147"/>
            <a:ext cx="6019800" cy="1175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 – 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"/>
    </mc:Choice>
    <mc:Fallback xmlns="">
      <p:transition spd="slow" advTm="4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78FC934-BC8D-4AE3-8972-24D136A2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8246" y="972097"/>
            <a:ext cx="6629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Nhác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vẻo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cành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lõi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</a:rPr>
              <a:t> 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“ </a:t>
            </a:r>
            <a:r>
              <a:rPr lang="en-US" sz="2400" b="1" dirty="0" err="1">
                <a:latin typeface="Times New Roman" pitchFamily="18" charset="0"/>
              </a:rPr>
              <a:t>Kìa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đây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Muôn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yếu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sung </a:t>
            </a:r>
            <a:r>
              <a:rPr lang="en-US" sz="2400" b="1" dirty="0" err="1">
                <a:latin typeface="Times New Roman" pitchFamily="18" charset="0"/>
              </a:rPr>
              <a:t>sướng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</a:rPr>
              <a:t> hay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đừng</a:t>
            </a:r>
            <a:r>
              <a:rPr lang="en-US" sz="2400" b="1" dirty="0">
                <a:latin typeface="Times New Roman" pitchFamily="18" charset="0"/>
              </a:rPr>
              <a:t> e </a:t>
            </a:r>
            <a:r>
              <a:rPr lang="en-US" sz="2400" b="1" dirty="0" err="1">
                <a:latin typeface="Times New Roman" pitchFamily="18" charset="0"/>
              </a:rPr>
              <a:t>ngại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47E1DD4-4F35-4377-8725-8776D4A5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02739"/>
            <a:ext cx="6477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thiệt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rằng</a:t>
            </a:r>
            <a:r>
              <a:rPr lang="en-US" sz="2400" b="1" dirty="0">
                <a:latin typeface="Times New Roman" pitchFamily="18" charset="0"/>
              </a:rPr>
              <a:t> : “</a:t>
            </a: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lòng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Kìa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săn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chắc</a:t>
            </a:r>
            <a:r>
              <a:rPr lang="en-US" sz="2400" b="1" dirty="0">
                <a:latin typeface="Times New Roman" pitchFamily="18" charset="0"/>
              </a:rPr>
              <a:t> loan tin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</a:rPr>
              <a:t>.”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hồn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phách</a:t>
            </a:r>
            <a:r>
              <a:rPr lang="en-US" sz="2400" b="1" dirty="0">
                <a:latin typeface="Times New Roman" pitchFamily="18" charset="0"/>
              </a:rPr>
              <a:t> bay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Quắp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đuôi</a:t>
            </a:r>
            <a:r>
              <a:rPr lang="en-US" sz="2400" b="1" dirty="0">
                <a:latin typeface="Times New Roman" pitchFamily="18" charset="0"/>
              </a:rPr>
              <a:t> , co </a:t>
            </a:r>
            <a:r>
              <a:rPr lang="en-US" sz="2400" b="1" dirty="0" err="1">
                <a:latin typeface="Times New Roman" pitchFamily="18" charset="0"/>
              </a:rPr>
              <a:t>cẳng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ngay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khoái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phì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“</a:t>
            </a:r>
            <a:r>
              <a:rPr lang="en-US" sz="2400" b="1" dirty="0" err="1">
                <a:latin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dối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ai</a:t>
            </a:r>
            <a:r>
              <a:rPr lang="en-US" sz="2400" b="1" dirty="0">
                <a:latin typeface="Times New Roman" pitchFamily="18" charset="0"/>
              </a:rPr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752CF-844A-41F3-AA11-D89F8707A558}"/>
              </a:ext>
            </a:extLst>
          </p:cNvPr>
          <p:cNvSpPr txBox="1"/>
          <p:nvPr/>
        </p:nvSpPr>
        <p:spPr>
          <a:xfrm>
            <a:off x="1066800" y="25791"/>
            <a:ext cx="975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 TRỐNG VÀ CÁO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F8736-6218-4CB4-894C-5B7D9F30955D}"/>
              </a:ext>
            </a:extLst>
          </p:cNvPr>
          <p:cNvSpPr txBox="1"/>
          <p:nvPr/>
        </p:nvSpPr>
        <p:spPr>
          <a:xfrm>
            <a:off x="8305800" y="6325766"/>
            <a:ext cx="3352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PHÔNG – TEN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07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>
            <a:extLst>
              <a:ext uri="{FF2B5EF4-FFF2-40B4-BE49-F238E27FC236}">
                <a16:creationId xmlns:a16="http://schemas.microsoft.com/office/drawing/2014/main" id="{4CE2EC87-6D61-4A40-8CC9-F9B9F28E5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8" y="2133600"/>
            <a:ext cx="11353800" cy="388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kumimoji="0" lang="vi-V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b="1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kumimoji="0" lang="en-US" altLang="en-US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US" altLang="en-US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b="1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vi-V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A45F0-CA28-45A4-A6EC-135564F8078F}"/>
              </a:ext>
            </a:extLst>
          </p:cNvPr>
          <p:cNvSpPr/>
          <p:nvPr/>
        </p:nvSpPr>
        <p:spPr>
          <a:xfrm>
            <a:off x="3429000" y="609600"/>
            <a:ext cx="5334000" cy="165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E45BBC-2B75-4A39-ABF8-8715D2679680}"/>
              </a:ext>
            </a:extLst>
          </p:cNvPr>
          <p:cNvSpPr txBox="1">
            <a:spLocks/>
          </p:cNvSpPr>
          <p:nvPr/>
        </p:nvSpPr>
        <p:spPr>
          <a:xfrm>
            <a:off x="2209800" y="1189892"/>
            <a:ext cx="98298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:\Users\Letan\Desktop\images.jpg">
            <a:extLst>
              <a:ext uri="{FF2B5EF4-FFF2-40B4-BE49-F238E27FC236}">
                <a16:creationId xmlns:a16="http://schemas.microsoft.com/office/drawing/2014/main" id="{69556B23-5060-43E8-82AB-6E2829E8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70760"/>
            <a:ext cx="290732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7|1.4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7|20.9|3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FCFE78-6247-45FA-8FA9-2E2ADCCD2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44B609-A4E3-473D-9937-302ECC4AC7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E0C716-0F1B-4521-AD5C-4586077429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1780</Words>
  <Application>Microsoft Office PowerPoint</Application>
  <PresentationFormat>Widescreen</PresentationFormat>
  <Paragraphs>211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.VnTimeH</vt:lpstr>
      <vt:lpstr>Arial</vt:lpstr>
      <vt:lpstr>Arial Black</vt:lpstr>
      <vt:lpstr>Calibri</vt:lpstr>
      <vt:lpstr>Calibri Light</vt:lpstr>
      <vt:lpstr>HP001 4 hàng</vt:lpstr>
      <vt:lpstr>Times New Roman</vt:lpstr>
      <vt:lpstr>Office Theme</vt:lpstr>
      <vt:lpstr>3_Office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Thứ ….  ngày …. tháng 9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Bài thơ chia làm 3 đoạn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Theo em, Gà thông minh ở điểm nào ?</vt:lpstr>
      <vt:lpstr>PowerPoint Presentation</vt:lpstr>
      <vt:lpstr>* Theo em, tác giả viết bài thơ này nhằm mục đích gì?</vt:lpstr>
      <vt:lpstr>Bài thơ muốn nói với chúng ta điều gì?</vt:lpstr>
      <vt:lpstr>Nội dung: </vt:lpstr>
      <vt:lpstr>PowerPoint Presentation</vt:lpstr>
      <vt:lpstr>PowerPoint Presentation</vt:lpstr>
      <vt:lpstr>- Luyện đọc lại bài thơ - Học thuộc lòng cả bài</vt:lpstr>
      <vt:lpstr>PowerPoint Presentation</vt:lpstr>
    </vt:vector>
  </TitlesOfParts>
  <Company>LATE BETTER THAN NEVER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 KIM QUY</dc:creator>
  <cp:lastModifiedBy>ngalelqd@outlook.com</cp:lastModifiedBy>
  <cp:revision>101</cp:revision>
  <dcterms:created xsi:type="dcterms:W3CDTF">2001-12-31T17:04:00Z</dcterms:created>
  <dcterms:modified xsi:type="dcterms:W3CDTF">2021-10-09T04:29:28Z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