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85" r:id="rId3"/>
    <p:sldId id="286" r:id="rId4"/>
    <p:sldId id="258" r:id="rId5"/>
    <p:sldId id="259" r:id="rId6"/>
    <p:sldId id="418" r:id="rId7"/>
    <p:sldId id="424" r:id="rId8"/>
    <p:sldId id="267" r:id="rId9"/>
    <p:sldId id="268" r:id="rId10"/>
    <p:sldId id="273" r:id="rId11"/>
    <p:sldId id="274" r:id="rId12"/>
    <p:sldId id="276" r:id="rId13"/>
    <p:sldId id="289" r:id="rId14"/>
    <p:sldId id="281" r:id="rId15"/>
    <p:sldId id="422" r:id="rId16"/>
    <p:sldId id="423" r:id="rId17"/>
    <p:sldId id="283" r:id="rId18"/>
    <p:sldId id="42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035D"/>
    <a:srgbClr val="FF3399"/>
    <a:srgbClr val="FF0066"/>
    <a:srgbClr val="CCF5ED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5" autoAdjust="0"/>
    <p:restoredTop sz="94274" autoAdjust="0"/>
  </p:normalViewPr>
  <p:slideViewPr>
    <p:cSldViewPr snapToGrid="0">
      <p:cViewPr varScale="1">
        <p:scale>
          <a:sx n="117" d="100"/>
          <a:sy n="117" d="100"/>
        </p:scale>
        <p:origin x="208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A4F9A-7CD7-417B-A368-FB0DE0D30DF0}" type="datetimeFigureOut">
              <a:rPr lang="en-US" smtClean="0"/>
              <a:t>10/6/21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49FD3-6ADA-4D7C-A464-5E03AC404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34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088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49FD3-6ADA-4D7C-A464-5E03AC404C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16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02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64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43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8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23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6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97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73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50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37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4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E90C4-8C43-452A-B162-472A0161E57F}" type="datetimeFigureOut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8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microsoft.com/office/2007/relationships/hdphoto" Target="../media/hdphoto3.wdp"/><Relationship Id="rId18" Type="http://schemas.openxmlformats.org/officeDocument/2006/relationships/slide" Target="slide12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17" Type="http://schemas.openxmlformats.org/officeDocument/2006/relationships/image" Target="../media/image16.png"/><Relationship Id="rId2" Type="http://schemas.openxmlformats.org/officeDocument/2006/relationships/audio" Target="../media/media3.mp3"/><Relationship Id="rId16" Type="http://schemas.microsoft.com/office/2007/relationships/hdphoto" Target="../media/hdphoto4.wdp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openxmlformats.org/officeDocument/2006/relationships/slide" Target="slide11.xml"/><Relationship Id="rId5" Type="http://schemas.openxmlformats.org/officeDocument/2006/relationships/slide" Target="slide10.xml"/><Relationship Id="rId1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png"/><Relationship Id="rId5" Type="http://schemas.openxmlformats.org/officeDocument/2006/relationships/slide" Target="slide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C09E4AE-9C0B-4B4F-A5B1-7D348AFC6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E7693D-4998-4008-A080-DFCAFB25028D}"/>
              </a:ext>
            </a:extLst>
          </p:cNvPr>
          <p:cNvSpPr/>
          <p:nvPr/>
        </p:nvSpPr>
        <p:spPr>
          <a:xfrm>
            <a:off x="2721180" y="91461"/>
            <a:ext cx="68157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endParaRPr lang="en-US" sz="2800" b="1" cap="none" spc="0" dirty="0">
              <a:ln w="0"/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B01FFF-717B-4A93-8E18-78003008452B}"/>
              </a:ext>
            </a:extLst>
          </p:cNvPr>
          <p:cNvSpPr/>
          <p:nvPr/>
        </p:nvSpPr>
        <p:spPr>
          <a:xfrm>
            <a:off x="3130526" y="583047"/>
            <a:ext cx="599709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QUÝ ĐÔN</a:t>
            </a:r>
            <a:endParaRPr lang="en-US" sz="2800" b="1" cap="none" spc="0" dirty="0">
              <a:ln w="0"/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950CE-2300-4094-A712-92208539F659}"/>
              </a:ext>
            </a:extLst>
          </p:cNvPr>
          <p:cNvSpPr/>
          <p:nvPr/>
        </p:nvSpPr>
        <p:spPr>
          <a:xfrm>
            <a:off x="2655042" y="1981647"/>
            <a:ext cx="6881914" cy="28947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0"/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GIẢNG HỌC TRỰC TUYẾN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23D782-A41F-4503-94CF-26A0D323615F}"/>
              </a:ext>
            </a:extLst>
          </p:cNvPr>
          <p:cNvSpPr/>
          <p:nvPr/>
        </p:nvSpPr>
        <p:spPr>
          <a:xfrm>
            <a:off x="3741573" y="2332726"/>
            <a:ext cx="4708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Luyện</a:t>
            </a:r>
            <a:r>
              <a:rPr lang="en-US" sz="5400" b="1" dirty="0">
                <a:ln w="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từ</a:t>
            </a:r>
            <a:r>
              <a:rPr lang="en-US" sz="5400" b="1" dirty="0">
                <a:ln w="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và</a:t>
            </a:r>
            <a:r>
              <a:rPr lang="en-US" sz="5400" b="1" dirty="0">
                <a:ln w="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câu</a:t>
            </a:r>
            <a:endParaRPr lang="en-US" sz="5400" b="1" cap="none" spc="0" dirty="0">
              <a:ln w="0"/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5B8BC7-769A-40D0-98C5-9B8DF977F73A}"/>
              </a:ext>
            </a:extLst>
          </p:cNvPr>
          <p:cNvSpPr/>
          <p:nvPr/>
        </p:nvSpPr>
        <p:spPr>
          <a:xfrm>
            <a:off x="5198157" y="3208106"/>
            <a:ext cx="1795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Lớp</a:t>
            </a:r>
            <a:r>
              <a:rPr lang="en-US" sz="5400" b="1" dirty="0">
                <a:ln w="0"/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 4</a:t>
            </a:r>
            <a:endParaRPr lang="en-US" sz="5400" b="1" cap="none" spc="0" dirty="0">
              <a:ln w="0"/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833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4EC5E-FF83-4184-88EB-E88FD24CE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947F8-02E1-472C-A7E2-00A7034A2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86B65500-629A-4CAA-9F9E-41CA957B5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9784"/>
            <a:ext cx="12191999" cy="69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2035C6-9A25-49E5-BF1F-2F0286B2F7E9}"/>
              </a:ext>
            </a:extLst>
          </p:cNvPr>
          <p:cNvSpPr/>
          <p:nvPr/>
        </p:nvSpPr>
        <p:spPr>
          <a:xfrm>
            <a:off x="3514203" y="115460"/>
            <a:ext cx="51635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5D5E0C-B9B4-478F-AC0E-CB31FE69C66E}"/>
              </a:ext>
            </a:extLst>
          </p:cNvPr>
          <p:cNvSpPr txBox="1"/>
          <p:nvPr/>
        </p:nvSpPr>
        <p:spPr>
          <a:xfrm>
            <a:off x="7723163" y="4360985"/>
            <a:ext cx="2053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Pentagon 10">
            <a:hlinkClick r:id="rId3" action="ppaction://hlinksldjump"/>
            <a:extLst>
              <a:ext uri="{FF2B5EF4-FFF2-40B4-BE49-F238E27FC236}">
                <a16:creationId xmlns:a16="http://schemas.microsoft.com/office/drawing/2014/main" id="{B299ACED-4706-48FF-AB03-58ED06CFAE23}"/>
              </a:ext>
            </a:extLst>
          </p:cNvPr>
          <p:cNvSpPr/>
          <p:nvPr/>
        </p:nvSpPr>
        <p:spPr>
          <a:xfrm>
            <a:off x="551142" y="2343336"/>
            <a:ext cx="4262511" cy="1350499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7884EA-BBFB-4B9A-B250-4165A3588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144588"/>
            <a:ext cx="62865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otched Right Arrow 11">
            <a:hlinkClick r:id="rId3" action="ppaction://hlinksldjump"/>
            <a:extLst>
              <a:ext uri="{FF2B5EF4-FFF2-40B4-BE49-F238E27FC236}">
                <a16:creationId xmlns:a16="http://schemas.microsoft.com/office/drawing/2014/main" id="{3AC843BC-40AB-5C40-AEF7-FEECB5E7E1A3}"/>
              </a:ext>
            </a:extLst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4337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E936C-FFB7-4625-A163-BE6053FA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3E4E4-6497-4EB2-B622-C19AF9FEE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4F0BFAA2-9E2C-47AE-8ED2-B41A447DE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2815"/>
            <a:ext cx="12191999" cy="714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7009BA-F4CD-482E-9BDE-3526A2B34958}"/>
              </a:ext>
            </a:extLst>
          </p:cNvPr>
          <p:cNvSpPr txBox="1"/>
          <p:nvPr/>
        </p:nvSpPr>
        <p:spPr>
          <a:xfrm>
            <a:off x="7723163" y="4360985"/>
            <a:ext cx="2053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1AF532AA-20C6-4CCC-90B2-B623994C6569}"/>
              </a:ext>
            </a:extLst>
          </p:cNvPr>
          <p:cNvSpPr/>
          <p:nvPr/>
        </p:nvSpPr>
        <p:spPr>
          <a:xfrm>
            <a:off x="518160" y="2438289"/>
            <a:ext cx="4262511" cy="1350499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8A1AA2EA-147C-45E3-9B55-25B280599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76" y="1097866"/>
            <a:ext cx="5793701" cy="326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1B48160-BFEC-4CC6-9CAA-9D066DA9D282}"/>
              </a:ext>
            </a:extLst>
          </p:cNvPr>
          <p:cNvSpPr/>
          <p:nvPr/>
        </p:nvSpPr>
        <p:spPr>
          <a:xfrm>
            <a:off x="3514203" y="115460"/>
            <a:ext cx="51635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Notched Right Arrow 10">
            <a:hlinkClick r:id="rId4" action="ppaction://hlinksldjump"/>
            <a:extLst>
              <a:ext uri="{FF2B5EF4-FFF2-40B4-BE49-F238E27FC236}">
                <a16:creationId xmlns:a16="http://schemas.microsoft.com/office/drawing/2014/main" id="{D314492E-61E4-D342-912E-1A033208DF22}"/>
              </a:ext>
            </a:extLst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5592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8" name="Picture 18">
            <a:extLst>
              <a:ext uri="{FF2B5EF4-FFF2-40B4-BE49-F238E27FC236}">
                <a16:creationId xmlns:a16="http://schemas.microsoft.com/office/drawing/2014/main" id="{8672AAE9-43B1-414D-823E-DAF7FA3E2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7"/>
            <a:ext cx="12192000" cy="687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408B0444-4DC4-4706-B674-BD0CCADEAE29}"/>
              </a:ext>
            </a:extLst>
          </p:cNvPr>
          <p:cNvSpPr/>
          <p:nvPr/>
        </p:nvSpPr>
        <p:spPr>
          <a:xfrm>
            <a:off x="324130" y="1129598"/>
            <a:ext cx="6831065" cy="1118547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ABD290FE-854D-4AE7-930D-B8F7F147C7C6}"/>
              </a:ext>
            </a:extLst>
          </p:cNvPr>
          <p:cNvSpPr/>
          <p:nvPr/>
        </p:nvSpPr>
        <p:spPr>
          <a:xfrm>
            <a:off x="324130" y="2405663"/>
            <a:ext cx="6831065" cy="1118548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189EBABD-96E7-4491-9825-FECC72E73D3D}"/>
              </a:ext>
            </a:extLst>
          </p:cNvPr>
          <p:cNvSpPr/>
          <p:nvPr/>
        </p:nvSpPr>
        <p:spPr>
          <a:xfrm>
            <a:off x="324130" y="3704438"/>
            <a:ext cx="6831065" cy="1118548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A75AD223-F849-4D12-9025-9C8A9591D229}"/>
              </a:ext>
            </a:extLst>
          </p:cNvPr>
          <p:cNvSpPr/>
          <p:nvPr/>
        </p:nvSpPr>
        <p:spPr>
          <a:xfrm>
            <a:off x="324130" y="5003213"/>
            <a:ext cx="6831065" cy="1118548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36E9E7B7-D7F6-4211-BE88-C1F67A745CF1}"/>
              </a:ext>
            </a:extLst>
          </p:cNvPr>
          <p:cNvSpPr/>
          <p:nvPr/>
        </p:nvSpPr>
        <p:spPr>
          <a:xfrm>
            <a:off x="6928396" y="1106889"/>
            <a:ext cx="2138290" cy="1118547"/>
          </a:xfrm>
          <a:prstGeom prst="chevron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C79EC9BC-9199-4C09-B442-8F5E07CE90B4}"/>
              </a:ext>
            </a:extLst>
          </p:cNvPr>
          <p:cNvSpPr/>
          <p:nvPr/>
        </p:nvSpPr>
        <p:spPr>
          <a:xfrm>
            <a:off x="6928396" y="2405664"/>
            <a:ext cx="2138290" cy="1118547"/>
          </a:xfrm>
          <a:prstGeom prst="chevron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895807D4-1D7C-4263-8DDF-4D2B517E6B4C}"/>
              </a:ext>
            </a:extLst>
          </p:cNvPr>
          <p:cNvSpPr/>
          <p:nvPr/>
        </p:nvSpPr>
        <p:spPr>
          <a:xfrm>
            <a:off x="6928397" y="3727523"/>
            <a:ext cx="2138289" cy="1118547"/>
          </a:xfrm>
          <a:prstGeom prst="chevron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966E4FD-3A84-4E01-A07A-8FBEC5DF9B1D}"/>
              </a:ext>
            </a:extLst>
          </p:cNvPr>
          <p:cNvSpPr/>
          <p:nvPr/>
        </p:nvSpPr>
        <p:spPr>
          <a:xfrm>
            <a:off x="6987361" y="5018362"/>
            <a:ext cx="2187525" cy="1118547"/>
          </a:xfrm>
          <a:prstGeom prst="chevron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5D9ECE-4A17-4551-928D-2BE3DCDFEAF6}"/>
              </a:ext>
            </a:extLst>
          </p:cNvPr>
          <p:cNvSpPr/>
          <p:nvPr/>
        </p:nvSpPr>
        <p:spPr>
          <a:xfrm>
            <a:off x="3210434" y="92576"/>
            <a:ext cx="57711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- 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93256EF-F280-420A-8C3F-CE40592F4DFF}"/>
              </a:ext>
            </a:extLst>
          </p:cNvPr>
          <p:cNvCxnSpPr/>
          <p:nvPr/>
        </p:nvCxnSpPr>
        <p:spPr>
          <a:xfrm flipV="1">
            <a:off x="9219025" y="1688871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CE147D-D226-457E-8FFB-31146FCD78E2}"/>
              </a:ext>
            </a:extLst>
          </p:cNvPr>
          <p:cNvCxnSpPr/>
          <p:nvPr/>
        </p:nvCxnSpPr>
        <p:spPr>
          <a:xfrm flipV="1">
            <a:off x="9253971" y="2964937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96F28E4-D8F9-42C9-B710-16C1222E4079}"/>
              </a:ext>
            </a:extLst>
          </p:cNvPr>
          <p:cNvCxnSpPr/>
          <p:nvPr/>
        </p:nvCxnSpPr>
        <p:spPr>
          <a:xfrm flipV="1">
            <a:off x="9253971" y="4313141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3CF11C7-BE0A-4094-9CB3-A48B65DC9696}"/>
              </a:ext>
            </a:extLst>
          </p:cNvPr>
          <p:cNvCxnSpPr/>
          <p:nvPr/>
        </p:nvCxnSpPr>
        <p:spPr>
          <a:xfrm flipV="1">
            <a:off x="9253971" y="5641938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145A124-F4F9-4621-AF69-81A6C44586F2}"/>
              </a:ext>
            </a:extLst>
          </p:cNvPr>
          <p:cNvSpPr txBox="1"/>
          <p:nvPr/>
        </p:nvSpPr>
        <p:spPr>
          <a:xfrm>
            <a:off x="9790990" y="1404552"/>
            <a:ext cx="177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509E82-8943-4CE8-B0CC-98C1350DAC33}"/>
              </a:ext>
            </a:extLst>
          </p:cNvPr>
          <p:cNvSpPr txBox="1"/>
          <p:nvPr/>
        </p:nvSpPr>
        <p:spPr>
          <a:xfrm>
            <a:off x="9743079" y="4051531"/>
            <a:ext cx="177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426E4F-0993-4FA5-A370-9671053D4ABD}"/>
              </a:ext>
            </a:extLst>
          </p:cNvPr>
          <p:cNvSpPr txBox="1"/>
          <p:nvPr/>
        </p:nvSpPr>
        <p:spPr>
          <a:xfrm>
            <a:off x="9743078" y="2703327"/>
            <a:ext cx="177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482A57-6C42-4747-AD70-EE9BD9A2BF93}"/>
              </a:ext>
            </a:extLst>
          </p:cNvPr>
          <p:cNvSpPr txBox="1"/>
          <p:nvPr/>
        </p:nvSpPr>
        <p:spPr>
          <a:xfrm>
            <a:off x="9808215" y="5380328"/>
            <a:ext cx="177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217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4" grpId="0" animBg="1"/>
      <p:bldP spid="2" grpId="0" animBg="1"/>
      <p:bldP spid="9" grpId="0" animBg="1"/>
      <p:bldP spid="11" grpId="0" animBg="1"/>
      <p:bldP spid="13" grpId="0" animBg="1"/>
      <p:bldP spid="15" grpId="0"/>
      <p:bldP spid="21" grpId="0"/>
      <p:bldP spid="22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FA614-7ADF-410D-9100-A53B2683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A33DE-2061-40BD-8ABF-45C0F8457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53DB9409-EAC5-4E6F-924A-687181BE3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7"/>
            <a:ext cx="12192000" cy="687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73D6A8C-C9D8-430D-AE8E-3D95E6DC2CCA}"/>
              </a:ext>
            </a:extLst>
          </p:cNvPr>
          <p:cNvSpPr/>
          <p:nvPr/>
        </p:nvSpPr>
        <p:spPr>
          <a:xfrm>
            <a:off x="466872" y="1978494"/>
            <a:ext cx="2518116" cy="552578"/>
          </a:xfrm>
          <a:prstGeom prst="wedgeRoundRectCallout">
            <a:avLst>
              <a:gd name="adj1" fmla="val -9722"/>
              <a:gd name="adj2" fmla="val -75247"/>
              <a:gd name="adj3" fmla="val 166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D21E1CF-C05C-4892-8E10-5F8149434588}"/>
              </a:ext>
            </a:extLst>
          </p:cNvPr>
          <p:cNvSpPr/>
          <p:nvPr/>
        </p:nvSpPr>
        <p:spPr>
          <a:xfrm>
            <a:off x="466872" y="2692057"/>
            <a:ext cx="2518116" cy="552578"/>
          </a:xfrm>
          <a:prstGeom prst="wedgeRoundRectCallout">
            <a:avLst>
              <a:gd name="adj1" fmla="val -9722"/>
              <a:gd name="adj2" fmla="val -75247"/>
              <a:gd name="adj3" fmla="val 166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B3C730F-BAA2-4D24-B8C6-CB2C18CD5845}"/>
              </a:ext>
            </a:extLst>
          </p:cNvPr>
          <p:cNvSpPr/>
          <p:nvPr/>
        </p:nvSpPr>
        <p:spPr>
          <a:xfrm>
            <a:off x="466872" y="4392146"/>
            <a:ext cx="2518116" cy="552578"/>
          </a:xfrm>
          <a:prstGeom prst="wedgeRoundRectCallout">
            <a:avLst>
              <a:gd name="adj1" fmla="val -9722"/>
              <a:gd name="adj2" fmla="val -75247"/>
              <a:gd name="adj3" fmla="val 16667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5862937-56A0-440D-A743-22E09D5A670B}"/>
              </a:ext>
            </a:extLst>
          </p:cNvPr>
          <p:cNvSpPr/>
          <p:nvPr/>
        </p:nvSpPr>
        <p:spPr>
          <a:xfrm>
            <a:off x="466872" y="5101727"/>
            <a:ext cx="2518116" cy="552578"/>
          </a:xfrm>
          <a:prstGeom prst="wedgeRoundRectCallout">
            <a:avLst>
              <a:gd name="adj1" fmla="val -9722"/>
              <a:gd name="adj2" fmla="val -75247"/>
              <a:gd name="adj3" fmla="val 16667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7A223C28-DBB8-4B60-B635-D2FDC0D77801}"/>
              </a:ext>
            </a:extLst>
          </p:cNvPr>
          <p:cNvSpPr/>
          <p:nvPr/>
        </p:nvSpPr>
        <p:spPr>
          <a:xfrm>
            <a:off x="3165231" y="1847691"/>
            <a:ext cx="237569" cy="1337652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410B84-180F-4A7B-9173-6A89F9BBA08B}"/>
              </a:ext>
            </a:extLst>
          </p:cNvPr>
          <p:cNvSpPr txBox="1"/>
          <p:nvPr/>
        </p:nvSpPr>
        <p:spPr>
          <a:xfrm>
            <a:off x="3577884" y="1965528"/>
            <a:ext cx="2518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83C2EA-43A8-4555-905C-7387E8509935}"/>
              </a:ext>
            </a:extLst>
          </p:cNvPr>
          <p:cNvCxnSpPr>
            <a:stCxn id="11" idx="3"/>
          </p:cNvCxnSpPr>
          <p:nvPr/>
        </p:nvCxnSpPr>
        <p:spPr>
          <a:xfrm flipV="1">
            <a:off x="6096000" y="2442581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F60B2BD-C52E-41C1-A6FF-48CE42BC5C6C}"/>
              </a:ext>
            </a:extLst>
          </p:cNvPr>
          <p:cNvSpPr txBox="1"/>
          <p:nvPr/>
        </p:nvSpPr>
        <p:spPr>
          <a:xfrm>
            <a:off x="6597132" y="2180971"/>
            <a:ext cx="2518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2B7E08F3-2695-4D7C-A0C0-B949BB5AC9B3}"/>
              </a:ext>
            </a:extLst>
          </p:cNvPr>
          <p:cNvSpPr/>
          <p:nvPr/>
        </p:nvSpPr>
        <p:spPr>
          <a:xfrm>
            <a:off x="3237531" y="4493633"/>
            <a:ext cx="237569" cy="1337652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C4D65C-EE4C-4481-90C2-18AB01D3F8E4}"/>
              </a:ext>
            </a:extLst>
          </p:cNvPr>
          <p:cNvSpPr txBox="1"/>
          <p:nvPr/>
        </p:nvSpPr>
        <p:spPr>
          <a:xfrm>
            <a:off x="3577884" y="4392146"/>
            <a:ext cx="3019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E6EC488-2ED9-4F6C-B7B5-53F79354864B}"/>
              </a:ext>
            </a:extLst>
          </p:cNvPr>
          <p:cNvCxnSpPr/>
          <p:nvPr/>
        </p:nvCxnSpPr>
        <p:spPr>
          <a:xfrm flipV="1">
            <a:off x="6587227" y="4944723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82AB1F5-EB43-43C7-BBAA-10403824741E}"/>
              </a:ext>
            </a:extLst>
          </p:cNvPr>
          <p:cNvSpPr txBox="1"/>
          <p:nvPr/>
        </p:nvSpPr>
        <p:spPr>
          <a:xfrm>
            <a:off x="7006853" y="4683113"/>
            <a:ext cx="2518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530E4B7-1C98-4ED3-A8CB-4E66F791B0D4}"/>
              </a:ext>
            </a:extLst>
          </p:cNvPr>
          <p:cNvCxnSpPr>
            <a:cxnSpLocks/>
          </p:cNvCxnSpPr>
          <p:nvPr/>
        </p:nvCxnSpPr>
        <p:spPr>
          <a:xfrm flipV="1">
            <a:off x="9171725" y="2516516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6150516-4843-4C26-B55A-ACDD06204E26}"/>
              </a:ext>
            </a:extLst>
          </p:cNvPr>
          <p:cNvSpPr txBox="1"/>
          <p:nvPr/>
        </p:nvSpPr>
        <p:spPr>
          <a:xfrm>
            <a:off x="9673884" y="2180971"/>
            <a:ext cx="2518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8BB6EA5-4220-4FD8-9A75-AA93990DF165}"/>
              </a:ext>
            </a:extLst>
          </p:cNvPr>
          <p:cNvCxnSpPr>
            <a:cxnSpLocks/>
          </p:cNvCxnSpPr>
          <p:nvPr/>
        </p:nvCxnSpPr>
        <p:spPr>
          <a:xfrm flipV="1">
            <a:off x="9381538" y="4971184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E8AC1F0-A13E-4102-9EB8-BD2F52E85B2A}"/>
              </a:ext>
            </a:extLst>
          </p:cNvPr>
          <p:cNvSpPr txBox="1"/>
          <p:nvPr/>
        </p:nvSpPr>
        <p:spPr>
          <a:xfrm>
            <a:off x="9803172" y="4654140"/>
            <a:ext cx="1871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AFCC00-04BB-4BA4-BD25-2A2D42B297FF}"/>
              </a:ext>
            </a:extLst>
          </p:cNvPr>
          <p:cNvSpPr/>
          <p:nvPr/>
        </p:nvSpPr>
        <p:spPr>
          <a:xfrm>
            <a:off x="2984988" y="44326"/>
            <a:ext cx="56557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- 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6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-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45E0C1-EE26-497D-B1FF-6BE6219ABF6E}"/>
              </a:ext>
            </a:extLst>
          </p:cNvPr>
          <p:cNvCxnSpPr>
            <a:cxnSpLocks/>
          </p:cNvCxnSpPr>
          <p:nvPr/>
        </p:nvCxnSpPr>
        <p:spPr>
          <a:xfrm>
            <a:off x="958645" y="4837471"/>
            <a:ext cx="2777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6C0A9BA-6273-40D3-B15F-530EACA18715}"/>
              </a:ext>
            </a:extLst>
          </p:cNvPr>
          <p:cNvCxnSpPr>
            <a:cxnSpLocks/>
          </p:cNvCxnSpPr>
          <p:nvPr/>
        </p:nvCxnSpPr>
        <p:spPr>
          <a:xfrm>
            <a:off x="1654278" y="4852220"/>
            <a:ext cx="292509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00F70F7-7E1D-4539-9D60-266537BE13B7}"/>
              </a:ext>
            </a:extLst>
          </p:cNvPr>
          <p:cNvCxnSpPr>
            <a:cxnSpLocks/>
          </p:cNvCxnSpPr>
          <p:nvPr/>
        </p:nvCxnSpPr>
        <p:spPr>
          <a:xfrm>
            <a:off x="1236406" y="5550310"/>
            <a:ext cx="208936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FF234F5-94F9-4C9C-AA1D-8693E3684E61}"/>
              </a:ext>
            </a:extLst>
          </p:cNvPr>
          <p:cNvCxnSpPr>
            <a:cxnSpLocks/>
          </p:cNvCxnSpPr>
          <p:nvPr/>
        </p:nvCxnSpPr>
        <p:spPr>
          <a:xfrm>
            <a:off x="1669026" y="5550310"/>
            <a:ext cx="2777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8368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15" grpId="0" animBg="1"/>
      <p:bldP spid="16" grpId="0"/>
      <p:bldP spid="18" grpId="0"/>
      <p:bldP spid="20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C250C7C-0756-404D-AC05-6E056569A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21A9FE-D4AA-404E-93EE-DC7AA5114090}"/>
              </a:ext>
            </a:extLst>
          </p:cNvPr>
          <p:cNvSpPr/>
          <p:nvPr/>
        </p:nvSpPr>
        <p:spPr>
          <a:xfrm>
            <a:off x="1047017" y="1333144"/>
            <a:ext cx="96872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86C70E-D9DB-4F09-8D5D-E169159E0365}"/>
              </a:ext>
            </a:extLst>
          </p:cNvPr>
          <p:cNvSpPr/>
          <p:nvPr/>
        </p:nvSpPr>
        <p:spPr>
          <a:xfrm>
            <a:off x="1167671" y="2122786"/>
            <a:ext cx="76738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AE0BBA34-5292-431B-B6A2-8C03CBB06AD3}"/>
              </a:ext>
            </a:extLst>
          </p:cNvPr>
          <p:cNvSpPr/>
          <p:nvPr/>
        </p:nvSpPr>
        <p:spPr>
          <a:xfrm>
            <a:off x="10423447" y="5698755"/>
            <a:ext cx="294968" cy="265471"/>
          </a:xfrm>
          <a:prstGeom prst="hear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C2CAE5F-AF45-46EC-A36C-F924F737F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47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44533A-B663-4F99-9466-7DB5C18755A3}"/>
              </a:ext>
            </a:extLst>
          </p:cNvPr>
          <p:cNvSpPr/>
          <p:nvPr/>
        </p:nvSpPr>
        <p:spPr>
          <a:xfrm>
            <a:off x="909266" y="1025993"/>
            <a:ext cx="1003152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Danh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loại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sự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Danh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riêng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riêng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sự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Danh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riêng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luôn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luôn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8287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D6788-1DFF-44F9-A0A2-693C12558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C4665-C53C-464E-BF9D-67593C859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6DEECB6-FAA1-4232-87FD-ADD60ABB1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5A6B4-5468-4ED8-8632-FE7B295B7D3F}"/>
              </a:ext>
            </a:extLst>
          </p:cNvPr>
          <p:cNvSpPr/>
          <p:nvPr/>
        </p:nvSpPr>
        <p:spPr>
          <a:xfrm>
            <a:off x="199291" y="1372400"/>
            <a:ext cx="9917724" cy="47830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0CDE5-CD82-435B-9333-93B8865CA9A9}"/>
              </a:ext>
            </a:extLst>
          </p:cNvPr>
          <p:cNvSpPr txBox="1"/>
          <p:nvPr/>
        </p:nvSpPr>
        <p:spPr>
          <a:xfrm>
            <a:off x="337626" y="1617785"/>
            <a:ext cx="981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E58AF3-9CF8-4C89-8DFE-6880DD785229}"/>
              </a:ext>
            </a:extLst>
          </p:cNvPr>
          <p:cNvCxnSpPr/>
          <p:nvPr/>
        </p:nvCxnSpPr>
        <p:spPr>
          <a:xfrm>
            <a:off x="2035127" y="2039816"/>
            <a:ext cx="21734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B14F24-BC3F-4772-BC79-68D737C7D62B}"/>
              </a:ext>
            </a:extLst>
          </p:cNvPr>
          <p:cNvCxnSpPr/>
          <p:nvPr/>
        </p:nvCxnSpPr>
        <p:spPr>
          <a:xfrm>
            <a:off x="4747846" y="2039816"/>
            <a:ext cx="217345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99C70B1-003E-44C6-9A9D-FDC6EDE46546}"/>
              </a:ext>
            </a:extLst>
          </p:cNvPr>
          <p:cNvSpPr txBox="1"/>
          <p:nvPr/>
        </p:nvSpPr>
        <p:spPr>
          <a:xfrm>
            <a:off x="239149" y="2489982"/>
            <a:ext cx="99177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Covid-19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Nam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tin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2967110" y="2594371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282CD5-8BCA-4173-B836-5C20F0CF55A4}"/>
              </a:ext>
            </a:extLst>
          </p:cNvPr>
          <p:cNvCxnSpPr/>
          <p:nvPr/>
        </p:nvCxnSpPr>
        <p:spPr>
          <a:xfrm flipH="1">
            <a:off x="3960055" y="2594370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80134B-39FA-46B4-A7A7-100373888926}"/>
              </a:ext>
            </a:extLst>
          </p:cNvPr>
          <p:cNvCxnSpPr/>
          <p:nvPr/>
        </p:nvCxnSpPr>
        <p:spPr>
          <a:xfrm flipH="1">
            <a:off x="5454747" y="2594369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7B8FD8-5262-4E89-A068-F163559359DB}"/>
              </a:ext>
            </a:extLst>
          </p:cNvPr>
          <p:cNvCxnSpPr/>
          <p:nvPr/>
        </p:nvCxnSpPr>
        <p:spPr>
          <a:xfrm flipH="1">
            <a:off x="6582510" y="2594369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576844-A0D4-4084-8173-91D3C6F628CE}"/>
              </a:ext>
            </a:extLst>
          </p:cNvPr>
          <p:cNvCxnSpPr/>
          <p:nvPr/>
        </p:nvCxnSpPr>
        <p:spPr>
          <a:xfrm flipH="1">
            <a:off x="7298791" y="2594368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158526-2296-449F-AA31-8F8177B62311}"/>
              </a:ext>
            </a:extLst>
          </p:cNvPr>
          <p:cNvCxnSpPr/>
          <p:nvPr/>
        </p:nvCxnSpPr>
        <p:spPr>
          <a:xfrm flipH="1">
            <a:off x="9571319" y="2594366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5EE040-4F63-463B-A3C2-CBAAA3E8EBBB}"/>
              </a:ext>
            </a:extLst>
          </p:cNvPr>
          <p:cNvCxnSpPr/>
          <p:nvPr/>
        </p:nvCxnSpPr>
        <p:spPr>
          <a:xfrm flipH="1">
            <a:off x="1515794" y="3063088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1E43018-C8FB-4732-935D-94B11C39BEFF}"/>
              </a:ext>
            </a:extLst>
          </p:cNvPr>
          <p:cNvCxnSpPr/>
          <p:nvPr/>
        </p:nvCxnSpPr>
        <p:spPr>
          <a:xfrm flipH="1">
            <a:off x="2151772" y="3065095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482ABE-917C-4BC6-9DA3-E96410F4EE96}"/>
              </a:ext>
            </a:extLst>
          </p:cNvPr>
          <p:cNvCxnSpPr/>
          <p:nvPr/>
        </p:nvCxnSpPr>
        <p:spPr>
          <a:xfrm flipH="1">
            <a:off x="3808826" y="3044688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691C3A4-9D00-4F95-8989-B0DE7F05897A}"/>
              </a:ext>
            </a:extLst>
          </p:cNvPr>
          <p:cNvCxnSpPr/>
          <p:nvPr/>
        </p:nvCxnSpPr>
        <p:spPr>
          <a:xfrm flipH="1">
            <a:off x="4515143" y="3044687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1DCC008-4E13-4F02-BCDC-310C388CE097}"/>
              </a:ext>
            </a:extLst>
          </p:cNvPr>
          <p:cNvCxnSpPr/>
          <p:nvPr/>
        </p:nvCxnSpPr>
        <p:spPr>
          <a:xfrm flipH="1">
            <a:off x="6270673" y="3044686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7BDAD74-7A4A-428C-8FCD-5E1F1D9EE57C}"/>
              </a:ext>
            </a:extLst>
          </p:cNvPr>
          <p:cNvCxnSpPr/>
          <p:nvPr/>
        </p:nvCxnSpPr>
        <p:spPr>
          <a:xfrm flipH="1">
            <a:off x="7316079" y="3059233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5A3610F-78BB-4C31-9DBC-EDDA72DBF56E}"/>
              </a:ext>
            </a:extLst>
          </p:cNvPr>
          <p:cNvCxnSpPr/>
          <p:nvPr/>
        </p:nvCxnSpPr>
        <p:spPr>
          <a:xfrm flipH="1">
            <a:off x="7862963" y="2973791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9913800-F091-48FA-AA6D-10659B3831EB}"/>
              </a:ext>
            </a:extLst>
          </p:cNvPr>
          <p:cNvCxnSpPr/>
          <p:nvPr/>
        </p:nvCxnSpPr>
        <p:spPr>
          <a:xfrm flipH="1">
            <a:off x="9253907" y="2973791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9D55BA3-1F99-4D40-87CC-25B2BE5FDC07}"/>
              </a:ext>
            </a:extLst>
          </p:cNvPr>
          <p:cNvCxnSpPr/>
          <p:nvPr/>
        </p:nvCxnSpPr>
        <p:spPr>
          <a:xfrm flipH="1">
            <a:off x="1555652" y="3433848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8D6352E-32EA-463E-8696-08C6BA5077BC}"/>
              </a:ext>
            </a:extLst>
          </p:cNvPr>
          <p:cNvCxnSpPr/>
          <p:nvPr/>
        </p:nvCxnSpPr>
        <p:spPr>
          <a:xfrm flipH="1">
            <a:off x="2052124" y="3445403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D4B3827-1D68-49D6-90F9-FF79AB556949}"/>
              </a:ext>
            </a:extLst>
          </p:cNvPr>
          <p:cNvCxnSpPr/>
          <p:nvPr/>
        </p:nvCxnSpPr>
        <p:spPr>
          <a:xfrm flipH="1">
            <a:off x="3805310" y="3445403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C99EE1D-3F92-4863-B987-3EBB9B939C40}"/>
              </a:ext>
            </a:extLst>
          </p:cNvPr>
          <p:cNvCxnSpPr/>
          <p:nvPr/>
        </p:nvCxnSpPr>
        <p:spPr>
          <a:xfrm flipH="1">
            <a:off x="4798255" y="3445403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48F4B01-AB54-46A7-B57E-E3EB61353049}"/>
              </a:ext>
            </a:extLst>
          </p:cNvPr>
          <p:cNvCxnSpPr/>
          <p:nvPr/>
        </p:nvCxnSpPr>
        <p:spPr>
          <a:xfrm flipH="1">
            <a:off x="6925113" y="3445403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5D1AD5F-1A15-4FCC-93F3-940C68791FDA}"/>
              </a:ext>
            </a:extLst>
          </p:cNvPr>
          <p:cNvCxnSpPr/>
          <p:nvPr/>
        </p:nvCxnSpPr>
        <p:spPr>
          <a:xfrm flipH="1">
            <a:off x="9215220" y="3500774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A90BB0A-119B-4B9D-BD88-4CD0F44E6387}"/>
              </a:ext>
            </a:extLst>
          </p:cNvPr>
          <p:cNvCxnSpPr/>
          <p:nvPr/>
        </p:nvCxnSpPr>
        <p:spPr>
          <a:xfrm flipH="1">
            <a:off x="7678909" y="3449132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224258E-5F78-4396-9917-75575F338A40}"/>
              </a:ext>
            </a:extLst>
          </p:cNvPr>
          <p:cNvCxnSpPr/>
          <p:nvPr/>
        </p:nvCxnSpPr>
        <p:spPr>
          <a:xfrm flipH="1">
            <a:off x="9846802" y="3445402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069227C-EAC0-4507-A0F4-182BBEE01ABD}"/>
              </a:ext>
            </a:extLst>
          </p:cNvPr>
          <p:cNvCxnSpPr/>
          <p:nvPr/>
        </p:nvCxnSpPr>
        <p:spPr>
          <a:xfrm flipH="1">
            <a:off x="1236640" y="3886436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2529914-33B6-4B7D-8E5D-35896DAA6234}"/>
              </a:ext>
            </a:extLst>
          </p:cNvPr>
          <p:cNvCxnSpPr/>
          <p:nvPr/>
        </p:nvCxnSpPr>
        <p:spPr>
          <a:xfrm flipH="1">
            <a:off x="2990561" y="3910622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4714FAF-2300-4E79-AAFE-8D856DD1CF50}"/>
              </a:ext>
            </a:extLst>
          </p:cNvPr>
          <p:cNvCxnSpPr/>
          <p:nvPr/>
        </p:nvCxnSpPr>
        <p:spPr>
          <a:xfrm flipH="1">
            <a:off x="3642366" y="3910622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FA014D6-B330-487E-B3DE-51BA5DA679BC}"/>
              </a:ext>
            </a:extLst>
          </p:cNvPr>
          <p:cNvCxnSpPr/>
          <p:nvPr/>
        </p:nvCxnSpPr>
        <p:spPr>
          <a:xfrm flipH="1">
            <a:off x="4358647" y="3910621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5AFAB4E-6706-4104-A47C-CD7E2091A760}"/>
              </a:ext>
            </a:extLst>
          </p:cNvPr>
          <p:cNvCxnSpPr/>
          <p:nvPr/>
        </p:nvCxnSpPr>
        <p:spPr>
          <a:xfrm flipH="1">
            <a:off x="5074928" y="3905824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543FC56-9CAF-474D-9026-F161DD73EBE7}"/>
              </a:ext>
            </a:extLst>
          </p:cNvPr>
          <p:cNvCxnSpPr/>
          <p:nvPr/>
        </p:nvCxnSpPr>
        <p:spPr>
          <a:xfrm flipH="1">
            <a:off x="6617980" y="3829916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7327DDD-3694-4A47-8C27-5889D338527E}"/>
              </a:ext>
            </a:extLst>
          </p:cNvPr>
          <p:cNvCxnSpPr/>
          <p:nvPr/>
        </p:nvCxnSpPr>
        <p:spPr>
          <a:xfrm flipH="1">
            <a:off x="7946492" y="3849751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C77C327-087A-4A30-A04B-087C559CFF90}"/>
              </a:ext>
            </a:extLst>
          </p:cNvPr>
          <p:cNvCxnSpPr/>
          <p:nvPr/>
        </p:nvCxnSpPr>
        <p:spPr>
          <a:xfrm flipH="1">
            <a:off x="8622328" y="3886437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1A1AF98-3B98-4B9D-8E26-EEEE04714230}"/>
              </a:ext>
            </a:extLst>
          </p:cNvPr>
          <p:cNvCxnSpPr/>
          <p:nvPr/>
        </p:nvCxnSpPr>
        <p:spPr>
          <a:xfrm flipH="1">
            <a:off x="9962270" y="3905824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EA9AF63-1D13-4234-BA98-2669D9B8CA54}"/>
              </a:ext>
            </a:extLst>
          </p:cNvPr>
          <p:cNvCxnSpPr/>
          <p:nvPr/>
        </p:nvCxnSpPr>
        <p:spPr>
          <a:xfrm flipH="1">
            <a:off x="1077360" y="4282792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8794851-5C02-47E8-AEDC-509DCED3AA3B}"/>
              </a:ext>
            </a:extLst>
          </p:cNvPr>
          <p:cNvCxnSpPr/>
          <p:nvPr/>
        </p:nvCxnSpPr>
        <p:spPr>
          <a:xfrm flipH="1">
            <a:off x="1915560" y="4282792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3FD9D31-B753-4556-AF43-5C9511173629}"/>
              </a:ext>
            </a:extLst>
          </p:cNvPr>
          <p:cNvCxnSpPr/>
          <p:nvPr/>
        </p:nvCxnSpPr>
        <p:spPr>
          <a:xfrm flipH="1">
            <a:off x="2808273" y="4292063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22B5720-3530-4B80-8191-2BC9D9667B20}"/>
              </a:ext>
            </a:extLst>
          </p:cNvPr>
          <p:cNvCxnSpPr/>
          <p:nvPr/>
        </p:nvCxnSpPr>
        <p:spPr>
          <a:xfrm flipH="1">
            <a:off x="4578164" y="4292063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4F4C93E-2105-4D4E-8E86-3A6ED932B4B6}"/>
              </a:ext>
            </a:extLst>
          </p:cNvPr>
          <p:cNvCxnSpPr/>
          <p:nvPr/>
        </p:nvCxnSpPr>
        <p:spPr>
          <a:xfrm flipH="1">
            <a:off x="6200041" y="4336756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5BA05EF-CC23-4AF9-AB3A-B0A3DA830DAA}"/>
              </a:ext>
            </a:extLst>
          </p:cNvPr>
          <p:cNvCxnSpPr/>
          <p:nvPr/>
        </p:nvCxnSpPr>
        <p:spPr>
          <a:xfrm flipH="1">
            <a:off x="6764798" y="4341244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9A57C76-D123-4A17-94E4-CEBC5900FC70}"/>
              </a:ext>
            </a:extLst>
          </p:cNvPr>
          <p:cNvCxnSpPr/>
          <p:nvPr/>
        </p:nvCxnSpPr>
        <p:spPr>
          <a:xfrm flipH="1">
            <a:off x="7400192" y="4336755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3254865-D31D-4232-8269-56F6706EAB99}"/>
              </a:ext>
            </a:extLst>
          </p:cNvPr>
          <p:cNvCxnSpPr/>
          <p:nvPr/>
        </p:nvCxnSpPr>
        <p:spPr>
          <a:xfrm flipH="1">
            <a:off x="8326037" y="4300613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7C49C76-EC65-4540-873D-48AB16CD9D6A}"/>
              </a:ext>
            </a:extLst>
          </p:cNvPr>
          <p:cNvCxnSpPr/>
          <p:nvPr/>
        </p:nvCxnSpPr>
        <p:spPr>
          <a:xfrm flipH="1">
            <a:off x="9532929" y="4336755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BEC2C84-5313-40A6-97C3-EE79B49EB65A}"/>
              </a:ext>
            </a:extLst>
          </p:cNvPr>
          <p:cNvCxnSpPr/>
          <p:nvPr/>
        </p:nvCxnSpPr>
        <p:spPr>
          <a:xfrm flipH="1">
            <a:off x="10029401" y="4318434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3D44355-1DB3-434C-A4B9-3220DD10AF9B}"/>
              </a:ext>
            </a:extLst>
          </p:cNvPr>
          <p:cNvCxnSpPr/>
          <p:nvPr/>
        </p:nvCxnSpPr>
        <p:spPr>
          <a:xfrm flipH="1">
            <a:off x="1971237" y="4784527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59DDC86-3F53-4D0A-814A-518E4645C086}"/>
              </a:ext>
            </a:extLst>
          </p:cNvPr>
          <p:cNvCxnSpPr/>
          <p:nvPr/>
        </p:nvCxnSpPr>
        <p:spPr>
          <a:xfrm flipH="1">
            <a:off x="2909674" y="4793798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2ACC45A-07B7-4348-A65F-AD22244EB03A}"/>
              </a:ext>
            </a:extLst>
          </p:cNvPr>
          <p:cNvCxnSpPr/>
          <p:nvPr/>
        </p:nvCxnSpPr>
        <p:spPr>
          <a:xfrm flipH="1">
            <a:off x="3797111" y="4775336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E8898F9-73FF-4F22-8B9F-3B7AFE21BCD7}"/>
              </a:ext>
            </a:extLst>
          </p:cNvPr>
          <p:cNvCxnSpPr/>
          <p:nvPr/>
        </p:nvCxnSpPr>
        <p:spPr>
          <a:xfrm flipH="1">
            <a:off x="5430712" y="4734242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5C30C1C-BE4F-451E-9AD3-B4D361D00FEC}"/>
              </a:ext>
            </a:extLst>
          </p:cNvPr>
          <p:cNvCxnSpPr/>
          <p:nvPr/>
        </p:nvCxnSpPr>
        <p:spPr>
          <a:xfrm flipH="1">
            <a:off x="6803496" y="4771438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A726425-EB24-48D9-97F5-138395440C70}"/>
              </a:ext>
            </a:extLst>
          </p:cNvPr>
          <p:cNvCxnSpPr/>
          <p:nvPr/>
        </p:nvCxnSpPr>
        <p:spPr>
          <a:xfrm flipH="1">
            <a:off x="7466732" y="4780610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3B846D3-670C-4078-8645-0028B4BB7FB7}"/>
              </a:ext>
            </a:extLst>
          </p:cNvPr>
          <p:cNvCxnSpPr/>
          <p:nvPr/>
        </p:nvCxnSpPr>
        <p:spPr>
          <a:xfrm flipH="1">
            <a:off x="8932410" y="4765670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A78A571-8174-4150-9101-F4407B4E9028}"/>
              </a:ext>
            </a:extLst>
          </p:cNvPr>
          <p:cNvCxnSpPr/>
          <p:nvPr/>
        </p:nvCxnSpPr>
        <p:spPr>
          <a:xfrm flipH="1">
            <a:off x="9524712" y="4734242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0BDC175-19D3-42F3-9841-35CC624FD5FC}"/>
              </a:ext>
            </a:extLst>
          </p:cNvPr>
          <p:cNvCxnSpPr/>
          <p:nvPr/>
        </p:nvCxnSpPr>
        <p:spPr>
          <a:xfrm flipH="1">
            <a:off x="1753488" y="5146528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8288FFA-F321-40A3-8ABA-528CDB2BCB80}"/>
              </a:ext>
            </a:extLst>
          </p:cNvPr>
          <p:cNvCxnSpPr>
            <a:cxnSpLocks/>
          </p:cNvCxnSpPr>
          <p:nvPr/>
        </p:nvCxnSpPr>
        <p:spPr>
          <a:xfrm flipH="1">
            <a:off x="3276019" y="5114647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E3E6FE0-9B7E-4563-8312-078D50A637D6}"/>
              </a:ext>
            </a:extLst>
          </p:cNvPr>
          <p:cNvCxnSpPr/>
          <p:nvPr/>
        </p:nvCxnSpPr>
        <p:spPr>
          <a:xfrm flipH="1">
            <a:off x="5151421" y="5197894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A8A5B59-47D0-4659-9984-BC0D5666A9D6}"/>
              </a:ext>
            </a:extLst>
          </p:cNvPr>
          <p:cNvCxnSpPr/>
          <p:nvPr/>
        </p:nvCxnSpPr>
        <p:spPr>
          <a:xfrm flipH="1">
            <a:off x="7002485" y="5155799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43FB7E3-A649-44B9-84AC-C97766C63388}"/>
              </a:ext>
            </a:extLst>
          </p:cNvPr>
          <p:cNvCxnSpPr>
            <a:cxnSpLocks/>
          </p:cNvCxnSpPr>
          <p:nvPr/>
        </p:nvCxnSpPr>
        <p:spPr>
          <a:xfrm>
            <a:off x="4142065" y="2926931"/>
            <a:ext cx="1164101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72E0DC8-E308-4942-A5DB-FCCE2262453C}"/>
              </a:ext>
            </a:extLst>
          </p:cNvPr>
          <p:cNvCxnSpPr>
            <a:cxnSpLocks/>
          </p:cNvCxnSpPr>
          <p:nvPr/>
        </p:nvCxnSpPr>
        <p:spPr>
          <a:xfrm>
            <a:off x="2380967" y="3378102"/>
            <a:ext cx="1338771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96FA1B1-E80D-486D-BCEC-77BAF131D571}"/>
              </a:ext>
            </a:extLst>
          </p:cNvPr>
          <p:cNvCxnSpPr>
            <a:cxnSpLocks/>
          </p:cNvCxnSpPr>
          <p:nvPr/>
        </p:nvCxnSpPr>
        <p:spPr>
          <a:xfrm>
            <a:off x="1188136" y="2924587"/>
            <a:ext cx="169750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CF36799-C076-4AA6-9802-3C43CF0EAF9E}"/>
              </a:ext>
            </a:extLst>
          </p:cNvPr>
          <p:cNvCxnSpPr>
            <a:cxnSpLocks/>
          </p:cNvCxnSpPr>
          <p:nvPr/>
        </p:nvCxnSpPr>
        <p:spPr>
          <a:xfrm flipV="1">
            <a:off x="351100" y="3378102"/>
            <a:ext cx="1164694" cy="1556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EC3D223-68D3-4B0D-B7A7-AB40C28844BB}"/>
              </a:ext>
            </a:extLst>
          </p:cNvPr>
          <p:cNvCxnSpPr/>
          <p:nvPr/>
        </p:nvCxnSpPr>
        <p:spPr>
          <a:xfrm flipH="1">
            <a:off x="8768868" y="2549238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4081FA0-67E9-464A-A73F-8DF4F3F3860F}"/>
              </a:ext>
            </a:extLst>
          </p:cNvPr>
          <p:cNvCxnSpPr>
            <a:cxnSpLocks/>
          </p:cNvCxnSpPr>
          <p:nvPr/>
        </p:nvCxnSpPr>
        <p:spPr>
          <a:xfrm>
            <a:off x="5694929" y="3771689"/>
            <a:ext cx="1184830" cy="1113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9C0AB1D-1C0C-4B36-9C43-E83086229C43}"/>
              </a:ext>
            </a:extLst>
          </p:cNvPr>
          <p:cNvCxnSpPr>
            <a:cxnSpLocks/>
          </p:cNvCxnSpPr>
          <p:nvPr/>
        </p:nvCxnSpPr>
        <p:spPr>
          <a:xfrm>
            <a:off x="1431243" y="4233538"/>
            <a:ext cx="15190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DC9C264-4265-4969-BC6C-6D7DBFFFF86B}"/>
              </a:ext>
            </a:extLst>
          </p:cNvPr>
          <p:cNvCxnSpPr>
            <a:cxnSpLocks/>
          </p:cNvCxnSpPr>
          <p:nvPr/>
        </p:nvCxnSpPr>
        <p:spPr>
          <a:xfrm>
            <a:off x="5218192" y="4216288"/>
            <a:ext cx="120722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8DE1D0B-DFAC-44E5-B6DF-1FAB9EEC5EB2}"/>
              </a:ext>
            </a:extLst>
          </p:cNvPr>
          <p:cNvCxnSpPr>
            <a:cxnSpLocks/>
          </p:cNvCxnSpPr>
          <p:nvPr/>
        </p:nvCxnSpPr>
        <p:spPr>
          <a:xfrm>
            <a:off x="6712466" y="4213489"/>
            <a:ext cx="120722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1190A20-0CCB-423E-ABFD-AC51C76C6C2C}"/>
              </a:ext>
            </a:extLst>
          </p:cNvPr>
          <p:cNvCxnSpPr>
            <a:cxnSpLocks/>
          </p:cNvCxnSpPr>
          <p:nvPr/>
        </p:nvCxnSpPr>
        <p:spPr>
          <a:xfrm flipV="1">
            <a:off x="4827099" y="4631769"/>
            <a:ext cx="1268901" cy="927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66DC9BE-149B-4861-97B3-81123ED599A3}"/>
              </a:ext>
            </a:extLst>
          </p:cNvPr>
          <p:cNvCxnSpPr>
            <a:cxnSpLocks/>
          </p:cNvCxnSpPr>
          <p:nvPr/>
        </p:nvCxnSpPr>
        <p:spPr>
          <a:xfrm>
            <a:off x="7621477" y="5083219"/>
            <a:ext cx="131093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C7045B38-4518-422F-B7A1-830E065116CA}"/>
              </a:ext>
            </a:extLst>
          </p:cNvPr>
          <p:cNvCxnSpPr>
            <a:cxnSpLocks/>
          </p:cNvCxnSpPr>
          <p:nvPr/>
        </p:nvCxnSpPr>
        <p:spPr>
          <a:xfrm>
            <a:off x="1971237" y="5495505"/>
            <a:ext cx="12247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56B68AF-D01F-429F-A230-7CBC1E8A94EA}"/>
              </a:ext>
            </a:extLst>
          </p:cNvPr>
          <p:cNvCxnSpPr>
            <a:cxnSpLocks/>
          </p:cNvCxnSpPr>
          <p:nvPr/>
        </p:nvCxnSpPr>
        <p:spPr>
          <a:xfrm flipV="1">
            <a:off x="5357747" y="5495505"/>
            <a:ext cx="1445749" cy="927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D0FDD12-58B2-4DD1-A56D-FC892AEA85E9}"/>
              </a:ext>
            </a:extLst>
          </p:cNvPr>
          <p:cNvCxnSpPr/>
          <p:nvPr/>
        </p:nvCxnSpPr>
        <p:spPr>
          <a:xfrm flipH="1">
            <a:off x="5489037" y="3445401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450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66A8D91-4620-470D-9553-AE469FF83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6B0FD1-9849-48B5-B120-0EDEC8FB2755}"/>
              </a:ext>
            </a:extLst>
          </p:cNvPr>
          <p:cNvSpPr txBox="1"/>
          <p:nvPr/>
        </p:nvSpPr>
        <p:spPr>
          <a:xfrm>
            <a:off x="127110" y="45258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B660F2-F1CE-4E61-A27E-1869043416B8}"/>
              </a:ext>
            </a:extLst>
          </p:cNvPr>
          <p:cNvSpPr/>
          <p:nvPr/>
        </p:nvSpPr>
        <p:spPr>
          <a:xfrm>
            <a:off x="2979172" y="7136536"/>
            <a:ext cx="9211615" cy="136207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71259D-B77A-432E-AE43-3C4E5AE625BE}"/>
              </a:ext>
            </a:extLst>
          </p:cNvPr>
          <p:cNvSpPr txBox="1"/>
          <p:nvPr/>
        </p:nvSpPr>
        <p:spPr>
          <a:xfrm>
            <a:off x="3107496" y="7226140"/>
            <a:ext cx="9211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41FAEB-03C4-418E-8755-29A81DB36A73}"/>
              </a:ext>
            </a:extLst>
          </p:cNvPr>
          <p:cNvSpPr txBox="1"/>
          <p:nvPr/>
        </p:nvSpPr>
        <p:spPr>
          <a:xfrm>
            <a:off x="3107496" y="7763256"/>
            <a:ext cx="9211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39D38F5-EE5B-4D20-B166-9F5FB49A6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026699" y="207697"/>
            <a:ext cx="1816265" cy="48154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7C1E796-7A63-4C04-82AD-7CED7F20A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05694" y="262745"/>
            <a:ext cx="1816265" cy="47053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2D6A05-D478-43BA-B4B1-5DFFF0B44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568199" y="2664603"/>
            <a:ext cx="1852439" cy="455276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2478F121-B0D8-42D8-A9C0-5ABDD4F9E2A1}"/>
              </a:ext>
            </a:extLst>
          </p:cNvPr>
          <p:cNvSpPr/>
          <p:nvPr/>
        </p:nvSpPr>
        <p:spPr>
          <a:xfrm>
            <a:off x="2991218" y="2869016"/>
            <a:ext cx="546100" cy="52322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39F19E-4A8D-4EAF-9003-AA50E57E117D}"/>
              </a:ext>
            </a:extLst>
          </p:cNvPr>
          <p:cNvSpPr txBox="1"/>
          <p:nvPr/>
        </p:nvSpPr>
        <p:spPr>
          <a:xfrm>
            <a:off x="6086168" y="5207272"/>
            <a:ext cx="54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3A2E85C-99F5-40B0-B168-B49D1CBB2FA8}"/>
              </a:ext>
            </a:extLst>
          </p:cNvPr>
          <p:cNvSpPr/>
          <p:nvPr/>
        </p:nvSpPr>
        <p:spPr>
          <a:xfrm>
            <a:off x="8622281" y="2885942"/>
            <a:ext cx="546100" cy="52322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8B20F6-5F2E-4E4F-A9B1-283B5C0B8FE6}"/>
              </a:ext>
            </a:extLst>
          </p:cNvPr>
          <p:cNvSpPr txBox="1"/>
          <p:nvPr/>
        </p:nvSpPr>
        <p:spPr>
          <a:xfrm>
            <a:off x="8740270" y="2869016"/>
            <a:ext cx="54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47854B5-57C3-4ACC-84B8-325E6DC3E172}"/>
              </a:ext>
            </a:extLst>
          </p:cNvPr>
          <p:cNvSpPr/>
          <p:nvPr/>
        </p:nvSpPr>
        <p:spPr>
          <a:xfrm>
            <a:off x="5904183" y="5207272"/>
            <a:ext cx="546100" cy="52322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D0E0866-895A-4C4F-8A16-2CD9122E4002}"/>
              </a:ext>
            </a:extLst>
          </p:cNvPr>
          <p:cNvSpPr txBox="1"/>
          <p:nvPr/>
        </p:nvSpPr>
        <p:spPr>
          <a:xfrm>
            <a:off x="3107496" y="2852092"/>
            <a:ext cx="835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659739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4" grpId="0" animBg="1"/>
      <p:bldP spid="35" grpId="0"/>
      <p:bldP spid="36" grpId="0" animBg="1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FD02D16-2D45-4323-8B74-CA744E8C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bFLOWERred">
            <a:extLst>
              <a:ext uri="{FF2B5EF4-FFF2-40B4-BE49-F238E27FC236}">
                <a16:creationId xmlns:a16="http://schemas.microsoft.com/office/drawing/2014/main" id="{A338EC6F-88EC-4B2F-A795-4FF269A263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504" y="4492180"/>
            <a:ext cx="216852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bFLOWERred">
            <a:extLst>
              <a:ext uri="{FF2B5EF4-FFF2-40B4-BE49-F238E27FC236}">
                <a16:creationId xmlns:a16="http://schemas.microsoft.com/office/drawing/2014/main" id="{6A73B57D-6B68-4B70-8FBA-1BC7D67279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838" y="5053473"/>
            <a:ext cx="23780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749D42-41F5-41AF-91D8-F11E3EB6E7F8}"/>
              </a:ext>
            </a:extLst>
          </p:cNvPr>
          <p:cNvSpPr/>
          <p:nvPr/>
        </p:nvSpPr>
        <p:spPr>
          <a:xfrm>
            <a:off x="425216" y="2065072"/>
            <a:ext cx="11341566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ĐÃ LẮNG NGHE!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90B9BE-BF2F-42B5-A2F2-FB41522524B6}"/>
              </a:ext>
            </a:extLst>
          </p:cNvPr>
          <p:cNvSpPr/>
          <p:nvPr/>
        </p:nvSpPr>
        <p:spPr>
          <a:xfrm>
            <a:off x="99930" y="4130143"/>
            <a:ext cx="3635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legie" panose="00000400000000000000" pitchFamily="2" charset="0"/>
                <a:ea typeface="Allegie" panose="00000400000000000000" pitchFamily="2" charset="0"/>
                <a:cs typeface="Allegie" panose="00000400000000000000" pitchFamily="2" charset="0"/>
              </a:rPr>
              <a:t>Hẹn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legie" panose="00000400000000000000" pitchFamily="2" charset="0"/>
                <a:ea typeface="Allegie" panose="00000400000000000000" pitchFamily="2" charset="0"/>
                <a:cs typeface="Allegie" panose="00000400000000000000" pitchFamily="2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legie" panose="00000400000000000000" pitchFamily="2" charset="0"/>
                <a:ea typeface="Allegie" panose="00000400000000000000" pitchFamily="2" charset="0"/>
                <a:cs typeface="Allegie" panose="00000400000000000000" pitchFamily="2" charset="0"/>
              </a:rPr>
              <a:t>gặp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legie" panose="00000400000000000000" pitchFamily="2" charset="0"/>
                <a:ea typeface="Allegie" panose="00000400000000000000" pitchFamily="2" charset="0"/>
                <a:cs typeface="Allegie" panose="00000400000000000000" pitchFamily="2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legie" panose="00000400000000000000" pitchFamily="2" charset="0"/>
                <a:ea typeface="Allegie" panose="00000400000000000000" pitchFamily="2" charset="0"/>
                <a:cs typeface="Allegie" panose="00000400000000000000" pitchFamily="2" charset="0"/>
              </a:rPr>
              <a:t>lại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legie" panose="00000400000000000000" pitchFamily="2" charset="0"/>
                <a:ea typeface="Allegie" panose="00000400000000000000" pitchFamily="2" charset="0"/>
                <a:cs typeface="Allegie" panose="00000400000000000000" pitchFamily="2" charset="0"/>
              </a:rPr>
              <a:t>!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legie" panose="00000400000000000000" pitchFamily="2" charset="0"/>
              <a:ea typeface="Allegie" panose="00000400000000000000" pitchFamily="2" charset="0"/>
              <a:cs typeface="Allegi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5917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A112D65-6320-44F3-8431-DBFFE2140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" name="Chiếc bụng đói.mp4" descr="Chiếc bụng đói.mp4">
            <a:hlinkClick r:id="" action="ppaction://media"/>
            <a:extLst>
              <a:ext uri="{FF2B5EF4-FFF2-40B4-BE49-F238E27FC236}">
                <a16:creationId xmlns:a16="http://schemas.microsoft.com/office/drawing/2014/main" id="{FF1C464E-6A65-6B43-9486-61FD2B5CD2E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006.5275" end="109823.73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966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26" objId="3"/>
        <p14:pauseEvt time="80133" objId="3"/>
        <p14:stopEvt time="80133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136F1DA-5C63-47AD-A636-E7BF10072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00762F-5944-48DE-90D0-6F0E631E2FEA}"/>
              </a:ext>
            </a:extLst>
          </p:cNvPr>
          <p:cNvSpPr txBox="1"/>
          <p:nvPr/>
        </p:nvSpPr>
        <p:spPr>
          <a:xfrm>
            <a:off x="1195754" y="1631852"/>
            <a:ext cx="1019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33B741-B799-4E1F-8576-67EEBE662FB3}"/>
              </a:ext>
            </a:extLst>
          </p:cNvPr>
          <p:cNvSpPr txBox="1"/>
          <p:nvPr/>
        </p:nvSpPr>
        <p:spPr>
          <a:xfrm>
            <a:off x="2082018" y="2613710"/>
            <a:ext cx="8426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9DA826-5A58-4B40-B34C-EBC32F92C84A}"/>
              </a:ext>
            </a:extLst>
          </p:cNvPr>
          <p:cNvCxnSpPr>
            <a:cxnSpLocks/>
          </p:cNvCxnSpPr>
          <p:nvPr/>
        </p:nvCxnSpPr>
        <p:spPr>
          <a:xfrm>
            <a:off x="3038621" y="3277772"/>
            <a:ext cx="2518117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202AB8-26BD-4FA2-A4BF-C75F4AF83157}"/>
              </a:ext>
            </a:extLst>
          </p:cNvPr>
          <p:cNvCxnSpPr>
            <a:cxnSpLocks/>
          </p:cNvCxnSpPr>
          <p:nvPr/>
        </p:nvCxnSpPr>
        <p:spPr>
          <a:xfrm>
            <a:off x="7636412" y="3247292"/>
            <a:ext cx="116996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B82099-1CE5-41EF-8416-7B6D0497D6DC}"/>
              </a:ext>
            </a:extLst>
          </p:cNvPr>
          <p:cNvCxnSpPr>
            <a:cxnSpLocks/>
          </p:cNvCxnSpPr>
          <p:nvPr/>
        </p:nvCxnSpPr>
        <p:spPr>
          <a:xfrm>
            <a:off x="8914228" y="3247292"/>
            <a:ext cx="69400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DACFAC-CA19-4D95-9606-CE14310AAC09}"/>
              </a:ext>
            </a:extLst>
          </p:cNvPr>
          <p:cNvCxnSpPr>
            <a:cxnSpLocks/>
          </p:cNvCxnSpPr>
          <p:nvPr/>
        </p:nvCxnSpPr>
        <p:spPr>
          <a:xfrm>
            <a:off x="2738510" y="3838675"/>
            <a:ext cx="196009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32C0C3-FC94-40C1-8423-DECCE3FE93C1}"/>
              </a:ext>
            </a:extLst>
          </p:cNvPr>
          <p:cNvCxnSpPr>
            <a:cxnSpLocks/>
          </p:cNvCxnSpPr>
          <p:nvPr/>
        </p:nvCxnSpPr>
        <p:spPr>
          <a:xfrm>
            <a:off x="8329246" y="3838675"/>
            <a:ext cx="147593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D2F2EE-CACD-4B1A-AFB8-DB6645EEBEEC}"/>
              </a:ext>
            </a:extLst>
          </p:cNvPr>
          <p:cNvCxnSpPr>
            <a:cxnSpLocks/>
          </p:cNvCxnSpPr>
          <p:nvPr/>
        </p:nvCxnSpPr>
        <p:spPr>
          <a:xfrm>
            <a:off x="7493393" y="3857428"/>
            <a:ext cx="728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41996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C0B19A21-83CE-415A-B381-1A5735EF7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0FB7B9-3DEE-4839-A9A8-E7D9124CF0C0}"/>
              </a:ext>
            </a:extLst>
          </p:cNvPr>
          <p:cNvSpPr/>
          <p:nvPr/>
        </p:nvSpPr>
        <p:spPr>
          <a:xfrm>
            <a:off x="4028781" y="688369"/>
            <a:ext cx="44720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509F67-5B8D-4658-94F6-3DC6EB26D31F}"/>
              </a:ext>
            </a:extLst>
          </p:cNvPr>
          <p:cNvSpPr/>
          <p:nvPr/>
        </p:nvSpPr>
        <p:spPr>
          <a:xfrm>
            <a:off x="3132157" y="1417239"/>
            <a:ext cx="626530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DANH TỪ CHUNG</a:t>
            </a:r>
            <a:endParaRPr lang="en-US" sz="6600" b="0" cap="none" spc="0" dirty="0">
              <a:ln w="0"/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61AC21-C3C8-4CE6-8575-57F85FE2A4B1}"/>
              </a:ext>
            </a:extLst>
          </p:cNvPr>
          <p:cNvSpPr/>
          <p:nvPr/>
        </p:nvSpPr>
        <p:spPr>
          <a:xfrm>
            <a:off x="2788921" y="2197941"/>
            <a:ext cx="695177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</a:t>
            </a:r>
            <a:r>
              <a:rPr lang="en-US" sz="6600" dirty="0">
                <a:ln w="0"/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À DANH TỪ RIÊNG</a:t>
            </a:r>
            <a:endParaRPr lang="en-US" sz="6600" b="0" cap="none" spc="0" dirty="0">
              <a:ln w="0"/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80681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BBA8266-FB5B-4732-BE9E-9E79442B6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6BD357-8FEC-450D-B342-3629AFDA7FD8}"/>
              </a:ext>
            </a:extLst>
          </p:cNvPr>
          <p:cNvSpPr/>
          <p:nvPr/>
        </p:nvSpPr>
        <p:spPr>
          <a:xfrm>
            <a:off x="3782866" y="716505"/>
            <a:ext cx="46262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sz="3600" b="1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EB63D1-9553-464B-87CA-E93451A65F66}"/>
              </a:ext>
            </a:extLst>
          </p:cNvPr>
          <p:cNvSpPr txBox="1"/>
          <p:nvPr/>
        </p:nvSpPr>
        <p:spPr>
          <a:xfrm>
            <a:off x="2729133" y="1740290"/>
            <a:ext cx="74699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386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486099" y="2591428"/>
            <a:ext cx="6864204" cy="5621129"/>
          </a:xfrm>
          <a:prstGeom prst="rect">
            <a:avLst/>
          </a:prstGeom>
        </p:spPr>
      </p:pic>
      <p:grpSp>
        <p:nvGrpSpPr>
          <p:cNvPr id="8" name="组合 6">
            <a:extLst>
              <a:ext uri="{FF2B5EF4-FFF2-40B4-BE49-F238E27FC236}">
                <a16:creationId xmlns:a16="http://schemas.microsoft.com/office/drawing/2014/main" id="{A50B7D3F-C330-4372-B7E9-28FC32832555}"/>
              </a:ext>
            </a:extLst>
          </p:cNvPr>
          <p:cNvGrpSpPr/>
          <p:nvPr/>
        </p:nvGrpSpPr>
        <p:grpSpPr>
          <a:xfrm>
            <a:off x="1598208" y="111561"/>
            <a:ext cx="4561333" cy="1992421"/>
            <a:chOff x="3613644" y="239583"/>
            <a:chExt cx="3181038" cy="1992421"/>
          </a:xfrm>
        </p:grpSpPr>
        <p:pic>
          <p:nvPicPr>
            <p:cNvPr id="12" name="图片 3">
              <a:extLst>
                <a:ext uri="{FF2B5EF4-FFF2-40B4-BE49-F238E27FC236}">
                  <a16:creationId xmlns:a16="http://schemas.microsoft.com/office/drawing/2014/main" id="{91E5D3AB-230C-47BA-9CBD-14C4EF824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/>
          </p:blipFill>
          <p:spPr>
            <a:xfrm rot="16378271">
              <a:off x="4018011" y="-164784"/>
              <a:ext cx="1992421" cy="2801156"/>
            </a:xfrm>
            <a:prstGeom prst="rect">
              <a:avLst/>
            </a:prstGeom>
          </p:spPr>
        </p:pic>
        <p:grpSp>
          <p:nvGrpSpPr>
            <p:cNvPr id="13" name="Group 5">
              <a:extLst>
                <a:ext uri="{FF2B5EF4-FFF2-40B4-BE49-F238E27FC236}">
                  <a16:creationId xmlns:a16="http://schemas.microsoft.com/office/drawing/2014/main" id="{AFCA26E5-C07F-4C14-A279-23CE5678C2F9}"/>
                </a:ext>
              </a:extLst>
            </p:cNvPr>
            <p:cNvGrpSpPr/>
            <p:nvPr/>
          </p:nvGrpSpPr>
          <p:grpSpPr>
            <a:xfrm rot="21438708">
              <a:off x="3936566" y="996111"/>
              <a:ext cx="2858116" cy="530915"/>
              <a:chOff x="1944438" y="1104930"/>
              <a:chExt cx="3810820" cy="707886"/>
            </a:xfrm>
          </p:grpSpPr>
          <p:sp>
            <p:nvSpPr>
              <p:cNvPr id="14" name="TextBox 6">
                <a:extLst>
                  <a:ext uri="{FF2B5EF4-FFF2-40B4-BE49-F238E27FC236}">
                    <a16:creationId xmlns:a16="http://schemas.microsoft.com/office/drawing/2014/main" id="{09AF0D45-DA75-406E-B164-7DBB6E4D371E}"/>
                  </a:ext>
                </a:extLst>
              </p:cNvPr>
              <p:cNvSpPr txBox="1"/>
              <p:nvPr/>
            </p:nvSpPr>
            <p:spPr>
              <a:xfrm>
                <a:off x="1944438" y="1104930"/>
                <a:ext cx="655950" cy="707886"/>
              </a:xfrm>
              <a:prstGeom prst="rect">
                <a:avLst/>
              </a:prstGeom>
              <a:noFill/>
            </p:spPr>
            <p:txBody>
              <a:bodyPr wrap="none" anchor="ctr">
                <a:normAutofit fontScale="85000" lnSpcReduction="20000"/>
              </a:bodyPr>
              <a:lstStyle/>
              <a:p>
                <a:r>
                  <a:rPr lang="en-US" altLang="zh-CN" sz="4000" b="1" dirty="0">
                    <a:solidFill>
                      <a:srgbClr val="F2927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I.</a:t>
                </a:r>
              </a:p>
            </p:txBody>
          </p:sp>
          <p:sp>
            <p:nvSpPr>
              <p:cNvPr id="15" name="TextBox 8">
                <a:extLst>
                  <a:ext uri="{FF2B5EF4-FFF2-40B4-BE49-F238E27FC236}">
                    <a16:creationId xmlns:a16="http://schemas.microsoft.com/office/drawing/2014/main" id="{06C805AA-5DCA-46B6-A018-FF01C137ECD7}"/>
                  </a:ext>
                </a:extLst>
              </p:cNvPr>
              <p:cNvSpPr txBox="1"/>
              <p:nvPr/>
            </p:nvSpPr>
            <p:spPr>
              <a:xfrm>
                <a:off x="2094439" y="1116255"/>
                <a:ext cx="3660819" cy="577391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en-US" altLang="zh-CN" sz="3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altLang="zh-CN" sz="3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endParaRPr lang="en-US" altLang="zh-CN" sz="3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6" name="组合 6">
            <a:extLst>
              <a:ext uri="{FF2B5EF4-FFF2-40B4-BE49-F238E27FC236}">
                <a16:creationId xmlns:a16="http://schemas.microsoft.com/office/drawing/2014/main" id="{AACAD661-5263-40EF-B649-116D053B9146}"/>
              </a:ext>
            </a:extLst>
          </p:cNvPr>
          <p:cNvGrpSpPr/>
          <p:nvPr/>
        </p:nvGrpSpPr>
        <p:grpSpPr>
          <a:xfrm>
            <a:off x="6312576" y="1103063"/>
            <a:ext cx="4780316" cy="1992421"/>
            <a:chOff x="3613644" y="239583"/>
            <a:chExt cx="3333755" cy="1992421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58355BA7-EC36-494B-984B-CDF6EDF7F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/>
          </p:blipFill>
          <p:spPr>
            <a:xfrm rot="16378271">
              <a:off x="4018011" y="-164784"/>
              <a:ext cx="1992421" cy="2801156"/>
            </a:xfrm>
            <a:prstGeom prst="rect">
              <a:avLst/>
            </a:prstGeom>
          </p:spPr>
        </p:pic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6BD450FA-6D36-4D34-91B2-3842E37209BB}"/>
                </a:ext>
              </a:extLst>
            </p:cNvPr>
            <p:cNvGrpSpPr/>
            <p:nvPr/>
          </p:nvGrpSpPr>
          <p:grpSpPr>
            <a:xfrm rot="21438708">
              <a:off x="3797004" y="1029316"/>
              <a:ext cx="3150395" cy="530915"/>
              <a:chOff x="1756269" y="1149567"/>
              <a:chExt cx="4200526" cy="707886"/>
            </a:xfrm>
          </p:grpSpPr>
          <p:sp>
            <p:nvSpPr>
              <p:cNvPr id="19" name="TextBox 6">
                <a:extLst>
                  <a:ext uri="{FF2B5EF4-FFF2-40B4-BE49-F238E27FC236}">
                    <a16:creationId xmlns:a16="http://schemas.microsoft.com/office/drawing/2014/main" id="{A6012D5F-B7B7-47F4-9B95-67BEB34CDADB}"/>
                  </a:ext>
                </a:extLst>
              </p:cNvPr>
              <p:cNvSpPr txBox="1"/>
              <p:nvPr/>
            </p:nvSpPr>
            <p:spPr>
              <a:xfrm>
                <a:off x="1756269" y="1149567"/>
                <a:ext cx="655950" cy="707886"/>
              </a:xfrm>
              <a:prstGeom prst="rect">
                <a:avLst/>
              </a:prstGeom>
              <a:noFill/>
            </p:spPr>
            <p:txBody>
              <a:bodyPr wrap="none" anchor="ctr">
                <a:normAutofit fontScale="85000" lnSpcReduction="20000"/>
              </a:bodyPr>
              <a:lstStyle/>
              <a:p>
                <a:r>
                  <a:rPr lang="en-US" altLang="zh-CN" sz="4000" b="1" dirty="0">
                    <a:solidFill>
                      <a:srgbClr val="F2927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II.</a:t>
                </a:r>
              </a:p>
            </p:txBody>
          </p:sp>
          <p:sp>
            <p:nvSpPr>
              <p:cNvPr id="20" name="TextBox 8">
                <a:extLst>
                  <a:ext uri="{FF2B5EF4-FFF2-40B4-BE49-F238E27FC236}">
                    <a16:creationId xmlns:a16="http://schemas.microsoft.com/office/drawing/2014/main" id="{71E8DC12-E646-49E3-B0D2-13611EC732DF}"/>
                  </a:ext>
                </a:extLst>
              </p:cNvPr>
              <p:cNvSpPr txBox="1"/>
              <p:nvPr/>
            </p:nvSpPr>
            <p:spPr>
              <a:xfrm>
                <a:off x="1994220" y="1514571"/>
                <a:ext cx="3962575" cy="269393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en-US" altLang="zh-CN" sz="3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</a:t>
                </a:r>
                <a:r>
                  <a:rPr lang="en-US" altLang="zh-CN" sz="3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nhớ</a:t>
                </a:r>
                <a:endParaRPr lang="zh-CN" altLang="en-US" sz="3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1" name="组合 6">
            <a:extLst>
              <a:ext uri="{FF2B5EF4-FFF2-40B4-BE49-F238E27FC236}">
                <a16:creationId xmlns:a16="http://schemas.microsoft.com/office/drawing/2014/main" id="{4F3610B5-FC3B-465C-9EFD-426F5D22E581}"/>
              </a:ext>
            </a:extLst>
          </p:cNvPr>
          <p:cNvGrpSpPr/>
          <p:nvPr/>
        </p:nvGrpSpPr>
        <p:grpSpPr>
          <a:xfrm>
            <a:off x="3429705" y="3027283"/>
            <a:ext cx="4922048" cy="1992421"/>
            <a:chOff x="3613644" y="239583"/>
            <a:chExt cx="3432598" cy="1992421"/>
          </a:xfrm>
        </p:grpSpPr>
        <p:pic>
          <p:nvPicPr>
            <p:cNvPr id="22" name="图片 3">
              <a:extLst>
                <a:ext uri="{FF2B5EF4-FFF2-40B4-BE49-F238E27FC236}">
                  <a16:creationId xmlns:a16="http://schemas.microsoft.com/office/drawing/2014/main" id="{8C5FDD7E-FCA0-41FE-AFC8-3EC183D2A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/>
          </p:blipFill>
          <p:spPr>
            <a:xfrm rot="16378271">
              <a:off x="4018011" y="-164784"/>
              <a:ext cx="1992421" cy="2801156"/>
            </a:xfrm>
            <a:prstGeom prst="rect">
              <a:avLst/>
            </a:prstGeom>
          </p:spPr>
        </p:pic>
        <p:grpSp>
          <p:nvGrpSpPr>
            <p:cNvPr id="23" name="Group 5">
              <a:extLst>
                <a:ext uri="{FF2B5EF4-FFF2-40B4-BE49-F238E27FC236}">
                  <a16:creationId xmlns:a16="http://schemas.microsoft.com/office/drawing/2014/main" id="{3EF95738-15F5-43B2-9D58-3C7AD6CB21A6}"/>
                </a:ext>
              </a:extLst>
            </p:cNvPr>
            <p:cNvGrpSpPr/>
            <p:nvPr/>
          </p:nvGrpSpPr>
          <p:grpSpPr>
            <a:xfrm rot="21438708">
              <a:off x="3796949" y="1026997"/>
              <a:ext cx="3249293" cy="530915"/>
              <a:chOff x="1756269" y="1149567"/>
              <a:chExt cx="4332390" cy="707886"/>
            </a:xfrm>
          </p:grpSpPr>
          <p:sp>
            <p:nvSpPr>
              <p:cNvPr id="24" name="TextBox 6">
                <a:extLst>
                  <a:ext uri="{FF2B5EF4-FFF2-40B4-BE49-F238E27FC236}">
                    <a16:creationId xmlns:a16="http://schemas.microsoft.com/office/drawing/2014/main" id="{6E7ACFF5-A73D-4353-9C7F-7069D3E42EFB}"/>
                  </a:ext>
                </a:extLst>
              </p:cNvPr>
              <p:cNvSpPr txBox="1"/>
              <p:nvPr/>
            </p:nvSpPr>
            <p:spPr>
              <a:xfrm>
                <a:off x="1756269" y="1149567"/>
                <a:ext cx="655950" cy="707886"/>
              </a:xfrm>
              <a:prstGeom prst="rect">
                <a:avLst/>
              </a:prstGeom>
              <a:noFill/>
            </p:spPr>
            <p:txBody>
              <a:bodyPr wrap="none" anchor="ctr">
                <a:normAutofit fontScale="85000" lnSpcReduction="20000"/>
              </a:bodyPr>
              <a:lstStyle/>
              <a:p>
                <a:r>
                  <a:rPr lang="en-US" altLang="zh-CN" sz="4000" b="1" dirty="0">
                    <a:solidFill>
                      <a:srgbClr val="F2927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III. </a:t>
                </a:r>
              </a:p>
            </p:txBody>
          </p:sp>
          <p:sp>
            <p:nvSpPr>
              <p:cNvPr id="25" name="TextBox 8">
                <a:extLst>
                  <a:ext uri="{FF2B5EF4-FFF2-40B4-BE49-F238E27FC236}">
                    <a16:creationId xmlns:a16="http://schemas.microsoft.com/office/drawing/2014/main" id="{F1B318D1-7252-4A36-BC39-1A587828677C}"/>
                  </a:ext>
                </a:extLst>
              </p:cNvPr>
              <p:cNvSpPr txBox="1"/>
              <p:nvPr/>
            </p:nvSpPr>
            <p:spPr>
              <a:xfrm>
                <a:off x="2126084" y="1448983"/>
                <a:ext cx="3962575" cy="269393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en-US" altLang="zh-CN" sz="3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</a:t>
                </a:r>
                <a:r>
                  <a:rPr lang="en-US" altLang="zh-CN" sz="3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endParaRPr lang="zh-CN" altLang="en-US" sz="3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2418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18" y="795411"/>
            <a:ext cx="1413073" cy="1526120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21" y="1015077"/>
            <a:ext cx="1872404" cy="1712080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42" y="4514036"/>
            <a:ext cx="1731324" cy="1869831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47" y="1397000"/>
            <a:ext cx="1758019" cy="1898661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22036" y="5131231"/>
            <a:ext cx="812800" cy="8128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234877" y="1397001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766" y="107405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61654" y="1998589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521458" y="5855353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" name="Notched Right Arrow 17">
            <a:hlinkClick r:id="rId18" action="ppaction://hlinksldjump"/>
          </p:cNvPr>
          <p:cNvSpPr/>
          <p:nvPr/>
        </p:nvSpPr>
        <p:spPr>
          <a:xfrm>
            <a:off x="10826739" y="617829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3E5568-8B51-E548-8A93-3280C932391D}"/>
              </a:ext>
            </a:extLst>
          </p:cNvPr>
          <p:cNvSpPr txBox="1"/>
          <p:nvPr/>
        </p:nvSpPr>
        <p:spPr>
          <a:xfrm>
            <a:off x="416859" y="307191"/>
            <a:ext cx="4504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solidFill>
                  <a:schemeClr val="bg1"/>
                </a:solidFill>
                <a:latin typeface="Chalkboard SE" panose="03050602040202020205" pitchFamily="66" charset="77"/>
                <a:ea typeface="Brush Script MT" panose="03060802040406070304" pitchFamily="66" charset="-122"/>
                <a:cs typeface="Arial" panose="020B0604020202020204" pitchFamily="34" charset="0"/>
              </a:rPr>
              <a:t>TIÊU DIỆT VIRUS</a:t>
            </a:r>
          </a:p>
        </p:txBody>
      </p:sp>
    </p:spTree>
    <p:extLst>
      <p:ext uri="{BB962C8B-B14F-4D97-AF65-F5344CB8AC3E}">
        <p14:creationId xmlns:p14="http://schemas.microsoft.com/office/powerpoint/2010/main" val="2741609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numSld="8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8" name="Picture 18">
            <a:extLst>
              <a:ext uri="{FF2B5EF4-FFF2-40B4-BE49-F238E27FC236}">
                <a16:creationId xmlns:a16="http://schemas.microsoft.com/office/drawing/2014/main" id="{8672AAE9-43B1-414D-823E-DAF7FA3E2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6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5101133-B08E-412A-94DB-7D1E2D50B3BF}"/>
              </a:ext>
            </a:extLst>
          </p:cNvPr>
          <p:cNvSpPr/>
          <p:nvPr/>
        </p:nvSpPr>
        <p:spPr>
          <a:xfrm>
            <a:off x="3514203" y="115460"/>
            <a:ext cx="51635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Pentagon 6">
            <a:hlinkClick r:id="rId5" action="ppaction://hlinksldjump"/>
            <a:extLst>
              <a:ext uri="{FF2B5EF4-FFF2-40B4-BE49-F238E27FC236}">
                <a16:creationId xmlns:a16="http://schemas.microsoft.com/office/drawing/2014/main" id="{8BD9DB00-C5DE-4182-A2B1-8A9C92373E21}"/>
              </a:ext>
            </a:extLst>
          </p:cNvPr>
          <p:cNvSpPr/>
          <p:nvPr/>
        </p:nvSpPr>
        <p:spPr>
          <a:xfrm>
            <a:off x="594332" y="2078501"/>
            <a:ext cx="4262511" cy="1350499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E359D-89E2-4B6B-819B-BFFFB2FD4C41}"/>
              </a:ext>
            </a:extLst>
          </p:cNvPr>
          <p:cNvSpPr txBox="1"/>
          <p:nvPr/>
        </p:nvSpPr>
        <p:spPr>
          <a:xfrm>
            <a:off x="10203766" y="2430584"/>
            <a:ext cx="158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825437647713973226">
            <a:hlinkClick r:id="" action="ppaction://media"/>
            <a:extLst>
              <a:ext uri="{FF2B5EF4-FFF2-40B4-BE49-F238E27FC236}">
                <a16:creationId xmlns:a16="http://schemas.microsoft.com/office/drawing/2014/main" id="{EEDE33A8-EC5E-4565-A617-70BA84F5ED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9049" y="913999"/>
            <a:ext cx="4262510" cy="5796116"/>
          </a:xfrm>
          <a:prstGeom prst="rect">
            <a:avLst/>
          </a:prstGeom>
        </p:spPr>
      </p:pic>
      <p:sp>
        <p:nvSpPr>
          <p:cNvPr id="8" name="Notched Right Arrow 7">
            <a:hlinkClick r:id="rId5" action="ppaction://hlinksldjump"/>
            <a:extLst>
              <a:ext uri="{FF2B5EF4-FFF2-40B4-BE49-F238E27FC236}">
                <a16:creationId xmlns:a16="http://schemas.microsoft.com/office/drawing/2014/main" id="{2C0A7913-B725-A24C-BE62-BE52B3B6A99F}"/>
              </a:ext>
            </a:extLst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1271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4EC5E-FF83-4184-88EB-E88FD24CE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947F8-02E1-472C-A7E2-00A7034A2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86B65500-629A-4CAA-9F9E-41CA957B5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324"/>
            <a:ext cx="12191999" cy="686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2035C6-9A25-49E5-BF1F-2F0286B2F7E9}"/>
              </a:ext>
            </a:extLst>
          </p:cNvPr>
          <p:cNvSpPr/>
          <p:nvPr/>
        </p:nvSpPr>
        <p:spPr>
          <a:xfrm>
            <a:off x="3514203" y="115460"/>
            <a:ext cx="51635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Pentagon 6">
            <a:hlinkClick r:id="rId3" action="ppaction://hlinksldjump"/>
            <a:extLst>
              <a:ext uri="{FF2B5EF4-FFF2-40B4-BE49-F238E27FC236}">
                <a16:creationId xmlns:a16="http://schemas.microsoft.com/office/drawing/2014/main" id="{D741424F-2D37-47E0-8C16-D32BC637DFC2}"/>
              </a:ext>
            </a:extLst>
          </p:cNvPr>
          <p:cNvSpPr/>
          <p:nvPr/>
        </p:nvSpPr>
        <p:spPr>
          <a:xfrm>
            <a:off x="648795" y="2088588"/>
            <a:ext cx="4262511" cy="1350499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</a:p>
        </p:txBody>
      </p:sp>
      <p:pic>
        <p:nvPicPr>
          <p:cNvPr id="9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953D292D-151E-46C3-9701-6BFA1D826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100" y="1247147"/>
            <a:ext cx="57937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5D5E0C-B9B4-478F-AC0E-CB31FE69C66E}"/>
              </a:ext>
            </a:extLst>
          </p:cNvPr>
          <p:cNvSpPr txBox="1"/>
          <p:nvPr/>
        </p:nvSpPr>
        <p:spPr>
          <a:xfrm>
            <a:off x="7723163" y="4485647"/>
            <a:ext cx="234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12" name="Notched Right Arrow 11">
            <a:hlinkClick r:id="rId3" action="ppaction://hlinksldjump"/>
            <a:extLst>
              <a:ext uri="{FF2B5EF4-FFF2-40B4-BE49-F238E27FC236}">
                <a16:creationId xmlns:a16="http://schemas.microsoft.com/office/drawing/2014/main" id="{3F55E120-0E73-1845-9BEF-8046887A6DD5}"/>
              </a:ext>
            </a:extLst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8152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|2|5.8|1.4|0.8|1.2|1.4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.2|2.4|5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1783</TotalTime>
  <Words>605</Words>
  <Application>Microsoft Macintosh PowerPoint</Application>
  <PresentationFormat>Widescreen</PresentationFormat>
  <Paragraphs>81</Paragraphs>
  <Slides>18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Allegie</vt:lpstr>
      <vt:lpstr>Arial</vt:lpstr>
      <vt:lpstr>Calibri</vt:lpstr>
      <vt:lpstr>Calibri Light</vt:lpstr>
      <vt:lpstr>Chalkboard SE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52</cp:revision>
  <dcterms:created xsi:type="dcterms:W3CDTF">2021-09-07T01:22:58Z</dcterms:created>
  <dcterms:modified xsi:type="dcterms:W3CDTF">2021-10-05T17:23:12Z</dcterms:modified>
</cp:coreProperties>
</file>