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64" r:id="rId6"/>
    <p:sldId id="258" r:id="rId7"/>
    <p:sldId id="265" r:id="rId8"/>
    <p:sldId id="266" r:id="rId9"/>
    <p:sldId id="268" r:id="rId10"/>
    <p:sldId id="267" r:id="rId11"/>
    <p:sldId id="269" r:id="rId12"/>
    <p:sldId id="259" r:id="rId13"/>
    <p:sldId id="270" r:id="rId14"/>
    <p:sldId id="271" r:id="rId15"/>
    <p:sldId id="272" r:id="rId16"/>
    <p:sldId id="260" r:id="rId17"/>
    <p:sldId id="261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1212" y="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8543F-14CD-4D53-A44C-BF107F3CBB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322F9-3F33-4C31-9418-E3390F3579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6F7D02-DFDD-4799-9BE8-B8532CB23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1CDB4-09D9-471E-9891-53FE4D7833CD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9B45D7-57D9-48D6-AC62-4F821BA42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CFCA9D-7214-468B-8AFC-4EC13FD4B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79B-9084-4E05-ABCF-4357341C7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03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24748-8628-4350-9A6A-4174C4DAF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FCDD4D-CA15-461F-AE68-91C890C2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EA5BC6-ACC1-4618-B52F-34D29C3AA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1CDB4-09D9-471E-9891-53FE4D7833CD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6A1479-02F2-4C03-9AD0-96C2E545E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6D6E87-9AE8-412A-ADAE-30DB672DA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79B-9084-4E05-ABCF-4357341C7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282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AC3A1C-53BF-4A4E-9869-CF4DA0D479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8AD313-8932-4B98-BFAF-7315AAEC5F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BF5D07-D998-452C-AD98-D35EE419B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1CDB4-09D9-471E-9891-53FE4D7833CD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E7AE42-2EDE-45BE-9E4F-36ABCDCE0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3FA13A-0D21-4EE0-A270-B54F5E9CF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79B-9084-4E05-ABCF-4357341C7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418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A45C9-EEF6-498A-AC58-B32E27DDC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7CD7F5-2398-4B69-B30C-5D4B19A0B5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BCDA2A-8221-4627-B905-BCB5FC96D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1CDB4-09D9-471E-9891-53FE4D7833CD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224DD7-AED6-4815-8AA6-5D15937A2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3779E9-C91C-47E9-AEDC-0F6FD4D95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79B-9084-4E05-ABCF-4357341C7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892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2A5E9-8E2D-41C5-84C9-17ADCD553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DFE4F4-8226-4DDE-A936-CE87BD0295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E278-3840-4AF7-932B-09C685885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1CDB4-09D9-471E-9891-53FE4D7833CD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52CBFB-B04C-4BAB-9E90-4B196BF96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942C17-FE6D-429E-9D35-2855E3575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79B-9084-4E05-ABCF-4357341C7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273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00F29-3C99-47FB-92AA-2330D2F2E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6B63BE-3C78-4CE2-A2BB-A8E0335CB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A7A2CE-FE49-4923-8908-06ED3A5129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DBCEDD-FB0A-4E32-800A-57C0187A3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1CDB4-09D9-471E-9891-53FE4D7833CD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45D82D-6537-4F6D-A82C-1DA7F565B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FE9682-BBFE-4E2A-BCD7-86832A8D6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79B-9084-4E05-ABCF-4357341C7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615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06576-D416-4AB1-8732-5AC76059F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3C2A1C-192A-4994-8F8E-335BCB0E79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7793DC-1AA8-4124-BBC1-D897D69FA7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133C7D-CD80-4C79-8194-3F0A6690EA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07A063-17F2-4D18-BCA2-044D8A0EFA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97937B-E58C-4E0C-AC49-90AA20E52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1CDB4-09D9-471E-9891-53FE4D7833CD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19D56B-4938-4D3D-9A0A-6BA99F952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0302584-8951-4C58-8E16-7A7D90ECD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79B-9084-4E05-ABCF-4357341C7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159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64314-AFD0-43E1-9A17-4ACBFD0CE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6D1158-BFFE-44C5-87BA-B333C5AB2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1CDB4-09D9-471E-9891-53FE4D7833CD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30BE03-C9DE-4A4D-88DF-AA30C763D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2871C8-230A-4A1A-9F4A-01FB026DF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79B-9084-4E05-ABCF-4357341C7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447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BDC9DD-4574-4BAF-8270-56C9D6665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1CDB4-09D9-471E-9891-53FE4D7833CD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F7E2F9-BDB0-4037-BA91-8F97B406C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6293E1-4C9E-44F2-B838-B5A23D312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79B-9084-4E05-ABCF-4357341C7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884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62AFD-9E64-4E3E-9D83-6024CDA17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256066-2B9F-4620-B829-10A3913286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BA6C1F-2327-48DC-91EC-0073CF6124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DC0A49-9F78-4835-AA6B-3B500D385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1CDB4-09D9-471E-9891-53FE4D7833CD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A928E8-CD15-4D37-9D35-D553C4276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B613EE-083F-48A9-A75A-5363221D6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79B-9084-4E05-ABCF-4357341C7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430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D57F0-8D31-4C64-A27E-0454426B7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E1870F-F2AF-4634-8C13-875F4A8C8F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497D42-D13D-445A-AD10-E3782BA766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AEE0CD-CC04-46D0-AB7F-FBBC81D18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1CDB4-09D9-471E-9891-53FE4D7833CD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9F35CC-E039-4E89-96DB-17908D7E7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40C9C2-4646-420B-8E77-8C1371D38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79B-9084-4E05-ABCF-4357341C7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489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20FA9F-F71F-4375-B227-5CFBFB43D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843818-FBCF-47FF-B969-254488AB3D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B4DBC6-D4DA-4842-BAB1-4D42D44E5C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1CDB4-09D9-471E-9891-53FE4D7833CD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9A9BCE-81EA-4D97-A347-C071C7D93C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9F990B-A56D-4BD1-9585-8E35EF8AD2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B9F79B-9084-4E05-ABCF-4357341C7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050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4ECC14E-E97B-4EAE-BF09-6021B9924B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5" t="2753" r="38627" b="89276"/>
          <a:stretch/>
        </p:blipFill>
        <p:spPr>
          <a:xfrm>
            <a:off x="2166730" y="1878496"/>
            <a:ext cx="8892074" cy="1759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841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57C917B-FFF2-46D7-976E-1ADCD3DAA9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7" t="5161" r="45383" b="75214"/>
          <a:stretch/>
        </p:blipFill>
        <p:spPr>
          <a:xfrm>
            <a:off x="2607608" y="1302748"/>
            <a:ext cx="7489859" cy="460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8074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57C917B-FFF2-46D7-976E-1ADCD3DAA9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96" t="5555" r="6457" b="74820"/>
          <a:stretch/>
        </p:blipFill>
        <p:spPr>
          <a:xfrm>
            <a:off x="2607609" y="1302748"/>
            <a:ext cx="6612592" cy="460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0902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B495FA-0C96-43D6-A36E-590C0C60C3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9" t="25255" r="17791" b="49560"/>
          <a:stretch/>
        </p:blipFill>
        <p:spPr>
          <a:xfrm>
            <a:off x="986117" y="850900"/>
            <a:ext cx="9269505" cy="47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3571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B495FA-0C96-43D6-A36E-590C0C60C3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8" t="50908" r="10665" b="16874"/>
          <a:stretch/>
        </p:blipFill>
        <p:spPr>
          <a:xfrm>
            <a:off x="706717" y="374650"/>
            <a:ext cx="11205883" cy="610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3617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B495FA-0C96-43D6-A36E-590C0C60C3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1" t="82892" r="12742" b="6492"/>
          <a:stretch/>
        </p:blipFill>
        <p:spPr>
          <a:xfrm>
            <a:off x="493058" y="1416050"/>
            <a:ext cx="11205883" cy="201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9780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F87CCB-D4F1-4C49-90AB-45F4AE4D3E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79" r="27810" b="33414"/>
          <a:stretch/>
        </p:blipFill>
        <p:spPr>
          <a:xfrm>
            <a:off x="740361" y="2413000"/>
            <a:ext cx="10711277" cy="154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3614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F87CCB-D4F1-4C49-90AB-45F4AE4D3E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9" t="65845" r="7708" b="7673"/>
          <a:stretch/>
        </p:blipFill>
        <p:spPr>
          <a:xfrm>
            <a:off x="522831" y="1104900"/>
            <a:ext cx="10791626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9508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D93088-98D1-4C3A-8C5C-99F239FD52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3" t="3474" r="10383" b="84860"/>
          <a:stretch/>
        </p:blipFill>
        <p:spPr>
          <a:xfrm>
            <a:off x="1384299" y="520700"/>
            <a:ext cx="8944429" cy="184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4515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D93088-98D1-4C3A-8C5C-99F239FD52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3" t="15945" r="10383" b="52597"/>
          <a:stretch/>
        </p:blipFill>
        <p:spPr>
          <a:xfrm>
            <a:off x="1384299" y="520700"/>
            <a:ext cx="8944429" cy="496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2719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D93088-98D1-4C3A-8C5C-99F239FD52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1" t="47161" r="11210" b="18243"/>
          <a:stretch/>
        </p:blipFill>
        <p:spPr>
          <a:xfrm>
            <a:off x="1384299" y="520700"/>
            <a:ext cx="9156701" cy="546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961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88AC63B-E785-4CD1-9D60-A9C53BE5FA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9" t="10724" r="8185" b="48117"/>
          <a:stretch/>
        </p:blipFill>
        <p:spPr>
          <a:xfrm>
            <a:off x="1451111" y="149087"/>
            <a:ext cx="9441478" cy="6539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1588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D93088-98D1-4C3A-8C5C-99F239FD52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3" t="81033" r="13478" b="7864"/>
          <a:stretch/>
        </p:blipFill>
        <p:spPr>
          <a:xfrm>
            <a:off x="444499" y="749300"/>
            <a:ext cx="11545406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212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88AC63B-E785-4CD1-9D60-A9C53BE5FA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85" t="52946" r="5533" b="31979"/>
          <a:stretch/>
        </p:blipFill>
        <p:spPr>
          <a:xfrm>
            <a:off x="1143000" y="1401418"/>
            <a:ext cx="8845826" cy="2395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609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88AC63B-E785-4CD1-9D60-A9C53BE5FA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7" t="67958" r="9113" b="14777"/>
          <a:stretch/>
        </p:blipFill>
        <p:spPr>
          <a:xfrm>
            <a:off x="1142999" y="1401417"/>
            <a:ext cx="9561443" cy="274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611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88AC63B-E785-4CD1-9D60-A9C53BE5FA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7" t="85473" r="8495" b="7771"/>
          <a:stretch/>
        </p:blipFill>
        <p:spPr>
          <a:xfrm>
            <a:off x="1474305" y="1162877"/>
            <a:ext cx="9243390" cy="107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771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1B8EA2-7730-4A8A-A606-C45F1B17E0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740" r="30065" b="31028"/>
          <a:stretch/>
        </p:blipFill>
        <p:spPr>
          <a:xfrm>
            <a:off x="1080345" y="2365513"/>
            <a:ext cx="9336274" cy="1172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311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1B8EA2-7730-4A8A-A606-C45F1B17E0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3" t="68497" r="7833" b="7631"/>
          <a:stretch/>
        </p:blipFill>
        <p:spPr>
          <a:xfrm>
            <a:off x="986117" y="-40269"/>
            <a:ext cx="9308256" cy="376336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57C917B-FFF2-46D7-976E-1ADCD3DAA9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6" t="5161" r="7087" b="75214"/>
          <a:stretch/>
        </p:blipFill>
        <p:spPr>
          <a:xfrm>
            <a:off x="986117" y="3723096"/>
            <a:ext cx="9440583" cy="3134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995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1B8EA2-7730-4A8A-A606-C45F1B17E0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3" t="73102" r="52529" b="7631"/>
          <a:stretch/>
        </p:blipFill>
        <p:spPr>
          <a:xfrm>
            <a:off x="2675217" y="774700"/>
            <a:ext cx="7316410" cy="515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748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1B8EA2-7730-4A8A-A606-C45F1B17E0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35" t="73244" r="7491" b="7489"/>
          <a:stretch/>
        </p:blipFill>
        <p:spPr>
          <a:xfrm>
            <a:off x="1811616" y="711200"/>
            <a:ext cx="8386483" cy="515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3522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Widescreen</PresentationFormat>
  <Paragraphs>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NGOC LAN</cp:lastModifiedBy>
  <cp:revision>1</cp:revision>
  <dcterms:created xsi:type="dcterms:W3CDTF">2020-08-14T17:40:26Z</dcterms:created>
  <dcterms:modified xsi:type="dcterms:W3CDTF">2020-08-14T17:47:44Z</dcterms:modified>
</cp:coreProperties>
</file>