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7" r:id="rId3"/>
    <p:sldMasterId id="2147483682" r:id="rId4"/>
    <p:sldMasterId id="2147483694" r:id="rId5"/>
    <p:sldMasterId id="2147483707" r:id="rId6"/>
  </p:sldMasterIdLst>
  <p:notesMasterIdLst>
    <p:notesMasterId r:id="rId47"/>
  </p:notesMasterIdLst>
  <p:sldIdLst>
    <p:sldId id="332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256" r:id="rId15"/>
    <p:sldId id="340" r:id="rId16"/>
    <p:sldId id="313" r:id="rId17"/>
    <p:sldId id="314" r:id="rId18"/>
    <p:sldId id="315" r:id="rId19"/>
    <p:sldId id="316" r:id="rId20"/>
    <p:sldId id="317" r:id="rId21"/>
    <p:sldId id="318" r:id="rId22"/>
    <p:sldId id="342" r:id="rId23"/>
    <p:sldId id="341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1" r:id="rId36"/>
    <p:sldId id="330" r:id="rId37"/>
    <p:sldId id="302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05" r:id="rId46"/>
  </p:sldIdLst>
  <p:sldSz cx="12161838" cy="6858000"/>
  <p:notesSz cx="6858000" cy="9144000"/>
  <p:defaultTextStyle>
    <a:defPPr>
      <a:defRPr lang="en-US"/>
    </a:defPPr>
    <a:lvl1pPr marL="0" algn="l" defTabSz="9140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14" algn="l" defTabSz="9140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029" algn="l" defTabSz="9140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041" algn="l" defTabSz="9140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054" algn="l" defTabSz="9140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070" algn="l" defTabSz="9140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084" algn="l" defTabSz="9140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097" algn="l" defTabSz="9140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112" algn="l" defTabSz="9140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87C"/>
    <a:srgbClr val="EABBEF"/>
    <a:srgbClr val="9A57CD"/>
    <a:srgbClr val="FF6600"/>
    <a:srgbClr val="F8F856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74936" autoAdjust="0"/>
  </p:normalViewPr>
  <p:slideViewPr>
    <p:cSldViewPr>
      <p:cViewPr>
        <p:scale>
          <a:sx n="57" d="100"/>
          <a:sy n="57" d="100"/>
        </p:scale>
        <p:origin x="1164" y="1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4" algn="l" defTabSz="9140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29" algn="l" defTabSz="9140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41" algn="l" defTabSz="9140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54" algn="l" defTabSz="9140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70" algn="l" defTabSz="9140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84" algn="l" defTabSz="9140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97" algn="l" defTabSz="9140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12" algn="l" defTabSz="9140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8d86ff3bbe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8d86ff3bbe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107387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449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4839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8062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3000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8747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96165-A3A9-4625-8E6F-388580144D1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863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96165-A3A9-4625-8E6F-388580144D1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04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96165-A3A9-4625-8E6F-388580144D1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636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/>
              <a:t>10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36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96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Đặt</a:t>
            </a:r>
            <a:r>
              <a:rPr lang="vi-VN" baseline="0" dirty="0" smtClean="0"/>
              <a:t> bút trên ĐKn 3, viết nét thẳng ngang trùng ĐK 3, độ rộng 1 ly</a:t>
            </a:r>
            <a:endParaRPr lang="vi-VN" dirty="0" smtClean="0"/>
          </a:p>
          <a:p>
            <a:r>
              <a:rPr lang="vi-VN" baseline="0" dirty="0" smtClean="0"/>
              <a:t>, từ điểm dừng bút của nét 1, chuyển hướng bút viết nét xiên phải độ rộng chưa gần 1 ly đến ĐKN 1 thì dừng lại. Từ điểm dừng bút, lia bút lên khoảng giữa viết nét ngang ngắn trên ĐKn 2, cắt ngang nét xiên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64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Đặt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ĐKn</a:t>
            </a:r>
            <a:r>
              <a:rPr lang="en-US" baseline="0" dirty="0" smtClean="0"/>
              <a:t> 3,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ĐKn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ĐKn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lượn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nhỏ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dưới</a:t>
            </a:r>
            <a:r>
              <a:rPr lang="en-US" baseline="0" dirty="0" smtClean="0"/>
              <a:t> to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03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Nét</a:t>
            </a:r>
            <a:r>
              <a:rPr lang="en-US" baseline="0" dirty="0" smtClean="0"/>
              <a:t> 1 cog </a:t>
            </a:r>
            <a:r>
              <a:rPr lang="en-US" baseline="0" dirty="0" err="1" smtClean="0"/>
              <a:t>kín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kẻ</a:t>
            </a:r>
            <a:r>
              <a:rPr lang="en-US" baseline="0" dirty="0" smtClean="0"/>
              <a:t> 3 1 </a:t>
            </a:r>
            <a:r>
              <a:rPr lang="en-US" baseline="0" dirty="0" err="1" smtClean="0"/>
              <a:t>chút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Nét</a:t>
            </a:r>
            <a:r>
              <a:rPr lang="en-US" baseline="0" dirty="0" smtClean="0"/>
              <a:t> 2, </a:t>
            </a:r>
            <a:r>
              <a:rPr lang="en-US" baseline="0" dirty="0" err="1" smtClean="0"/>
              <a:t>cong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dưới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nét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rê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xuống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dưới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giữ</a:t>
            </a:r>
            <a:r>
              <a:rPr lang="en-US" baseline="0" dirty="0" smtClean="0"/>
              <a:t> ĐK 1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ĐK 2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54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0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40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40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57" tIns="121657" rIns="121657" bIns="12165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grpSp>
        <p:nvGrpSpPr>
          <p:cNvPr id="58" name="Google Shape;58;p11"/>
          <p:cNvGrpSpPr/>
          <p:nvPr/>
        </p:nvGrpSpPr>
        <p:grpSpPr>
          <a:xfrm rot="9401449">
            <a:off x="1003371" y="92756"/>
            <a:ext cx="2024526" cy="1672261"/>
            <a:chOff x="698956" y="6526827"/>
            <a:chExt cx="1522132" cy="1254173"/>
          </a:xfrm>
        </p:grpSpPr>
        <p:grpSp>
          <p:nvGrpSpPr>
            <p:cNvPr id="59" name="Google Shape;59;p11"/>
            <p:cNvGrpSpPr/>
            <p:nvPr/>
          </p:nvGrpSpPr>
          <p:grpSpPr>
            <a:xfrm>
              <a:off x="970014" y="6599642"/>
              <a:ext cx="1251074" cy="1089966"/>
              <a:chOff x="2227541" y="6011760"/>
              <a:chExt cx="2864180" cy="2495343"/>
            </a:xfrm>
          </p:grpSpPr>
          <p:sp>
            <p:nvSpPr>
              <p:cNvPr id="60" name="Google Shape;60;p11"/>
              <p:cNvSpPr/>
              <p:nvPr/>
            </p:nvSpPr>
            <p:spPr>
              <a:xfrm rot="-1131582">
                <a:off x="2772277" y="6293752"/>
                <a:ext cx="2064072" cy="1922827"/>
              </a:xfrm>
              <a:custGeom>
                <a:avLst/>
                <a:gdLst/>
                <a:ahLst/>
                <a:cxnLst/>
                <a:rect l="l" t="t" r="r" b="b"/>
                <a:pathLst>
                  <a:path w="83428" h="77719" extrusionOk="0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rgbClr val="5AD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1" name="Google Shape;61;p11"/>
              <p:cNvGrpSpPr/>
              <p:nvPr/>
            </p:nvGrpSpPr>
            <p:grpSpPr>
              <a:xfrm>
                <a:off x="2227541" y="6635267"/>
                <a:ext cx="2250382" cy="1871835"/>
                <a:chOff x="2227541" y="6635267"/>
                <a:chExt cx="2250382" cy="1871835"/>
              </a:xfrm>
            </p:grpSpPr>
            <p:sp>
              <p:nvSpPr>
                <p:cNvPr id="62" name="Google Shape;62;p11"/>
                <p:cNvSpPr/>
                <p:nvPr/>
              </p:nvSpPr>
              <p:spPr>
                <a:xfrm rot="-1131582">
                  <a:off x="2389104" y="6911337"/>
                  <a:ext cx="1927256" cy="1319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98" h="53341" extrusionOk="0">
                      <a:moveTo>
                        <a:pt x="77657" y="0"/>
                      </a:moveTo>
                      <a:cubicBezTo>
                        <a:pt x="77524" y="0"/>
                        <a:pt x="77309" y="98"/>
                        <a:pt x="77038" y="330"/>
                      </a:cubicBezTo>
                      <a:cubicBezTo>
                        <a:pt x="77038" y="330"/>
                        <a:pt x="75681" y="1521"/>
                        <a:pt x="73430" y="3497"/>
                      </a:cubicBezTo>
                      <a:cubicBezTo>
                        <a:pt x="72299" y="4486"/>
                        <a:pt x="70954" y="5664"/>
                        <a:pt x="69430" y="6998"/>
                      </a:cubicBezTo>
                      <a:cubicBezTo>
                        <a:pt x="68668" y="7665"/>
                        <a:pt x="67870" y="8367"/>
                        <a:pt x="67037" y="9093"/>
                      </a:cubicBezTo>
                      <a:cubicBezTo>
                        <a:pt x="66203" y="9820"/>
                        <a:pt x="65334" y="10594"/>
                        <a:pt x="64441" y="11391"/>
                      </a:cubicBezTo>
                      <a:cubicBezTo>
                        <a:pt x="63548" y="12177"/>
                        <a:pt x="62631" y="12999"/>
                        <a:pt x="61691" y="13832"/>
                      </a:cubicBezTo>
                      <a:cubicBezTo>
                        <a:pt x="61453" y="14034"/>
                        <a:pt x="61215" y="14249"/>
                        <a:pt x="60976" y="14463"/>
                      </a:cubicBezTo>
                      <a:cubicBezTo>
                        <a:pt x="60750" y="14677"/>
                        <a:pt x="60512" y="14892"/>
                        <a:pt x="60274" y="15106"/>
                      </a:cubicBezTo>
                      <a:cubicBezTo>
                        <a:pt x="59798" y="15535"/>
                        <a:pt x="59321" y="15975"/>
                        <a:pt x="58845" y="16416"/>
                      </a:cubicBezTo>
                      <a:cubicBezTo>
                        <a:pt x="57881" y="17297"/>
                        <a:pt x="56916" y="18190"/>
                        <a:pt x="55940" y="19083"/>
                      </a:cubicBezTo>
                      <a:lnTo>
                        <a:pt x="55571" y="19416"/>
                      </a:lnTo>
                      <a:lnTo>
                        <a:pt x="55214" y="19773"/>
                      </a:lnTo>
                      <a:cubicBezTo>
                        <a:pt x="54976" y="20011"/>
                        <a:pt x="54738" y="20250"/>
                        <a:pt x="54499" y="20488"/>
                      </a:cubicBezTo>
                      <a:cubicBezTo>
                        <a:pt x="54035" y="20964"/>
                        <a:pt x="53571" y="21440"/>
                        <a:pt x="53106" y="21916"/>
                      </a:cubicBezTo>
                      <a:cubicBezTo>
                        <a:pt x="51261" y="23845"/>
                        <a:pt x="49463" y="25798"/>
                        <a:pt x="47725" y="27691"/>
                      </a:cubicBezTo>
                      <a:cubicBezTo>
                        <a:pt x="45975" y="29572"/>
                        <a:pt x="44284" y="31370"/>
                        <a:pt x="42653" y="33025"/>
                      </a:cubicBezTo>
                      <a:cubicBezTo>
                        <a:pt x="41033" y="34668"/>
                        <a:pt x="39259" y="36406"/>
                        <a:pt x="37342" y="38085"/>
                      </a:cubicBezTo>
                      <a:cubicBezTo>
                        <a:pt x="36378" y="38918"/>
                        <a:pt x="35390" y="39752"/>
                        <a:pt x="34354" y="40538"/>
                      </a:cubicBezTo>
                      <a:cubicBezTo>
                        <a:pt x="33318" y="41335"/>
                        <a:pt x="32247" y="42109"/>
                        <a:pt x="31151" y="42824"/>
                      </a:cubicBezTo>
                      <a:cubicBezTo>
                        <a:pt x="30044" y="43550"/>
                        <a:pt x="28913" y="44205"/>
                        <a:pt x="27746" y="44812"/>
                      </a:cubicBezTo>
                      <a:cubicBezTo>
                        <a:pt x="27460" y="44967"/>
                        <a:pt x="27175" y="45122"/>
                        <a:pt x="26877" y="45253"/>
                      </a:cubicBezTo>
                      <a:cubicBezTo>
                        <a:pt x="26579" y="45395"/>
                        <a:pt x="26293" y="45538"/>
                        <a:pt x="25996" y="45669"/>
                      </a:cubicBezTo>
                      <a:cubicBezTo>
                        <a:pt x="25401" y="45919"/>
                        <a:pt x="24793" y="46146"/>
                        <a:pt x="24186" y="46384"/>
                      </a:cubicBezTo>
                      <a:cubicBezTo>
                        <a:pt x="23888" y="46503"/>
                        <a:pt x="23591" y="46622"/>
                        <a:pt x="23293" y="46741"/>
                      </a:cubicBezTo>
                      <a:cubicBezTo>
                        <a:pt x="23138" y="46800"/>
                        <a:pt x="22995" y="46860"/>
                        <a:pt x="22853" y="46919"/>
                      </a:cubicBezTo>
                      <a:cubicBezTo>
                        <a:pt x="22698" y="46967"/>
                        <a:pt x="22543" y="47027"/>
                        <a:pt x="22400" y="47074"/>
                      </a:cubicBezTo>
                      <a:cubicBezTo>
                        <a:pt x="21793" y="47289"/>
                        <a:pt x="21198" y="47491"/>
                        <a:pt x="20602" y="47693"/>
                      </a:cubicBezTo>
                      <a:cubicBezTo>
                        <a:pt x="20317" y="47801"/>
                        <a:pt x="20019" y="47908"/>
                        <a:pt x="19721" y="48003"/>
                      </a:cubicBezTo>
                      <a:cubicBezTo>
                        <a:pt x="19435" y="48098"/>
                        <a:pt x="19138" y="48182"/>
                        <a:pt x="18852" y="48277"/>
                      </a:cubicBezTo>
                      <a:cubicBezTo>
                        <a:pt x="18257" y="48455"/>
                        <a:pt x="17685" y="48634"/>
                        <a:pt x="17114" y="48813"/>
                      </a:cubicBezTo>
                      <a:cubicBezTo>
                        <a:pt x="12566" y="50170"/>
                        <a:pt x="8470" y="51087"/>
                        <a:pt x="5553" y="51753"/>
                      </a:cubicBezTo>
                      <a:cubicBezTo>
                        <a:pt x="4100" y="52075"/>
                        <a:pt x="2922" y="52337"/>
                        <a:pt x="2112" y="52503"/>
                      </a:cubicBezTo>
                      <a:cubicBezTo>
                        <a:pt x="1314" y="52682"/>
                        <a:pt x="874" y="52777"/>
                        <a:pt x="874" y="52777"/>
                      </a:cubicBezTo>
                      <a:cubicBezTo>
                        <a:pt x="47" y="52974"/>
                        <a:pt x="1" y="53340"/>
                        <a:pt x="641" y="53340"/>
                      </a:cubicBezTo>
                      <a:cubicBezTo>
                        <a:pt x="739" y="53340"/>
                        <a:pt x="852" y="53332"/>
                        <a:pt x="981" y="53313"/>
                      </a:cubicBezTo>
                      <a:cubicBezTo>
                        <a:pt x="981" y="53313"/>
                        <a:pt x="1421" y="53218"/>
                        <a:pt x="2231" y="53063"/>
                      </a:cubicBezTo>
                      <a:cubicBezTo>
                        <a:pt x="3041" y="52896"/>
                        <a:pt x="4219" y="52658"/>
                        <a:pt x="5684" y="52361"/>
                      </a:cubicBezTo>
                      <a:cubicBezTo>
                        <a:pt x="8625" y="51741"/>
                        <a:pt x="12732" y="50884"/>
                        <a:pt x="17340" y="49575"/>
                      </a:cubicBezTo>
                      <a:cubicBezTo>
                        <a:pt x="17911" y="49408"/>
                        <a:pt x="18495" y="49241"/>
                        <a:pt x="19090" y="49063"/>
                      </a:cubicBezTo>
                      <a:cubicBezTo>
                        <a:pt x="19388" y="48979"/>
                        <a:pt x="19686" y="48884"/>
                        <a:pt x="19983" y="48801"/>
                      </a:cubicBezTo>
                      <a:cubicBezTo>
                        <a:pt x="20281" y="48705"/>
                        <a:pt x="20578" y="48598"/>
                        <a:pt x="20876" y="48503"/>
                      </a:cubicBezTo>
                      <a:cubicBezTo>
                        <a:pt x="21471" y="48301"/>
                        <a:pt x="22079" y="48098"/>
                        <a:pt x="22686" y="47896"/>
                      </a:cubicBezTo>
                      <a:cubicBezTo>
                        <a:pt x="22841" y="47848"/>
                        <a:pt x="22995" y="47789"/>
                        <a:pt x="23150" y="47741"/>
                      </a:cubicBezTo>
                      <a:cubicBezTo>
                        <a:pt x="23293" y="47681"/>
                        <a:pt x="23448" y="47622"/>
                        <a:pt x="23603" y="47562"/>
                      </a:cubicBezTo>
                      <a:cubicBezTo>
                        <a:pt x="23900" y="47455"/>
                        <a:pt x="24210" y="47336"/>
                        <a:pt x="24519" y="47217"/>
                      </a:cubicBezTo>
                      <a:cubicBezTo>
                        <a:pt x="25127" y="46979"/>
                        <a:pt x="25746" y="46753"/>
                        <a:pt x="26365" y="46515"/>
                      </a:cubicBezTo>
                      <a:cubicBezTo>
                        <a:pt x="26663" y="46372"/>
                        <a:pt x="26972" y="46229"/>
                        <a:pt x="27270" y="46086"/>
                      </a:cubicBezTo>
                      <a:cubicBezTo>
                        <a:pt x="27579" y="45955"/>
                        <a:pt x="27877" y="45800"/>
                        <a:pt x="28175" y="45646"/>
                      </a:cubicBezTo>
                      <a:cubicBezTo>
                        <a:pt x="29365" y="45038"/>
                        <a:pt x="30544" y="44372"/>
                        <a:pt x="31675" y="43645"/>
                      </a:cubicBezTo>
                      <a:cubicBezTo>
                        <a:pt x="32806" y="42919"/>
                        <a:pt x="33902" y="42145"/>
                        <a:pt x="34961" y="41347"/>
                      </a:cubicBezTo>
                      <a:cubicBezTo>
                        <a:pt x="36021" y="40538"/>
                        <a:pt x="37033" y="39704"/>
                        <a:pt x="38021" y="38859"/>
                      </a:cubicBezTo>
                      <a:cubicBezTo>
                        <a:pt x="39974" y="37168"/>
                        <a:pt x="41772" y="35430"/>
                        <a:pt x="43415" y="33763"/>
                      </a:cubicBezTo>
                      <a:cubicBezTo>
                        <a:pt x="45046" y="32108"/>
                        <a:pt x="46748" y="30286"/>
                        <a:pt x="48475" y="28381"/>
                      </a:cubicBezTo>
                      <a:cubicBezTo>
                        <a:pt x="50213" y="26488"/>
                        <a:pt x="51999" y="24524"/>
                        <a:pt x="53809" y="22595"/>
                      </a:cubicBezTo>
                      <a:cubicBezTo>
                        <a:pt x="54273" y="22107"/>
                        <a:pt x="54726" y="21631"/>
                        <a:pt x="55190" y="21154"/>
                      </a:cubicBezTo>
                      <a:cubicBezTo>
                        <a:pt x="55416" y="20916"/>
                        <a:pt x="55642" y="20678"/>
                        <a:pt x="55881" y="20452"/>
                      </a:cubicBezTo>
                      <a:lnTo>
                        <a:pt x="56226" y="20095"/>
                      </a:lnTo>
                      <a:lnTo>
                        <a:pt x="56583" y="19761"/>
                      </a:lnTo>
                      <a:cubicBezTo>
                        <a:pt x="57547" y="18857"/>
                        <a:pt x="58512" y="17952"/>
                        <a:pt x="59452" y="17071"/>
                      </a:cubicBezTo>
                      <a:cubicBezTo>
                        <a:pt x="59929" y="16618"/>
                        <a:pt x="60393" y="16178"/>
                        <a:pt x="60869" y="15749"/>
                      </a:cubicBezTo>
                      <a:cubicBezTo>
                        <a:pt x="61095" y="15523"/>
                        <a:pt x="61334" y="15308"/>
                        <a:pt x="61560" y="15094"/>
                      </a:cubicBezTo>
                      <a:cubicBezTo>
                        <a:pt x="61798" y="14880"/>
                        <a:pt x="62024" y="14666"/>
                        <a:pt x="62262" y="14451"/>
                      </a:cubicBezTo>
                      <a:cubicBezTo>
                        <a:pt x="63191" y="13606"/>
                        <a:pt x="64096" y="12784"/>
                        <a:pt x="64977" y="11987"/>
                      </a:cubicBezTo>
                      <a:cubicBezTo>
                        <a:pt x="72049" y="5581"/>
                        <a:pt x="77407" y="735"/>
                        <a:pt x="77407" y="735"/>
                      </a:cubicBezTo>
                      <a:cubicBezTo>
                        <a:pt x="77868" y="321"/>
                        <a:pt x="77898" y="0"/>
                        <a:pt x="77657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11"/>
                <p:cNvSpPr/>
                <p:nvPr/>
              </p:nvSpPr>
              <p:spPr>
                <a:xfrm rot="-1131582">
                  <a:off x="3441562" y="7628158"/>
                  <a:ext cx="485043" cy="66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5" h="2670" extrusionOk="0">
                      <a:moveTo>
                        <a:pt x="13901" y="0"/>
                      </a:moveTo>
                      <a:cubicBezTo>
                        <a:pt x="13437" y="0"/>
                        <a:pt x="12960" y="12"/>
                        <a:pt x="12472" y="24"/>
                      </a:cubicBezTo>
                      <a:cubicBezTo>
                        <a:pt x="12234" y="24"/>
                        <a:pt x="11996" y="36"/>
                        <a:pt x="11758" y="36"/>
                      </a:cubicBezTo>
                      <a:cubicBezTo>
                        <a:pt x="11639" y="48"/>
                        <a:pt x="11520" y="48"/>
                        <a:pt x="11401" y="48"/>
                      </a:cubicBezTo>
                      <a:cubicBezTo>
                        <a:pt x="11282" y="60"/>
                        <a:pt x="11163" y="72"/>
                        <a:pt x="11044" y="72"/>
                      </a:cubicBezTo>
                      <a:cubicBezTo>
                        <a:pt x="10579" y="107"/>
                        <a:pt x="10127" y="143"/>
                        <a:pt x="9710" y="179"/>
                      </a:cubicBezTo>
                      <a:cubicBezTo>
                        <a:pt x="9472" y="203"/>
                        <a:pt x="9222" y="226"/>
                        <a:pt x="8972" y="250"/>
                      </a:cubicBezTo>
                      <a:cubicBezTo>
                        <a:pt x="8722" y="286"/>
                        <a:pt x="8460" y="322"/>
                        <a:pt x="8198" y="357"/>
                      </a:cubicBezTo>
                      <a:cubicBezTo>
                        <a:pt x="7674" y="429"/>
                        <a:pt x="7138" y="500"/>
                        <a:pt x="6602" y="584"/>
                      </a:cubicBezTo>
                      <a:cubicBezTo>
                        <a:pt x="6067" y="679"/>
                        <a:pt x="5519" y="786"/>
                        <a:pt x="4995" y="881"/>
                      </a:cubicBezTo>
                      <a:cubicBezTo>
                        <a:pt x="4733" y="941"/>
                        <a:pt x="4471" y="988"/>
                        <a:pt x="4221" y="1036"/>
                      </a:cubicBezTo>
                      <a:cubicBezTo>
                        <a:pt x="3971" y="1096"/>
                        <a:pt x="3733" y="1155"/>
                        <a:pt x="3495" y="1215"/>
                      </a:cubicBezTo>
                      <a:cubicBezTo>
                        <a:pt x="3019" y="1334"/>
                        <a:pt x="2566" y="1441"/>
                        <a:pt x="2161" y="1536"/>
                      </a:cubicBezTo>
                      <a:cubicBezTo>
                        <a:pt x="1769" y="1655"/>
                        <a:pt x="1411" y="1762"/>
                        <a:pt x="1114" y="1846"/>
                      </a:cubicBezTo>
                      <a:cubicBezTo>
                        <a:pt x="530" y="2024"/>
                        <a:pt x="173" y="2131"/>
                        <a:pt x="173" y="2131"/>
                      </a:cubicBezTo>
                      <a:cubicBezTo>
                        <a:pt x="1" y="2200"/>
                        <a:pt x="117" y="2669"/>
                        <a:pt x="307" y="2669"/>
                      </a:cubicBezTo>
                      <a:cubicBezTo>
                        <a:pt x="314" y="2669"/>
                        <a:pt x="321" y="2668"/>
                        <a:pt x="328" y="2667"/>
                      </a:cubicBezTo>
                      <a:cubicBezTo>
                        <a:pt x="328" y="2667"/>
                        <a:pt x="685" y="2584"/>
                        <a:pt x="1280" y="2453"/>
                      </a:cubicBezTo>
                      <a:cubicBezTo>
                        <a:pt x="1578" y="2393"/>
                        <a:pt x="1923" y="2310"/>
                        <a:pt x="2328" y="2227"/>
                      </a:cubicBezTo>
                      <a:cubicBezTo>
                        <a:pt x="2733" y="2155"/>
                        <a:pt x="3173" y="2084"/>
                        <a:pt x="3650" y="2000"/>
                      </a:cubicBezTo>
                      <a:cubicBezTo>
                        <a:pt x="3888" y="1953"/>
                        <a:pt x="4126" y="1917"/>
                        <a:pt x="4376" y="1870"/>
                      </a:cubicBezTo>
                      <a:cubicBezTo>
                        <a:pt x="4626" y="1834"/>
                        <a:pt x="4888" y="1798"/>
                        <a:pt x="5150" y="1762"/>
                      </a:cubicBezTo>
                      <a:cubicBezTo>
                        <a:pt x="5674" y="1691"/>
                        <a:pt x="6210" y="1619"/>
                        <a:pt x="6733" y="1548"/>
                      </a:cubicBezTo>
                      <a:cubicBezTo>
                        <a:pt x="7269" y="1489"/>
                        <a:pt x="7805" y="1429"/>
                        <a:pt x="8317" y="1381"/>
                      </a:cubicBezTo>
                      <a:cubicBezTo>
                        <a:pt x="8579" y="1346"/>
                        <a:pt x="8829" y="1322"/>
                        <a:pt x="9079" y="1298"/>
                      </a:cubicBezTo>
                      <a:cubicBezTo>
                        <a:pt x="9329" y="1274"/>
                        <a:pt x="9567" y="1250"/>
                        <a:pt x="9805" y="1239"/>
                      </a:cubicBezTo>
                      <a:cubicBezTo>
                        <a:pt x="10222" y="1191"/>
                        <a:pt x="10663" y="1155"/>
                        <a:pt x="11127" y="1108"/>
                      </a:cubicBezTo>
                      <a:cubicBezTo>
                        <a:pt x="11234" y="1096"/>
                        <a:pt x="11353" y="1084"/>
                        <a:pt x="11460" y="1072"/>
                      </a:cubicBezTo>
                      <a:cubicBezTo>
                        <a:pt x="11579" y="1072"/>
                        <a:pt x="11698" y="1060"/>
                        <a:pt x="11817" y="1060"/>
                      </a:cubicBezTo>
                      <a:cubicBezTo>
                        <a:pt x="12056" y="1036"/>
                        <a:pt x="12282" y="1024"/>
                        <a:pt x="12520" y="1012"/>
                      </a:cubicBezTo>
                      <a:cubicBezTo>
                        <a:pt x="12996" y="977"/>
                        <a:pt x="13460" y="941"/>
                        <a:pt x="13925" y="917"/>
                      </a:cubicBezTo>
                      <a:cubicBezTo>
                        <a:pt x="14389" y="893"/>
                        <a:pt x="14842" y="881"/>
                        <a:pt x="15258" y="869"/>
                      </a:cubicBezTo>
                      <a:cubicBezTo>
                        <a:pt x="15830" y="838"/>
                        <a:pt x="16354" y="838"/>
                        <a:pt x="16802" y="838"/>
                      </a:cubicBezTo>
                      <a:lnTo>
                        <a:pt x="16802" y="838"/>
                      </a:lnTo>
                      <a:cubicBezTo>
                        <a:pt x="17026" y="838"/>
                        <a:pt x="17231" y="838"/>
                        <a:pt x="17413" y="834"/>
                      </a:cubicBezTo>
                      <a:cubicBezTo>
                        <a:pt x="17866" y="834"/>
                        <a:pt x="18189" y="834"/>
                        <a:pt x="18314" y="827"/>
                      </a:cubicBezTo>
                      <a:lnTo>
                        <a:pt x="18314" y="827"/>
                      </a:lnTo>
                      <a:cubicBezTo>
                        <a:pt x="18323" y="833"/>
                        <a:pt x="18333" y="839"/>
                        <a:pt x="18342" y="846"/>
                      </a:cubicBezTo>
                      <a:cubicBezTo>
                        <a:pt x="18378" y="858"/>
                        <a:pt x="18413" y="869"/>
                        <a:pt x="18449" y="881"/>
                      </a:cubicBezTo>
                      <a:cubicBezTo>
                        <a:pt x="18509" y="905"/>
                        <a:pt x="18556" y="917"/>
                        <a:pt x="18616" y="929"/>
                      </a:cubicBezTo>
                      <a:cubicBezTo>
                        <a:pt x="18711" y="953"/>
                        <a:pt x="18794" y="977"/>
                        <a:pt x="18866" y="988"/>
                      </a:cubicBezTo>
                      <a:cubicBezTo>
                        <a:pt x="19009" y="1012"/>
                        <a:pt x="19104" y="1024"/>
                        <a:pt x="19175" y="1036"/>
                      </a:cubicBezTo>
                      <a:cubicBezTo>
                        <a:pt x="19318" y="1060"/>
                        <a:pt x="19330" y="1060"/>
                        <a:pt x="19330" y="1060"/>
                      </a:cubicBezTo>
                      <a:cubicBezTo>
                        <a:pt x="19533" y="1060"/>
                        <a:pt x="19604" y="607"/>
                        <a:pt x="19414" y="524"/>
                      </a:cubicBezTo>
                      <a:cubicBezTo>
                        <a:pt x="19414" y="524"/>
                        <a:pt x="19402" y="524"/>
                        <a:pt x="19271" y="500"/>
                      </a:cubicBezTo>
                      <a:cubicBezTo>
                        <a:pt x="19199" y="488"/>
                        <a:pt x="19104" y="465"/>
                        <a:pt x="18973" y="441"/>
                      </a:cubicBezTo>
                      <a:cubicBezTo>
                        <a:pt x="18914" y="429"/>
                        <a:pt x="18830" y="417"/>
                        <a:pt x="18759" y="393"/>
                      </a:cubicBezTo>
                      <a:cubicBezTo>
                        <a:pt x="18723" y="381"/>
                        <a:pt x="18675" y="369"/>
                        <a:pt x="18640" y="357"/>
                      </a:cubicBezTo>
                      <a:cubicBezTo>
                        <a:pt x="18616" y="346"/>
                        <a:pt x="18604" y="334"/>
                        <a:pt x="18580" y="334"/>
                      </a:cubicBezTo>
                      <a:cubicBezTo>
                        <a:pt x="18568" y="322"/>
                        <a:pt x="18556" y="322"/>
                        <a:pt x="18544" y="310"/>
                      </a:cubicBezTo>
                      <a:lnTo>
                        <a:pt x="18449" y="274"/>
                      </a:lnTo>
                      <a:lnTo>
                        <a:pt x="18402" y="262"/>
                      </a:lnTo>
                      <a:cubicBezTo>
                        <a:pt x="18354" y="250"/>
                        <a:pt x="18009" y="215"/>
                        <a:pt x="17449" y="167"/>
                      </a:cubicBezTo>
                      <a:cubicBezTo>
                        <a:pt x="16889" y="119"/>
                        <a:pt x="16127" y="36"/>
                        <a:pt x="15258" y="36"/>
                      </a:cubicBezTo>
                      <a:cubicBezTo>
                        <a:pt x="14830" y="24"/>
                        <a:pt x="14377" y="12"/>
                        <a:pt x="13901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11"/>
                <p:cNvSpPr/>
                <p:nvPr/>
              </p:nvSpPr>
              <p:spPr>
                <a:xfrm rot="-1131582">
                  <a:off x="3621630" y="6827655"/>
                  <a:ext cx="184071" cy="404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0" h="16339" extrusionOk="0">
                      <a:moveTo>
                        <a:pt x="7065" y="0"/>
                      </a:moveTo>
                      <a:cubicBezTo>
                        <a:pt x="6996" y="0"/>
                        <a:pt x="6934" y="18"/>
                        <a:pt x="6902" y="61"/>
                      </a:cubicBezTo>
                      <a:cubicBezTo>
                        <a:pt x="6902" y="61"/>
                        <a:pt x="6771" y="370"/>
                        <a:pt x="6569" y="870"/>
                      </a:cubicBezTo>
                      <a:cubicBezTo>
                        <a:pt x="6367" y="1406"/>
                        <a:pt x="6081" y="2097"/>
                        <a:pt x="5759" y="2930"/>
                      </a:cubicBezTo>
                      <a:cubicBezTo>
                        <a:pt x="5140" y="4573"/>
                        <a:pt x="4378" y="6609"/>
                        <a:pt x="3771" y="8205"/>
                      </a:cubicBezTo>
                      <a:cubicBezTo>
                        <a:pt x="3473" y="9002"/>
                        <a:pt x="3128" y="9895"/>
                        <a:pt x="2759" y="10788"/>
                      </a:cubicBezTo>
                      <a:cubicBezTo>
                        <a:pt x="2378" y="11681"/>
                        <a:pt x="1973" y="12562"/>
                        <a:pt x="1580" y="13336"/>
                      </a:cubicBezTo>
                      <a:cubicBezTo>
                        <a:pt x="1378" y="13717"/>
                        <a:pt x="1187" y="14086"/>
                        <a:pt x="1009" y="14408"/>
                      </a:cubicBezTo>
                      <a:cubicBezTo>
                        <a:pt x="830" y="14717"/>
                        <a:pt x="663" y="15003"/>
                        <a:pt x="533" y="15241"/>
                      </a:cubicBezTo>
                      <a:cubicBezTo>
                        <a:pt x="247" y="15706"/>
                        <a:pt x="68" y="15991"/>
                        <a:pt x="68" y="15991"/>
                      </a:cubicBezTo>
                      <a:cubicBezTo>
                        <a:pt x="0" y="16117"/>
                        <a:pt x="265" y="16339"/>
                        <a:pt x="429" y="16339"/>
                      </a:cubicBezTo>
                      <a:cubicBezTo>
                        <a:pt x="466" y="16339"/>
                        <a:pt x="499" y="16327"/>
                        <a:pt x="521" y="16301"/>
                      </a:cubicBezTo>
                      <a:cubicBezTo>
                        <a:pt x="521" y="16301"/>
                        <a:pt x="723" y="16027"/>
                        <a:pt x="1056" y="15587"/>
                      </a:cubicBezTo>
                      <a:cubicBezTo>
                        <a:pt x="1211" y="15360"/>
                        <a:pt x="1402" y="15086"/>
                        <a:pt x="1616" y="14765"/>
                      </a:cubicBezTo>
                      <a:cubicBezTo>
                        <a:pt x="1818" y="14455"/>
                        <a:pt x="2045" y="14098"/>
                        <a:pt x="2283" y="13729"/>
                      </a:cubicBezTo>
                      <a:cubicBezTo>
                        <a:pt x="2735" y="12955"/>
                        <a:pt x="3211" y="12086"/>
                        <a:pt x="3640" y="11193"/>
                      </a:cubicBezTo>
                      <a:cubicBezTo>
                        <a:pt x="4069" y="10288"/>
                        <a:pt x="4462" y="9383"/>
                        <a:pt x="4759" y="8574"/>
                      </a:cubicBezTo>
                      <a:cubicBezTo>
                        <a:pt x="5378" y="6966"/>
                        <a:pt x="6009" y="4871"/>
                        <a:pt x="6521" y="3192"/>
                      </a:cubicBezTo>
                      <a:cubicBezTo>
                        <a:pt x="7033" y="1501"/>
                        <a:pt x="7414" y="227"/>
                        <a:pt x="7414" y="227"/>
                      </a:cubicBezTo>
                      <a:cubicBezTo>
                        <a:pt x="7439" y="102"/>
                        <a:pt x="7229" y="0"/>
                        <a:pt x="7065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5" name="Google Shape;65;p11"/>
            <p:cNvGrpSpPr/>
            <p:nvPr/>
          </p:nvGrpSpPr>
          <p:grpSpPr>
            <a:xfrm>
              <a:off x="698956" y="6526827"/>
              <a:ext cx="761443" cy="1254173"/>
              <a:chOff x="1668617" y="5683195"/>
              <a:chExt cx="1743230" cy="2871275"/>
            </a:xfrm>
          </p:grpSpPr>
          <p:sp>
            <p:nvSpPr>
              <p:cNvPr id="66" name="Google Shape;66;p11"/>
              <p:cNvSpPr/>
              <p:nvPr/>
            </p:nvSpPr>
            <p:spPr>
              <a:xfrm>
                <a:off x="1668617" y="5683195"/>
                <a:ext cx="1729969" cy="2242458"/>
              </a:xfrm>
              <a:custGeom>
                <a:avLst/>
                <a:gdLst/>
                <a:ahLst/>
                <a:cxnLst/>
                <a:rect l="l" t="t" r="r" b="b"/>
                <a:pathLst>
                  <a:path w="69926" h="90641" extrusionOk="0">
                    <a:moveTo>
                      <a:pt x="18523" y="0"/>
                    </a:moveTo>
                    <a:cubicBezTo>
                      <a:pt x="16491" y="0"/>
                      <a:pt x="14474" y="212"/>
                      <a:pt x="12514" y="681"/>
                    </a:cubicBezTo>
                    <a:cubicBezTo>
                      <a:pt x="8025" y="1752"/>
                      <a:pt x="3239" y="4252"/>
                      <a:pt x="1334" y="8503"/>
                    </a:cubicBezTo>
                    <a:cubicBezTo>
                      <a:pt x="1274" y="8562"/>
                      <a:pt x="1227" y="8610"/>
                      <a:pt x="1167" y="8670"/>
                    </a:cubicBezTo>
                    <a:cubicBezTo>
                      <a:pt x="762" y="8991"/>
                      <a:pt x="715" y="9455"/>
                      <a:pt x="858" y="9836"/>
                    </a:cubicBezTo>
                    <a:cubicBezTo>
                      <a:pt x="703" y="10384"/>
                      <a:pt x="596" y="10944"/>
                      <a:pt x="536" y="11551"/>
                    </a:cubicBezTo>
                    <a:cubicBezTo>
                      <a:pt x="0" y="16968"/>
                      <a:pt x="3263" y="22302"/>
                      <a:pt x="6311" y="26505"/>
                    </a:cubicBezTo>
                    <a:cubicBezTo>
                      <a:pt x="13490" y="36399"/>
                      <a:pt x="23503" y="43602"/>
                      <a:pt x="32862" y="51258"/>
                    </a:cubicBezTo>
                    <a:cubicBezTo>
                      <a:pt x="42625" y="59271"/>
                      <a:pt x="49923" y="67689"/>
                      <a:pt x="56198" y="78619"/>
                    </a:cubicBezTo>
                    <a:cubicBezTo>
                      <a:pt x="57321" y="80578"/>
                      <a:pt x="62210" y="90640"/>
                      <a:pt x="65877" y="90640"/>
                    </a:cubicBezTo>
                    <a:cubicBezTo>
                      <a:pt x="66176" y="90640"/>
                      <a:pt x="66467" y="90573"/>
                      <a:pt x="66747" y="90430"/>
                    </a:cubicBezTo>
                    <a:cubicBezTo>
                      <a:pt x="69926" y="88810"/>
                      <a:pt x="69759" y="78154"/>
                      <a:pt x="69795" y="74952"/>
                    </a:cubicBezTo>
                    <a:cubicBezTo>
                      <a:pt x="69842" y="69999"/>
                      <a:pt x="69247" y="64998"/>
                      <a:pt x="68342" y="60104"/>
                    </a:cubicBezTo>
                    <a:cubicBezTo>
                      <a:pt x="68080" y="58676"/>
                      <a:pt x="67794" y="57271"/>
                      <a:pt x="67497" y="55866"/>
                    </a:cubicBezTo>
                    <a:cubicBezTo>
                      <a:pt x="65187" y="45305"/>
                      <a:pt x="61413" y="34423"/>
                      <a:pt x="56007" y="25029"/>
                    </a:cubicBezTo>
                    <a:cubicBezTo>
                      <a:pt x="51007" y="16349"/>
                      <a:pt x="43982" y="8039"/>
                      <a:pt x="34683" y="3824"/>
                    </a:cubicBezTo>
                    <a:cubicBezTo>
                      <a:pt x="29749" y="1583"/>
                      <a:pt x="24080" y="0"/>
                      <a:pt x="18523" y="0"/>
                    </a:cubicBezTo>
                    <a:close/>
                  </a:path>
                </a:pathLst>
              </a:custGeom>
              <a:solidFill>
                <a:srgbClr val="75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7" name="Google Shape;67;p11"/>
              <p:cNvGrpSpPr/>
              <p:nvPr/>
            </p:nvGrpSpPr>
            <p:grpSpPr>
              <a:xfrm>
                <a:off x="2252110" y="6027996"/>
                <a:ext cx="1159737" cy="2526474"/>
                <a:chOff x="2252110" y="6027996"/>
                <a:chExt cx="1159737" cy="2526474"/>
              </a:xfrm>
            </p:grpSpPr>
            <p:sp>
              <p:nvSpPr>
                <p:cNvPr id="68" name="Google Shape;68;p11"/>
                <p:cNvSpPr/>
                <p:nvPr/>
              </p:nvSpPr>
              <p:spPr>
                <a:xfrm>
                  <a:off x="2252110" y="6027996"/>
                  <a:ext cx="1159737" cy="2526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77" h="102121" extrusionOk="0">
                      <a:moveTo>
                        <a:pt x="249" y="0"/>
                      </a:moveTo>
                      <a:cubicBezTo>
                        <a:pt x="0" y="0"/>
                        <a:pt x="69" y="331"/>
                        <a:pt x="644" y="817"/>
                      </a:cubicBezTo>
                      <a:cubicBezTo>
                        <a:pt x="644" y="817"/>
                        <a:pt x="1049" y="1162"/>
                        <a:pt x="1799" y="1805"/>
                      </a:cubicBezTo>
                      <a:cubicBezTo>
                        <a:pt x="2180" y="2114"/>
                        <a:pt x="2633" y="2519"/>
                        <a:pt x="3157" y="2984"/>
                      </a:cubicBezTo>
                      <a:cubicBezTo>
                        <a:pt x="3419" y="3222"/>
                        <a:pt x="3704" y="3472"/>
                        <a:pt x="4002" y="3746"/>
                      </a:cubicBezTo>
                      <a:cubicBezTo>
                        <a:pt x="4300" y="4008"/>
                        <a:pt x="4609" y="4305"/>
                        <a:pt x="4943" y="4603"/>
                      </a:cubicBezTo>
                      <a:cubicBezTo>
                        <a:pt x="6264" y="5805"/>
                        <a:pt x="7788" y="7317"/>
                        <a:pt x="9467" y="9032"/>
                      </a:cubicBezTo>
                      <a:cubicBezTo>
                        <a:pt x="11134" y="10770"/>
                        <a:pt x="12932" y="12747"/>
                        <a:pt x="14765" y="14926"/>
                      </a:cubicBezTo>
                      <a:cubicBezTo>
                        <a:pt x="18409" y="19295"/>
                        <a:pt x="22100" y="24522"/>
                        <a:pt x="25231" y="30035"/>
                      </a:cubicBezTo>
                      <a:cubicBezTo>
                        <a:pt x="26791" y="32785"/>
                        <a:pt x="28219" y="35619"/>
                        <a:pt x="29529" y="38381"/>
                      </a:cubicBezTo>
                      <a:cubicBezTo>
                        <a:pt x="29696" y="38726"/>
                        <a:pt x="29862" y="39071"/>
                        <a:pt x="30029" y="39405"/>
                      </a:cubicBezTo>
                      <a:cubicBezTo>
                        <a:pt x="30184" y="39750"/>
                        <a:pt x="30339" y="40095"/>
                        <a:pt x="30505" y="40441"/>
                      </a:cubicBezTo>
                      <a:cubicBezTo>
                        <a:pt x="30815" y="41131"/>
                        <a:pt x="31124" y="41798"/>
                        <a:pt x="31422" y="42477"/>
                      </a:cubicBezTo>
                      <a:cubicBezTo>
                        <a:pt x="31720" y="43143"/>
                        <a:pt x="32006" y="43810"/>
                        <a:pt x="32291" y="44465"/>
                      </a:cubicBezTo>
                      <a:cubicBezTo>
                        <a:pt x="32363" y="44632"/>
                        <a:pt x="32434" y="44798"/>
                        <a:pt x="32506" y="44953"/>
                      </a:cubicBezTo>
                      <a:cubicBezTo>
                        <a:pt x="32577" y="45120"/>
                        <a:pt x="32637" y="45286"/>
                        <a:pt x="32708" y="45453"/>
                      </a:cubicBezTo>
                      <a:cubicBezTo>
                        <a:pt x="32839" y="45775"/>
                        <a:pt x="32970" y="46096"/>
                        <a:pt x="33113" y="46418"/>
                      </a:cubicBezTo>
                      <a:cubicBezTo>
                        <a:pt x="33649" y="47691"/>
                        <a:pt x="34161" y="49025"/>
                        <a:pt x="34708" y="50394"/>
                      </a:cubicBezTo>
                      <a:cubicBezTo>
                        <a:pt x="34970" y="51085"/>
                        <a:pt x="35232" y="51787"/>
                        <a:pt x="35494" y="52490"/>
                      </a:cubicBezTo>
                      <a:cubicBezTo>
                        <a:pt x="35625" y="52835"/>
                        <a:pt x="35768" y="53192"/>
                        <a:pt x="35899" y="53549"/>
                      </a:cubicBezTo>
                      <a:cubicBezTo>
                        <a:pt x="36018" y="53907"/>
                        <a:pt x="36149" y="54264"/>
                        <a:pt x="36280" y="54621"/>
                      </a:cubicBezTo>
                      <a:cubicBezTo>
                        <a:pt x="36411" y="54990"/>
                        <a:pt x="36542" y="55347"/>
                        <a:pt x="36661" y="55716"/>
                      </a:cubicBezTo>
                      <a:cubicBezTo>
                        <a:pt x="36732" y="55895"/>
                        <a:pt x="36792" y="56073"/>
                        <a:pt x="36863" y="56252"/>
                      </a:cubicBezTo>
                      <a:cubicBezTo>
                        <a:pt x="36923" y="56443"/>
                        <a:pt x="36982" y="56621"/>
                        <a:pt x="37054" y="56812"/>
                      </a:cubicBezTo>
                      <a:cubicBezTo>
                        <a:pt x="37304" y="57550"/>
                        <a:pt x="37554" y="58288"/>
                        <a:pt x="37804" y="59026"/>
                      </a:cubicBezTo>
                      <a:cubicBezTo>
                        <a:pt x="38280" y="60526"/>
                        <a:pt x="38780" y="62027"/>
                        <a:pt x="39233" y="63551"/>
                      </a:cubicBezTo>
                      <a:cubicBezTo>
                        <a:pt x="39697" y="65075"/>
                        <a:pt x="40126" y="66599"/>
                        <a:pt x="40554" y="68123"/>
                      </a:cubicBezTo>
                      <a:cubicBezTo>
                        <a:pt x="40769" y="68885"/>
                        <a:pt x="40971" y="69647"/>
                        <a:pt x="41173" y="70409"/>
                      </a:cubicBezTo>
                      <a:cubicBezTo>
                        <a:pt x="41376" y="71159"/>
                        <a:pt x="41566" y="71921"/>
                        <a:pt x="41757" y="72671"/>
                      </a:cubicBezTo>
                      <a:cubicBezTo>
                        <a:pt x="41852" y="73052"/>
                        <a:pt x="41947" y="73421"/>
                        <a:pt x="42043" y="73802"/>
                      </a:cubicBezTo>
                      <a:cubicBezTo>
                        <a:pt x="42126" y="74171"/>
                        <a:pt x="42221" y="74540"/>
                        <a:pt x="42304" y="74921"/>
                      </a:cubicBezTo>
                      <a:cubicBezTo>
                        <a:pt x="42388" y="75290"/>
                        <a:pt x="42483" y="75659"/>
                        <a:pt x="42566" y="76028"/>
                      </a:cubicBezTo>
                      <a:cubicBezTo>
                        <a:pt x="42650" y="76397"/>
                        <a:pt x="42745" y="76766"/>
                        <a:pt x="42816" y="77124"/>
                      </a:cubicBezTo>
                      <a:cubicBezTo>
                        <a:pt x="43126" y="78588"/>
                        <a:pt x="43436" y="80029"/>
                        <a:pt x="43686" y="81422"/>
                      </a:cubicBezTo>
                      <a:cubicBezTo>
                        <a:pt x="44733" y="87018"/>
                        <a:pt x="45341" y="91995"/>
                        <a:pt x="45722" y="95554"/>
                      </a:cubicBezTo>
                      <a:cubicBezTo>
                        <a:pt x="45817" y="96447"/>
                        <a:pt x="45900" y="97257"/>
                        <a:pt x="45972" y="97960"/>
                      </a:cubicBezTo>
                      <a:cubicBezTo>
                        <a:pt x="46055" y="98650"/>
                        <a:pt x="46114" y="99257"/>
                        <a:pt x="46150" y="99745"/>
                      </a:cubicBezTo>
                      <a:cubicBezTo>
                        <a:pt x="46245" y="100734"/>
                        <a:pt x="46305" y="101269"/>
                        <a:pt x="46305" y="101269"/>
                      </a:cubicBezTo>
                      <a:cubicBezTo>
                        <a:pt x="46369" y="101838"/>
                        <a:pt x="46515" y="102121"/>
                        <a:pt x="46640" y="102121"/>
                      </a:cubicBezTo>
                      <a:cubicBezTo>
                        <a:pt x="46769" y="102121"/>
                        <a:pt x="46877" y="101820"/>
                        <a:pt x="46853" y="101222"/>
                      </a:cubicBezTo>
                      <a:cubicBezTo>
                        <a:pt x="46853" y="101222"/>
                        <a:pt x="46805" y="100686"/>
                        <a:pt x="46734" y="99698"/>
                      </a:cubicBezTo>
                      <a:cubicBezTo>
                        <a:pt x="46686" y="99210"/>
                        <a:pt x="46638" y="98602"/>
                        <a:pt x="46579" y="97900"/>
                      </a:cubicBezTo>
                      <a:cubicBezTo>
                        <a:pt x="46507" y="97198"/>
                        <a:pt x="46436" y="96388"/>
                        <a:pt x="46353" y="95495"/>
                      </a:cubicBezTo>
                      <a:cubicBezTo>
                        <a:pt x="46007" y="91923"/>
                        <a:pt x="45472" y="86922"/>
                        <a:pt x="44483" y="81279"/>
                      </a:cubicBezTo>
                      <a:cubicBezTo>
                        <a:pt x="44245" y="79874"/>
                        <a:pt x="43948" y="78421"/>
                        <a:pt x="43650" y="76945"/>
                      </a:cubicBezTo>
                      <a:cubicBezTo>
                        <a:pt x="43590" y="76576"/>
                        <a:pt x="43495" y="76207"/>
                        <a:pt x="43412" y="75838"/>
                      </a:cubicBezTo>
                      <a:cubicBezTo>
                        <a:pt x="43328" y="75469"/>
                        <a:pt x="43245" y="75088"/>
                        <a:pt x="43162" y="74719"/>
                      </a:cubicBezTo>
                      <a:cubicBezTo>
                        <a:pt x="43078" y="74338"/>
                        <a:pt x="42995" y="73969"/>
                        <a:pt x="42912" y="73588"/>
                      </a:cubicBezTo>
                      <a:cubicBezTo>
                        <a:pt x="42816" y="73218"/>
                        <a:pt x="42721" y="72837"/>
                        <a:pt x="42626" y="72456"/>
                      </a:cubicBezTo>
                      <a:cubicBezTo>
                        <a:pt x="42447" y="71694"/>
                        <a:pt x="42269" y="70932"/>
                        <a:pt x="42066" y="70170"/>
                      </a:cubicBezTo>
                      <a:cubicBezTo>
                        <a:pt x="41876" y="69408"/>
                        <a:pt x="41673" y="68646"/>
                        <a:pt x="41471" y="67873"/>
                      </a:cubicBezTo>
                      <a:cubicBezTo>
                        <a:pt x="41054" y="66337"/>
                        <a:pt x="40638" y="64801"/>
                        <a:pt x="40173" y="63265"/>
                      </a:cubicBezTo>
                      <a:cubicBezTo>
                        <a:pt x="39733" y="61741"/>
                        <a:pt x="39245" y="60217"/>
                        <a:pt x="38768" y="58717"/>
                      </a:cubicBezTo>
                      <a:cubicBezTo>
                        <a:pt x="38518" y="57967"/>
                        <a:pt x="38268" y="57216"/>
                        <a:pt x="38030" y="56478"/>
                      </a:cubicBezTo>
                      <a:cubicBezTo>
                        <a:pt x="37971" y="56288"/>
                        <a:pt x="37899" y="56109"/>
                        <a:pt x="37840" y="55919"/>
                      </a:cubicBezTo>
                      <a:cubicBezTo>
                        <a:pt x="37780" y="55740"/>
                        <a:pt x="37709" y="55550"/>
                        <a:pt x="37649" y="55371"/>
                      </a:cubicBezTo>
                      <a:cubicBezTo>
                        <a:pt x="37518" y="55002"/>
                        <a:pt x="37387" y="54633"/>
                        <a:pt x="37268" y="54276"/>
                      </a:cubicBezTo>
                      <a:cubicBezTo>
                        <a:pt x="37137" y="53907"/>
                        <a:pt x="37006" y="53549"/>
                        <a:pt x="36887" y="53192"/>
                      </a:cubicBezTo>
                      <a:cubicBezTo>
                        <a:pt x="36756" y="52823"/>
                        <a:pt x="36613" y="52478"/>
                        <a:pt x="36482" y="52121"/>
                      </a:cubicBezTo>
                      <a:cubicBezTo>
                        <a:pt x="36220" y="51406"/>
                        <a:pt x="35970" y="50704"/>
                        <a:pt x="35696" y="50013"/>
                      </a:cubicBezTo>
                      <a:cubicBezTo>
                        <a:pt x="35161" y="48644"/>
                        <a:pt x="34637" y="47287"/>
                        <a:pt x="34101" y="46013"/>
                      </a:cubicBezTo>
                      <a:cubicBezTo>
                        <a:pt x="33958" y="45679"/>
                        <a:pt x="33827" y="45358"/>
                        <a:pt x="33696" y="45036"/>
                      </a:cubicBezTo>
                      <a:cubicBezTo>
                        <a:pt x="33625" y="44870"/>
                        <a:pt x="33553" y="44703"/>
                        <a:pt x="33482" y="44536"/>
                      </a:cubicBezTo>
                      <a:cubicBezTo>
                        <a:pt x="33410" y="44382"/>
                        <a:pt x="33339" y="44215"/>
                        <a:pt x="33268" y="44048"/>
                      </a:cubicBezTo>
                      <a:cubicBezTo>
                        <a:pt x="32982" y="43393"/>
                        <a:pt x="32696" y="42715"/>
                        <a:pt x="32398" y="42036"/>
                      </a:cubicBezTo>
                      <a:cubicBezTo>
                        <a:pt x="32089" y="41369"/>
                        <a:pt x="31779" y="40691"/>
                        <a:pt x="31458" y="40000"/>
                      </a:cubicBezTo>
                      <a:cubicBezTo>
                        <a:pt x="31303" y="39655"/>
                        <a:pt x="31136" y="39309"/>
                        <a:pt x="30982" y="38964"/>
                      </a:cubicBezTo>
                      <a:cubicBezTo>
                        <a:pt x="30815" y="38619"/>
                        <a:pt x="30648" y="38274"/>
                        <a:pt x="30482" y="37928"/>
                      </a:cubicBezTo>
                      <a:cubicBezTo>
                        <a:pt x="29136" y="35142"/>
                        <a:pt x="27684" y="32309"/>
                        <a:pt x="26088" y="29546"/>
                      </a:cubicBezTo>
                      <a:cubicBezTo>
                        <a:pt x="22885" y="23998"/>
                        <a:pt x="19111" y="18759"/>
                        <a:pt x="15384" y="14414"/>
                      </a:cubicBezTo>
                      <a:cubicBezTo>
                        <a:pt x="13515" y="12235"/>
                        <a:pt x="11682" y="10258"/>
                        <a:pt x="9979" y="8532"/>
                      </a:cubicBezTo>
                      <a:cubicBezTo>
                        <a:pt x="8264" y="6829"/>
                        <a:pt x="6705" y="5329"/>
                        <a:pt x="5359" y="4139"/>
                      </a:cubicBezTo>
                      <a:cubicBezTo>
                        <a:pt x="5026" y="3841"/>
                        <a:pt x="4716" y="3555"/>
                        <a:pt x="4419" y="3281"/>
                      </a:cubicBezTo>
                      <a:cubicBezTo>
                        <a:pt x="4109" y="3019"/>
                        <a:pt x="3823" y="2769"/>
                        <a:pt x="3550" y="2543"/>
                      </a:cubicBezTo>
                      <a:cubicBezTo>
                        <a:pt x="3014" y="2079"/>
                        <a:pt x="2561" y="1674"/>
                        <a:pt x="2180" y="1364"/>
                      </a:cubicBezTo>
                      <a:cubicBezTo>
                        <a:pt x="1406" y="733"/>
                        <a:pt x="990" y="388"/>
                        <a:pt x="990" y="388"/>
                      </a:cubicBezTo>
                      <a:cubicBezTo>
                        <a:pt x="657" y="117"/>
                        <a:pt x="397" y="0"/>
                        <a:pt x="24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11"/>
                <p:cNvSpPr/>
                <p:nvPr/>
              </p:nvSpPr>
              <p:spPr>
                <a:xfrm>
                  <a:off x="3112839" y="6709262"/>
                  <a:ext cx="58980" cy="663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4" h="26811" extrusionOk="0">
                      <a:moveTo>
                        <a:pt x="289" y="0"/>
                      </a:moveTo>
                      <a:cubicBezTo>
                        <a:pt x="158" y="0"/>
                        <a:pt x="25" y="72"/>
                        <a:pt x="1" y="212"/>
                      </a:cubicBezTo>
                      <a:cubicBezTo>
                        <a:pt x="1" y="212"/>
                        <a:pt x="1" y="724"/>
                        <a:pt x="13" y="1557"/>
                      </a:cubicBezTo>
                      <a:cubicBezTo>
                        <a:pt x="13" y="2390"/>
                        <a:pt x="24" y="3557"/>
                        <a:pt x="48" y="4891"/>
                      </a:cubicBezTo>
                      <a:cubicBezTo>
                        <a:pt x="84" y="7558"/>
                        <a:pt x="179" y="10868"/>
                        <a:pt x="322" y="13463"/>
                      </a:cubicBezTo>
                      <a:cubicBezTo>
                        <a:pt x="501" y="16047"/>
                        <a:pt x="798" y="19357"/>
                        <a:pt x="1156" y="22000"/>
                      </a:cubicBezTo>
                      <a:cubicBezTo>
                        <a:pt x="1239" y="22667"/>
                        <a:pt x="1310" y="23286"/>
                        <a:pt x="1394" y="23845"/>
                      </a:cubicBezTo>
                      <a:cubicBezTo>
                        <a:pt x="1477" y="24405"/>
                        <a:pt x="1560" y="24893"/>
                        <a:pt x="1620" y="25310"/>
                      </a:cubicBezTo>
                      <a:cubicBezTo>
                        <a:pt x="1751" y="26143"/>
                        <a:pt x="1822" y="26643"/>
                        <a:pt x="1822" y="26643"/>
                      </a:cubicBezTo>
                      <a:cubicBezTo>
                        <a:pt x="1848" y="26757"/>
                        <a:pt x="1960" y="26811"/>
                        <a:pt x="2076" y="26811"/>
                      </a:cubicBezTo>
                      <a:cubicBezTo>
                        <a:pt x="2226" y="26811"/>
                        <a:pt x="2383" y="26721"/>
                        <a:pt x="2370" y="26560"/>
                      </a:cubicBezTo>
                      <a:cubicBezTo>
                        <a:pt x="2370" y="26560"/>
                        <a:pt x="2322" y="26060"/>
                        <a:pt x="2251" y="25238"/>
                      </a:cubicBezTo>
                      <a:cubicBezTo>
                        <a:pt x="2203" y="24822"/>
                        <a:pt x="2156" y="24322"/>
                        <a:pt x="2108" y="23762"/>
                      </a:cubicBezTo>
                      <a:cubicBezTo>
                        <a:pt x="2048" y="23202"/>
                        <a:pt x="2013" y="22583"/>
                        <a:pt x="1953" y="21917"/>
                      </a:cubicBezTo>
                      <a:cubicBezTo>
                        <a:pt x="1727" y="19273"/>
                        <a:pt x="1560" y="15975"/>
                        <a:pt x="1394" y="13392"/>
                      </a:cubicBezTo>
                      <a:cubicBezTo>
                        <a:pt x="1072" y="8224"/>
                        <a:pt x="560" y="200"/>
                        <a:pt x="560" y="200"/>
                      </a:cubicBezTo>
                      <a:cubicBezTo>
                        <a:pt x="537" y="66"/>
                        <a:pt x="414" y="0"/>
                        <a:pt x="28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11"/>
                <p:cNvSpPr/>
                <p:nvPr/>
              </p:nvSpPr>
              <p:spPr>
                <a:xfrm>
                  <a:off x="2447432" y="6696496"/>
                  <a:ext cx="526393" cy="233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7" h="9445" extrusionOk="0">
                      <a:moveTo>
                        <a:pt x="1569" y="0"/>
                      </a:moveTo>
                      <a:cubicBezTo>
                        <a:pt x="1521" y="0"/>
                        <a:pt x="1475" y="1"/>
                        <a:pt x="1429" y="1"/>
                      </a:cubicBezTo>
                      <a:cubicBezTo>
                        <a:pt x="1239" y="1"/>
                        <a:pt x="1072" y="13"/>
                        <a:pt x="929" y="25"/>
                      </a:cubicBezTo>
                      <a:cubicBezTo>
                        <a:pt x="786" y="25"/>
                        <a:pt x="655" y="37"/>
                        <a:pt x="560" y="49"/>
                      </a:cubicBezTo>
                      <a:cubicBezTo>
                        <a:pt x="358" y="61"/>
                        <a:pt x="239" y="73"/>
                        <a:pt x="239" y="73"/>
                      </a:cubicBezTo>
                      <a:cubicBezTo>
                        <a:pt x="0" y="132"/>
                        <a:pt x="48" y="585"/>
                        <a:pt x="286" y="632"/>
                      </a:cubicBezTo>
                      <a:cubicBezTo>
                        <a:pt x="286" y="632"/>
                        <a:pt x="393" y="620"/>
                        <a:pt x="584" y="620"/>
                      </a:cubicBezTo>
                      <a:cubicBezTo>
                        <a:pt x="616" y="616"/>
                        <a:pt x="650" y="615"/>
                        <a:pt x="687" y="615"/>
                      </a:cubicBezTo>
                      <a:cubicBezTo>
                        <a:pt x="761" y="615"/>
                        <a:pt x="846" y="620"/>
                        <a:pt x="941" y="620"/>
                      </a:cubicBezTo>
                      <a:cubicBezTo>
                        <a:pt x="1084" y="620"/>
                        <a:pt x="1239" y="620"/>
                        <a:pt x="1417" y="632"/>
                      </a:cubicBezTo>
                      <a:cubicBezTo>
                        <a:pt x="2120" y="668"/>
                        <a:pt x="3096" y="811"/>
                        <a:pt x="4191" y="1085"/>
                      </a:cubicBezTo>
                      <a:cubicBezTo>
                        <a:pt x="5287" y="1347"/>
                        <a:pt x="6489" y="1751"/>
                        <a:pt x="7668" y="2216"/>
                      </a:cubicBezTo>
                      <a:cubicBezTo>
                        <a:pt x="8847" y="2680"/>
                        <a:pt x="9990" y="3216"/>
                        <a:pt x="10990" y="3692"/>
                      </a:cubicBezTo>
                      <a:cubicBezTo>
                        <a:pt x="12978" y="4657"/>
                        <a:pt x="15479" y="6014"/>
                        <a:pt x="17419" y="7228"/>
                      </a:cubicBezTo>
                      <a:cubicBezTo>
                        <a:pt x="19372" y="8419"/>
                        <a:pt x="20789" y="9419"/>
                        <a:pt x="20789" y="9419"/>
                      </a:cubicBezTo>
                      <a:cubicBezTo>
                        <a:pt x="20814" y="9436"/>
                        <a:pt x="20841" y="9444"/>
                        <a:pt x="20870" y="9444"/>
                      </a:cubicBezTo>
                      <a:cubicBezTo>
                        <a:pt x="21056" y="9444"/>
                        <a:pt x="21277" y="9113"/>
                        <a:pt x="21122" y="8979"/>
                      </a:cubicBezTo>
                      <a:cubicBezTo>
                        <a:pt x="21122" y="8979"/>
                        <a:pt x="19765" y="7859"/>
                        <a:pt x="17860" y="6550"/>
                      </a:cubicBezTo>
                      <a:cubicBezTo>
                        <a:pt x="16907" y="5883"/>
                        <a:pt x="15824" y="5169"/>
                        <a:pt x="14717" y="4514"/>
                      </a:cubicBezTo>
                      <a:cubicBezTo>
                        <a:pt x="13597" y="3847"/>
                        <a:pt x="12466" y="3228"/>
                        <a:pt x="11454" y="2728"/>
                      </a:cubicBezTo>
                      <a:cubicBezTo>
                        <a:pt x="10430" y="2240"/>
                        <a:pt x="9240" y="1728"/>
                        <a:pt x="8013" y="1299"/>
                      </a:cubicBezTo>
                      <a:cubicBezTo>
                        <a:pt x="6787" y="859"/>
                        <a:pt x="5513" y="513"/>
                        <a:pt x="4358" y="287"/>
                      </a:cubicBezTo>
                      <a:cubicBezTo>
                        <a:pt x="3275" y="86"/>
                        <a:pt x="2296" y="0"/>
                        <a:pt x="156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11"/>
                <p:cNvSpPr/>
                <p:nvPr/>
              </p:nvSpPr>
              <p:spPr>
                <a:xfrm>
                  <a:off x="2600004" y="6126931"/>
                  <a:ext cx="57644" cy="287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0" h="11627" extrusionOk="0">
                      <a:moveTo>
                        <a:pt x="372" y="0"/>
                      </a:moveTo>
                      <a:cubicBezTo>
                        <a:pt x="220" y="0"/>
                        <a:pt x="24" y="52"/>
                        <a:pt x="1" y="128"/>
                      </a:cubicBezTo>
                      <a:cubicBezTo>
                        <a:pt x="1" y="128"/>
                        <a:pt x="13" y="354"/>
                        <a:pt x="37" y="711"/>
                      </a:cubicBezTo>
                      <a:cubicBezTo>
                        <a:pt x="48" y="1080"/>
                        <a:pt x="72" y="1580"/>
                        <a:pt x="96" y="2164"/>
                      </a:cubicBezTo>
                      <a:cubicBezTo>
                        <a:pt x="144" y="3318"/>
                        <a:pt x="179" y="4771"/>
                        <a:pt x="310" y="5914"/>
                      </a:cubicBezTo>
                      <a:cubicBezTo>
                        <a:pt x="429" y="7045"/>
                        <a:pt x="703" y="8510"/>
                        <a:pt x="1060" y="9641"/>
                      </a:cubicBezTo>
                      <a:cubicBezTo>
                        <a:pt x="1156" y="9926"/>
                        <a:pt x="1227" y="10188"/>
                        <a:pt x="1322" y="10426"/>
                      </a:cubicBezTo>
                      <a:cubicBezTo>
                        <a:pt x="1406" y="10665"/>
                        <a:pt x="1477" y="10879"/>
                        <a:pt x="1549" y="11046"/>
                      </a:cubicBezTo>
                      <a:cubicBezTo>
                        <a:pt x="1703" y="11391"/>
                        <a:pt x="1787" y="11593"/>
                        <a:pt x="1787" y="11593"/>
                      </a:cubicBezTo>
                      <a:cubicBezTo>
                        <a:pt x="1800" y="11616"/>
                        <a:pt x="1832" y="11626"/>
                        <a:pt x="1876" y="11626"/>
                      </a:cubicBezTo>
                      <a:cubicBezTo>
                        <a:pt x="2033" y="11626"/>
                        <a:pt x="2329" y="11496"/>
                        <a:pt x="2311" y="11403"/>
                      </a:cubicBezTo>
                      <a:cubicBezTo>
                        <a:pt x="2311" y="11403"/>
                        <a:pt x="2251" y="11188"/>
                        <a:pt x="2156" y="10843"/>
                      </a:cubicBezTo>
                      <a:cubicBezTo>
                        <a:pt x="2108" y="10677"/>
                        <a:pt x="2061" y="10462"/>
                        <a:pt x="2001" y="10224"/>
                      </a:cubicBezTo>
                      <a:cubicBezTo>
                        <a:pt x="1942" y="9998"/>
                        <a:pt x="1906" y="9724"/>
                        <a:pt x="1846" y="9450"/>
                      </a:cubicBezTo>
                      <a:cubicBezTo>
                        <a:pt x="1632" y="8331"/>
                        <a:pt x="1489" y="6914"/>
                        <a:pt x="1370" y="5795"/>
                      </a:cubicBezTo>
                      <a:cubicBezTo>
                        <a:pt x="1251" y="4688"/>
                        <a:pt x="1072" y="3247"/>
                        <a:pt x="906" y="2092"/>
                      </a:cubicBezTo>
                      <a:cubicBezTo>
                        <a:pt x="822" y="1509"/>
                        <a:pt x="727" y="997"/>
                        <a:pt x="668" y="640"/>
                      </a:cubicBezTo>
                      <a:cubicBezTo>
                        <a:pt x="596" y="282"/>
                        <a:pt x="549" y="56"/>
                        <a:pt x="549" y="56"/>
                      </a:cubicBezTo>
                      <a:cubicBezTo>
                        <a:pt x="531" y="17"/>
                        <a:pt x="459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2" name="Google Shape;72;p11"/>
          <p:cNvSpPr/>
          <p:nvPr/>
        </p:nvSpPr>
        <p:spPr>
          <a:xfrm>
            <a:off x="179955" y="4479232"/>
            <a:ext cx="4244045" cy="2221112"/>
          </a:xfrm>
          <a:custGeom>
            <a:avLst/>
            <a:gdLst/>
            <a:ahLst/>
            <a:cxnLst/>
            <a:rect l="l" t="t" r="r" b="b"/>
            <a:pathLst>
              <a:path w="80737" h="42149" extrusionOk="0">
                <a:moveTo>
                  <a:pt x="40565" y="1"/>
                </a:moveTo>
                <a:cubicBezTo>
                  <a:pt x="34671" y="1"/>
                  <a:pt x="29373" y="2489"/>
                  <a:pt x="25658" y="6478"/>
                </a:cubicBezTo>
                <a:cubicBezTo>
                  <a:pt x="23157" y="9151"/>
                  <a:pt x="19680" y="10629"/>
                  <a:pt x="16026" y="10629"/>
                </a:cubicBezTo>
                <a:cubicBezTo>
                  <a:pt x="15872" y="10629"/>
                  <a:pt x="15717" y="10626"/>
                  <a:pt x="15562" y="10621"/>
                </a:cubicBezTo>
                <a:cubicBezTo>
                  <a:pt x="15383" y="10609"/>
                  <a:pt x="15216" y="10609"/>
                  <a:pt x="15038" y="10609"/>
                </a:cubicBezTo>
                <a:cubicBezTo>
                  <a:pt x="6727" y="10609"/>
                  <a:pt x="0" y="17324"/>
                  <a:pt x="0" y="25623"/>
                </a:cubicBezTo>
                <a:cubicBezTo>
                  <a:pt x="0" y="33910"/>
                  <a:pt x="6727" y="40625"/>
                  <a:pt x="15038" y="40625"/>
                </a:cubicBezTo>
                <a:cubicBezTo>
                  <a:pt x="19705" y="40625"/>
                  <a:pt x="23872" y="38505"/>
                  <a:pt x="26623" y="35184"/>
                </a:cubicBezTo>
                <a:cubicBezTo>
                  <a:pt x="30278" y="38589"/>
                  <a:pt x="35171" y="40684"/>
                  <a:pt x="40565" y="40684"/>
                </a:cubicBezTo>
                <a:cubicBezTo>
                  <a:pt x="43529" y="40684"/>
                  <a:pt x="46351" y="40053"/>
                  <a:pt x="48887" y="38910"/>
                </a:cubicBezTo>
                <a:cubicBezTo>
                  <a:pt x="51233" y="40922"/>
                  <a:pt x="54293" y="42149"/>
                  <a:pt x="57638" y="42149"/>
                </a:cubicBezTo>
                <a:cubicBezTo>
                  <a:pt x="61984" y="42149"/>
                  <a:pt x="65854" y="40077"/>
                  <a:pt x="68306" y="36874"/>
                </a:cubicBezTo>
                <a:cubicBezTo>
                  <a:pt x="69628" y="38124"/>
                  <a:pt x="71414" y="38898"/>
                  <a:pt x="73378" y="38898"/>
                </a:cubicBezTo>
                <a:cubicBezTo>
                  <a:pt x="77438" y="38898"/>
                  <a:pt x="80736" y="35600"/>
                  <a:pt x="80736" y="31540"/>
                </a:cubicBezTo>
                <a:cubicBezTo>
                  <a:pt x="80736" y="27480"/>
                  <a:pt x="77438" y="24194"/>
                  <a:pt x="73378" y="24194"/>
                </a:cubicBezTo>
                <a:lnTo>
                  <a:pt x="73343" y="24194"/>
                </a:lnTo>
                <a:cubicBezTo>
                  <a:pt x="73331" y="24194"/>
                  <a:pt x="73318" y="24194"/>
                  <a:pt x="73306" y="24194"/>
                </a:cubicBezTo>
                <a:cubicBezTo>
                  <a:pt x="71641" y="24194"/>
                  <a:pt x="70062" y="23386"/>
                  <a:pt x="69211" y="21944"/>
                </a:cubicBezTo>
                <a:cubicBezTo>
                  <a:pt x="67925" y="19777"/>
                  <a:pt x="66044" y="17991"/>
                  <a:pt x="63782" y="16824"/>
                </a:cubicBezTo>
                <a:cubicBezTo>
                  <a:pt x="61734" y="15764"/>
                  <a:pt x="60091" y="14086"/>
                  <a:pt x="59139" y="11978"/>
                </a:cubicBezTo>
                <a:cubicBezTo>
                  <a:pt x="55948" y="4918"/>
                  <a:pt x="48840" y="1"/>
                  <a:pt x="40565" y="1"/>
                </a:cubicBezTo>
                <a:close/>
              </a:path>
            </a:pathLst>
          </a:custGeom>
          <a:solidFill>
            <a:srgbClr val="75D9C3"/>
          </a:solidFill>
          <a:ln>
            <a:noFill/>
          </a:ln>
        </p:spPr>
        <p:txBody>
          <a:bodyPr spcFirstLastPara="1" wrap="square" lIns="121657" tIns="121657" rIns="121657" bIns="1216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1"/>
          <p:cNvSpPr/>
          <p:nvPr/>
        </p:nvSpPr>
        <p:spPr>
          <a:xfrm flipH="1">
            <a:off x="5105" y="3805405"/>
            <a:ext cx="12151614" cy="3052608"/>
          </a:xfrm>
          <a:custGeom>
            <a:avLst/>
            <a:gdLst/>
            <a:ahLst/>
            <a:cxnLst/>
            <a:rect l="l" t="t" r="r" b="b"/>
            <a:pathLst>
              <a:path w="282858" h="70881" extrusionOk="0">
                <a:moveTo>
                  <a:pt x="57528" y="1"/>
                </a:moveTo>
                <a:cubicBezTo>
                  <a:pt x="37107" y="1"/>
                  <a:pt x="17867" y="6326"/>
                  <a:pt x="1" y="16029"/>
                </a:cubicBezTo>
                <a:lnTo>
                  <a:pt x="1" y="70881"/>
                </a:lnTo>
                <a:lnTo>
                  <a:pt x="282857" y="70881"/>
                </a:lnTo>
                <a:lnTo>
                  <a:pt x="282857" y="53831"/>
                </a:lnTo>
                <a:cubicBezTo>
                  <a:pt x="276183" y="53941"/>
                  <a:pt x="269511" y="54030"/>
                  <a:pt x="262852" y="54030"/>
                </a:cubicBezTo>
                <a:cubicBezTo>
                  <a:pt x="230491" y="54030"/>
                  <a:pt x="198425" y="51930"/>
                  <a:pt x="167736" y="39913"/>
                </a:cubicBezTo>
                <a:cubicBezTo>
                  <a:pt x="131005" y="25530"/>
                  <a:pt x="101025" y="967"/>
                  <a:pt x="59794" y="27"/>
                </a:cubicBezTo>
                <a:cubicBezTo>
                  <a:pt x="59037" y="10"/>
                  <a:pt x="58282" y="1"/>
                  <a:pt x="57528" y="1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121657" tIns="121657" rIns="121657" bIns="1216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1"/>
          <p:cNvSpPr/>
          <p:nvPr/>
        </p:nvSpPr>
        <p:spPr>
          <a:xfrm flipH="1">
            <a:off x="9730274" y="4637065"/>
            <a:ext cx="2431566" cy="2221080"/>
          </a:xfrm>
          <a:custGeom>
            <a:avLst/>
            <a:gdLst/>
            <a:ahLst/>
            <a:cxnLst/>
            <a:rect l="l" t="t" r="r" b="b"/>
            <a:pathLst>
              <a:path w="57091" h="52020" extrusionOk="0">
                <a:moveTo>
                  <a:pt x="167" y="14181"/>
                </a:moveTo>
                <a:cubicBezTo>
                  <a:pt x="845" y="14181"/>
                  <a:pt x="14859" y="1"/>
                  <a:pt x="24658" y="18574"/>
                </a:cubicBezTo>
                <a:cubicBezTo>
                  <a:pt x="34457" y="37160"/>
                  <a:pt x="57090" y="28040"/>
                  <a:pt x="50840" y="52019"/>
                </a:cubicBezTo>
                <a:lnTo>
                  <a:pt x="0" y="52019"/>
                </a:ln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121657" tIns="121657" rIns="121657" bIns="1216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1"/>
          <p:cNvSpPr/>
          <p:nvPr/>
        </p:nvSpPr>
        <p:spPr>
          <a:xfrm rot="10800000" flipH="1">
            <a:off x="261852" y="24"/>
            <a:ext cx="3507564" cy="908376"/>
          </a:xfrm>
          <a:custGeom>
            <a:avLst/>
            <a:gdLst/>
            <a:ahLst/>
            <a:cxnLst/>
            <a:rect l="l" t="t" r="r" b="b"/>
            <a:pathLst>
              <a:path w="59984" h="15496" extrusionOk="0">
                <a:moveTo>
                  <a:pt x="8620" y="0"/>
                </a:moveTo>
                <a:cubicBezTo>
                  <a:pt x="6622" y="0"/>
                  <a:pt x="4637" y="834"/>
                  <a:pt x="3227" y="2459"/>
                </a:cubicBezTo>
                <a:cubicBezTo>
                  <a:pt x="988" y="5042"/>
                  <a:pt x="941" y="8769"/>
                  <a:pt x="2893" y="11400"/>
                </a:cubicBezTo>
                <a:cubicBezTo>
                  <a:pt x="2608" y="11662"/>
                  <a:pt x="2334" y="11948"/>
                  <a:pt x="2072" y="12245"/>
                </a:cubicBezTo>
                <a:cubicBezTo>
                  <a:pt x="1203" y="13246"/>
                  <a:pt x="512" y="14341"/>
                  <a:pt x="0" y="15496"/>
                </a:cubicBezTo>
                <a:lnTo>
                  <a:pt x="59984" y="15496"/>
                </a:lnTo>
                <a:cubicBezTo>
                  <a:pt x="58853" y="11960"/>
                  <a:pt x="56781" y="8685"/>
                  <a:pt x="53769" y="6066"/>
                </a:cubicBezTo>
                <a:cubicBezTo>
                  <a:pt x="49777" y="2603"/>
                  <a:pt x="44856" y="905"/>
                  <a:pt x="39958" y="905"/>
                </a:cubicBezTo>
                <a:cubicBezTo>
                  <a:pt x="34060" y="905"/>
                  <a:pt x="28196" y="3367"/>
                  <a:pt x="24027" y="8174"/>
                </a:cubicBezTo>
                <a:cubicBezTo>
                  <a:pt x="23967" y="8233"/>
                  <a:pt x="23932" y="8304"/>
                  <a:pt x="23872" y="8364"/>
                </a:cubicBezTo>
                <a:cubicBezTo>
                  <a:pt x="22789" y="9138"/>
                  <a:pt x="21777" y="9995"/>
                  <a:pt x="20860" y="10960"/>
                </a:cubicBezTo>
                <a:cubicBezTo>
                  <a:pt x="20848" y="10948"/>
                  <a:pt x="20836" y="10936"/>
                  <a:pt x="20824" y="10924"/>
                </a:cubicBezTo>
                <a:cubicBezTo>
                  <a:pt x="19288" y="9578"/>
                  <a:pt x="17526" y="8674"/>
                  <a:pt x="15681" y="8162"/>
                </a:cubicBezTo>
                <a:cubicBezTo>
                  <a:pt x="16014" y="5840"/>
                  <a:pt x="15216" y="3399"/>
                  <a:pt x="13311" y="1756"/>
                </a:cubicBezTo>
                <a:cubicBezTo>
                  <a:pt x="11954" y="577"/>
                  <a:pt x="10283" y="0"/>
                  <a:pt x="8620" y="0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121657" tIns="121657" rIns="121657" bIns="12165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2515197" y="3429000"/>
            <a:ext cx="7131513" cy="876800"/>
          </a:xfrm>
          <a:prstGeom prst="rect">
            <a:avLst/>
          </a:prstGeom>
          <a:noFill/>
        </p:spPr>
        <p:txBody>
          <a:bodyPr spcFirstLastPara="1" wrap="square" lIns="121657" tIns="121657" rIns="121657" bIns="12165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title" idx="2" hasCustomPrompt="1"/>
          </p:nvPr>
        </p:nvSpPr>
        <p:spPr>
          <a:xfrm>
            <a:off x="2515197" y="2186600"/>
            <a:ext cx="7131513" cy="1405200"/>
          </a:xfrm>
          <a:prstGeom prst="rect">
            <a:avLst/>
          </a:prstGeom>
          <a:noFill/>
        </p:spPr>
        <p:txBody>
          <a:bodyPr spcFirstLastPara="1" wrap="square" lIns="121657" tIns="121657" rIns="121657" bIns="12165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7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subTitle" idx="1"/>
          </p:nvPr>
        </p:nvSpPr>
        <p:spPr>
          <a:xfrm>
            <a:off x="2515165" y="4109000"/>
            <a:ext cx="7131513" cy="562400"/>
          </a:xfrm>
          <a:prstGeom prst="rect">
            <a:avLst/>
          </a:prstGeom>
          <a:noFill/>
        </p:spPr>
        <p:txBody>
          <a:bodyPr spcFirstLastPara="1" wrap="square" lIns="121657" tIns="121657" rIns="121657" bIns="12165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spcBef>
                <a:spcPts val="2130"/>
              </a:spcBef>
              <a:spcAft>
                <a:spcPts val="213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6386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971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82" y="2130492"/>
            <a:ext cx="10337564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202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62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32" y="4406915"/>
            <a:ext cx="10337564" cy="1362076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32" y="2906721"/>
            <a:ext cx="10337564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0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13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42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22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03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83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64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45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843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136" y="1600201"/>
            <a:ext cx="537148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332" y="1600201"/>
            <a:ext cx="537148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79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7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063" indent="0">
              <a:buNone/>
              <a:defRPr sz="2700" b="1"/>
            </a:lvl2pPr>
            <a:lvl3pPr marL="1216139" indent="0">
              <a:buNone/>
              <a:defRPr sz="2400" b="1"/>
            </a:lvl3pPr>
            <a:lvl4pPr marL="1824201" indent="0">
              <a:buNone/>
              <a:defRPr sz="2300" b="1"/>
            </a:lvl4pPr>
            <a:lvl5pPr marL="2432271" indent="0">
              <a:buNone/>
              <a:defRPr sz="2300" b="1"/>
            </a:lvl5pPr>
            <a:lvl6pPr marL="3040334" indent="0">
              <a:buNone/>
              <a:defRPr sz="2300" b="1"/>
            </a:lvl6pPr>
            <a:lvl7pPr marL="3648396" indent="0">
              <a:buNone/>
              <a:defRPr sz="2300" b="1"/>
            </a:lvl7pPr>
            <a:lvl8pPr marL="4256468" indent="0">
              <a:buNone/>
              <a:defRPr sz="2300" b="1"/>
            </a:lvl8pPr>
            <a:lvl9pPr marL="4864536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6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129" y="1535117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063" indent="0">
              <a:buNone/>
              <a:defRPr sz="2700" b="1"/>
            </a:lvl2pPr>
            <a:lvl3pPr marL="1216139" indent="0">
              <a:buNone/>
              <a:defRPr sz="2400" b="1"/>
            </a:lvl3pPr>
            <a:lvl4pPr marL="1824201" indent="0">
              <a:buNone/>
              <a:defRPr sz="2300" b="1"/>
            </a:lvl4pPr>
            <a:lvl5pPr marL="2432271" indent="0">
              <a:buNone/>
              <a:defRPr sz="2300" b="1"/>
            </a:lvl5pPr>
            <a:lvl6pPr marL="3040334" indent="0">
              <a:buNone/>
              <a:defRPr sz="2300" b="1"/>
            </a:lvl6pPr>
            <a:lvl7pPr marL="3648396" indent="0">
              <a:buNone/>
              <a:defRPr sz="2300" b="1"/>
            </a:lvl7pPr>
            <a:lvl8pPr marL="4256468" indent="0">
              <a:buNone/>
              <a:defRPr sz="2300" b="1"/>
            </a:lvl8pPr>
            <a:lvl9pPr marL="4864536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129" y="2174876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213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28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111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20" y="273053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5" y="273102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20" y="1435124"/>
            <a:ext cx="4001161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063" indent="0">
              <a:buNone/>
              <a:defRPr sz="1600"/>
            </a:lvl2pPr>
            <a:lvl3pPr marL="1216139" indent="0">
              <a:buNone/>
              <a:defRPr sz="1200"/>
            </a:lvl3pPr>
            <a:lvl4pPr marL="1824201" indent="0">
              <a:buNone/>
              <a:defRPr sz="1200"/>
            </a:lvl4pPr>
            <a:lvl5pPr marL="2432271" indent="0">
              <a:buNone/>
              <a:defRPr sz="1200"/>
            </a:lvl5pPr>
            <a:lvl6pPr marL="3040334" indent="0">
              <a:buNone/>
              <a:defRPr sz="1200"/>
            </a:lvl6pPr>
            <a:lvl7pPr marL="3648396" indent="0">
              <a:buNone/>
              <a:defRPr sz="1200"/>
            </a:lvl7pPr>
            <a:lvl8pPr marL="4256468" indent="0">
              <a:buNone/>
              <a:defRPr sz="1200"/>
            </a:lvl8pPr>
            <a:lvl9pPr marL="486453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308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8" y="4800601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8" y="612776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063" indent="0">
              <a:buNone/>
              <a:defRPr sz="3700"/>
            </a:lvl2pPr>
            <a:lvl3pPr marL="1216139" indent="0">
              <a:buNone/>
              <a:defRPr sz="3200"/>
            </a:lvl3pPr>
            <a:lvl4pPr marL="1824201" indent="0">
              <a:buNone/>
              <a:defRPr sz="2700"/>
            </a:lvl4pPr>
            <a:lvl5pPr marL="2432271" indent="0">
              <a:buNone/>
              <a:defRPr sz="2700"/>
            </a:lvl5pPr>
            <a:lvl6pPr marL="3040334" indent="0">
              <a:buNone/>
              <a:defRPr sz="2700"/>
            </a:lvl6pPr>
            <a:lvl7pPr marL="3648396" indent="0">
              <a:buNone/>
              <a:defRPr sz="2700"/>
            </a:lvl7pPr>
            <a:lvl8pPr marL="4256468" indent="0">
              <a:buNone/>
              <a:defRPr sz="2700"/>
            </a:lvl8pPr>
            <a:lvl9pPr marL="4864536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8" y="5367340"/>
            <a:ext cx="7297103" cy="804861"/>
          </a:xfrm>
        </p:spPr>
        <p:txBody>
          <a:bodyPr/>
          <a:lstStyle>
            <a:lvl1pPr marL="0" indent="0">
              <a:buNone/>
              <a:defRPr sz="1900"/>
            </a:lvl1pPr>
            <a:lvl2pPr marL="608063" indent="0">
              <a:buNone/>
              <a:defRPr sz="1600"/>
            </a:lvl2pPr>
            <a:lvl3pPr marL="1216139" indent="0">
              <a:buNone/>
              <a:defRPr sz="1200"/>
            </a:lvl3pPr>
            <a:lvl4pPr marL="1824201" indent="0">
              <a:buNone/>
              <a:defRPr sz="1200"/>
            </a:lvl4pPr>
            <a:lvl5pPr marL="2432271" indent="0">
              <a:buNone/>
              <a:defRPr sz="1200"/>
            </a:lvl5pPr>
            <a:lvl6pPr marL="3040334" indent="0">
              <a:buNone/>
              <a:defRPr sz="1200"/>
            </a:lvl6pPr>
            <a:lvl7pPr marL="3648396" indent="0">
              <a:buNone/>
              <a:defRPr sz="1200"/>
            </a:lvl7pPr>
            <a:lvl8pPr marL="4256468" indent="0">
              <a:buNone/>
              <a:defRPr sz="1200"/>
            </a:lvl8pPr>
            <a:lvl9pPr marL="486453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22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278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4" y="274648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127" y="274648"/>
            <a:ext cx="800654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965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99"/>
            <a:ext cx="12161838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757" y="5001289"/>
            <a:ext cx="2849552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896777" y="-74385"/>
            <a:ext cx="15261378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7812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355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1"/>
            <a:ext cx="12161838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39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39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39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39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39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39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39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39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39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39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39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39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39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39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61087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242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61838" cy="1179288"/>
          </a:xfrm>
          <a:prstGeom prst="rect">
            <a:avLst/>
          </a:prstGeom>
        </p:spPr>
        <p:txBody>
          <a:bodyPr lIns="121661" tIns="60829" rIns="121661" bIns="60829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6078" y="1508788"/>
            <a:ext cx="11301231" cy="614197"/>
          </a:xfrm>
          <a:prstGeom prst="rect">
            <a:avLst/>
          </a:prstGeom>
        </p:spPr>
        <p:txBody>
          <a:bodyPr lIns="121661" tIns="60829" rIns="121661" bIns="60829"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39836" y="2411015"/>
            <a:ext cx="11301231" cy="3994316"/>
          </a:xfrm>
          <a:prstGeom prst="rect">
            <a:avLst/>
          </a:prstGeom>
        </p:spPr>
        <p:txBody>
          <a:bodyPr lIns="526861" tIns="60829" rIns="121661" bIns="60829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9682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1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4221" y="0"/>
            <a:ext cx="10007618" cy="1179288"/>
          </a:xfrm>
          <a:prstGeom prst="rect">
            <a:avLst/>
          </a:prstGeom>
        </p:spPr>
        <p:txBody>
          <a:bodyPr lIns="121661" tIns="60829" rIns="121661" bIns="60829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3086" y="1316768"/>
            <a:ext cx="9194222" cy="614197"/>
          </a:xfrm>
          <a:prstGeom prst="rect">
            <a:avLst/>
          </a:prstGeom>
        </p:spPr>
        <p:txBody>
          <a:bodyPr lIns="121661" tIns="60829" rIns="121661" bIns="60829"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46844" y="2218995"/>
            <a:ext cx="9194222" cy="3994316"/>
          </a:xfrm>
          <a:prstGeom prst="rect">
            <a:avLst/>
          </a:prstGeom>
        </p:spPr>
        <p:txBody>
          <a:bodyPr lIns="526861" tIns="60829" rIns="121661" bIns="60829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6356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23" y="0"/>
            <a:ext cx="121729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2085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2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2" y="3602037"/>
            <a:ext cx="912137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287" indent="0" algn="ctr">
              <a:buNone/>
              <a:defRPr sz="2000"/>
            </a:lvl2pPr>
            <a:lvl3pPr marL="912576" indent="0" algn="ctr">
              <a:buNone/>
              <a:defRPr sz="1900"/>
            </a:lvl3pPr>
            <a:lvl4pPr marL="1368864" indent="0" algn="ctr">
              <a:buNone/>
              <a:defRPr sz="1600"/>
            </a:lvl4pPr>
            <a:lvl5pPr marL="1825152" indent="0" algn="ctr">
              <a:buNone/>
              <a:defRPr sz="1600"/>
            </a:lvl5pPr>
            <a:lvl6pPr marL="2281444" indent="0" algn="ctr">
              <a:buNone/>
              <a:defRPr sz="1600"/>
            </a:lvl6pPr>
            <a:lvl7pPr marL="2737727" indent="0" algn="ctr">
              <a:buNone/>
              <a:defRPr sz="1600"/>
            </a:lvl7pPr>
            <a:lvl8pPr marL="3194012" indent="0" algn="ctr">
              <a:buNone/>
              <a:defRPr sz="1600"/>
            </a:lvl8pPr>
            <a:lvl9pPr marL="365030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80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42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3" y="1709758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3" y="4589465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2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5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8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1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4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7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0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96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2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891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2" y="365125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3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87" indent="0">
              <a:buNone/>
              <a:defRPr sz="2000" b="1"/>
            </a:lvl2pPr>
            <a:lvl3pPr marL="912576" indent="0">
              <a:buNone/>
              <a:defRPr sz="1900" b="1"/>
            </a:lvl3pPr>
            <a:lvl4pPr marL="1368864" indent="0">
              <a:buNone/>
              <a:defRPr sz="1600" b="1"/>
            </a:lvl4pPr>
            <a:lvl5pPr marL="1825152" indent="0">
              <a:buNone/>
              <a:defRPr sz="1600" b="1"/>
            </a:lvl5pPr>
            <a:lvl6pPr marL="2281444" indent="0">
              <a:buNone/>
              <a:defRPr sz="1600" b="1"/>
            </a:lvl6pPr>
            <a:lvl7pPr marL="2737727" indent="0">
              <a:buNone/>
              <a:defRPr sz="1600" b="1"/>
            </a:lvl7pPr>
            <a:lvl8pPr marL="3194012" indent="0">
              <a:buNone/>
              <a:defRPr sz="1600" b="1"/>
            </a:lvl8pPr>
            <a:lvl9pPr marL="365030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3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43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87" indent="0">
              <a:buNone/>
              <a:defRPr sz="2000" b="1"/>
            </a:lvl2pPr>
            <a:lvl3pPr marL="912576" indent="0">
              <a:buNone/>
              <a:defRPr sz="1900" b="1"/>
            </a:lvl3pPr>
            <a:lvl4pPr marL="1368864" indent="0">
              <a:buNone/>
              <a:defRPr sz="1600" b="1"/>
            </a:lvl4pPr>
            <a:lvl5pPr marL="1825152" indent="0">
              <a:buNone/>
              <a:defRPr sz="1600" b="1"/>
            </a:lvl5pPr>
            <a:lvl6pPr marL="2281444" indent="0">
              <a:buNone/>
              <a:defRPr sz="1600" b="1"/>
            </a:lvl6pPr>
            <a:lvl7pPr marL="2737727" indent="0">
              <a:buNone/>
              <a:defRPr sz="1600" b="1"/>
            </a:lvl7pPr>
            <a:lvl8pPr marL="3194012" indent="0">
              <a:buNone/>
              <a:defRPr sz="1600" b="1"/>
            </a:lvl8pPr>
            <a:lvl9pPr marL="365030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43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4566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367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7031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2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45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2" y="2057403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87" indent="0">
              <a:buNone/>
              <a:defRPr sz="1500"/>
            </a:lvl2pPr>
            <a:lvl3pPr marL="912576" indent="0">
              <a:buNone/>
              <a:defRPr sz="1200"/>
            </a:lvl3pPr>
            <a:lvl4pPr marL="1368864" indent="0">
              <a:buNone/>
              <a:defRPr sz="1100"/>
            </a:lvl4pPr>
            <a:lvl5pPr marL="1825152" indent="0">
              <a:buNone/>
              <a:defRPr sz="1100"/>
            </a:lvl5pPr>
            <a:lvl6pPr marL="2281444" indent="0">
              <a:buNone/>
              <a:defRPr sz="1100"/>
            </a:lvl6pPr>
            <a:lvl7pPr marL="2737727" indent="0">
              <a:buNone/>
              <a:defRPr sz="1100"/>
            </a:lvl7pPr>
            <a:lvl8pPr marL="3194012" indent="0">
              <a:buNone/>
              <a:defRPr sz="1100"/>
            </a:lvl8pPr>
            <a:lvl9pPr marL="365030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776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2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45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287" indent="0">
              <a:buNone/>
              <a:defRPr sz="2800"/>
            </a:lvl2pPr>
            <a:lvl3pPr marL="912576" indent="0">
              <a:buNone/>
              <a:defRPr sz="2400"/>
            </a:lvl3pPr>
            <a:lvl4pPr marL="1368864" indent="0">
              <a:buNone/>
              <a:defRPr sz="2000"/>
            </a:lvl4pPr>
            <a:lvl5pPr marL="1825152" indent="0">
              <a:buNone/>
              <a:defRPr sz="2000"/>
            </a:lvl5pPr>
            <a:lvl6pPr marL="2281444" indent="0">
              <a:buNone/>
              <a:defRPr sz="2000"/>
            </a:lvl6pPr>
            <a:lvl7pPr marL="2737727" indent="0">
              <a:buNone/>
              <a:defRPr sz="2000"/>
            </a:lvl7pPr>
            <a:lvl8pPr marL="3194012" indent="0">
              <a:buNone/>
              <a:defRPr sz="2000"/>
            </a:lvl8pPr>
            <a:lvl9pPr marL="365030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2" y="2057403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87" indent="0">
              <a:buNone/>
              <a:defRPr sz="1500"/>
            </a:lvl2pPr>
            <a:lvl3pPr marL="912576" indent="0">
              <a:buNone/>
              <a:defRPr sz="1200"/>
            </a:lvl3pPr>
            <a:lvl4pPr marL="1368864" indent="0">
              <a:buNone/>
              <a:defRPr sz="1100"/>
            </a:lvl4pPr>
            <a:lvl5pPr marL="1825152" indent="0">
              <a:buNone/>
              <a:defRPr sz="1100"/>
            </a:lvl5pPr>
            <a:lvl6pPr marL="2281444" indent="0">
              <a:buNone/>
              <a:defRPr sz="1100"/>
            </a:lvl6pPr>
            <a:lvl7pPr marL="2737727" indent="0">
              <a:buNone/>
              <a:defRPr sz="1100"/>
            </a:lvl7pPr>
            <a:lvl8pPr marL="3194012" indent="0">
              <a:buNone/>
              <a:defRPr sz="1100"/>
            </a:lvl8pPr>
            <a:lvl9pPr marL="365030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4068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779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7" y="365145"/>
            <a:ext cx="2622396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48" y="365145"/>
            <a:ext cx="771516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7976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59" y="1122400"/>
            <a:ext cx="9121551" cy="2387680"/>
          </a:xfrm>
          <a:prstGeom prst="rect">
            <a:avLst/>
          </a:prstGeom>
        </p:spPr>
        <p:txBody>
          <a:bodyPr lIns="117043" tIns="58522" rIns="117043" bIns="58522" anchor="b"/>
          <a:lstStyle>
            <a:lvl1pPr algn="ctr">
              <a:defRPr sz="5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59" y="3602157"/>
            <a:ext cx="9121551" cy="1655818"/>
          </a:xfrm>
          <a:prstGeom prst="rect">
            <a:avLst/>
          </a:prstGeom>
        </p:spPr>
        <p:txBody>
          <a:bodyPr lIns="117043" tIns="58522" rIns="117043" bIns="58522"/>
          <a:lstStyle>
            <a:lvl1pPr marL="0" indent="0" algn="ctr">
              <a:buNone/>
              <a:defRPr sz="2300"/>
            </a:lvl1pPr>
            <a:lvl2pPr marL="438989" indent="0" algn="ctr">
              <a:buNone/>
              <a:defRPr sz="1900"/>
            </a:lvl2pPr>
            <a:lvl3pPr marL="877979" indent="0" algn="ctr">
              <a:buNone/>
              <a:defRPr sz="1700"/>
            </a:lvl3pPr>
            <a:lvl4pPr marL="1316968" indent="0" algn="ctr">
              <a:buNone/>
              <a:defRPr sz="1500"/>
            </a:lvl4pPr>
            <a:lvl5pPr marL="1755514" indent="0" algn="ctr">
              <a:buNone/>
              <a:defRPr sz="1500"/>
            </a:lvl5pPr>
            <a:lvl6pPr marL="2194504" indent="0" algn="ctr">
              <a:buNone/>
              <a:defRPr sz="1500"/>
            </a:lvl6pPr>
            <a:lvl7pPr marL="2633492" indent="0" algn="ctr">
              <a:buNone/>
              <a:defRPr sz="1500"/>
            </a:lvl7pPr>
            <a:lvl8pPr marL="3072481" indent="0" algn="ctr">
              <a:buNone/>
              <a:defRPr sz="1500"/>
            </a:lvl8pPr>
            <a:lvl9pPr marL="3511471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7240280"/>
      </p:ext>
    </p:extLst>
  </p:cSld>
  <p:clrMapOvr>
    <a:masterClrMapping/>
  </p:clrMapOvr>
  <p:transition advClick="0" advTm="300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1405" y="198996"/>
            <a:ext cx="5965272" cy="827234"/>
          </a:xfrm>
          <a:prstGeom prst="rect">
            <a:avLst/>
          </a:prstGeom>
        </p:spPr>
        <p:txBody>
          <a:bodyPr lIns="117043" tIns="58522" rIns="117043" bIns="5852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1405" y="1158127"/>
            <a:ext cx="5965272" cy="3275846"/>
          </a:xfrm>
          <a:prstGeom prst="rect">
            <a:avLst/>
          </a:prstGeom>
        </p:spPr>
        <p:txBody>
          <a:bodyPr lIns="117043" tIns="58522" rIns="117043" bIns="5852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57261446"/>
      </p:ext>
    </p:extLst>
  </p:cSld>
  <p:clrMapOvr>
    <a:masterClrMapping/>
  </p:clrMapOvr>
  <p:transition advClick="0" advTm="300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808" y="1709796"/>
            <a:ext cx="10489783" cy="2852833"/>
          </a:xfrm>
          <a:prstGeom prst="rect">
            <a:avLst/>
          </a:prstGeom>
        </p:spPr>
        <p:txBody>
          <a:bodyPr lIns="117043" tIns="58522" rIns="117043" bIns="58522" anchor="b"/>
          <a:lstStyle>
            <a:lvl1pPr>
              <a:defRPr sz="5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808" y="4589618"/>
            <a:ext cx="10489783" cy="1500236"/>
          </a:xfrm>
          <a:prstGeom prst="rect">
            <a:avLst/>
          </a:prstGeom>
        </p:spPr>
        <p:txBody>
          <a:bodyPr lIns="117043" tIns="58522" rIns="117043" bIns="58522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389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779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169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555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945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6334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724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5114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48487074"/>
      </p:ext>
    </p:extLst>
  </p:cSld>
  <p:clrMapOvr>
    <a:masterClrMapping/>
  </p:clrMapOvr>
  <p:transition advClick="0" advTm="300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1405" y="198996"/>
            <a:ext cx="5965272" cy="827234"/>
          </a:xfrm>
          <a:prstGeom prst="rect">
            <a:avLst/>
          </a:prstGeom>
        </p:spPr>
        <p:txBody>
          <a:bodyPr lIns="117043" tIns="58522" rIns="117043" bIns="5852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43" y="1825687"/>
            <a:ext cx="5168878" cy="4351484"/>
          </a:xfrm>
          <a:prstGeom prst="rect">
            <a:avLst/>
          </a:prstGeom>
        </p:spPr>
        <p:txBody>
          <a:bodyPr lIns="117043" tIns="58522" rIns="117043" bIns="5852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7048" y="1825687"/>
            <a:ext cx="5168878" cy="4351484"/>
          </a:xfrm>
          <a:prstGeom prst="rect">
            <a:avLst/>
          </a:prstGeom>
        </p:spPr>
        <p:txBody>
          <a:bodyPr lIns="117043" tIns="58522" rIns="117043" bIns="5852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32870281"/>
      </p:ext>
    </p:extLst>
  </p:cSld>
  <p:clrMapOvr>
    <a:masterClrMapping/>
  </p:clrMapOvr>
  <p:transition advClick="0" advTm="3000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27" y="365138"/>
            <a:ext cx="10489783" cy="1325608"/>
          </a:xfrm>
          <a:prstGeom prst="rect">
            <a:avLst/>
          </a:prstGeom>
        </p:spPr>
        <p:txBody>
          <a:bodyPr lIns="117043" tIns="58522" rIns="117043" bIns="5852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3862" y="1778497"/>
            <a:ext cx="4861608" cy="823939"/>
          </a:xfrm>
          <a:prstGeom prst="rect">
            <a:avLst/>
          </a:prstGeom>
        </p:spPr>
        <p:txBody>
          <a:bodyPr lIns="117043" tIns="58522" rIns="117043" bIns="58522" anchor="ctr" anchorCtr="0"/>
          <a:lstStyle>
            <a:lvl1pPr marL="0" indent="0">
              <a:buNone/>
              <a:defRPr sz="2700"/>
            </a:lvl1pPr>
            <a:lvl2pPr marL="438989" indent="0">
              <a:buNone/>
              <a:defRPr sz="2300"/>
            </a:lvl2pPr>
            <a:lvl3pPr marL="877979" indent="0">
              <a:buNone/>
              <a:defRPr sz="1900"/>
            </a:lvl3pPr>
            <a:lvl4pPr marL="1316968" indent="0">
              <a:buNone/>
              <a:defRPr sz="1700"/>
            </a:lvl4pPr>
            <a:lvl5pPr marL="1755514" indent="0">
              <a:buNone/>
              <a:defRPr sz="1700"/>
            </a:lvl5pPr>
            <a:lvl6pPr marL="2194504" indent="0">
              <a:buNone/>
              <a:defRPr sz="1700"/>
            </a:lvl6pPr>
            <a:lvl7pPr marL="2633492" indent="0">
              <a:buNone/>
              <a:defRPr sz="1700"/>
            </a:lvl7pPr>
            <a:lvl8pPr marL="3072481" indent="0">
              <a:buNone/>
              <a:defRPr sz="1700"/>
            </a:lvl8pPr>
            <a:lvl9pPr marL="3511471" indent="0">
              <a:buNone/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3862" y="2665468"/>
            <a:ext cx="4861608" cy="3524402"/>
          </a:xfrm>
          <a:prstGeom prst="rect">
            <a:avLst/>
          </a:prstGeom>
        </p:spPr>
        <p:txBody>
          <a:bodyPr lIns="117043" tIns="58522" rIns="117043" bIns="5852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41577" y="1778497"/>
            <a:ext cx="4885552" cy="823939"/>
          </a:xfrm>
          <a:prstGeom prst="rect">
            <a:avLst/>
          </a:prstGeom>
        </p:spPr>
        <p:txBody>
          <a:bodyPr lIns="117043" tIns="58522" rIns="117043" bIns="58522" anchor="ctr" anchorCtr="0"/>
          <a:lstStyle>
            <a:lvl1pPr marL="0" indent="0">
              <a:buNone/>
              <a:defRPr sz="2700"/>
            </a:lvl1pPr>
            <a:lvl2pPr marL="438989" indent="0">
              <a:buNone/>
              <a:defRPr sz="2300"/>
            </a:lvl2pPr>
            <a:lvl3pPr marL="877979" indent="0">
              <a:buNone/>
              <a:defRPr sz="1900"/>
            </a:lvl3pPr>
            <a:lvl4pPr marL="1316968" indent="0">
              <a:buNone/>
              <a:defRPr sz="1700"/>
            </a:lvl4pPr>
            <a:lvl5pPr marL="1755514" indent="0">
              <a:buNone/>
              <a:defRPr sz="1700"/>
            </a:lvl5pPr>
            <a:lvl6pPr marL="2194504" indent="0">
              <a:buNone/>
              <a:defRPr sz="1700"/>
            </a:lvl6pPr>
            <a:lvl7pPr marL="2633492" indent="0">
              <a:buNone/>
              <a:defRPr sz="1700"/>
            </a:lvl7pPr>
            <a:lvl8pPr marL="3072481" indent="0">
              <a:buNone/>
              <a:defRPr sz="1700"/>
            </a:lvl8pPr>
            <a:lvl9pPr marL="3511471" indent="0">
              <a:buNone/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41577" y="2665468"/>
            <a:ext cx="4885552" cy="3524402"/>
          </a:xfrm>
          <a:prstGeom prst="rect">
            <a:avLst/>
          </a:prstGeom>
        </p:spPr>
        <p:txBody>
          <a:bodyPr lIns="117043" tIns="58522" rIns="117043" bIns="5852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14944494"/>
      </p:ext>
    </p:extLst>
  </p:cSld>
  <p:clrMapOvr>
    <a:masterClrMapping/>
  </p:clrMapOvr>
  <p:transition advClick="0" advTm="3000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1405" y="198996"/>
            <a:ext cx="5965272" cy="827234"/>
          </a:xfrm>
          <a:prstGeom prst="rect">
            <a:avLst/>
          </a:prstGeom>
        </p:spPr>
        <p:txBody>
          <a:bodyPr lIns="117043" tIns="58522" rIns="117043" bIns="58522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81912695"/>
      </p:ext>
    </p:extLst>
  </p:cSld>
  <p:clrMapOvr>
    <a:masterClrMapping/>
  </p:clrMapOvr>
  <p:transition advClick="0" advTm="3000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781399"/>
      </p:ext>
    </p:extLst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4" indent="0">
              <a:buNone/>
              <a:defRPr sz="2000" b="1"/>
            </a:lvl2pPr>
            <a:lvl3pPr marL="914029" indent="0">
              <a:buNone/>
              <a:defRPr sz="1900" b="1"/>
            </a:lvl3pPr>
            <a:lvl4pPr marL="1371041" indent="0">
              <a:buNone/>
              <a:defRPr sz="1600" b="1"/>
            </a:lvl4pPr>
            <a:lvl5pPr marL="1828054" indent="0">
              <a:buNone/>
              <a:defRPr sz="1600" b="1"/>
            </a:lvl5pPr>
            <a:lvl6pPr marL="2285070" indent="0">
              <a:buNone/>
              <a:defRPr sz="1600" b="1"/>
            </a:lvl6pPr>
            <a:lvl7pPr marL="2742084" indent="0">
              <a:buNone/>
              <a:defRPr sz="1600" b="1"/>
            </a:lvl7pPr>
            <a:lvl8pPr marL="3199097" indent="0">
              <a:buNone/>
              <a:defRPr sz="1600" b="1"/>
            </a:lvl8pPr>
            <a:lvl9pPr marL="365611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50" y="1535113"/>
            <a:ext cx="537570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4" indent="0">
              <a:buNone/>
              <a:defRPr sz="2000" b="1"/>
            </a:lvl2pPr>
            <a:lvl3pPr marL="914029" indent="0">
              <a:buNone/>
              <a:defRPr sz="1900" b="1"/>
            </a:lvl3pPr>
            <a:lvl4pPr marL="1371041" indent="0">
              <a:buNone/>
              <a:defRPr sz="1600" b="1"/>
            </a:lvl4pPr>
            <a:lvl5pPr marL="1828054" indent="0">
              <a:buNone/>
              <a:defRPr sz="1600" b="1"/>
            </a:lvl5pPr>
            <a:lvl6pPr marL="2285070" indent="0">
              <a:buNone/>
              <a:defRPr sz="1600" b="1"/>
            </a:lvl6pPr>
            <a:lvl7pPr marL="2742084" indent="0">
              <a:buNone/>
              <a:defRPr sz="1600" b="1"/>
            </a:lvl7pPr>
            <a:lvl8pPr marL="3199097" indent="0">
              <a:buNone/>
              <a:defRPr sz="1600" b="1"/>
            </a:lvl8pPr>
            <a:lvl9pPr marL="365611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50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27" y="457216"/>
            <a:ext cx="3922582" cy="1600254"/>
          </a:xfrm>
          <a:prstGeom prst="rect">
            <a:avLst/>
          </a:prstGeom>
        </p:spPr>
        <p:txBody>
          <a:bodyPr lIns="117043" tIns="58522" rIns="117043" bIns="58522" anchor="b"/>
          <a:lstStyle>
            <a:lvl1pPr>
              <a:defRPr sz="31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463" y="987458"/>
            <a:ext cx="6157048" cy="4873788"/>
          </a:xfrm>
          <a:prstGeom prst="rect">
            <a:avLst/>
          </a:prstGeom>
        </p:spPr>
        <p:txBody>
          <a:bodyPr lIns="117043" tIns="58522" rIns="117043" bIns="58522"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27" y="2057470"/>
            <a:ext cx="3922582" cy="3811716"/>
          </a:xfrm>
          <a:prstGeom prst="rect">
            <a:avLst/>
          </a:prstGeom>
        </p:spPr>
        <p:txBody>
          <a:bodyPr lIns="117043" tIns="58522" rIns="117043" bIns="58522"/>
          <a:lstStyle>
            <a:lvl1pPr marL="0" indent="0">
              <a:buNone/>
              <a:defRPr sz="1500"/>
            </a:lvl1pPr>
            <a:lvl2pPr marL="438989" indent="0">
              <a:buNone/>
              <a:defRPr sz="1300"/>
            </a:lvl2pPr>
            <a:lvl3pPr marL="877979" indent="0">
              <a:buNone/>
              <a:defRPr sz="1200"/>
            </a:lvl3pPr>
            <a:lvl4pPr marL="1316968" indent="0">
              <a:buNone/>
              <a:defRPr sz="1000"/>
            </a:lvl4pPr>
            <a:lvl5pPr marL="1755514" indent="0">
              <a:buNone/>
              <a:defRPr sz="1000"/>
            </a:lvl5pPr>
            <a:lvl6pPr marL="2194504" indent="0">
              <a:buNone/>
              <a:defRPr sz="1000"/>
            </a:lvl6pPr>
            <a:lvl7pPr marL="2633492" indent="0">
              <a:buNone/>
              <a:defRPr sz="1000"/>
            </a:lvl7pPr>
            <a:lvl8pPr marL="3072481" indent="0">
              <a:buNone/>
              <a:defRPr sz="1000"/>
            </a:lvl8pPr>
            <a:lvl9pPr marL="351147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85785064"/>
      </p:ext>
    </p:extLst>
  </p:cSld>
  <p:clrMapOvr>
    <a:masterClrMapping/>
  </p:clrMapOvr>
  <p:transition advClick="0" advTm="300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27" y="457216"/>
            <a:ext cx="4155123" cy="1600254"/>
          </a:xfrm>
          <a:prstGeom prst="rect">
            <a:avLst/>
          </a:prstGeom>
        </p:spPr>
        <p:txBody>
          <a:bodyPr lIns="117043" tIns="58522" rIns="117043" bIns="58522" anchor="b"/>
          <a:lstStyle>
            <a:lvl1pPr>
              <a:defRPr sz="31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463" y="457217"/>
            <a:ext cx="6157048" cy="5404031"/>
          </a:xfrm>
          <a:prstGeom prst="rect">
            <a:avLst/>
          </a:prstGeom>
        </p:spPr>
        <p:txBody>
          <a:bodyPr lIns="117043" tIns="58522" rIns="117043" bIns="58522"/>
          <a:lstStyle>
            <a:lvl1pPr marL="0" indent="0">
              <a:buNone/>
              <a:defRPr sz="3100"/>
            </a:lvl1pPr>
            <a:lvl2pPr marL="438989" indent="0">
              <a:buNone/>
              <a:defRPr sz="2700"/>
            </a:lvl2pPr>
            <a:lvl3pPr marL="877979" indent="0">
              <a:buNone/>
              <a:defRPr sz="2300"/>
            </a:lvl3pPr>
            <a:lvl4pPr marL="1316968" indent="0">
              <a:buNone/>
              <a:defRPr sz="1900"/>
            </a:lvl4pPr>
            <a:lvl5pPr marL="1755514" indent="0">
              <a:buNone/>
              <a:defRPr sz="1900"/>
            </a:lvl5pPr>
            <a:lvl6pPr marL="2194504" indent="0">
              <a:buNone/>
              <a:defRPr sz="1900"/>
            </a:lvl6pPr>
            <a:lvl7pPr marL="2633492" indent="0">
              <a:buNone/>
              <a:defRPr sz="1900"/>
            </a:lvl7pPr>
            <a:lvl8pPr marL="3072481" indent="0">
              <a:buNone/>
              <a:defRPr sz="1900"/>
            </a:lvl8pPr>
            <a:lvl9pPr marL="3511471" indent="0">
              <a:buNone/>
              <a:defRPr sz="19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27" y="2057470"/>
            <a:ext cx="4155123" cy="3811716"/>
          </a:xfrm>
          <a:prstGeom prst="rect">
            <a:avLst/>
          </a:prstGeom>
        </p:spPr>
        <p:txBody>
          <a:bodyPr lIns="117043" tIns="58522" rIns="117043" bIns="58522"/>
          <a:lstStyle>
            <a:lvl1pPr marL="0" indent="0">
              <a:buNone/>
              <a:defRPr sz="1900"/>
            </a:lvl1pPr>
            <a:lvl2pPr marL="438989" indent="0">
              <a:buNone/>
              <a:defRPr sz="1700"/>
            </a:lvl2pPr>
            <a:lvl3pPr marL="877979" indent="0">
              <a:buNone/>
              <a:defRPr sz="1500"/>
            </a:lvl3pPr>
            <a:lvl4pPr marL="1316968" indent="0">
              <a:buNone/>
              <a:defRPr sz="1300"/>
            </a:lvl4pPr>
            <a:lvl5pPr marL="1755514" indent="0">
              <a:buNone/>
              <a:defRPr sz="1300"/>
            </a:lvl5pPr>
            <a:lvl6pPr marL="2194504" indent="0">
              <a:buNone/>
              <a:defRPr sz="1300"/>
            </a:lvl6pPr>
            <a:lvl7pPr marL="2633492" indent="0">
              <a:buNone/>
              <a:defRPr sz="1300"/>
            </a:lvl7pPr>
            <a:lvl8pPr marL="3072481" indent="0">
              <a:buNone/>
              <a:defRPr sz="1300"/>
            </a:lvl8pPr>
            <a:lvl9pPr marL="3511471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00576610"/>
      </p:ext>
    </p:extLst>
  </p:cSld>
  <p:clrMapOvr>
    <a:masterClrMapping/>
  </p:clrMapOvr>
  <p:transition advClick="0" advTm="3000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1405" y="198996"/>
            <a:ext cx="5965272" cy="827234"/>
          </a:xfrm>
          <a:prstGeom prst="rect">
            <a:avLst/>
          </a:prstGeom>
        </p:spPr>
        <p:txBody>
          <a:bodyPr lIns="117043" tIns="58522" rIns="117043" bIns="5852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1405" y="1158127"/>
            <a:ext cx="5965272" cy="3275846"/>
          </a:xfrm>
          <a:prstGeom prst="rect">
            <a:avLst/>
          </a:prstGeom>
        </p:spPr>
        <p:txBody>
          <a:bodyPr vert="eaVert" lIns="117043" tIns="58522" rIns="117043" bIns="5852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5345066"/>
      </p:ext>
    </p:extLst>
  </p:cSld>
  <p:clrMapOvr>
    <a:masterClrMapping/>
  </p:clrMapOvr>
  <p:transition advClick="0" advTm="3000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480" y="365138"/>
            <a:ext cx="2622446" cy="5812032"/>
          </a:xfrm>
          <a:prstGeom prst="rect">
            <a:avLst/>
          </a:prstGeom>
        </p:spPr>
        <p:txBody>
          <a:bodyPr vert="eaVert" lIns="117043" tIns="58522" rIns="117043" bIns="5852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43" y="365138"/>
            <a:ext cx="7715312" cy="5812032"/>
          </a:xfrm>
          <a:prstGeom prst="rect">
            <a:avLst/>
          </a:prstGeom>
        </p:spPr>
        <p:txBody>
          <a:bodyPr vert="eaVert" lIns="117043" tIns="58522" rIns="117043" bIns="5852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20897749"/>
      </p:ext>
    </p:extLst>
  </p:cSld>
  <p:clrMapOvr>
    <a:masterClrMapping/>
  </p:clrMapOvr>
  <p:transition advClick="0" advTm="3000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117043" tIns="58522" rIns="117043" bIns="5852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43" y="1825687"/>
            <a:ext cx="5168878" cy="4351484"/>
          </a:xfrm>
        </p:spPr>
        <p:txBody>
          <a:bodyPr lIns="117043" tIns="58522" rIns="117043" bIns="5852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7048" y="1825687"/>
            <a:ext cx="5168878" cy="2098746"/>
          </a:xfrm>
        </p:spPr>
        <p:txBody>
          <a:bodyPr lIns="117043" tIns="58522" rIns="117043" bIns="5852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7048" y="4076837"/>
            <a:ext cx="5168878" cy="2100334"/>
          </a:xfrm>
        </p:spPr>
        <p:txBody>
          <a:bodyPr lIns="117043" tIns="58522" rIns="117043" bIns="5852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0383766"/>
      </p:ext>
    </p:extLst>
  </p:cSld>
  <p:clrMapOvr>
    <a:masterClrMapping/>
  </p:clrMapOvr>
  <p:transition advClick="0" advTm="3000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1503"/>
            <a:ext cx="10337562" cy="14689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5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0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5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0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1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96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1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6273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602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0"/>
            <a:ext cx="10337562" cy="1363133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200"/>
            <a:ext cx="10337562" cy="1500716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8521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704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556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408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260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112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965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8172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751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5"/>
            <a:ext cx="5371478" cy="4525433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5"/>
            <a:ext cx="5371478" cy="4525433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9177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4584"/>
            <a:ext cx="5373591" cy="64135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5216" indent="0">
              <a:buNone/>
              <a:defRPr sz="2600" b="1"/>
            </a:lvl2pPr>
            <a:lvl3pPr marL="1170432" indent="0">
              <a:buNone/>
              <a:defRPr sz="2300" b="1"/>
            </a:lvl3pPr>
            <a:lvl4pPr marL="1755648" indent="0">
              <a:buNone/>
              <a:defRPr sz="2000" b="1"/>
            </a:lvl4pPr>
            <a:lvl5pPr marL="2340864" indent="0">
              <a:buNone/>
              <a:defRPr sz="2000" b="1"/>
            </a:lvl5pPr>
            <a:lvl6pPr marL="2926080" indent="0">
              <a:buNone/>
              <a:defRPr sz="2000" b="1"/>
            </a:lvl6pPr>
            <a:lvl7pPr marL="3511296" indent="0">
              <a:buNone/>
              <a:defRPr sz="2000" b="1"/>
            </a:lvl7pPr>
            <a:lvl8pPr marL="4096512" indent="0">
              <a:buNone/>
              <a:defRPr sz="2000" b="1"/>
            </a:lvl8pPr>
            <a:lvl9pPr marL="4681728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5952"/>
            <a:ext cx="5373591" cy="3949700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56" y="1534584"/>
            <a:ext cx="5375701" cy="64135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5216" indent="0">
              <a:buNone/>
              <a:defRPr sz="2600" b="1"/>
            </a:lvl2pPr>
            <a:lvl3pPr marL="1170432" indent="0">
              <a:buNone/>
              <a:defRPr sz="2300" b="1"/>
            </a:lvl3pPr>
            <a:lvl4pPr marL="1755648" indent="0">
              <a:buNone/>
              <a:defRPr sz="2000" b="1"/>
            </a:lvl4pPr>
            <a:lvl5pPr marL="2340864" indent="0">
              <a:buNone/>
              <a:defRPr sz="2000" b="1"/>
            </a:lvl5pPr>
            <a:lvl6pPr marL="2926080" indent="0">
              <a:buNone/>
              <a:defRPr sz="2000" b="1"/>
            </a:lvl6pPr>
            <a:lvl7pPr marL="3511296" indent="0">
              <a:buNone/>
              <a:defRPr sz="2000" b="1"/>
            </a:lvl7pPr>
            <a:lvl8pPr marL="4096512" indent="0">
              <a:buNone/>
              <a:defRPr sz="2000" b="1"/>
            </a:lvl8pPr>
            <a:lvl9pPr marL="4681728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56" y="2175952"/>
            <a:ext cx="5375701" cy="3949700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764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217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9628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18" y="273055"/>
            <a:ext cx="4001161" cy="1162049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4"/>
            <a:ext cx="6798805" cy="5852582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18" y="1435100"/>
            <a:ext cx="4001161" cy="4690534"/>
          </a:xfrm>
        </p:spPr>
        <p:txBody>
          <a:bodyPr/>
          <a:lstStyle>
            <a:lvl1pPr marL="0" indent="0">
              <a:buNone/>
              <a:defRPr sz="1800"/>
            </a:lvl1pPr>
            <a:lvl2pPr marL="585216" indent="0">
              <a:buNone/>
              <a:defRPr sz="1500"/>
            </a:lvl2pPr>
            <a:lvl3pPr marL="1170432" indent="0">
              <a:buNone/>
              <a:defRPr sz="1300"/>
            </a:lvl3pPr>
            <a:lvl4pPr marL="1755648" indent="0">
              <a:buNone/>
              <a:defRPr sz="1200"/>
            </a:lvl4pPr>
            <a:lvl5pPr marL="2340864" indent="0">
              <a:buNone/>
              <a:defRPr sz="1200"/>
            </a:lvl5pPr>
            <a:lvl6pPr marL="2926080" indent="0">
              <a:buNone/>
              <a:defRPr sz="1200"/>
            </a:lvl6pPr>
            <a:lvl7pPr marL="3511296" indent="0">
              <a:buNone/>
              <a:defRPr sz="1200"/>
            </a:lvl7pPr>
            <a:lvl8pPr marL="4096512" indent="0">
              <a:buNone/>
              <a:defRPr sz="1200"/>
            </a:lvl8pPr>
            <a:lvl9pPr marL="468172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6863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1"/>
            <a:ext cx="7297103" cy="567266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3834"/>
            <a:ext cx="7297103" cy="4114800"/>
          </a:xfrm>
        </p:spPr>
        <p:txBody>
          <a:bodyPr/>
          <a:lstStyle>
            <a:lvl1pPr marL="0" indent="0">
              <a:buNone/>
              <a:defRPr sz="4100"/>
            </a:lvl1pPr>
            <a:lvl2pPr marL="585216" indent="0">
              <a:buNone/>
              <a:defRPr sz="3600"/>
            </a:lvl2pPr>
            <a:lvl3pPr marL="1170432" indent="0">
              <a:buNone/>
              <a:defRPr sz="3100"/>
            </a:lvl3pPr>
            <a:lvl4pPr marL="1755648" indent="0">
              <a:buNone/>
              <a:defRPr sz="2600"/>
            </a:lvl4pPr>
            <a:lvl5pPr marL="2340864" indent="0">
              <a:buNone/>
              <a:defRPr sz="2600"/>
            </a:lvl5pPr>
            <a:lvl6pPr marL="2926080" indent="0">
              <a:buNone/>
              <a:defRPr sz="2600"/>
            </a:lvl6pPr>
            <a:lvl7pPr marL="3511296" indent="0">
              <a:buNone/>
              <a:defRPr sz="2600"/>
            </a:lvl7pPr>
            <a:lvl8pPr marL="4096512" indent="0">
              <a:buNone/>
              <a:defRPr sz="2600"/>
            </a:lvl8pPr>
            <a:lvl9pPr marL="4681728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867"/>
            <a:ext cx="7297103" cy="804334"/>
          </a:xfrm>
        </p:spPr>
        <p:txBody>
          <a:bodyPr/>
          <a:lstStyle>
            <a:lvl1pPr marL="0" indent="0">
              <a:buNone/>
              <a:defRPr sz="1800"/>
            </a:lvl1pPr>
            <a:lvl2pPr marL="585216" indent="0">
              <a:buNone/>
              <a:defRPr sz="1500"/>
            </a:lvl2pPr>
            <a:lvl3pPr marL="1170432" indent="0">
              <a:buNone/>
              <a:defRPr sz="1300"/>
            </a:lvl3pPr>
            <a:lvl4pPr marL="1755648" indent="0">
              <a:buNone/>
              <a:defRPr sz="1200"/>
            </a:lvl4pPr>
            <a:lvl5pPr marL="2340864" indent="0">
              <a:buNone/>
              <a:defRPr sz="1200"/>
            </a:lvl5pPr>
            <a:lvl6pPr marL="2926080" indent="0">
              <a:buNone/>
              <a:defRPr sz="1200"/>
            </a:lvl6pPr>
            <a:lvl7pPr marL="3511296" indent="0">
              <a:buNone/>
              <a:defRPr sz="1200"/>
            </a:lvl7pPr>
            <a:lvl8pPr marL="4096512" indent="0">
              <a:buNone/>
              <a:defRPr sz="1200"/>
            </a:lvl8pPr>
            <a:lvl9pPr marL="468172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558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462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5174"/>
            <a:ext cx="2736414" cy="58504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5174"/>
            <a:ext cx="8006543" cy="58504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044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7" y="273049"/>
            <a:ext cx="4001161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6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7" y="1435104"/>
            <a:ext cx="4001161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14" indent="0">
              <a:buNone/>
              <a:defRPr sz="1200"/>
            </a:lvl2pPr>
            <a:lvl3pPr marL="914029" indent="0">
              <a:buNone/>
              <a:defRPr sz="1100"/>
            </a:lvl3pPr>
            <a:lvl4pPr marL="1371041" indent="0">
              <a:buNone/>
              <a:defRPr sz="900"/>
            </a:lvl4pPr>
            <a:lvl5pPr marL="1828054" indent="0">
              <a:buNone/>
              <a:defRPr sz="900"/>
            </a:lvl5pPr>
            <a:lvl6pPr marL="2285070" indent="0">
              <a:buNone/>
              <a:defRPr sz="900"/>
            </a:lvl6pPr>
            <a:lvl7pPr marL="2742084" indent="0">
              <a:buNone/>
              <a:defRPr sz="900"/>
            </a:lvl7pPr>
            <a:lvl8pPr marL="3199097" indent="0">
              <a:buNone/>
              <a:defRPr sz="900"/>
            </a:lvl8pPr>
            <a:lvl9pPr marL="365611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1"/>
            <a:ext cx="7297103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4" indent="0">
              <a:buNone/>
              <a:defRPr sz="2800"/>
            </a:lvl2pPr>
            <a:lvl3pPr marL="914029" indent="0">
              <a:buNone/>
              <a:defRPr sz="2400"/>
            </a:lvl3pPr>
            <a:lvl4pPr marL="1371041" indent="0">
              <a:buNone/>
              <a:defRPr sz="2000"/>
            </a:lvl4pPr>
            <a:lvl5pPr marL="1828054" indent="0">
              <a:buNone/>
              <a:defRPr sz="2000"/>
            </a:lvl5pPr>
            <a:lvl6pPr marL="2285070" indent="0">
              <a:buNone/>
              <a:defRPr sz="2000"/>
            </a:lvl6pPr>
            <a:lvl7pPr marL="2742084" indent="0">
              <a:buNone/>
              <a:defRPr sz="2000"/>
            </a:lvl7pPr>
            <a:lvl8pPr marL="3199097" indent="0">
              <a:buNone/>
              <a:defRPr sz="2000"/>
            </a:lvl8pPr>
            <a:lvl9pPr marL="365611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41"/>
            <a:ext cx="7297103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14" indent="0">
              <a:buNone/>
              <a:defRPr sz="1200"/>
            </a:lvl2pPr>
            <a:lvl3pPr marL="914029" indent="0">
              <a:buNone/>
              <a:defRPr sz="1100"/>
            </a:lvl3pPr>
            <a:lvl4pPr marL="1371041" indent="0">
              <a:buNone/>
              <a:defRPr sz="900"/>
            </a:lvl4pPr>
            <a:lvl5pPr marL="1828054" indent="0">
              <a:buNone/>
              <a:defRPr sz="900"/>
            </a:lvl5pPr>
            <a:lvl6pPr marL="2285070" indent="0">
              <a:buNone/>
              <a:defRPr sz="900"/>
            </a:lvl6pPr>
            <a:lvl7pPr marL="2742084" indent="0">
              <a:buNone/>
              <a:defRPr sz="900"/>
            </a:lvl7pPr>
            <a:lvl8pPr marL="3199097" indent="0">
              <a:buNone/>
              <a:defRPr sz="900"/>
            </a:lvl8pPr>
            <a:lvl9pPr marL="365611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91404" tIns="45701" rIns="91404" bIns="4570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04" tIns="45701" rIns="91404" bIns="4570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2"/>
            <a:ext cx="2837762" cy="365125"/>
          </a:xfrm>
          <a:prstGeom prst="rect">
            <a:avLst/>
          </a:prstGeom>
        </p:spPr>
        <p:txBody>
          <a:bodyPr vert="horz" lIns="91404" tIns="45701" rIns="91404" bIns="4570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7" y="6356352"/>
            <a:ext cx="3851249" cy="365125"/>
          </a:xfrm>
          <a:prstGeom prst="rect">
            <a:avLst/>
          </a:prstGeom>
        </p:spPr>
        <p:txBody>
          <a:bodyPr vert="horz" lIns="91404" tIns="45701" rIns="91404" bIns="4570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2"/>
            <a:ext cx="2837762" cy="365125"/>
          </a:xfrm>
          <a:prstGeom prst="rect">
            <a:avLst/>
          </a:prstGeom>
        </p:spPr>
        <p:txBody>
          <a:bodyPr vert="horz" lIns="91404" tIns="45701" rIns="91404" bIns="4570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02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0" indent="-342760" algn="l" defTabSz="91402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50" indent="-285634" algn="l" defTabSz="91402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04" algn="l" defTabSz="91402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49" indent="-228504" algn="l" defTabSz="91402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63" indent="-228504" algn="l" defTabSz="91402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77" indent="-228504" algn="l" defTabSz="9140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90" indent="-228504" algn="l" defTabSz="9140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04" indent="-228504" algn="l" defTabSz="9140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19" indent="-228504" algn="l" defTabSz="9140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4" algn="l" defTabSz="9140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9" algn="l" defTabSz="9140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1" algn="l" defTabSz="9140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4" algn="l" defTabSz="9140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70" algn="l" defTabSz="9140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84" algn="l" defTabSz="9140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97" algn="l" defTabSz="9140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12" algn="l" defTabSz="9140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3" y="274639"/>
            <a:ext cx="10945654" cy="1143000"/>
          </a:xfrm>
          <a:prstGeom prst="rect">
            <a:avLst/>
          </a:prstGeom>
        </p:spPr>
        <p:txBody>
          <a:bodyPr vert="horz" lIns="121600" tIns="60799" rIns="121600" bIns="6079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600201"/>
            <a:ext cx="10945654" cy="4525963"/>
          </a:xfrm>
          <a:prstGeom prst="rect">
            <a:avLst/>
          </a:prstGeom>
        </p:spPr>
        <p:txBody>
          <a:bodyPr vert="horz" lIns="121600" tIns="60799" rIns="121600" bIns="6079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3" y="6356364"/>
            <a:ext cx="2837762" cy="365125"/>
          </a:xfrm>
          <a:prstGeom prst="rect">
            <a:avLst/>
          </a:prstGeom>
        </p:spPr>
        <p:txBody>
          <a:bodyPr vert="horz" lIns="121600" tIns="60799" rIns="121600" bIns="6079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1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39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7" y="6356364"/>
            <a:ext cx="3851249" cy="365125"/>
          </a:xfrm>
          <a:prstGeom prst="rect">
            <a:avLst/>
          </a:prstGeom>
        </p:spPr>
        <p:txBody>
          <a:bodyPr vert="horz" lIns="121600" tIns="60799" rIns="121600" bIns="6079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1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64"/>
            <a:ext cx="2837762" cy="365125"/>
          </a:xfrm>
          <a:prstGeom prst="rect">
            <a:avLst/>
          </a:prstGeom>
        </p:spPr>
        <p:txBody>
          <a:bodyPr vert="horz" lIns="121600" tIns="60799" rIns="121600" bIns="6079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1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8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ctr" defTabSz="121613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44" indent="-456044" algn="l" defTabSz="121613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110" indent="-380044" algn="l" defTabSz="121613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0165" indent="-304034" algn="l" defTabSz="121613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8235" indent="-304034" algn="l" defTabSz="121613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06" indent="-304034" algn="l" defTabSz="121613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4366" indent="-304034" algn="l" defTabSz="121613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37" indent="-304034" algn="l" defTabSz="121613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06" indent="-304034" algn="l" defTabSz="121613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8564" indent="-304034" algn="l" defTabSz="121613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063" algn="l" defTabSz="1216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139" algn="l" defTabSz="1216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201" algn="l" defTabSz="1216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2271" algn="l" defTabSz="1216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0334" algn="l" defTabSz="1216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8396" algn="l" defTabSz="1216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6468" algn="l" defTabSz="1216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4536" algn="l" defTabSz="1216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xStyles>
    <p:titleStyle>
      <a:lvl1pPr algn="ctr" defTabSz="1216574" rtl="0" eaLnBrk="1" latinLnBrk="1" hangingPunct="1">
        <a:spcBef>
          <a:spcPct val="0"/>
        </a:spcBef>
        <a:buNone/>
        <a:defRPr sz="4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6213" indent="-456213" algn="l" defTabSz="1216574" rtl="0" eaLnBrk="1" latinLnBrk="1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467" indent="-380180" algn="l" defTabSz="1216574" rtl="0" eaLnBrk="1" latinLnBrk="1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0716" indent="-304141" algn="l" defTabSz="1216574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9000" indent="-304141" algn="l" defTabSz="1216574" rtl="0" eaLnBrk="1" latinLnBrk="1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7288" indent="-304141" algn="l" defTabSz="1216574" rtl="0" eaLnBrk="1" latinLnBrk="1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5571" indent="-304141" algn="l" defTabSz="1216574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3860" indent="-304141" algn="l" defTabSz="1216574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2145" indent="-304141" algn="l" defTabSz="1216574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0430" indent="-304141" algn="l" defTabSz="1216574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6574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284" algn="l" defTabSz="1216574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574" algn="l" defTabSz="1216574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860" algn="l" defTabSz="1216574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3147" algn="l" defTabSz="1216574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430" algn="l" defTabSz="1216574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9714" algn="l" defTabSz="1216574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8000" algn="l" defTabSz="1216574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6287" algn="l" defTabSz="1216574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9" y="365125"/>
            <a:ext cx="10489585" cy="1325563"/>
          </a:xfrm>
          <a:prstGeom prst="rect">
            <a:avLst/>
          </a:prstGeom>
        </p:spPr>
        <p:txBody>
          <a:bodyPr vert="horz" lIns="91259" tIns="45634" rIns="91259" bIns="4563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9" y="1825625"/>
            <a:ext cx="10489585" cy="4351339"/>
          </a:xfrm>
          <a:prstGeom prst="rect">
            <a:avLst/>
          </a:prstGeom>
        </p:spPr>
        <p:txBody>
          <a:bodyPr vert="horz" lIns="91259" tIns="45634" rIns="91259" bIns="4563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2"/>
            <a:ext cx="2736414" cy="365125"/>
          </a:xfrm>
          <a:prstGeom prst="rect">
            <a:avLst/>
          </a:prstGeom>
        </p:spPr>
        <p:txBody>
          <a:bodyPr vert="horz" lIns="91259" tIns="45634" rIns="91259" bIns="4563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7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576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2"/>
            <a:ext cx="4104620" cy="365125"/>
          </a:xfrm>
          <a:prstGeom prst="rect">
            <a:avLst/>
          </a:prstGeom>
        </p:spPr>
        <p:txBody>
          <a:bodyPr vert="horz" lIns="91259" tIns="45634" rIns="91259" bIns="4563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2"/>
            <a:ext cx="2736414" cy="365125"/>
          </a:xfrm>
          <a:prstGeom prst="rect">
            <a:avLst/>
          </a:prstGeom>
        </p:spPr>
        <p:txBody>
          <a:bodyPr vert="horz" lIns="91259" tIns="45634" rIns="91259" bIns="4563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7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5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1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257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46" indent="-228146" algn="l" defTabSz="912576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436" indent="-228146" algn="l" defTabSz="91257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721" indent="-228146" algn="l" defTabSz="91257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06" indent="-228146" algn="l" defTabSz="91257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293" indent="-228146" algn="l" defTabSz="91257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582" indent="-228146" algn="l" defTabSz="91257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871" indent="-228146" algn="l" defTabSz="91257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158" indent="-228146" algn="l" defTabSz="91257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450" indent="-228146" algn="l" defTabSz="91257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7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87" algn="l" defTabSz="91257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76" algn="l" defTabSz="91257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864" algn="l" defTabSz="91257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152" algn="l" defTabSz="91257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444" algn="l" defTabSz="91257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727" algn="l" defTabSz="91257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012" algn="l" defTabSz="91257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301" algn="l" defTabSz="91257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2" y="1150"/>
            <a:ext cx="12159536" cy="685570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2179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ransition advClick="0" advTm="3000">
    <p:random/>
  </p:transition>
  <p:hf sldNum="0" hdr="0"/>
  <p:txStyles>
    <p:titleStyle>
      <a:lvl1pPr marL="0" lvl="0" indent="0" algn="ctr" defTabSz="104675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0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92033" lvl="0" indent="-392033" algn="l" defTabSz="104675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50514" lvl="1" indent="-327803" algn="l" defTabSz="104675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08108" lvl="2" indent="-261356" algn="l" defTabSz="104675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31706" lvl="3" indent="-262241" algn="l" defTabSz="104675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354418" lvl="4" indent="-261356" algn="l" defTabSz="104675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54185" lvl="5" indent="-159471" algn="l" defTabSz="104675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73128" lvl="6" indent="-159471" algn="l" defTabSz="104675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92070" lvl="7" indent="-159471" algn="l" defTabSz="104675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11013" lvl="8" indent="-159471" algn="l" defTabSz="104675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3788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18943" lvl="1" indent="0" algn="l" defTabSz="63788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37885" lvl="2" indent="0" algn="l" defTabSz="63788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56828" lvl="3" indent="0" algn="l" defTabSz="63788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275771" lvl="4" indent="0" algn="l" defTabSz="63788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594714" lvl="5" indent="0" algn="l" defTabSz="63788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13656" lvl="6" indent="0" algn="l" defTabSz="63788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32599" lvl="7" indent="0" algn="l" defTabSz="63788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551542" lvl="8" indent="0" algn="l" defTabSz="63788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5167"/>
            <a:ext cx="10945654" cy="1143000"/>
          </a:xfrm>
          <a:prstGeom prst="rect">
            <a:avLst/>
          </a:prstGeom>
        </p:spPr>
        <p:txBody>
          <a:bodyPr vert="horz" lIns="117043" tIns="58522" rIns="117043" bIns="5852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5"/>
            <a:ext cx="10945654" cy="4525433"/>
          </a:xfrm>
          <a:prstGeom prst="rect">
            <a:avLst/>
          </a:prstGeom>
        </p:spPr>
        <p:txBody>
          <a:bodyPr vert="horz" lIns="117043" tIns="58522" rIns="117043" bIns="585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8"/>
            <a:ext cx="2837762" cy="366182"/>
          </a:xfrm>
          <a:prstGeom prst="rect">
            <a:avLst/>
          </a:prstGeom>
        </p:spPr>
        <p:txBody>
          <a:bodyPr vert="horz" lIns="117043" tIns="58522" rIns="117043" bIns="58522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0432" latinLnBrk="1"/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70432" latinLnBrk="1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8"/>
            <a:ext cx="3851249" cy="366182"/>
          </a:xfrm>
          <a:prstGeom prst="rect">
            <a:avLst/>
          </a:prstGeom>
        </p:spPr>
        <p:txBody>
          <a:bodyPr vert="horz" lIns="117043" tIns="58522" rIns="117043" bIns="58522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0432" latinLnBrk="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8"/>
            <a:ext cx="2837762" cy="366182"/>
          </a:xfrm>
          <a:prstGeom prst="rect">
            <a:avLst/>
          </a:prstGeom>
        </p:spPr>
        <p:txBody>
          <a:bodyPr vert="horz" lIns="117043" tIns="58522" rIns="117043" bIns="58522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0432" latinLnBrk="1"/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70432" latinLnBrk="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234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1170432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8912" indent="-438912" algn="l" defTabSz="1170432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50976" indent="-365760" algn="l" defTabSz="1170432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indent="-292608" algn="l" defTabSz="1170432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48256" indent="-292608" algn="l" defTabSz="1170432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33472" indent="-292608" algn="l" defTabSz="1170432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18688" indent="-292608" algn="l" defTabSz="1170432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03904" indent="-292608" algn="l" defTabSz="1170432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89120" indent="-292608" algn="l" defTabSz="1170432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74336" indent="-292608" algn="l" defTabSz="1170432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043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5216" algn="l" defTabSz="117043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0432" algn="l" defTabSz="117043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5648" algn="l" defTabSz="117043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0864" algn="l" defTabSz="117043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26080" algn="l" defTabSz="117043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1296" algn="l" defTabSz="117043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96512" algn="l" defTabSz="117043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1728" algn="l" defTabSz="117043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4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40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41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4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0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7.png"/><Relationship Id="rId5" Type="http://schemas.openxmlformats.org/officeDocument/2006/relationships/image" Target="../media/image73.pn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9.png"/><Relationship Id="rId7" Type="http://schemas.openxmlformats.org/officeDocument/2006/relationships/image" Target="../media/image5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9.png"/><Relationship Id="rId5" Type="http://schemas.openxmlformats.org/officeDocument/2006/relationships/image" Target="../media/image76.png"/><Relationship Id="rId4" Type="http://schemas.openxmlformats.org/officeDocument/2006/relationships/image" Target="../media/image41.png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12" Type="http://schemas.openxmlformats.org/officeDocument/2006/relationships/image" Target="../media/image85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openxmlformats.org/officeDocument/2006/relationships/image" Target="../media/image84.png"/><Relationship Id="rId5" Type="http://schemas.openxmlformats.org/officeDocument/2006/relationships/image" Target="../media/image81.png"/><Relationship Id="rId10" Type="http://schemas.openxmlformats.org/officeDocument/2006/relationships/slide" Target="slide21.xml"/><Relationship Id="rId4" Type="http://schemas.openxmlformats.org/officeDocument/2006/relationships/slide" Target="slide16.xml"/><Relationship Id="rId9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microsoft.com/office/2007/relationships/media" Target="../media/media2.wav"/><Relationship Id="rId7" Type="http://schemas.openxmlformats.org/officeDocument/2006/relationships/image" Target="../media/image8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Relationship Id="rId9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media" Target="../media/media4.wav"/><Relationship Id="rId7" Type="http://schemas.openxmlformats.org/officeDocument/2006/relationships/image" Target="../media/image8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8.png"/><Relationship Id="rId4" Type="http://schemas.openxmlformats.org/officeDocument/2006/relationships/audio" Target="../media/media4.wav"/><Relationship Id="rId9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media" Target="../media/media6.wav"/><Relationship Id="rId7" Type="http://schemas.openxmlformats.org/officeDocument/2006/relationships/image" Target="../media/image9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8.png"/><Relationship Id="rId4" Type="http://schemas.openxmlformats.org/officeDocument/2006/relationships/audio" Target="../media/media6.wav"/><Relationship Id="rId9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media" Target="../media/media8.wav"/><Relationship Id="rId7" Type="http://schemas.openxmlformats.org/officeDocument/2006/relationships/image" Target="../media/image9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8.png"/><Relationship Id="rId4" Type="http://schemas.openxmlformats.org/officeDocument/2006/relationships/audio" Target="../media/media8.wav"/><Relationship Id="rId9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9.wav"/><Relationship Id="rId7" Type="http://schemas.openxmlformats.org/officeDocument/2006/relationships/image" Target="../media/image96.png"/><Relationship Id="rId2" Type="http://schemas.microsoft.com/office/2007/relationships/media" Target="../media/media9.wav"/><Relationship Id="rId1" Type="http://schemas.openxmlformats.org/officeDocument/2006/relationships/tags" Target="../tags/tag2.xml"/><Relationship Id="rId6" Type="http://schemas.openxmlformats.org/officeDocument/2006/relationships/image" Target="../media/image85.png"/><Relationship Id="rId5" Type="http://schemas.openxmlformats.org/officeDocument/2006/relationships/image" Target="../media/image9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12" Type="http://schemas.openxmlformats.org/officeDocument/2006/relationships/image" Target="../media/image101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11" Type="http://schemas.openxmlformats.org/officeDocument/2006/relationships/slide" Target="slide28.xml"/><Relationship Id="rId5" Type="http://schemas.openxmlformats.org/officeDocument/2006/relationships/image" Target="../media/image98.png"/><Relationship Id="rId10" Type="http://schemas.openxmlformats.org/officeDocument/2006/relationships/image" Target="../media/image100.png"/><Relationship Id="rId4" Type="http://schemas.openxmlformats.org/officeDocument/2006/relationships/slide" Target="slide24.xml"/><Relationship Id="rId9" Type="http://schemas.openxmlformats.org/officeDocument/2006/relationships/slide" Target="slide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microsoft.com/office/2007/relationships/hdphoto" Target="../media/hdphoto5.wdp"/><Relationship Id="rId3" Type="http://schemas.openxmlformats.org/officeDocument/2006/relationships/audio" Target="../media/audio4.wav"/><Relationship Id="rId7" Type="http://schemas.openxmlformats.org/officeDocument/2006/relationships/image" Target="../media/image109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11" Type="http://schemas.microsoft.com/office/2007/relationships/hdphoto" Target="../media/hdphoto4.wdp"/><Relationship Id="rId5" Type="http://schemas.openxmlformats.org/officeDocument/2006/relationships/image" Target="../media/image107.jpeg"/><Relationship Id="rId10" Type="http://schemas.openxmlformats.org/officeDocument/2006/relationships/image" Target="../media/image111.png"/><Relationship Id="rId4" Type="http://schemas.openxmlformats.org/officeDocument/2006/relationships/audio" Target="../media/audio5.wav"/><Relationship Id="rId9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5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microsoft.com/office/2007/relationships/hdphoto" Target="../media/hdphoto9.wdp"/><Relationship Id="rId18" Type="http://schemas.openxmlformats.org/officeDocument/2006/relationships/image" Target="../media/image125.png"/><Relationship Id="rId26" Type="http://schemas.openxmlformats.org/officeDocument/2006/relationships/slide" Target="slide39.xml"/><Relationship Id="rId3" Type="http://schemas.openxmlformats.org/officeDocument/2006/relationships/image" Target="../media/image117.png"/><Relationship Id="rId21" Type="http://schemas.microsoft.com/office/2007/relationships/hdphoto" Target="../media/hdphoto13.wdp"/><Relationship Id="rId7" Type="http://schemas.openxmlformats.org/officeDocument/2006/relationships/slide" Target="slide40.xml"/><Relationship Id="rId12" Type="http://schemas.openxmlformats.org/officeDocument/2006/relationships/image" Target="../media/image122.png"/><Relationship Id="rId17" Type="http://schemas.microsoft.com/office/2007/relationships/hdphoto" Target="../media/hdphoto11.wdp"/><Relationship Id="rId25" Type="http://schemas.openxmlformats.org/officeDocument/2006/relationships/slide" Target="slide38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24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microsoft.com/office/2007/relationships/hdphoto" Target="../media/hdphoto8.wdp"/><Relationship Id="rId24" Type="http://schemas.openxmlformats.org/officeDocument/2006/relationships/slide" Target="slide37.xml"/><Relationship Id="rId5" Type="http://schemas.openxmlformats.org/officeDocument/2006/relationships/image" Target="../media/image118.png"/><Relationship Id="rId15" Type="http://schemas.microsoft.com/office/2007/relationships/hdphoto" Target="../media/hdphoto10.wdp"/><Relationship Id="rId23" Type="http://schemas.openxmlformats.org/officeDocument/2006/relationships/slide" Target="slide36.xml"/><Relationship Id="rId28" Type="http://schemas.microsoft.com/office/2007/relationships/hdphoto" Target="../media/hdphoto14.wdp"/><Relationship Id="rId10" Type="http://schemas.openxmlformats.org/officeDocument/2006/relationships/image" Target="../media/image121.png"/><Relationship Id="rId19" Type="http://schemas.microsoft.com/office/2007/relationships/hdphoto" Target="../media/hdphoto12.wdp"/><Relationship Id="rId4" Type="http://schemas.microsoft.com/office/2007/relationships/hdphoto" Target="../media/hdphoto6.wdp"/><Relationship Id="rId9" Type="http://schemas.openxmlformats.org/officeDocument/2006/relationships/image" Target="../media/image120.png"/><Relationship Id="rId14" Type="http://schemas.openxmlformats.org/officeDocument/2006/relationships/image" Target="../media/image123.png"/><Relationship Id="rId22" Type="http://schemas.openxmlformats.org/officeDocument/2006/relationships/slide" Target="slide35.xml"/><Relationship Id="rId27" Type="http://schemas.openxmlformats.org/officeDocument/2006/relationships/image" Target="../media/image12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6.wav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8.png"/><Relationship Id="rId5" Type="http://schemas.openxmlformats.org/officeDocument/2006/relationships/audio" Target="../media/audio4.wav"/><Relationship Id="rId10" Type="http://schemas.openxmlformats.org/officeDocument/2006/relationships/image" Target="../media/image130.jpeg"/><Relationship Id="rId4" Type="http://schemas.openxmlformats.org/officeDocument/2006/relationships/audio" Target="../media/audio5.wav"/><Relationship Id="rId9" Type="http://schemas.openxmlformats.org/officeDocument/2006/relationships/image" Target="../media/image1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2.png"/><Relationship Id="rId5" Type="http://schemas.openxmlformats.org/officeDocument/2006/relationships/image" Target="../media/image131.gif"/><Relationship Id="rId4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6.wav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9.png"/><Relationship Id="rId5" Type="http://schemas.openxmlformats.org/officeDocument/2006/relationships/audio" Target="../media/audio5.wav"/><Relationship Id="rId10" Type="http://schemas.openxmlformats.org/officeDocument/2006/relationships/image" Target="../media/image133.jpeg"/><Relationship Id="rId4" Type="http://schemas.openxmlformats.org/officeDocument/2006/relationships/audio" Target="../media/audio4.wav"/><Relationship Id="rId9" Type="http://schemas.openxmlformats.org/officeDocument/2006/relationships/image" Target="../media/image11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137.png"/><Relationship Id="rId3" Type="http://schemas.openxmlformats.org/officeDocument/2006/relationships/audio" Target="../media/audio6.wav"/><Relationship Id="rId7" Type="http://schemas.openxmlformats.org/officeDocument/2006/relationships/image" Target="../media/image128.png"/><Relationship Id="rId12" Type="http://schemas.openxmlformats.org/officeDocument/2006/relationships/image" Target="../media/image136.jpeg"/><Relationship Id="rId17" Type="http://schemas.openxmlformats.org/officeDocument/2006/relationships/image" Target="../media/image140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3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9.png"/><Relationship Id="rId11" Type="http://schemas.openxmlformats.org/officeDocument/2006/relationships/image" Target="../media/image135.jpeg"/><Relationship Id="rId5" Type="http://schemas.openxmlformats.org/officeDocument/2006/relationships/audio" Target="../media/audio5.wav"/><Relationship Id="rId15" Type="http://schemas.openxmlformats.org/officeDocument/2006/relationships/image" Target="../media/image138.jpeg"/><Relationship Id="rId10" Type="http://schemas.openxmlformats.org/officeDocument/2006/relationships/image" Target="../media/image134.jpg"/><Relationship Id="rId4" Type="http://schemas.openxmlformats.org/officeDocument/2006/relationships/audio" Target="../media/audio4.wav"/><Relationship Id="rId9" Type="http://schemas.openxmlformats.org/officeDocument/2006/relationships/image" Target="../media/image119.png"/><Relationship Id="rId14" Type="http://schemas.microsoft.com/office/2007/relationships/hdphoto" Target="../media/hdphoto15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41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2.png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5.gif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13" y="8520"/>
            <a:ext cx="12224741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758" y="-437540"/>
            <a:ext cx="12833600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7" y="3976507"/>
            <a:ext cx="1216395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07" y="4709217"/>
            <a:ext cx="6289455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80519" y="2305506"/>
            <a:ext cx="6484297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693" y="2900930"/>
            <a:ext cx="3595322" cy="482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389454" y="137162"/>
            <a:ext cx="2134492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506743" y="-406259"/>
            <a:ext cx="2533716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02003" y="2314450"/>
            <a:ext cx="9959122" cy="4315001"/>
          </a:xfrm>
          <a:prstGeom prst="rect">
            <a:avLst/>
          </a:prstGeom>
        </p:spPr>
        <p:txBody>
          <a:bodyPr spcFirstLastPara="1" wrap="none" lIns="121443" tIns="60800" rIns="121443" bIns="60800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618046">
              <a:lnSpc>
                <a:spcPct val="150000"/>
              </a:lnSpc>
            </a:pPr>
            <a:r>
              <a:rPr lang="en-US" sz="2364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618046">
              <a:lnSpc>
                <a:spcPct val="150000"/>
              </a:lnSpc>
            </a:pPr>
            <a:r>
              <a:rPr lang="en-US" sz="2364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417159" y="3714029"/>
            <a:ext cx="7211070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853" tIns="80928" rIns="161853" bIns="80928" anchor="ctr"/>
          <a:lstStyle/>
          <a:p>
            <a:pPr algn="ctr" defTabSz="2157672">
              <a:defRPr/>
            </a:pPr>
            <a:r>
              <a:rPr lang="en-US" altLang="zh-CN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zh-CN" altLang="en-US" sz="5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35066" y="-51076"/>
            <a:ext cx="7407871" cy="595032"/>
          </a:xfrm>
          <a:prstGeom prst="rect">
            <a:avLst/>
          </a:prstGeom>
          <a:noFill/>
        </p:spPr>
        <p:txBody>
          <a:bodyPr wrap="square" lIns="121661" tIns="60829" rIns="121661" bIns="60829" rtlCol="0">
            <a:spAutoFit/>
          </a:bodyPr>
          <a:lstStyle/>
          <a:p>
            <a:pPr defTabSz="1215974"/>
            <a:r>
              <a:rPr lang="en-US" sz="3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31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51250" y="608361"/>
            <a:ext cx="6689011" cy="492440"/>
          </a:xfrm>
          <a:prstGeom prst="rect">
            <a:avLst/>
          </a:prstGeom>
          <a:noFill/>
        </p:spPr>
        <p:txBody>
          <a:bodyPr wrap="square" lIns="121661" tIns="60829" rIns="121661" bIns="60829" rtlCol="0">
            <a:spAutoFit/>
          </a:bodyPr>
          <a:lstStyle/>
          <a:p>
            <a:pPr defTabSz="1215974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en-US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 QUÝ ĐÔN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98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249" y="4007800"/>
            <a:ext cx="12240087" cy="25197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6780" y="2252193"/>
            <a:ext cx="4880156" cy="31893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5523" y="4675852"/>
            <a:ext cx="2842828" cy="23159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7735">
            <a:off x="-631581" y="-801291"/>
            <a:ext cx="12576608" cy="85066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50" name="文本框 47149"/>
          <p:cNvSpPr txBox="1"/>
          <p:nvPr/>
        </p:nvSpPr>
        <p:spPr>
          <a:xfrm>
            <a:off x="2441540" y="1614400"/>
            <a:ext cx="3901557" cy="826065"/>
          </a:xfrm>
          <a:prstGeom prst="rect">
            <a:avLst/>
          </a:prstGeom>
          <a:noFill/>
          <a:ln w="9525">
            <a:noFill/>
          </a:ln>
        </p:spPr>
        <p:txBody>
          <a:bodyPr wrap="square" lIns="117036" tIns="58518" rIns="117036" bIns="58518">
            <a:spAutoFit/>
          </a:bodyPr>
          <a:lstStyle/>
          <a:p>
            <a:pPr algn="ctr" defTabSz="1170356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grpSp>
        <p:nvGrpSpPr>
          <p:cNvPr id="47157" name="组合 47156"/>
          <p:cNvGrpSpPr/>
          <p:nvPr/>
        </p:nvGrpSpPr>
        <p:grpSpPr>
          <a:xfrm>
            <a:off x="1292264" y="5896553"/>
            <a:ext cx="312993" cy="405940"/>
            <a:chOff x="1496" y="2642"/>
            <a:chExt cx="272" cy="391"/>
          </a:xfrm>
        </p:grpSpPr>
        <p:sp>
          <p:nvSpPr>
            <p:cNvPr id="88" name="圆角矩形 87"/>
            <p:cNvSpPr>
              <a:spLocks noChangeAspect="1"/>
            </p:cNvSpPr>
            <p:nvPr/>
          </p:nvSpPr>
          <p:spPr bwMode="auto">
            <a:xfrm>
              <a:off x="1496" y="271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3219E"/>
                  </a:gs>
                  <a:gs pos="100000">
                    <a:srgbClr val="610348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defTabSz="1170356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95233" algn="l"/>
                </a:tabLst>
                <a:defRPr/>
              </a:pPr>
              <a:endParaRPr lang="zh-CN" altLang="en-US" sz="20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59" name="TextBox 61"/>
            <p:cNvSpPr txBox="1"/>
            <p:nvPr/>
          </p:nvSpPr>
          <p:spPr>
            <a:xfrm>
              <a:off x="1525" y="2642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defTabSz="117035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47160" name="图片 47159" descr="w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6490" y="6247035"/>
            <a:ext cx="5267523" cy="2690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1" name="TextBox 71"/>
          <p:cNvSpPr txBox="1"/>
          <p:nvPr/>
        </p:nvSpPr>
        <p:spPr>
          <a:xfrm>
            <a:off x="1579581" y="5896554"/>
            <a:ext cx="5856367" cy="518288"/>
          </a:xfrm>
          <a:prstGeom prst="rect">
            <a:avLst/>
          </a:prstGeom>
          <a:noFill/>
          <a:ln w="9525">
            <a:noFill/>
          </a:ln>
        </p:spPr>
        <p:txBody>
          <a:bodyPr wrap="square" lIns="117036" tIns="58518" rIns="117036" bIns="58518">
            <a:spAutoFit/>
          </a:bodyPr>
          <a:lstStyle/>
          <a:p>
            <a:pPr defTabSz="1170356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tự</a:t>
            </a:r>
            <a:r>
              <a:rPr lang="en-US" altLang="zh-CN" sz="2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zh-CN" sz="2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zh-CN" sz="2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dãy</a:t>
            </a:r>
            <a:r>
              <a:rPr lang="en-US" altLang="zh-CN" sz="2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600" dirty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47162" name="组合 47161"/>
          <p:cNvGrpSpPr/>
          <p:nvPr/>
        </p:nvGrpSpPr>
        <p:grpSpPr>
          <a:xfrm>
            <a:off x="717625" y="4859639"/>
            <a:ext cx="312993" cy="405940"/>
            <a:chOff x="1833" y="2106"/>
            <a:chExt cx="272" cy="391"/>
          </a:xfrm>
        </p:grpSpPr>
        <p:sp>
          <p:nvSpPr>
            <p:cNvPr id="82" name="圆角矩形 81"/>
            <p:cNvSpPr>
              <a:spLocks noChangeAspect="1"/>
            </p:cNvSpPr>
            <p:nvPr/>
          </p:nvSpPr>
          <p:spPr bwMode="auto">
            <a:xfrm>
              <a:off x="1833" y="215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0000"/>
                  </a:gs>
                  <a:gs pos="100000">
                    <a:srgbClr val="860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defTabSz="1170356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95233" algn="l"/>
                </a:tabLst>
                <a:defRPr/>
              </a:pPr>
              <a:endParaRPr lang="zh-CN" altLang="en-US" sz="20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64" name="TextBox 61"/>
            <p:cNvSpPr txBox="1"/>
            <p:nvPr/>
          </p:nvSpPr>
          <p:spPr>
            <a:xfrm>
              <a:off x="1849" y="2106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defTabSz="117035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47165" name="图片 47164" descr="w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077" y="5205276"/>
            <a:ext cx="9194222" cy="273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6" name="TextBox 71"/>
          <p:cNvSpPr txBox="1"/>
          <p:nvPr/>
        </p:nvSpPr>
        <p:spPr>
          <a:xfrm>
            <a:off x="1011054" y="4811555"/>
            <a:ext cx="8996565" cy="518288"/>
          </a:xfrm>
          <a:prstGeom prst="rect">
            <a:avLst/>
          </a:prstGeom>
          <a:noFill/>
          <a:ln w="9525">
            <a:noFill/>
          </a:ln>
        </p:spPr>
        <p:txBody>
          <a:bodyPr wrap="square" lIns="117036" tIns="58518" rIns="117036" bIns="58518">
            <a:spAutoFit/>
          </a:bodyPr>
          <a:lstStyle/>
          <a:p>
            <a:pPr defTabSz="1170356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Lập</a:t>
            </a:r>
            <a:r>
              <a:rPr lang="en-US" altLang="zh-CN" sz="2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lang="en-US" altLang="zh-CN" sz="2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2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6, 7, 8, 9, 10 </a:t>
            </a:r>
            <a:endParaRPr lang="zh-CN" altLang="en-US" sz="2600" b="1" dirty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47167" name="组合 47166"/>
          <p:cNvGrpSpPr/>
          <p:nvPr/>
        </p:nvGrpSpPr>
        <p:grpSpPr>
          <a:xfrm>
            <a:off x="430306" y="3799518"/>
            <a:ext cx="312993" cy="405938"/>
            <a:chOff x="2109" y="1638"/>
            <a:chExt cx="272" cy="391"/>
          </a:xfrm>
        </p:grpSpPr>
        <p:sp>
          <p:nvSpPr>
            <p:cNvPr id="76" name="圆角矩形 75"/>
            <p:cNvSpPr>
              <a:spLocks noChangeAspect="1"/>
            </p:cNvSpPr>
            <p:nvPr/>
          </p:nvSpPr>
          <p:spPr bwMode="auto">
            <a:xfrm>
              <a:off x="2109" y="167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CF01"/>
                  </a:gs>
                  <a:gs pos="100000">
                    <a:srgbClr val="E22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defTabSz="1170356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95233" algn="l"/>
                </a:tabLst>
                <a:defRPr/>
              </a:pPr>
              <a:endParaRPr lang="zh-CN" altLang="en-US" sz="20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69" name="TextBox 61"/>
            <p:cNvSpPr txBox="1"/>
            <p:nvPr/>
          </p:nvSpPr>
          <p:spPr>
            <a:xfrm>
              <a:off x="2126" y="1638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defTabSz="117035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47170" name="图片 47169" descr="w0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446" y="4110552"/>
            <a:ext cx="4571424" cy="267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1" name="TextBox 71"/>
          <p:cNvSpPr txBox="1"/>
          <p:nvPr/>
        </p:nvSpPr>
        <p:spPr>
          <a:xfrm>
            <a:off x="717625" y="3774639"/>
            <a:ext cx="5874972" cy="518288"/>
          </a:xfrm>
          <a:prstGeom prst="rect">
            <a:avLst/>
          </a:prstGeom>
          <a:noFill/>
          <a:ln w="9525">
            <a:noFill/>
          </a:ln>
        </p:spPr>
        <p:txBody>
          <a:bodyPr wrap="square" lIns="117036" tIns="58518" rIns="117036" bIns="58518">
            <a:spAutoFit/>
          </a:bodyPr>
          <a:lstStyle/>
          <a:p>
            <a:pPr defTabSz="1170356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2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đọc</a:t>
            </a:r>
            <a:r>
              <a:rPr lang="en-US" altLang="zh-CN" sz="2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6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đếm</a:t>
            </a:r>
            <a:r>
              <a:rPr lang="en-US" altLang="zh-CN" sz="2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6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2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.</a:t>
            </a:r>
            <a:endParaRPr lang="zh-CN" altLang="en-US" sz="2600" b="1" dirty="0">
              <a:solidFill>
                <a:srgbClr val="00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172" name="组合 47171"/>
          <p:cNvGrpSpPr/>
          <p:nvPr/>
        </p:nvGrpSpPr>
        <p:grpSpPr>
          <a:xfrm>
            <a:off x="117312" y="2852095"/>
            <a:ext cx="312993" cy="405938"/>
            <a:chOff x="2431" y="975"/>
            <a:chExt cx="272" cy="391"/>
          </a:xfrm>
        </p:grpSpPr>
        <p:sp>
          <p:nvSpPr>
            <p:cNvPr id="70" name="圆角矩形 69"/>
            <p:cNvSpPr>
              <a:spLocks noChangeAspect="1"/>
            </p:cNvSpPr>
            <p:nvPr/>
          </p:nvSpPr>
          <p:spPr bwMode="auto">
            <a:xfrm>
              <a:off x="2431" y="105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defTabSz="1170356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95233" algn="l"/>
                </a:tabLst>
                <a:defRPr/>
              </a:pPr>
              <a:endParaRPr lang="zh-CN" altLang="en-US" sz="20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74" name="TextBox 61"/>
            <p:cNvSpPr txBox="1"/>
            <p:nvPr/>
          </p:nvSpPr>
          <p:spPr>
            <a:xfrm>
              <a:off x="2464" y="975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defTabSz="117035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47175" name="图片 47174" descr="w0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10" y="3242464"/>
            <a:ext cx="9388310" cy="2637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6" name="TextBox 71"/>
          <p:cNvSpPr txBox="1"/>
          <p:nvPr/>
        </p:nvSpPr>
        <p:spPr>
          <a:xfrm>
            <a:off x="430304" y="2824134"/>
            <a:ext cx="9385768" cy="518288"/>
          </a:xfrm>
          <a:prstGeom prst="rect">
            <a:avLst/>
          </a:prstGeom>
          <a:noFill/>
          <a:ln w="9525">
            <a:noFill/>
          </a:ln>
        </p:spPr>
        <p:txBody>
          <a:bodyPr wrap="square" lIns="117036" tIns="58518" rIns="117036" bIns="58518">
            <a:spAutoFit/>
          </a:bodyPr>
          <a:lstStyle/>
          <a:p>
            <a:pPr defTabSz="1170356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altLang="zh-CN" sz="2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2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smtClean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6, 7, 8, 9, 10 </a:t>
            </a:r>
            <a:r>
              <a:rPr lang="en-US" altLang="zh-CN" sz="2600" b="1" dirty="0" err="1" smtClean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600" b="1" dirty="0" smtClean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altLang="zh-CN" sz="2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600" dirty="0">
              <a:solidFill>
                <a:srgbClr val="00000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015873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2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2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2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28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78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280"/>
                            </p:stCondLst>
                            <p:childTnLst>
                              <p:par>
                                <p:cTn id="6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72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22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20"/>
                            </p:stCondLst>
                            <p:childTnLst>
                              <p:par>
                                <p:cTn id="8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50" grpId="0"/>
      <p:bldP spid="47161" grpId="0"/>
      <p:bldP spid="47166" grpId="0"/>
      <p:bldP spid="47171" grpId="0"/>
      <p:bldP spid="471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788" y="0"/>
            <a:ext cx="592627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0" y="1600200"/>
            <a:ext cx="4953000" cy="248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5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89" y="1633328"/>
            <a:ext cx="7037578" cy="38380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25" y="3498615"/>
            <a:ext cx="954752" cy="8977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02" y="2328334"/>
            <a:ext cx="1033500" cy="8091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286" y="3552369"/>
            <a:ext cx="988507" cy="8633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540" y="2414170"/>
            <a:ext cx="1272504" cy="9560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108" y="2272193"/>
            <a:ext cx="1198880" cy="8821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41" y="3418914"/>
            <a:ext cx="1203491" cy="8855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9" y="49209"/>
            <a:ext cx="2025971" cy="10155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3515" y="2375232"/>
            <a:ext cx="1983070" cy="1707039"/>
          </a:xfrm>
          <a:prstGeom prst="rect">
            <a:avLst/>
          </a:prstGeom>
        </p:spPr>
      </p:pic>
      <p:pic>
        <p:nvPicPr>
          <p:cNvPr id="21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8164684" y="2694129"/>
            <a:ext cx="1260763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5" t="33436" r="15707" b="57231"/>
          <a:stretch>
            <a:fillRect/>
          </a:stretch>
        </p:blipFill>
        <p:spPr bwMode="auto">
          <a:xfrm>
            <a:off x="9814719" y="1752600"/>
            <a:ext cx="2189018" cy="295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20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2211E-6 6.08763E-6 L -2.32211E-6 6.08763E-6 C 0.00746 -0.00678 0.00607 -0.00771 0.01683 -0.0037 C 0.01805 -0.00339 0.01857 -0.0003 0.01961 6.08763E-6 C 0.02343 0.00124 0.02725 0.00093 0.03089 0.00124 C 0.03176 0.00525 0.03245 0.00772 0.03089 0.01235 C 0.03054 0.01358 0.0295 0.01327 0.02881 0.01389 C 0.02672 0.01327 0.02447 0.01327 0.02256 0.01235 C 0.02169 0.01204 0.02117 0.0105 0.0203 0.00988 C 0.01909 0.00895 0.01753 0.00834 0.01614 0.00741 C 0.01544 0.0071 0.01475 0.00679 0.01406 0.00618 C 0.01301 0.00556 0.01215 0.00433 0.01128 0.00371 C 0.00989 0.00278 0.00833 0.00217 0.00694 0.00124 C 0.00625 0.00093 0.00555 0.00031 0.00486 6.08763E-6 L -2.32211E-6 6.08763E-6 Z " pathEditMode="relative" ptsTypes="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085E-6 6.4332E-6 L -5.5085E-6 6.4332E-6 C 0.00225 -0.0003 0.00468 -0.00123 0.00711 -0.00123 C 0.00867 -0.00123 0.01023 -0.00092 0.01179 6.4332E-6 C 0.0196 0.00525 0.00641 0.00093 0.01579 0.00433 C 0.01891 0.00556 0.02203 0.00618 0.02533 0.0071 C 0.02603 0.00803 0.02689 0.00895 0.02759 0.00988 C 0.02828 0.0108 0.02932 0.01142 0.02915 0.01266 C 0.0288 0.01852 0.02672 0.02006 0.02446 0.02284 C 0.02203 0.02222 0.01978 0.02191 0.01735 0.0213 C 0.01405 0.02037 0.01353 0.01728 0.01023 0.0142 C 0.00919 0.01327 0.00815 0.01235 0.00711 0.01142 C 0.00624 0.0105 0.00537 0.00957 0.00468 0.00864 C 0.00156 0.00402 0.00069 0.00155 -5.5085E-6 6.4332E-6 Z " pathEditMode="relative" ptsTypes="AAAAAAAAAAAA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2194E-6 -4.16538E-7 L 2.82194E-6 -4.16538E-7 C 0.00937 -0.00154 0.00815 -0.00216 0.01891 -4.16538E-7 C 0.02065 0.00062 0.02308 0.00339 0.02447 0.00432 C 0.02516 0.00494 0.02603 0.00555 0.0269 0.00586 C 0.03106 0.00648 0.03523 0.00679 0.03957 0.0071 C 0.03922 0.00895 0.03939 0.01141 0.0387 0.01296 C 0.038 0.0145 0.03436 0.01635 0.03314 0.01728 C 0.02759 0.01666 0.02204 0.01635 0.01648 0.01573 C 0.01544 0.01543 0.0144 0.01481 0.01336 0.01419 C 0.0118 0.01357 0.00867 0.01141 0.00867 0.01141 C 0.00694 0.00864 0.00607 0.00648 0.00381 0.00432 C 0.00312 0.0037 0.00052 0.00092 2.82194E-6 -4.16538E-7 Z " pathEditMode="relative" ptsTypes="AAAAAAAAAAAAA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3464E-7 9.65751E-7 L -4.23464E-7 9.65751E-7 C -0.00243 -0.00092 -0.00486 -0.00185 -0.00729 -0.00278 C -0.00885 -0.0037 -0.01042 -0.00463 -0.01198 -0.00555 C -0.01267 -0.00617 -0.01354 -0.00679 -0.01441 -0.0071 L -0.01996 -0.00833 C -0.02656 -0.0074 -0.02794 -0.0108 -0.03089 -0.00432 C -0.03159 -0.00308 -0.03194 -0.00154 -0.03246 9.65751E-7 C -0.03228 0.00216 -0.03315 0.00679 -0.03176 0.0071 C -0.02204 0.00895 -0.00538 0.00124 -4.23464E-7 9.65751E-7 Z " pathEditMode="relative" ptsTypes="AAAAAAAAAA">
                                      <p:cBhvr>
                                        <p:cTn id="1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2669E-6 1.13854E-6 L -5.12669E-6 1.13854E-6 C -0.00886 -0.00093 -0.01754 -0.00278 -0.02621 1.13854E-6 C -0.02708 0.0003 -0.02743 0.00185 -0.02795 0.00277 C -0.02795 0.00308 -0.02917 0.01203 -0.02951 0.01295 C -0.03333 0.01974 -0.03802 0.01789 -0.04288 0.01851 C -0.04218 0.01913 -0.04131 0.01943 -0.04062 0.02005 C -0.03854 0.02098 -0.0342 0.02283 -0.0342 0.02283 C -0.02674 0.02221 -0.01927 0.02406 -0.01198 0.02128 C -0.01007 0.02067 -0.00886 0.01295 -0.00886 0.01295 C -0.00764 0.00617 -0.00886 0.01049 -0.00574 0.00586 C -0.00504 0.00493 -0.00105 0.00092 -5.12669E-6 1.13854E-6 Z " pathEditMode="relative" ptsTypes="AAAAAAAAAAAA">
                                      <p:cBhvr>
                                        <p:cTn id="2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9" y="1800061"/>
            <a:ext cx="7037578" cy="37886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212" y="2724581"/>
            <a:ext cx="1076456" cy="12083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667" y="3845145"/>
            <a:ext cx="1147110" cy="15208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9" y="152400"/>
            <a:ext cx="2025971" cy="10155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4865" y="2559852"/>
            <a:ext cx="1983070" cy="12802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0693" y="2811515"/>
            <a:ext cx="791414" cy="7769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7119" y="2217228"/>
            <a:ext cx="1930041" cy="222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35" y="1809470"/>
            <a:ext cx="7037578" cy="3799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74" y="2635168"/>
            <a:ext cx="1181977" cy="11896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444" y="2622522"/>
            <a:ext cx="1097980" cy="14340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322" y="2622526"/>
            <a:ext cx="1085356" cy="1314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939" y="2409714"/>
            <a:ext cx="1014731" cy="13140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02" y="4029773"/>
            <a:ext cx="1463618" cy="1241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117" y="4018489"/>
            <a:ext cx="1226292" cy="12639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71" y="4018486"/>
            <a:ext cx="975610" cy="11842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255" y="3824768"/>
            <a:ext cx="1075729" cy="14576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9" y="76200"/>
            <a:ext cx="2025971" cy="10155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76385" y="2770512"/>
            <a:ext cx="1983070" cy="12802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14201" y="3018576"/>
            <a:ext cx="707438" cy="8104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20416" y="2588800"/>
            <a:ext cx="1463485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17" y="1896706"/>
            <a:ext cx="7011800" cy="3838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93" y="2471926"/>
            <a:ext cx="1092553" cy="8899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37" y="2675636"/>
            <a:ext cx="1170959" cy="9667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152" y="2868731"/>
            <a:ext cx="1130487" cy="792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826" y="3090704"/>
            <a:ext cx="1009268" cy="899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33" y="4116100"/>
            <a:ext cx="1198876" cy="11015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692" y="3927204"/>
            <a:ext cx="956997" cy="7709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77" y="4421320"/>
            <a:ext cx="912015" cy="8424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39" y="4303293"/>
            <a:ext cx="864499" cy="7897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265" y="3481311"/>
            <a:ext cx="1020272" cy="9115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228600"/>
            <a:ext cx="2025971" cy="10155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43223" y="2456720"/>
            <a:ext cx="1983070" cy="12802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15068" y="2741659"/>
            <a:ext cx="575732" cy="8360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71919" y="2234116"/>
            <a:ext cx="1368152" cy="208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8" y="1753556"/>
            <a:ext cx="6397798" cy="34731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142">
            <a:off x="5105001" y="3152346"/>
            <a:ext cx="519021" cy="520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8208">
            <a:off x="860250" y="3059357"/>
            <a:ext cx="674876" cy="502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241">
            <a:off x="1615685" y="2739582"/>
            <a:ext cx="591818" cy="593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914">
            <a:off x="2607707" y="3708554"/>
            <a:ext cx="591818" cy="593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3598262" y="2699014"/>
            <a:ext cx="591818" cy="5933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9271">
            <a:off x="3670305" y="3734238"/>
            <a:ext cx="591818" cy="5933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6773">
            <a:off x="4355813" y="3388956"/>
            <a:ext cx="509915" cy="5111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597582" y="3676794"/>
            <a:ext cx="591818" cy="5933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8873">
            <a:off x="1548828" y="3721519"/>
            <a:ext cx="673181" cy="5038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984">
            <a:off x="2648183" y="2930015"/>
            <a:ext cx="673181" cy="5038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9" y="132747"/>
            <a:ext cx="2025971" cy="10155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8488" y="2566229"/>
            <a:ext cx="1983070" cy="12802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63400" y="2782253"/>
            <a:ext cx="1093242" cy="83607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0919" y="2170827"/>
            <a:ext cx="1498315" cy="219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5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19" y="-68766"/>
            <a:ext cx="7391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092" descr="PPT素材-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588" y="4465915"/>
            <a:ext cx="2980411" cy="25616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33798" descr="1-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80" y="0"/>
            <a:ext cx="2434392" cy="203737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650875" y="2343880"/>
            <a:ext cx="11093274" cy="1280279"/>
            <a:chOff x="650875" y="2343880"/>
            <a:chExt cx="11093274" cy="128027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1079" y="2343880"/>
              <a:ext cx="1983070" cy="128027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05991" y="2565981"/>
              <a:ext cx="1093242" cy="83607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3243" y="2343880"/>
              <a:ext cx="1983070" cy="128027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65088" y="2565980"/>
              <a:ext cx="575732" cy="83607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3299" y="2343880"/>
              <a:ext cx="1983070" cy="128027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71115" y="2578797"/>
              <a:ext cx="707438" cy="81044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3378" y="2343880"/>
              <a:ext cx="1983070" cy="1280279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9206" y="2595551"/>
              <a:ext cx="791414" cy="776936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0875" y="2363483"/>
              <a:ext cx="1772443" cy="1241073"/>
            </a:xfrm>
            <a:prstGeom prst="rect">
              <a:avLst/>
            </a:prstGeom>
          </p:spPr>
        </p:pic>
        <p:pic>
          <p:nvPicPr>
            <p:cNvPr id="36" name="Picture 4" descr="C:\Users\Administrator\Downloads\TOÁN 1-TẬP 1\TOAN 1 - 0015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90" t="36031" r="30149" b="58781"/>
            <a:stretch>
              <a:fillRect/>
            </a:stretch>
          </p:blipFill>
          <p:spPr bwMode="auto">
            <a:xfrm>
              <a:off x="997082" y="2527663"/>
              <a:ext cx="1107425" cy="912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177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70719" y="320114"/>
            <a:ext cx="5306195" cy="1161035"/>
          </a:xfrm>
          <a:prstGeom prst="rect">
            <a:avLst/>
          </a:prstGeom>
        </p:spPr>
        <p:txBody>
          <a:bodyPr vert="horz" lIns="91255" tIns="45628" rIns="91255" bIns="4562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>
                <a:latin typeface="UTM Avo" pitchFamily="18" charset="0"/>
                <a:cs typeface="Lato" panose="020F0502020204030203" pitchFamily="34" charset="0"/>
              </a:rPr>
              <a:t>1. </a:t>
            </a:r>
            <a:r>
              <a:rPr lang="en-GB" sz="4400" dirty="0" err="1">
                <a:latin typeface="UTM Avo" pitchFamily="18" charset="0"/>
                <a:cs typeface="Lato" panose="020F0502020204030203" pitchFamily="34" charset="0"/>
              </a:rPr>
              <a:t>Tập</a:t>
            </a:r>
            <a:r>
              <a:rPr lang="en-GB" sz="4400" dirty="0"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4400" dirty="0" err="1">
                <a:latin typeface="UTM Avo" pitchFamily="18" charset="0"/>
                <a:cs typeface="Lato" panose="020F0502020204030203" pitchFamily="34" charset="0"/>
              </a:rPr>
              <a:t>viết</a:t>
            </a:r>
            <a:r>
              <a:rPr lang="en-GB" sz="4400" dirty="0">
                <a:latin typeface="UTM Avo" pitchFamily="18" charset="0"/>
                <a:cs typeface="Lato" panose="020F0502020204030203" pitchFamily="34" charset="0"/>
              </a:rPr>
              <a:t> </a:t>
            </a:r>
            <a:r>
              <a:rPr lang="en-GB" sz="4400" dirty="0" err="1">
                <a:latin typeface="UTM Avo" pitchFamily="18" charset="0"/>
                <a:cs typeface="Lato" panose="020F0502020204030203" pitchFamily="34" charset="0"/>
              </a:rPr>
              <a:t>số</a:t>
            </a:r>
            <a:endParaRPr lang="en-GB" sz="4400" dirty="0">
              <a:latin typeface="UTM Avo" pitchFamily="18" charset="0"/>
              <a:cs typeface="Lato" panose="020F0502020204030203" pitchFamily="34" charset="0"/>
            </a:endParaRPr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746" y="3056929"/>
            <a:ext cx="1015218" cy="1013527"/>
          </a:xfrm>
          <a:prstGeom prst="rect">
            <a:avLst/>
          </a:prstGeom>
        </p:spPr>
      </p:pic>
      <p:pic>
        <p:nvPicPr>
          <p:cNvPr id="40" name="Picture 3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12" y="3058348"/>
            <a:ext cx="1015217" cy="1012104"/>
          </a:xfrm>
          <a:prstGeom prst="rect">
            <a:avLst/>
          </a:prstGeom>
        </p:spPr>
      </p:pic>
      <p:pic>
        <p:nvPicPr>
          <p:cNvPr id="44" name="Picture 4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674" y="3056913"/>
            <a:ext cx="1015217" cy="1013539"/>
          </a:xfrm>
          <a:prstGeom prst="rect">
            <a:avLst/>
          </a:prstGeom>
        </p:spPr>
      </p:pic>
      <p:pic>
        <p:nvPicPr>
          <p:cNvPr id="45" name="Picture 4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638" y="3059696"/>
            <a:ext cx="1015217" cy="1010755"/>
          </a:xfrm>
          <a:prstGeom prst="rect">
            <a:avLst/>
          </a:prstGeom>
        </p:spPr>
      </p:pic>
      <p:pic>
        <p:nvPicPr>
          <p:cNvPr id="46" name="Picture 4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600" y="3056925"/>
            <a:ext cx="1015218" cy="10135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4" y="1470275"/>
            <a:ext cx="4656212" cy="233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6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1"/>
          <p:cNvSpPr/>
          <p:nvPr/>
        </p:nvSpPr>
        <p:spPr>
          <a:xfrm>
            <a:off x="2421128" y="609600"/>
            <a:ext cx="7211070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853" tIns="80928" rIns="161853" bIns="80928" anchor="ctr"/>
          <a:lstStyle/>
          <a:p>
            <a:pPr algn="ctr" defTabSz="2157672">
              <a:defRPr/>
            </a:pPr>
            <a:r>
              <a:rPr lang="en-US" altLang="zh-CN" sz="6600" b="1" dirty="0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KHỞI ĐỘNG</a:t>
            </a:r>
            <a:endParaRPr lang="zh-CN" altLang="en-US" sz="6600" b="1" dirty="0">
              <a:solidFill>
                <a:srgbClr val="FF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59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24408" y="1406794"/>
            <a:ext cx="2479098" cy="575248"/>
          </a:xfrm>
          <a:prstGeom prst="rect">
            <a:avLst/>
          </a:prstGeom>
        </p:spPr>
        <p:txBody>
          <a:bodyPr vert="horz" lIns="91255" tIns="45628" rIns="91255" bIns="4562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dirty="0" err="1" smtClean="0"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latin typeface="Lato" panose="020F0502020204030203" pitchFamily="34" charset="0"/>
                <a:cs typeface="Lato" panose="020F0502020204030203" pitchFamily="34" charset="0"/>
              </a:rPr>
              <a:t>viết</a:t>
            </a:r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endParaRPr lang="en-GB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08" y="3810000"/>
            <a:ext cx="2267977" cy="226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9" y="0"/>
            <a:ext cx="2992501" cy="1500020"/>
          </a:xfrm>
          <a:prstGeom prst="rect">
            <a:avLst/>
          </a:prstGeom>
        </p:spPr>
      </p:pic>
      <p:pic>
        <p:nvPicPr>
          <p:cNvPr id="7" name="Hành trang số (6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47319" y="76200"/>
            <a:ext cx="6629400" cy="662940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2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67"/>
    </mc:Choice>
    <mc:Fallback xmlns="">
      <p:transition spd="slow" advTm="22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44" objId="7"/>
        <p14:pauseEvt time="22767" objId="7"/>
        <p14:stopEvt time="22767" objId="7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89" y="3733800"/>
            <a:ext cx="2489044" cy="2481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2" y="477395"/>
            <a:ext cx="2992501" cy="1500020"/>
          </a:xfrm>
          <a:prstGeom prst="rect">
            <a:avLst/>
          </a:prstGeom>
        </p:spPr>
      </p:pic>
      <p:pic>
        <p:nvPicPr>
          <p:cNvPr id="10" name="Hành trang số (7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75919" y="76200"/>
            <a:ext cx="6664711" cy="666471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83609" y="1884189"/>
            <a:ext cx="2479098" cy="575248"/>
          </a:xfrm>
          <a:prstGeom prst="rect">
            <a:avLst/>
          </a:prstGeom>
        </p:spPr>
        <p:txBody>
          <a:bodyPr vert="horz" lIns="91255" tIns="45628" rIns="91255" bIns="4562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dirty="0" err="1" smtClean="0"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latin typeface="Lato" panose="020F0502020204030203" pitchFamily="34" charset="0"/>
                <a:cs typeface="Lato" panose="020F0502020204030203" pitchFamily="34" charset="0"/>
              </a:rPr>
              <a:t>viết</a:t>
            </a:r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endParaRPr lang="en-GB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7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15"/>
    </mc:Choice>
    <mc:Fallback xmlns="">
      <p:transition spd="slow" advTm="26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425" objId="10"/>
        <p14:stopEvt time="21329" objId="10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33" y="3548011"/>
            <a:ext cx="2680659" cy="2676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2" y="477395"/>
            <a:ext cx="2992501" cy="1500020"/>
          </a:xfrm>
          <a:prstGeom prst="rect">
            <a:avLst/>
          </a:prstGeom>
        </p:spPr>
      </p:pic>
      <p:pic>
        <p:nvPicPr>
          <p:cNvPr id="7" name="Hành trang số (9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52119" y="76200"/>
            <a:ext cx="6781800" cy="67818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83609" y="1884189"/>
            <a:ext cx="2479098" cy="575248"/>
          </a:xfrm>
          <a:prstGeom prst="rect">
            <a:avLst/>
          </a:prstGeom>
        </p:spPr>
        <p:txBody>
          <a:bodyPr vert="horz" lIns="91255" tIns="45628" rIns="91255" bIns="4562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dirty="0" err="1" smtClean="0"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latin typeface="Lato" panose="020F0502020204030203" pitchFamily="34" charset="0"/>
                <a:cs typeface="Lato" panose="020F0502020204030203" pitchFamily="34" charset="0"/>
              </a:rPr>
              <a:t>viết</a:t>
            </a:r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endParaRPr lang="en-GB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3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30"/>
    </mc:Choice>
    <mc:Fallback xmlns="">
      <p:transition spd="slow" advTm="26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121" objId="7"/>
        <p14:stopEvt time="24092" objId="7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19" y="3886200"/>
            <a:ext cx="2149743" cy="2140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2" y="477395"/>
            <a:ext cx="2992501" cy="1500020"/>
          </a:xfrm>
          <a:prstGeom prst="rect">
            <a:avLst/>
          </a:prstGeom>
        </p:spPr>
      </p:pic>
      <p:pic>
        <p:nvPicPr>
          <p:cNvPr id="10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99720" y="0"/>
            <a:ext cx="6781800" cy="67818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83609" y="1884189"/>
            <a:ext cx="2479098" cy="575248"/>
          </a:xfrm>
          <a:prstGeom prst="rect">
            <a:avLst/>
          </a:prstGeom>
        </p:spPr>
        <p:txBody>
          <a:bodyPr vert="horz" lIns="91255" tIns="45628" rIns="91255" bIns="4562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dirty="0" err="1" smtClean="0"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latin typeface="Lato" panose="020F0502020204030203" pitchFamily="34" charset="0"/>
                <a:cs typeface="Lato" panose="020F0502020204030203" pitchFamily="34" charset="0"/>
              </a:rPr>
              <a:t>viết</a:t>
            </a:r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endParaRPr lang="en-GB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1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60"/>
    </mc:Choice>
    <mc:Fallback xmlns="">
      <p:transition spd="slow" advTm="24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88" objId="10"/>
        <p14:stopEvt time="22378" objId="10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503528"/>
              </p:ext>
            </p:extLst>
          </p:nvPr>
        </p:nvGraphicFramePr>
        <p:xfrm>
          <a:off x="4743062" y="381000"/>
          <a:ext cx="5638800" cy="5707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800"/>
                <a:gridCol w="939800"/>
                <a:gridCol w="939800"/>
                <a:gridCol w="939800"/>
                <a:gridCol w="939800"/>
                <a:gridCol w="939800"/>
              </a:tblGrid>
              <a:tr h="951231">
                <a:tc>
                  <a:txBody>
                    <a:bodyPr/>
                    <a:lstStyle/>
                    <a:p>
                      <a:endParaRPr lang="en-US" sz="4700" dirty="0"/>
                    </a:p>
                  </a:txBody>
                  <a:tcPr marL="234951" marR="234951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51231">
                <a:tc>
                  <a:txBody>
                    <a:bodyPr/>
                    <a:lstStyle/>
                    <a:p>
                      <a:endParaRPr lang="en-US" sz="4700" dirty="0"/>
                    </a:p>
                  </a:txBody>
                  <a:tcPr marL="234951" marR="234951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51231">
                <a:tc>
                  <a:txBody>
                    <a:bodyPr/>
                    <a:lstStyle/>
                    <a:p>
                      <a:endParaRPr lang="en-US" sz="4700" dirty="0"/>
                    </a:p>
                  </a:txBody>
                  <a:tcPr marL="234951" marR="234951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51231">
                <a:tc>
                  <a:txBody>
                    <a:bodyPr/>
                    <a:lstStyle/>
                    <a:p>
                      <a:endParaRPr lang="en-US" sz="4700" dirty="0"/>
                    </a:p>
                  </a:txBody>
                  <a:tcPr marL="234951" marR="234951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51231"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51231"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/>
                    </a:p>
                  </a:txBody>
                  <a:tcPr marL="234951" marR="234951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700" dirty="0"/>
                    </a:p>
                  </a:txBody>
                  <a:tcPr marL="234951" marR="234951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380450" y="3293783"/>
            <a:ext cx="3739069" cy="2954617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18600" dirty="0" smtClean="0">
                <a:solidFill>
                  <a:srgbClr val="0070C0"/>
                </a:solidFill>
                <a:latin typeface="HP001 4 hàng" pitchFamily="34" charset="0"/>
              </a:rPr>
              <a:t> 0</a:t>
            </a:r>
            <a:endParaRPr lang="en-US" sz="18600" dirty="0">
              <a:solidFill>
                <a:srgbClr val="0070C0"/>
              </a:solidFill>
              <a:latin typeface="HP001 4 hàng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9" y="3528673"/>
            <a:ext cx="2456960" cy="2452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2" y="477395"/>
            <a:ext cx="2992501" cy="150002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83609" y="1884189"/>
            <a:ext cx="2479098" cy="575248"/>
          </a:xfrm>
          <a:prstGeom prst="rect">
            <a:avLst/>
          </a:prstGeom>
        </p:spPr>
        <p:txBody>
          <a:bodyPr vert="horz" lIns="91255" tIns="45628" rIns="91255" bIns="4562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dirty="0" err="1" smtClean="0"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latin typeface="Lato" panose="020F0502020204030203" pitchFamily="34" charset="0"/>
                <a:cs typeface="Lato" panose="020F0502020204030203" pitchFamily="34" charset="0"/>
              </a:rPr>
              <a:t>viết</a:t>
            </a:r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endParaRPr lang="en-GB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04250" y="3314640"/>
            <a:ext cx="3739069" cy="2954617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18600" dirty="0" smtClean="0">
                <a:solidFill>
                  <a:srgbClr val="0070C0"/>
                </a:solidFill>
                <a:latin typeface="HP001 4 hàng" pitchFamily="34" charset="0"/>
              </a:rPr>
              <a:t>1 </a:t>
            </a:r>
            <a:endParaRPr lang="en-US" sz="18600" dirty="0">
              <a:solidFill>
                <a:srgbClr val="0070C0"/>
              </a:solidFill>
              <a:latin typeface="HP001 4 hàng" pitchFamily="34" charset="0"/>
            </a:endParaRP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3574" y="-220805"/>
            <a:ext cx="3284888" cy="395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1365" y="-629369"/>
            <a:ext cx="3284888" cy="395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011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8"/>
    </mc:Choice>
    <mc:Fallback xmlns="">
      <p:transition spd="slow" advTm="21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0989E-7 0 L 0.01018 -0.0118 L 0.01762 -0.0243 L 0.02623 -0.04028 L 0.03485 -0.05903 L 0.03446 0.21042 " pathEditMode="relative" ptsTypes="AAAAAA">
                                      <p:cBhvr>
                                        <p:cTn id="15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1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7437E-6 4.07407E-6 L -0.00705 0.00139 L -0.01292 0.00764 L -0.01723 0.01458 L -0.02193 0.025 L -0.02584 0.0375 L -0.02976 0.05208 L -0.0325 0.06736 L -0.03485 0.08611 L -0.03563 0.10764 L -0.03602 0.1368 L -0.03524 0.15972 L -0.03328 0.18403 L -0.03093 0.20486 L -0.02623 0.22708 C -0.02493 0.23125 -0.02362 0.23541 -0.02232 0.23958 C -0.02167 0.24166 -0.01997 0.24583 -0.01997 0.24583 L -0.01801 0.2493 L -0.01214 0.25764 L -0.00587 0.2625 L 0.00039 0.26458 L 0.00627 0.26319 L 0.01331 0.25764 L 0.02036 0.24653 L 0.02702 0.23055 L 0.03093 0.2118 L 0.03524 0.18403 L 0.0372 0.15625 L 0.03798 0.12639 L 0.0372 0.10278 L 0.03524 0.07569 L 0.03211 0.05694 L 0.02858 0.0375 L 0.02271 0.02153 L 0.01566 0.00903 L 0.01057 0.00416 L 0.00431 0.00139 L -2.17437E-6 4.07407E-6 Z " pathEditMode="relative" ptsTypes="AAAAAAAAAAAAAAffAAAAAAAAAAAAAAAAAAAAAA">
                                      <p:cBhvr>
                                        <p:cTn id="26" dur="5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26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rId2" action="ppaction://hlinksldjump"/>
          </p:cNvPr>
          <p:cNvSpPr/>
          <p:nvPr/>
        </p:nvSpPr>
        <p:spPr>
          <a:xfrm>
            <a:off x="449455" y="935246"/>
            <a:ext cx="3359012" cy="247178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endParaRPr lang="en-GB" sz="1300"/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87" y="1418561"/>
            <a:ext cx="2047331" cy="1505157"/>
          </a:xfrm>
          <a:prstGeom prst="rect">
            <a:avLst/>
          </a:prstGeom>
        </p:spPr>
      </p:pic>
      <p:sp>
        <p:nvSpPr>
          <p:cNvPr id="8" name="Rounded Rectangle 7">
            <a:hlinkClick r:id="rId4" action="ppaction://hlinksldjump"/>
          </p:cNvPr>
          <p:cNvSpPr/>
          <p:nvPr/>
        </p:nvSpPr>
        <p:spPr>
          <a:xfrm>
            <a:off x="4328319" y="935246"/>
            <a:ext cx="3359012" cy="247178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endParaRPr lang="en-GB" sz="1300"/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173" y="1420041"/>
            <a:ext cx="2043303" cy="1502196"/>
          </a:xfrm>
          <a:prstGeom prst="rect">
            <a:avLst/>
          </a:prstGeom>
        </p:spPr>
      </p:pic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8305948" y="935246"/>
            <a:ext cx="3359012" cy="247178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endParaRPr lang="en-GB" sz="1300"/>
          </a:p>
        </p:txBody>
      </p:sp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0568" y="1417664"/>
            <a:ext cx="2049772" cy="1506951"/>
          </a:xfrm>
          <a:prstGeom prst="rect">
            <a:avLst/>
          </a:prstGeom>
        </p:spPr>
      </p:pic>
      <p:sp>
        <p:nvSpPr>
          <p:cNvPr id="18" name="Rounded Rectangle 17">
            <a:hlinkClick r:id="rId8" action="ppaction://hlinksldjump"/>
          </p:cNvPr>
          <p:cNvSpPr/>
          <p:nvPr/>
        </p:nvSpPr>
        <p:spPr>
          <a:xfrm>
            <a:off x="492372" y="4054035"/>
            <a:ext cx="3359012" cy="247178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endParaRPr lang="en-GB" sz="1300"/>
          </a:p>
        </p:txBody>
      </p:sp>
      <p:pic>
        <p:nvPicPr>
          <p:cNvPr id="22" name="Picture 2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15" y="4522721"/>
            <a:ext cx="2087127" cy="1534414"/>
          </a:xfrm>
          <a:prstGeom prst="rect">
            <a:avLst/>
          </a:prstGeom>
        </p:spPr>
      </p:pic>
      <p:sp>
        <p:nvSpPr>
          <p:cNvPr id="23" name="Rounded Rectangle 22">
            <a:hlinkClick r:id="rId11" action="ppaction://hlinksldjump"/>
          </p:cNvPr>
          <p:cNvSpPr/>
          <p:nvPr/>
        </p:nvSpPr>
        <p:spPr>
          <a:xfrm>
            <a:off x="4478554" y="4054035"/>
            <a:ext cx="3359012" cy="247178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endParaRPr lang="en-GB" sz="1300"/>
          </a:p>
        </p:txBody>
      </p:sp>
      <p:pic>
        <p:nvPicPr>
          <p:cNvPr id="26" name="Picture 2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12" y="4445245"/>
            <a:ext cx="2297895" cy="1689366"/>
          </a:xfrm>
          <a:prstGeom prst="rect">
            <a:avLst/>
          </a:prstGeom>
        </p:spPr>
      </p:pic>
      <p:sp>
        <p:nvSpPr>
          <p:cNvPr id="27" name="Rounded Rectangle 26">
            <a:hlinkClick r:id="" action="ppaction://noaction"/>
          </p:cNvPr>
          <p:cNvSpPr/>
          <p:nvPr/>
        </p:nvSpPr>
        <p:spPr>
          <a:xfrm>
            <a:off x="8427316" y="4054035"/>
            <a:ext cx="3359012" cy="247178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endParaRPr lang="en-GB" sz="1300"/>
          </a:p>
        </p:txBody>
      </p:sp>
      <p:pic>
        <p:nvPicPr>
          <p:cNvPr id="28" name="Picture 27">
            <a:hlinkClick r:id="" action="ppaction://noaction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744" y="4433657"/>
            <a:ext cx="2329420" cy="1712542"/>
          </a:xfrm>
          <a:prstGeom prst="rect">
            <a:avLst/>
          </a:prstGeom>
        </p:spPr>
      </p:pic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13519" y="71270"/>
            <a:ext cx="2233207" cy="575248"/>
          </a:xfrm>
          <a:prstGeom prst="rect">
            <a:avLst/>
          </a:prstGeom>
        </p:spPr>
        <p:txBody>
          <a:bodyPr vert="horz" lIns="91255" tIns="45628" rIns="91255" bIns="4562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sz="4000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4000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00297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789825" y="1811635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Đố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các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bạn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có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cái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bánh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trong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hình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35597" y="999339"/>
            <a:ext cx="6939141" cy="478424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endParaRPr lang="en-GB" sz="1300"/>
          </a:p>
        </p:txBody>
      </p:sp>
      <p:sp>
        <p:nvSpPr>
          <p:cNvPr id="3" name="Rounded Rectangle 2"/>
          <p:cNvSpPr/>
          <p:nvPr/>
        </p:nvSpPr>
        <p:spPr>
          <a:xfrm>
            <a:off x="9724445" y="4564685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519" y="2133600"/>
            <a:ext cx="3868328" cy="28439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103" y="4003267"/>
            <a:ext cx="2611985" cy="261856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9724445" y="4564685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r>
              <a:rPr lang="en-GB" sz="60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2202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789825" y="1714767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Đố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các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bạn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có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bánh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trong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hình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987581" y="710232"/>
            <a:ext cx="6789420" cy="478424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endParaRPr lang="en-GB" sz="130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919" y="1714767"/>
            <a:ext cx="4170193" cy="30658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103" y="4003267"/>
            <a:ext cx="2611985" cy="2618564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724445" y="4564685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9724445" y="4564685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r>
              <a:rPr lang="en-GB" sz="60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17528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830410" y="1832155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Đố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các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bạn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có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bánh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trong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hình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016055" y="825209"/>
            <a:ext cx="6748835" cy="486044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endParaRPr lang="en-GB" sz="130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6519" y="1825037"/>
            <a:ext cx="4357644" cy="32036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103" y="4003267"/>
            <a:ext cx="2611985" cy="2618564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9724445" y="4564685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9724445" y="4564685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r>
              <a:rPr lang="en-GB" sz="60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2641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830410" y="1832155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Đố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các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bạn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có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bánh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trong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hình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909830" y="858303"/>
            <a:ext cx="6862941" cy="478424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endParaRPr lang="en-GB" sz="130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2719" y="1832155"/>
            <a:ext cx="4289324" cy="3153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103" y="4003267"/>
            <a:ext cx="2611985" cy="2618564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9724445" y="4564685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9724445" y="4564685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r>
              <a:rPr lang="en-GB" sz="60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3776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133" y="883919"/>
            <a:ext cx="2850431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068" y="1379241"/>
            <a:ext cx="273337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algn="ctr" defTabSz="912430"/>
            <a:r>
              <a:rPr lang="en-US" sz="59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UTM Avo" pitchFamily="18" charset="0"/>
              </a:rPr>
              <a:t>Ong</a:t>
            </a:r>
            <a:endParaRPr lang="en-US" sz="5900" dirty="0">
              <a:solidFill>
                <a:prstClr val="white"/>
              </a:solidFill>
              <a:latin typeface="UTM Avo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65814" y="198141"/>
            <a:ext cx="273337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algn="ctr" defTabSz="912430"/>
            <a:r>
              <a:rPr lang="en-US" sz="59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UTM Avo" pitchFamily="18" charset="0"/>
              </a:rPr>
              <a:t>non</a:t>
            </a:r>
            <a:endParaRPr lang="en-US" sz="5900" dirty="0">
              <a:solidFill>
                <a:prstClr val="white"/>
              </a:solidFill>
              <a:latin typeface="UTM Avo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67298" y="2560335"/>
            <a:ext cx="273337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algn="ctr" defTabSz="912430"/>
            <a:r>
              <a:rPr lang="en-US" sz="59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UTM Avo" pitchFamily="18" charset="0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=""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16556" y="1379241"/>
            <a:ext cx="273337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algn="ctr" defTabSz="912430"/>
            <a:r>
              <a:rPr lang="en-US" sz="59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UTM Avo" pitchFamily="18" charset="0"/>
              </a:rPr>
              <a:t>học</a:t>
            </a:r>
            <a:endParaRPr lang="en-US" sz="5900">
              <a:solidFill>
                <a:prstClr val="white"/>
              </a:solidFill>
              <a:latin typeface="UTM Avo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55" y="3436645"/>
            <a:ext cx="2643483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1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789825" y="180241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Đố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các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bạn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có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bánh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trong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hình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989399" y="965845"/>
            <a:ext cx="6789420" cy="470804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endParaRPr lang="en-GB" sz="13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103" y="4003267"/>
            <a:ext cx="2611985" cy="2618564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9724445" y="4564685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9724445" y="4564685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r>
              <a:rPr lang="en-GB" sz="6000" b="1" dirty="0"/>
              <a:t>9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719" y="1556718"/>
            <a:ext cx="5006665" cy="368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961825" y="1811639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Đố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các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bạn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có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bánh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trong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hình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UTM Avo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991905" y="969423"/>
            <a:ext cx="6862941" cy="486044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endParaRPr lang="en-GB" sz="13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28" y="1600200"/>
            <a:ext cx="5159686" cy="37932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103" y="4003267"/>
            <a:ext cx="2611985" cy="261856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9724445" y="4564685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9724445" y="4564685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29" tIns="60816" rIns="121629" bIns="60816" rtlCol="0" anchor="ctr"/>
          <a:lstStyle/>
          <a:p>
            <a:pPr algn="ctr"/>
            <a:r>
              <a:rPr lang="en-GB" sz="60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645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726859" y="5768508"/>
            <a:ext cx="901145" cy="8510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019050" y="5768508"/>
            <a:ext cx="901144" cy="85108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52401"/>
            <a:ext cx="7048684" cy="690095"/>
            <a:chOff x="597668" y="449759"/>
            <a:chExt cx="7048684" cy="690093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2" y="555077"/>
              <a:ext cx="6324600" cy="584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Chọn câu trả lời đúng.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37603" y="772157"/>
            <a:ext cx="6324600" cy="584775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 thêm bánh lên đĩa để: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7036" y="1359974"/>
            <a:ext cx="6324600" cy="584775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Trên đĩa có 6 cái bánh.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27919" y="4864569"/>
            <a:ext cx="762000" cy="646331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45933" y="4864569"/>
            <a:ext cx="762000" cy="646331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66549" y="5768508"/>
            <a:ext cx="901144" cy="8510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076363" y="5768508"/>
            <a:ext cx="901145" cy="851080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3102395" y="4800603"/>
            <a:ext cx="670049" cy="699868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463860" y="1359974"/>
            <a:ext cx="6324600" cy="584775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Trên đĩa có 9 cái bánh.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40224" y="4864569"/>
            <a:ext cx="762000" cy="646331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158194" y="4839813"/>
            <a:ext cx="762000" cy="646331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</a:t>
            </a:r>
          </a:p>
        </p:txBody>
      </p:sp>
      <p:sp>
        <p:nvSpPr>
          <p:cNvPr id="54" name="Oval 53"/>
          <p:cNvSpPr/>
          <p:nvPr/>
        </p:nvSpPr>
        <p:spPr>
          <a:xfrm>
            <a:off x="6811199" y="4864567"/>
            <a:ext cx="670049" cy="699868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26" y="2191896"/>
            <a:ext cx="3845808" cy="1922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2001888" y="3082283"/>
            <a:ext cx="559965" cy="53958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2270478" y="2515662"/>
            <a:ext cx="559965" cy="53958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2918542" y="2476317"/>
            <a:ext cx="559965" cy="53958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2638559" y="3164589"/>
            <a:ext cx="559965" cy="53958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1889923" y="4893189"/>
            <a:ext cx="559965" cy="53958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3834242" y="4893189"/>
            <a:ext cx="559965" cy="53958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4512868" y="4893189"/>
            <a:ext cx="559965" cy="53958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23" y="2054444"/>
            <a:ext cx="3845808" cy="192290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309519" y="1449698"/>
            <a:ext cx="0" cy="4899873"/>
          </a:xfrm>
          <a:prstGeom prst="line">
            <a:avLst/>
          </a:prstGeom>
          <a:ln w="127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062119" y="2343305"/>
            <a:ext cx="533400" cy="50700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795419" y="2850309"/>
            <a:ext cx="533400" cy="50700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862218" y="2191897"/>
            <a:ext cx="533400" cy="50700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9527963" y="2335789"/>
            <a:ext cx="533400" cy="50700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381783" y="3139581"/>
            <a:ext cx="533400" cy="50700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506287" y="2657585"/>
            <a:ext cx="533400" cy="50700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936367" y="4658441"/>
            <a:ext cx="533400" cy="50700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627999" y="5179269"/>
            <a:ext cx="533400" cy="50700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239587" y="5187733"/>
            <a:ext cx="533400" cy="50700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9920195" y="4680728"/>
            <a:ext cx="533400" cy="50700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9920429" y="5216381"/>
            <a:ext cx="533400" cy="50700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10441347" y="5216381"/>
            <a:ext cx="533400" cy="507003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10453829" y="4680728"/>
            <a:ext cx="533400" cy="50700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1889923" y="4867309"/>
            <a:ext cx="559965" cy="53958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3838465" y="4909461"/>
            <a:ext cx="559965" cy="53958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4517091" y="4909461"/>
            <a:ext cx="559965" cy="53958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941422" y="4648201"/>
            <a:ext cx="533400" cy="5070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633055" y="5169025"/>
            <a:ext cx="533400" cy="50700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244642" y="5177489"/>
            <a:ext cx="533400" cy="50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4701E-6 2.48555E-6 L 0.12112 -0.274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6" y="-13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597E-6 2.48555E-6 L -0.04489 -0.2524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5" y="-1262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778E-6 -1.40611E-6 L -0.06941 -0.3080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" y="-154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1592E-6 3.14524E-6 L 0.1015 -0.2918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5" y="-1459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642E-6 -3.19149E-6 L 0.13894 -0.3374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1" y="-1688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6588E-6 -1.16559E-6 L 0.12003 -0.2604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1" y="-130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trang trại – A farm Free Vector file EPS | Diễn đàn chia sẻ file  thiết kế đồ họa miễn phí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1" b="15072"/>
          <a:stretch/>
        </p:blipFill>
        <p:spPr bwMode="auto">
          <a:xfrm>
            <a:off x="0" y="-8467"/>
            <a:ext cx="12161838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c2/63/17/c26317cbccd94cdf364addd106ca3bb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713" y="2377365"/>
            <a:ext cx="2405711" cy="3229848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11" y="4379418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591" y="4343405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39111" y="5353315"/>
            <a:ext cx="9628122" cy="1107996"/>
          </a:xfrm>
          <a:prstGeom prst="rect">
            <a:avLst/>
          </a:prstGeom>
        </p:spPr>
        <p:txBody>
          <a:bodyPr wrap="square" lIns="121677" tIns="60837" rIns="121677" bIns="60837">
            <a:spAutoFit/>
          </a:bodyPr>
          <a:lstStyle/>
          <a:p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Khu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vườn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bí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ẩn</a:t>
            </a:r>
            <a:endParaRPr lang="en-US" sz="15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449" y="4643502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630" y="4607489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95406" y="3973013"/>
            <a:ext cx="810789" cy="81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7059" y="304805"/>
            <a:ext cx="5224131" cy="120029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noFill/>
          </a:ln>
        </p:spPr>
        <p:txBody>
          <a:bodyPr wrap="square" lIns="91404" tIns="45701" rIns="91404" bIns="45701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7200" dirty="0">
                <a:solidFill>
                  <a:srgbClr val="FF0066"/>
                </a:solidFill>
                <a:latin typeface="UTM Avo" pitchFamily="18" charset="0"/>
                <a:ea typeface="Kids" pitchFamily="2" charset="0"/>
                <a:cs typeface="Arial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51543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-3.82716E-6 L -1.38889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9899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allAtOnce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905" y="-123035"/>
            <a:ext cx="12509320" cy="7053944"/>
          </a:xfrm>
          <a:prstGeom prst="rect">
            <a:avLst/>
          </a:prstGeom>
          <a:noFill/>
          <a:effectLst>
            <a:outerShdw dist="50800" sx="1000" sy="1000" algn="ctr" rotWithShape="0">
              <a:srgbClr val="000000"/>
            </a:outerShd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.pinimg.com/564x/c2/63/17/c26317cbccd94cdf364addd106ca3bb9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164" l="3375" r="92718">
                        <a14:backgroundMark x1="7993" y1="69231" x2="11901" y2="82626"/>
                        <a14:backgroundMark x1="74423" y1="69761" x2="73002" y2="78382"/>
                        <a14:backgroundMark x1="83837" y1="77188" x2="80817" y2="82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445" y="958037"/>
            <a:ext cx="2523117" cy="338747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814" y="5947109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9506" y="2243113"/>
            <a:ext cx="1262266" cy="125193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8250" y="2302033"/>
            <a:ext cx="1262266" cy="1251935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9454" y="4936030"/>
            <a:ext cx="1262266" cy="125193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8921" y="4936030"/>
            <a:ext cx="1262266" cy="1251935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4493" y="4936030"/>
            <a:ext cx="1262266" cy="125193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023" b="47949" l="29343" r="73723">
                        <a14:foregroundMark x1="42190" y1="36035" x2="53577" y2="44531"/>
                        <a14:foregroundMark x1="51825" y1="38867" x2="42482" y2="39551"/>
                        <a14:foregroundMark x1="45547" y1="44629" x2="49197" y2="36426"/>
                        <a14:foregroundMark x1="49635" y1="37598" x2="50657" y2="38184"/>
                      </a14:backgroundRemoval>
                    </a14:imgEffect>
                  </a14:imgLayer>
                </a14:imgProps>
              </a:ext>
            </a:extLst>
          </a:blip>
          <a:srcRect l="24023" t="24324" r="20603" b="50982"/>
          <a:stretch/>
        </p:blipFill>
        <p:spPr>
          <a:xfrm rot="20731331">
            <a:off x="752051" y="1525375"/>
            <a:ext cx="1849514" cy="1236068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1329820" y="990605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4420325" y="974119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4865594" y="632631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5124533" y="1093109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9394" b="89840" l="55240" r="100000">
                        <a14:foregroundMark x1="72114" y1="70588" x2="82416" y2="74332"/>
                      </a14:backgroundRemoval>
                    </a14:imgEffect>
                  </a14:imgLayer>
                </a14:imgProps>
              </a:ext>
            </a:extLst>
          </a:blip>
          <a:srcRect l="52842" t="38592"/>
          <a:stretch/>
        </p:blipFill>
        <p:spPr>
          <a:xfrm rot="21323107">
            <a:off x="4383560" y="1496150"/>
            <a:ext cx="1199733" cy="1560577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124" b="71685" l="533" r="26643"/>
                    </a14:imgEffect>
                  </a14:imgLayer>
                </a14:imgProps>
              </a:ext>
            </a:extLst>
          </a:blip>
          <a:srcRect t="42809" r="74156" b="28427"/>
          <a:stretch/>
        </p:blipFill>
        <p:spPr>
          <a:xfrm>
            <a:off x="2194718" y="4478726"/>
            <a:ext cx="1348522" cy="1189271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0000" l="8889" r="90000">
                        <a14:backgroundMark x1="39259" y1="48222" x2="39259" y2="48222"/>
                      </a14:backgroundRemoval>
                    </a14:imgEffect>
                  </a14:imgLayer>
                </a14:imgProps>
              </a:ext>
            </a:extLst>
          </a:blip>
          <a:srcRect b="19454"/>
          <a:stretch/>
        </p:blipFill>
        <p:spPr>
          <a:xfrm>
            <a:off x="5350959" y="4073811"/>
            <a:ext cx="1063464" cy="1431175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88155" l="0" r="100000"/>
                    </a14:imgEffect>
                  </a14:imgLayer>
                </a14:imgProps>
              </a:ext>
            </a:extLst>
          </a:blip>
          <a:srcRect b="9909"/>
          <a:stretch/>
        </p:blipFill>
        <p:spPr>
          <a:xfrm>
            <a:off x="8214519" y="4518470"/>
            <a:ext cx="1412168" cy="994489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2668690" y="3911913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5422060" y="4069897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9187858" y="4104984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3" name="Picture 13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8506085" y="3908601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6105638" y="4020173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0" name="Rectangle 139">
            <a:hlinkClick r:id="rId22" action="ppaction://hlinksldjump"/>
          </p:cNvPr>
          <p:cNvSpPr/>
          <p:nvPr/>
        </p:nvSpPr>
        <p:spPr>
          <a:xfrm>
            <a:off x="1310486" y="3244627"/>
            <a:ext cx="552002" cy="784632"/>
          </a:xfrm>
          <a:prstGeom prst="rect">
            <a:avLst/>
          </a:prstGeom>
        </p:spPr>
        <p:txBody>
          <a:bodyPr wrap="none" lIns="121677" tIns="60837" rIns="121677" bIns="60837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Rectangle 140">
            <a:hlinkClick r:id="rId23" action="ppaction://hlinksldjump"/>
          </p:cNvPr>
          <p:cNvSpPr/>
          <p:nvPr/>
        </p:nvSpPr>
        <p:spPr>
          <a:xfrm>
            <a:off x="4696717" y="3330168"/>
            <a:ext cx="552002" cy="784632"/>
          </a:xfrm>
          <a:prstGeom prst="rect">
            <a:avLst/>
          </a:prstGeom>
        </p:spPr>
        <p:txBody>
          <a:bodyPr wrap="none" lIns="121677" tIns="60837" rIns="121677" bIns="60837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5" name="Rectangle 144">
            <a:hlinkClick r:id="rId24" action="ppaction://hlinksldjump"/>
          </p:cNvPr>
          <p:cNvSpPr/>
          <p:nvPr/>
        </p:nvSpPr>
        <p:spPr>
          <a:xfrm>
            <a:off x="2559071" y="5933831"/>
            <a:ext cx="552002" cy="784632"/>
          </a:xfrm>
          <a:prstGeom prst="rect">
            <a:avLst/>
          </a:prstGeom>
        </p:spPr>
        <p:txBody>
          <a:bodyPr wrap="none" lIns="121677" tIns="60837" rIns="121677" bIns="60837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Rectangle 146">
            <a:hlinkClick r:id="rId25" action="ppaction://hlinksldjump"/>
          </p:cNvPr>
          <p:cNvSpPr/>
          <p:nvPr/>
        </p:nvSpPr>
        <p:spPr>
          <a:xfrm>
            <a:off x="5465984" y="5913425"/>
            <a:ext cx="552002" cy="784632"/>
          </a:xfrm>
          <a:prstGeom prst="rect">
            <a:avLst/>
          </a:prstGeom>
        </p:spPr>
        <p:txBody>
          <a:bodyPr wrap="none" lIns="121677" tIns="60837" rIns="121677" bIns="60837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Rectangle 148">
            <a:hlinkClick r:id="rId26" action="ppaction://hlinksldjump"/>
          </p:cNvPr>
          <p:cNvSpPr/>
          <p:nvPr/>
        </p:nvSpPr>
        <p:spPr>
          <a:xfrm>
            <a:off x="8389430" y="5902089"/>
            <a:ext cx="552002" cy="784632"/>
          </a:xfrm>
          <a:prstGeom prst="rect">
            <a:avLst/>
          </a:prstGeom>
        </p:spPr>
        <p:txBody>
          <a:bodyPr wrap="none" lIns="121677" tIns="60837" rIns="121677" bIns="60837">
            <a:spAutoFit/>
          </a:bodyPr>
          <a:lstStyle/>
          <a:p>
            <a:r>
              <a:rPr lang="en-US" sz="43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1672802" y="1671846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5025603" y="1706853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2890949" y="4314047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5866581" y="4403839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8792317" y="4359837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98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750"/>
                            </p:stCondLst>
                            <p:childTnLst>
                              <p:par>
                                <p:cTn id="7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750"/>
                            </p:stCondLst>
                            <p:childTnLst>
                              <p:par>
                                <p:cTn id="8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75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75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5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25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50"/>
                            </p:stCondLst>
                            <p:childTnLst>
                              <p:par>
                                <p:cTn id="1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750"/>
                            </p:stCondLst>
                            <p:childTnLst>
                              <p:par>
                                <p:cTn id="1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75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25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75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250"/>
                            </p:stCondLst>
                            <p:childTnLst>
                              <p:par>
                                <p:cTn id="1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250"/>
                            </p:stCondLst>
                            <p:childTnLst>
                              <p:par>
                                <p:cTn id="17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250"/>
                            </p:stCondLst>
                            <p:childTnLst>
                              <p:par>
                                <p:cTn id="1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750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750"/>
                            </p:stCondLst>
                            <p:childTnLst>
                              <p:par>
                                <p:cTn id="2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750"/>
                            </p:stCondLst>
                            <p:childTnLst>
                              <p:par>
                                <p:cTn id="2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750"/>
                            </p:stCondLst>
                            <p:childTnLst>
                              <p:par>
                                <p:cTn id="2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40" grpId="0"/>
      <p:bldP spid="141" grpId="0"/>
      <p:bldP spid="145" grpId="0"/>
      <p:bldP spid="147" grpId="0"/>
      <p:bldP spid="14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54283" y="5555220"/>
            <a:ext cx="6595420" cy="122658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677" tIns="60837" rIns="121677" bIns="60837" rtlCol="0" anchor="ctr"/>
          <a:lstStyle/>
          <a:p>
            <a:pPr lvl="0">
              <a:buClrTx/>
              <a:defRPr/>
            </a:pPr>
            <a:r>
              <a:rPr lang="en-US" sz="55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vi-VN" sz="55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55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6</a:t>
            </a:r>
            <a:endParaRPr lang="vi-VN" sz="5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33122" y="4026376"/>
            <a:ext cx="6556642" cy="1257957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677" tIns="60837" rIns="121677" bIns="60837" rtlCol="0" anchor="ctr"/>
          <a:lstStyle/>
          <a:p>
            <a:r>
              <a:rPr lang="en-US" sz="55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 5</a:t>
            </a:r>
            <a:endParaRPr lang="en-US" sz="5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892" y="5791200"/>
            <a:ext cx="798097" cy="782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21" y="4253092"/>
            <a:ext cx="807556" cy="778352"/>
          </a:xfrm>
          <a:prstGeom prst="rect">
            <a:avLst/>
          </a:prstGeom>
        </p:spPr>
      </p:pic>
      <p:pic>
        <p:nvPicPr>
          <p:cNvPr id="1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7" y="5982337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4307072" y="76203"/>
            <a:ext cx="3820236" cy="374765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985919" y="1600200"/>
            <a:ext cx="914400" cy="9144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600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2233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7" y="5982337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23" y="1617771"/>
            <a:ext cx="4762499" cy="47625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2" y="4"/>
            <a:ext cx="4876800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252120" y="5364421"/>
            <a:ext cx="3770544" cy="883979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677" tIns="60837" rIns="121677" bIns="60837" rtlCol="0" anchor="ctr"/>
          <a:lstStyle/>
          <a:p>
            <a:r>
              <a:rPr lang="en-US" sz="6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60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. 10</a:t>
            </a:r>
            <a:endParaRPr lang="en-US" sz="60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21" y="5417235"/>
            <a:ext cx="807556" cy="7783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59019" y="4058405"/>
            <a:ext cx="3780017" cy="956003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677" tIns="60837" rIns="121677" bIns="60837" rtlCol="0" anchor="ctr"/>
          <a:lstStyle/>
          <a:p>
            <a:pPr lvl="0">
              <a:buClrTx/>
              <a:defRPr/>
            </a:pPr>
            <a:r>
              <a:rPr lang="en-US" sz="6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60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. 9</a:t>
            </a:r>
            <a:endParaRPr lang="vi-VN" sz="60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83" y="3998324"/>
            <a:ext cx="798097" cy="782741"/>
          </a:xfrm>
          <a:prstGeom prst="rect">
            <a:avLst/>
          </a:prstGeom>
        </p:spPr>
      </p:pic>
      <p:pic>
        <p:nvPicPr>
          <p:cNvPr id="19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7" y="5982337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27"/>
          <a:stretch/>
        </p:blipFill>
        <p:spPr>
          <a:xfrm>
            <a:off x="4252119" y="467513"/>
            <a:ext cx="3135550" cy="298927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170238" y="1504951"/>
            <a:ext cx="914400" cy="9144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600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9657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661322" y="5196813"/>
            <a:ext cx="4826870" cy="883979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677" tIns="60837" rIns="121677" bIns="60837" rtlCol="0" anchor="ctr"/>
          <a:lstStyle/>
          <a:p>
            <a:r>
              <a:rPr lang="en-US" sz="67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A. 10 </a:t>
            </a:r>
            <a:endParaRPr lang="en-US" sz="67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763" y="5226239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33120" y="5211003"/>
            <a:ext cx="4838999" cy="855596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677" tIns="60837" rIns="121677" bIns="60837" rtlCol="0" anchor="ctr"/>
          <a:lstStyle/>
          <a:p>
            <a:pPr lvl="0">
              <a:buClrTx/>
              <a:defRPr/>
            </a:pPr>
            <a:r>
              <a:rPr lang="en-US" sz="67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B. 7</a:t>
            </a:r>
            <a:endParaRPr lang="vi-VN" sz="67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643" y="5226240"/>
            <a:ext cx="798097" cy="782741"/>
          </a:xfrm>
          <a:prstGeom prst="rect">
            <a:avLst/>
          </a:prstGeom>
        </p:spPr>
      </p:pic>
      <p:pic>
        <p:nvPicPr>
          <p:cNvPr id="12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7" y="5982337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19" y="555559"/>
            <a:ext cx="1049695" cy="1049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2941781" y="433388"/>
            <a:ext cx="1524000" cy="14592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461738" y="555561"/>
            <a:ext cx="2086821" cy="19981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97" y="537761"/>
            <a:ext cx="1524000" cy="1524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17" b="98176" l="1163" r="996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63" y="358631"/>
            <a:ext cx="1625651" cy="17617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7215254" y="2463238"/>
            <a:ext cx="1074540" cy="10288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9052720" y="1980445"/>
            <a:ext cx="1524000" cy="14592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4808006" y="2084318"/>
            <a:ext cx="1524000" cy="14592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9666288" y="799170"/>
            <a:ext cx="1143000" cy="109444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3196193" y="2366832"/>
            <a:ext cx="1074540" cy="1028897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461736" y="358634"/>
            <a:ext cx="11046003" cy="345136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 sz="6000">
              <a:solidFill>
                <a:srgbClr val="0070C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527536" y="3871776"/>
            <a:ext cx="914400" cy="9144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600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6553359" y="3914506"/>
            <a:ext cx="780164" cy="74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1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707" y="665268"/>
            <a:ext cx="7620001" cy="5715000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7" y="5982337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658">
            <a:off x="526280" y="642321"/>
            <a:ext cx="3783103" cy="339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05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3" y="2812731"/>
            <a:ext cx="2927077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183" y="3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585278" y="164637"/>
            <a:ext cx="8751929" cy="211223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defTabSz="912430"/>
            <a:r>
              <a:rPr lang="en-US" sz="3100" b="1" dirty="0" err="1">
                <a:solidFill>
                  <a:prstClr val="white"/>
                </a:solidFill>
                <a:latin typeface="UTM Avo" pitchFamily="18" charset="0"/>
                <a:cs typeface="Times New Roman" panose="02020603050405020304" pitchFamily="18" charset="0"/>
              </a:rPr>
              <a:t>Câu</a:t>
            </a:r>
            <a:r>
              <a:rPr lang="en-US" sz="3100" b="1" dirty="0">
                <a:solidFill>
                  <a:prstClr val="white"/>
                </a:solidFill>
                <a:latin typeface="UTM Avo" pitchFamily="18" charset="0"/>
                <a:cs typeface="Times New Roman" panose="02020603050405020304" pitchFamily="18" charset="0"/>
              </a:rPr>
              <a:t> 1: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75" y="1892831"/>
            <a:ext cx="1596747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3972" y="5724065"/>
            <a:ext cx="2767316" cy="96929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algn="ctr" defTabSz="912430"/>
            <a:r>
              <a:rPr lang="en-US" sz="4300" b="1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a. 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379" y="2812731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19261" y="5724065"/>
            <a:ext cx="2767316" cy="96929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algn="ctr" defTabSz="912430"/>
            <a:r>
              <a:rPr lang="en-US" sz="4300" b="1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b. 4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67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44550" y="5724065"/>
            <a:ext cx="2767316" cy="96929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algn="ctr" defTabSz="912430"/>
            <a:r>
              <a:rPr lang="en-US" sz="4300" b="1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c. 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55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69835" y="5724065"/>
            <a:ext cx="2767316" cy="96929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algn="ctr" defTabSz="912430"/>
            <a:r>
              <a:rPr lang="en-US" sz="4300" b="1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d. 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5" t="44985" r="47979" b="44194"/>
          <a:stretch/>
        </p:blipFill>
        <p:spPr>
          <a:xfrm>
            <a:off x="2154243" y="273880"/>
            <a:ext cx="6940264" cy="181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40436" y="1731680"/>
            <a:ext cx="3405315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49" tIns="60824" rIns="121649" bIns="60824" rtlCol="0" anchor="ctr"/>
          <a:lstStyle/>
          <a:p>
            <a:pPr algn="ctr"/>
            <a:r>
              <a:rPr lang="en-US" sz="4300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7642" y="-219543"/>
            <a:ext cx="7279036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64433" y="1261536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282" tIns="94618" rIns="94618" bIns="94618" numCol="1" spcCol="1691" anchor="ctr" anchorCtr="0">
            <a:noAutofit/>
          </a:bodyPr>
          <a:lstStyle/>
          <a:p>
            <a:pPr defTabSz="16557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88768" y="1126069"/>
            <a:ext cx="1351315" cy="13546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49" tIns="60824" rIns="121649" bIns="60824"/>
          <a:lstStyle/>
          <a:p>
            <a:pPr algn="ctr">
              <a:spcBef>
                <a:spcPts val="799"/>
              </a:spcBef>
            </a:pPr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57388" y="2887132"/>
            <a:ext cx="861301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282" tIns="94618" rIns="94618" bIns="94618" numCol="1" spcCol="1691" anchor="ctr" anchorCtr="0">
            <a:noAutofit/>
          </a:bodyPr>
          <a:lstStyle/>
          <a:p>
            <a:pPr defTabSz="16557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 dirty="0" err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3700" b="1" dirty="0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700" b="1" dirty="0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700" b="1" dirty="0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 …</a:t>
            </a:r>
          </a:p>
        </p:txBody>
      </p:sp>
      <p:sp>
        <p:nvSpPr>
          <p:cNvPr id="9" name="Oval 8"/>
          <p:cNvSpPr/>
          <p:nvPr/>
        </p:nvSpPr>
        <p:spPr>
          <a:xfrm>
            <a:off x="2681732" y="2751665"/>
            <a:ext cx="1351315" cy="1354667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49" tIns="60824" rIns="121649" bIns="60824"/>
          <a:lstStyle/>
          <a:p>
            <a:pPr algn="ctr"/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757932" y="4512736"/>
            <a:ext cx="9647587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282" tIns="94618" rIns="94618" bIns="94618" numCol="1" spcCol="1691" anchor="ctr" anchorCtr="0">
            <a:noAutofit/>
          </a:bodyPr>
          <a:lstStyle/>
          <a:p>
            <a:pPr defTabSz="16557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7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7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7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700" b="1" dirty="0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00" b="1" dirty="0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6,7,8,9,10 (</a:t>
            </a:r>
            <a:r>
              <a:rPr lang="en-US" sz="3700" b="1" dirty="0" err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3700" b="1" dirty="0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2).</a:t>
            </a:r>
            <a:endParaRPr lang="en-US" sz="3700" b="1" dirty="0">
              <a:solidFill>
                <a:srgbClr val="3399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88768" y="4377269"/>
            <a:ext cx="1351315" cy="135466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49" tIns="60824" rIns="121649" bIns="60824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291" y="3923"/>
            <a:ext cx="3199679" cy="224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6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3" y="2812731"/>
            <a:ext cx="2927077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775" y="3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526100" y="157542"/>
            <a:ext cx="9002674" cy="2215361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defTabSz="912430">
              <a:defRPr/>
            </a:pPr>
            <a:r>
              <a:rPr lang="en-US" sz="3100" b="1" dirty="0" err="1">
                <a:solidFill>
                  <a:prstClr val="white"/>
                </a:solidFill>
                <a:latin typeface="UTM Avo" pitchFamily="18" charset="0"/>
                <a:cs typeface="Times New Roman" panose="02020603050405020304" pitchFamily="18" charset="0"/>
              </a:rPr>
              <a:t>Câu</a:t>
            </a:r>
            <a:r>
              <a:rPr lang="en-US" sz="3100" b="1" dirty="0">
                <a:solidFill>
                  <a:prstClr val="white"/>
                </a:solidFill>
                <a:latin typeface="UTM Avo" pitchFamily="18" charset="0"/>
                <a:cs typeface="Times New Roman" panose="02020603050405020304" pitchFamily="18" charset="0"/>
              </a:rPr>
              <a:t> 2: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83" y="2008823"/>
            <a:ext cx="1596747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3972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algn="ctr" defTabSz="912430"/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a. 2,3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379" y="2812731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19261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algn="ctr" defTabSz="912430"/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b. 4,2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67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44550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algn="ctr" defTabSz="912430"/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c. 4,5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55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69835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algn="ctr" defTabSz="912430"/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d. 2,1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0" t="25972" r="23438" b="56869"/>
          <a:stretch/>
        </p:blipFill>
        <p:spPr>
          <a:xfrm>
            <a:off x="2150931" y="452672"/>
            <a:ext cx="7251371" cy="163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7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3" y="2812731"/>
            <a:ext cx="2927077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183" y="3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621851" y="76952"/>
            <a:ext cx="8802308" cy="21999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defTabSz="912430">
              <a:defRPr/>
            </a:pPr>
            <a:r>
              <a:rPr lang="en-US" sz="3200" b="1" dirty="0" err="1">
                <a:solidFill>
                  <a:prstClr val="white"/>
                </a:solidFill>
                <a:latin typeface="UTM Avo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UTM Avo" pitchFamily="18" charset="0"/>
                <a:cs typeface="Times New Roman" panose="02020603050405020304" pitchFamily="18" charset="0"/>
              </a:rPr>
              <a:t> 3: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08823"/>
            <a:ext cx="1596747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3972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algn="ctr" defTabSz="912430">
              <a:defRPr/>
            </a:pPr>
            <a:r>
              <a:rPr lang="en-US" sz="3700" b="1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a. 2,4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379" y="2812731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19261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algn="ctr" defTabSz="912430"/>
            <a:r>
              <a:rPr lang="en-US" sz="3700" b="1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b. 1,3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67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44550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algn="ctr" defTabSz="912430"/>
            <a:r>
              <a:rPr lang="en-US" sz="3700" b="1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C. 4,2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55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69835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algn="ctr" defTabSz="912430">
              <a:defRPr/>
            </a:pPr>
            <a:r>
              <a:rPr lang="en-US" sz="3700" b="1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d. 1,4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3" t="55017" r="27725" b="32258"/>
          <a:stretch/>
        </p:blipFill>
        <p:spPr>
          <a:xfrm>
            <a:off x="2315798" y="260669"/>
            <a:ext cx="6496071" cy="18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3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3" y="2812731"/>
            <a:ext cx="2927077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183" y="3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717648" y="260648"/>
            <a:ext cx="8593787" cy="220824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defTabSz="912430">
              <a:defRPr/>
            </a:pPr>
            <a:r>
              <a:rPr lang="en-US" sz="3100" b="1" dirty="0" err="1">
                <a:solidFill>
                  <a:prstClr val="white"/>
                </a:solidFill>
                <a:latin typeface="UTM Avo" pitchFamily="18" charset="0"/>
                <a:cs typeface="Times New Roman" panose="02020603050405020304" pitchFamily="18" charset="0"/>
              </a:rPr>
              <a:t>Câu</a:t>
            </a:r>
            <a:r>
              <a:rPr lang="en-US" sz="3100" b="1" dirty="0">
                <a:solidFill>
                  <a:prstClr val="white"/>
                </a:solidFill>
                <a:latin typeface="UTM Avo" pitchFamily="18" charset="0"/>
                <a:cs typeface="Times New Roman" panose="02020603050405020304" pitchFamily="18" charset="0"/>
              </a:rPr>
              <a:t> 4: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1" y="1988843"/>
            <a:ext cx="1596747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3972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algn="ctr" defTabSz="912430">
              <a:defRPr/>
            </a:pPr>
            <a:r>
              <a:rPr lang="en-US" sz="3700" b="1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A. 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379" y="2812731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19261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algn="ctr" defTabSz="912430">
              <a:defRPr/>
            </a:pPr>
            <a:r>
              <a:rPr lang="en-US" sz="3700" b="1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67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44550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algn="ctr" defTabSz="912430"/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55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69835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algn="ctr" defTabSz="912430"/>
            <a:r>
              <a:rPr lang="en-US" sz="3200" b="1" dirty="0">
                <a:solidFill>
                  <a:srgbClr val="002060"/>
                </a:solidFill>
                <a:latin typeface="UTM Avo" pitchFamily="18" charset="0"/>
                <a:cs typeface="Times New Roman" panose="02020603050405020304" pitchFamily="18" charset="0"/>
              </a:rPr>
              <a:t>D. 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40097" r="36815" b="39039"/>
          <a:stretch/>
        </p:blipFill>
        <p:spPr>
          <a:xfrm>
            <a:off x="2249992" y="320093"/>
            <a:ext cx="5075644" cy="1956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2" t="47053" r="26379" b="46391"/>
          <a:stretch/>
        </p:blipFill>
        <p:spPr>
          <a:xfrm>
            <a:off x="7387172" y="839896"/>
            <a:ext cx="1758501" cy="9569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70267" y="1028754"/>
            <a:ext cx="496158" cy="615553"/>
          </a:xfrm>
          <a:prstGeom prst="rect">
            <a:avLst/>
          </a:prstGeom>
          <a:noFill/>
        </p:spPr>
        <p:txBody>
          <a:bodyPr wrap="square" lIns="121664" tIns="60832" rIns="121664" bIns="60832" rtlCol="0">
            <a:spAutoFit/>
          </a:bodyPr>
          <a:lstStyle/>
          <a:p>
            <a:pPr defTabSz="1216574" latinLnBrk="1"/>
            <a:r>
              <a:rPr lang="en-US" sz="3200" b="1" dirty="0">
                <a:solidFill>
                  <a:prstClr val="black"/>
                </a:solidFill>
                <a:latin typeface="UTM Avo" pitchFamily="18" charset="0"/>
              </a:rPr>
              <a:t>?</a:t>
            </a:r>
            <a:endParaRPr lang="vi-VN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08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133" y="883919"/>
            <a:ext cx="2850431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068" y="1379241"/>
            <a:ext cx="273337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algn="ctr" defTabSz="912430"/>
            <a:r>
              <a:rPr lang="en-US" sz="3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CHÚC</a:t>
            </a:r>
            <a:r>
              <a:rPr lang="en-US" sz="3700" b="1" dirty="0">
                <a:solidFill>
                  <a:prstClr val="white"/>
                </a:solidFill>
                <a:latin typeface="UTM Avo" pitchFamily="18" charset="0"/>
              </a:rPr>
              <a:t> </a:t>
            </a:r>
            <a:endParaRPr lang="en-US" sz="3700" dirty="0">
              <a:solidFill>
                <a:prstClr val="white"/>
              </a:solidFill>
              <a:latin typeface="UTM Avo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65814" y="198141"/>
            <a:ext cx="273337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algn="ctr" defTabSz="912430">
              <a:defRPr/>
            </a:pPr>
            <a:r>
              <a:rPr lang="en-US" sz="37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MỪNG</a:t>
            </a:r>
            <a:endParaRPr lang="en-US" sz="37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67298" y="2560335"/>
            <a:ext cx="273337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algn="ctr" defTabSz="912430"/>
            <a:r>
              <a:rPr lang="en-US" sz="37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UTM Avo" pitchFamily="18" charset="0"/>
              </a:rPr>
              <a:t>CON!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=""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16556" y="1379241"/>
            <a:ext cx="273337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6" tIns="45628" rIns="91246" bIns="45628" rtlCol="0" anchor="ctr"/>
          <a:lstStyle/>
          <a:p>
            <a:pPr algn="ctr" defTabSz="912430">
              <a:defRPr/>
            </a:pPr>
            <a:r>
              <a:rPr lang="en-US" sz="37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UTM Avo" pitchFamily="18" charset="0"/>
              </a:rPr>
              <a:t>CÁC</a:t>
            </a:r>
            <a:endParaRPr lang="en-US" sz="3700" dirty="0">
              <a:solidFill>
                <a:prstClr val="white"/>
              </a:solidFill>
              <a:latin typeface="UTM Avo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55" y="3436645"/>
            <a:ext cx="2643483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3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3"/>
            <a:ext cx="12204870" cy="1581151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20" y="937042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3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18418" y="2442291"/>
            <a:ext cx="9791701" cy="923291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 SỐ 6, 7, 8, 9, </a:t>
            </a:r>
            <a:r>
              <a:rPr lang="en-US" sz="5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 (</a:t>
            </a:r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5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1)</a:t>
            </a:r>
            <a:endParaRPr lang="en-US" sz="5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9"/>
            <a:ext cx="5105400" cy="933724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pPr algn="ctr"/>
            <a:r>
              <a:rPr lang="en-US" sz="5500" b="1">
                <a:latin typeface="Arial" pitchFamily="34" charset="0"/>
                <a:cs typeface="Arial" pitchFamily="34" charset="0"/>
              </a:rPr>
              <a:t>Bài 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452052" y="6356431"/>
            <a:ext cx="2709788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65" tIns="60832" rIns="121665" bIns="60832"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Toán_trang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14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</TotalTime>
  <Words>598</Words>
  <Application>Microsoft Office PowerPoint</Application>
  <PresentationFormat>Custom</PresentationFormat>
  <Paragraphs>122</Paragraphs>
  <Slides>40</Slides>
  <Notes>17</Notes>
  <HiddenSlides>0</HiddenSlides>
  <MMClips>10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40</vt:i4>
      </vt:variant>
    </vt:vector>
  </HeadingPairs>
  <TitlesOfParts>
    <vt:vector size="60" baseType="lpstr">
      <vt:lpstr>맑은 고딕</vt:lpstr>
      <vt:lpstr>Microsoft YaHei</vt:lpstr>
      <vt:lpstr>宋体</vt:lpstr>
      <vt:lpstr>Aachen</vt:lpstr>
      <vt:lpstr>Arial</vt:lpstr>
      <vt:lpstr>Calibri</vt:lpstr>
      <vt:lpstr>Calibri Light</vt:lpstr>
      <vt:lpstr>HP001 4 hàng</vt:lpstr>
      <vt:lpstr>Kids</vt:lpstr>
      <vt:lpstr>Lato</vt:lpstr>
      <vt:lpstr>Oswald</vt:lpstr>
      <vt:lpstr>Times New Roman</vt:lpstr>
      <vt:lpstr>UTM Avo</vt:lpstr>
      <vt:lpstr>Wingdings</vt:lpstr>
      <vt:lpstr>Office Theme</vt:lpstr>
      <vt:lpstr>1_Office Theme</vt:lpstr>
      <vt:lpstr>2_Office Theme</vt:lpstr>
      <vt:lpstr>3_Office Theme</vt:lpstr>
      <vt:lpstr>2_默认设计模板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146</cp:revision>
  <dcterms:created xsi:type="dcterms:W3CDTF">2021-05-23T10:25:42Z</dcterms:created>
  <dcterms:modified xsi:type="dcterms:W3CDTF">2021-09-22T09:59:05Z</dcterms:modified>
</cp:coreProperties>
</file>