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7" r:id="rId4"/>
    <p:sldMasterId id="2147483762" r:id="rId5"/>
    <p:sldMasterId id="2147483775" r:id="rId6"/>
    <p:sldMasterId id="2147483787" r:id="rId7"/>
  </p:sldMasterIdLst>
  <p:notesMasterIdLst>
    <p:notesMasterId r:id="rId34"/>
  </p:notesMasterIdLst>
  <p:sldIdLst>
    <p:sldId id="2952" r:id="rId8"/>
    <p:sldId id="259" r:id="rId9"/>
    <p:sldId id="333" r:id="rId10"/>
    <p:sldId id="324" r:id="rId11"/>
    <p:sldId id="2938" r:id="rId12"/>
    <p:sldId id="2939" r:id="rId13"/>
    <p:sldId id="2940" r:id="rId14"/>
    <p:sldId id="2941" r:id="rId15"/>
    <p:sldId id="2934" r:id="rId16"/>
    <p:sldId id="2942" r:id="rId17"/>
    <p:sldId id="385" r:id="rId18"/>
    <p:sldId id="2953" r:id="rId19"/>
    <p:sldId id="340" r:id="rId20"/>
    <p:sldId id="2943" r:id="rId21"/>
    <p:sldId id="415" r:id="rId22"/>
    <p:sldId id="418" r:id="rId23"/>
    <p:sldId id="2954" r:id="rId24"/>
    <p:sldId id="2951" r:id="rId25"/>
    <p:sldId id="384" r:id="rId26"/>
    <p:sldId id="349" r:id="rId27"/>
    <p:sldId id="2946" r:id="rId28"/>
    <p:sldId id="2947" r:id="rId29"/>
    <p:sldId id="2948" r:id="rId30"/>
    <p:sldId id="350" r:id="rId31"/>
    <p:sldId id="2949" r:id="rId32"/>
    <p:sldId id="292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7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xmlns="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xmlns="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xmlns="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xmlns="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xmlns="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xmlns="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xmlns="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xmlns="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xmlns="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xmlns="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xmlns="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xmlns="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xmlns="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xmlns="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xmlns="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xmlns="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xmlns="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2021/11/15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xmlns="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xmlns="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24" y="133845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81"/>
    </mc:Choice>
    <mc:Fallback xmlns="">
      <p:transition advTm="12581"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xmlns="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9375110-A67F-4FCE-9322-D4A9C7E86D3A}"/>
              </a:ext>
            </a:extLst>
          </p:cNvPr>
          <p:cNvSpPr txBox="1"/>
          <p:nvPr/>
        </p:nvSpPr>
        <p:spPr>
          <a:xfrm>
            <a:off x="8796666" y="5331202"/>
            <a:ext cx="3395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5"/>
    </mc:Choice>
    <mc:Fallback xmlns="">
      <p:transition spd="slow" advTm="20165"/>
    </mc:Fallback>
  </mc:AlternateContent>
  <p:extLst mod="1"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23"/>
    </mc:Choice>
    <mc:Fallback xmlns="">
      <p:transition advTm="822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ô Vy- NIOEH x K.HƯNG x MIN x ERIK - WASHING HAND SONG - CORONA SONG">
            <a:hlinkClick r:id="" action="ppaction://media"/>
            <a:extLst>
              <a:ext uri="{FF2B5EF4-FFF2-40B4-BE49-F238E27FC236}">
                <a16:creationId xmlns:a16="http://schemas.microsoft.com/office/drawing/2014/main" xmlns="" id="{FB5A8242-32C8-4A68-854D-D20AC056C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9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10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5c44c091b8da2">
            <a:hlinkClick r:id="" action="ppaction://media"/>
            <a:extLst>
              <a:ext uri="{FF2B5EF4-FFF2-40B4-BE49-F238E27FC236}">
                <a16:creationId xmlns:a16="http://schemas.microsoft.com/office/drawing/2014/main" xmlns="" id="{83AD38FD-6788-4E93-BBCB-B673D471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125" y="16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77"/>
    </mc:Choice>
    <mc:Fallback xmlns="">
      <p:transition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3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xmlns="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83" y="4953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069E03B-4718-4A83-AE93-801D4D9C9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2"/>
          <a:stretch/>
        </p:blipFill>
        <p:spPr>
          <a:xfrm>
            <a:off x="2457450" y="2415702"/>
            <a:ext cx="6789737" cy="16755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8"/>
    </mc:Choice>
    <mc:Fallback xmlns="">
      <p:transition spd="slow" advTm="4066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9" y="1143000"/>
            <a:ext cx="69161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3216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0" objId="2"/>
        <p14:triggerEvt type="onClick" time="880" objId="2"/>
        <p14:stopEvt time="31653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uw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391" y="1303256"/>
            <a:ext cx="75948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1826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7" objId="3"/>
        <p14:triggerEvt type="onClick" time="1057" objId="3"/>
        <p14:stopEvt time="18232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xmlns="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50" y="381252"/>
            <a:ext cx="10093633" cy="64767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8972228443201160970">
            <a:hlinkClick r:id="" action="ppaction://media"/>
            <a:extLst>
              <a:ext uri="{FF2B5EF4-FFF2-40B4-BE49-F238E27FC236}">
                <a16:creationId xmlns:a16="http://schemas.microsoft.com/office/drawing/2014/main" xmlns="" id="{36312F02-A0AF-4D23-8AC6-330D235798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9"/>
                </p14:media>
              </p:ext>
            </p:extLst>
          </p:nvPr>
        </p:nvPicPr>
        <p:blipFill rotWithShape="1">
          <a:blip r:embed="rId5"/>
          <a:srcRect l="1572" t="45287" r="-1" b="14825"/>
          <a:stretch/>
        </p:blipFill>
        <p:spPr>
          <a:xfrm>
            <a:off x="2809103" y="1372235"/>
            <a:ext cx="6030097" cy="43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4003"/>
      </p:ext>
    </p:extLst>
  </p:cSld>
  <p:clrMapOvr>
    <a:masterClrMapping/>
  </p:clrMapOvr>
  <p:transition advTm="63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4" objId="4"/>
        <p14:triggerEvt type="onClick" time="1274" objId="4"/>
        <p14:stopEvt time="59873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xmlns="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50" y="381252"/>
            <a:ext cx="10093633" cy="64767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thư 33">
            <a:hlinkClick r:id="" action="ppaction://media"/>
            <a:extLst>
              <a:ext uri="{FF2B5EF4-FFF2-40B4-BE49-F238E27FC236}">
                <a16:creationId xmlns:a16="http://schemas.microsoft.com/office/drawing/2014/main" xmlns="" id="{947F88D9-DDE0-4DA5-A45D-74C19488E1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6"/>
                </p14:media>
              </p:ext>
            </p:extLst>
          </p:nvPr>
        </p:nvPicPr>
        <p:blipFill rotWithShape="1">
          <a:blip r:embed="rId5"/>
          <a:srcRect t="35561" b="27207"/>
          <a:stretch>
            <a:fillRect/>
          </a:stretch>
        </p:blipFill>
        <p:spPr>
          <a:xfrm>
            <a:off x="2979017" y="1432874"/>
            <a:ext cx="6560910" cy="43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77938"/>
      </p:ext>
    </p:extLst>
  </p:cSld>
  <p:clrMapOvr>
    <a:masterClrMapping/>
  </p:clrMapOvr>
  <p:transition advTm="73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7" objId="6"/>
        <p14:triggerEvt type="onClick" time="677" objId="6"/>
        <p14:stopEvt time="73672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81"/>
    </mc:Choice>
    <mc:Fallback xmlns="">
      <p:transition advTm="91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E53F0A-7D7F-4BAA-AA6D-08B394F7DB13}"/>
              </a:ext>
            </a:extLst>
          </p:cNvPr>
          <p:cNvSpPr txBox="1"/>
          <p:nvPr/>
        </p:nvSpPr>
        <p:spPr>
          <a:xfrm>
            <a:off x="4088806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95778B-3BAF-41C6-B727-F6935E9BAC37}"/>
              </a:ext>
            </a:extLst>
          </p:cNvPr>
          <p:cNvSpPr txBox="1"/>
          <p:nvPr/>
        </p:nvSpPr>
        <p:spPr>
          <a:xfrm>
            <a:off x="7123659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3"/>
    </mc:Choice>
    <mc:Fallback xmlns="">
      <p:transition spd="slow" advTm="5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35"/>
    </mc:Choice>
    <mc:Fallback xmlns="">
      <p:transition advTm="5235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EAE993-DFCC-40A8-8571-D8978E0F5E47}"/>
              </a:ext>
            </a:extLst>
          </p:cNvPr>
          <p:cNvSpPr txBox="1"/>
          <p:nvPr/>
        </p:nvSpPr>
        <p:spPr>
          <a:xfrm>
            <a:off x="1726294" y="4059751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54E6E3-9732-4854-8C32-F56CF00E5276}"/>
              </a:ext>
            </a:extLst>
          </p:cNvPr>
          <p:cNvSpPr txBox="1"/>
          <p:nvPr/>
        </p:nvSpPr>
        <p:spPr>
          <a:xfrm>
            <a:off x="2450969" y="539259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07911CA-8448-4445-8AE7-E88100B92DA7}"/>
              </a:ext>
            </a:extLst>
          </p:cNvPr>
          <p:cNvCxnSpPr/>
          <p:nvPr/>
        </p:nvCxnSpPr>
        <p:spPr>
          <a:xfrm>
            <a:off x="1527142" y="4822967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90E7BB6-963E-4E9F-8CEC-E9038855F625}"/>
              </a:ext>
            </a:extLst>
          </p:cNvPr>
          <p:cNvCxnSpPr/>
          <p:nvPr/>
        </p:nvCxnSpPr>
        <p:spPr>
          <a:xfrm>
            <a:off x="2300140" y="6158945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6"/>
    </mc:Choice>
    <mc:Fallback xmlns="">
      <p:transition spd="slow" advTm="4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EAE993-DFCC-40A8-8571-D8978E0F5E47}"/>
              </a:ext>
            </a:extLst>
          </p:cNvPr>
          <p:cNvSpPr txBox="1"/>
          <p:nvPr/>
        </p:nvSpPr>
        <p:spPr>
          <a:xfrm>
            <a:off x="1602557" y="405352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54E6E3-9732-4854-8C32-F56CF00E5276}"/>
              </a:ext>
            </a:extLst>
          </p:cNvPr>
          <p:cNvSpPr txBox="1"/>
          <p:nvPr/>
        </p:nvSpPr>
        <p:spPr>
          <a:xfrm>
            <a:off x="2450968" y="5389505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D33315C-4654-48C7-9720-923A45BDECBC}"/>
              </a:ext>
            </a:extLst>
          </p:cNvPr>
          <p:cNvSpPr/>
          <p:nvPr/>
        </p:nvSpPr>
        <p:spPr>
          <a:xfrm>
            <a:off x="0" y="3843277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7E4CFD8-A9FE-47A2-9AFD-DC47EB368C12}"/>
              </a:ext>
            </a:extLst>
          </p:cNvPr>
          <p:cNvSpPr/>
          <p:nvPr/>
        </p:nvSpPr>
        <p:spPr>
          <a:xfrm>
            <a:off x="8523402" y="4014040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FDEB323-83B1-4CFF-97B0-4C9EA48B476B}"/>
              </a:ext>
            </a:extLst>
          </p:cNvPr>
          <p:cNvSpPr/>
          <p:nvPr/>
        </p:nvSpPr>
        <p:spPr>
          <a:xfrm>
            <a:off x="4055097" y="4694856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B7E4698-42A2-4518-B913-42D5957D0EA8}"/>
              </a:ext>
            </a:extLst>
          </p:cNvPr>
          <p:cNvSpPr/>
          <p:nvPr/>
        </p:nvSpPr>
        <p:spPr>
          <a:xfrm>
            <a:off x="3799078" y="5350019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81"/>
    </mc:Choice>
    <mc:Fallback xmlns="">
      <p:transition spd="slow" advTm="14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BFE98A-4A87-4DE3-9F10-3E22187AF4D8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254524" y="3082565"/>
            <a:ext cx="4685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BE75C0-AFB8-4C20-B0AF-423B5A91EE58}"/>
              </a:ext>
            </a:extLst>
          </p:cNvPr>
          <p:cNvSpPr txBox="1"/>
          <p:nvPr/>
        </p:nvSpPr>
        <p:spPr>
          <a:xfrm>
            <a:off x="1310326" y="5568613"/>
            <a:ext cx="10586301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3825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4414887" y="3781720"/>
            <a:ext cx="75948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10598870" y="3085707"/>
            <a:ext cx="1514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3723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2"/>
    </mc:Choice>
    <mc:Fallback xmlns="">
      <p:transition spd="slow" advTm="3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1"/>
    </mc:Choice>
    <mc:Fallback xmlns="">
      <p:transition advTm="925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738"/>
    </mc:Choice>
    <mc:Fallback xmlns="">
      <p:transition advTm="8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 advTm="3175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09"/>
    </mc:Choice>
    <mc:Fallback xmlns="">
      <p:transition advTm="490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31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784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082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0218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0"/>
    </mc:Choice>
    <mc:Fallback xmlns="">
      <p:transition spd="slow" advTm="6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xmlns="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18023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43"/>
    </mc:Choice>
    <mc:Fallback xmlns="">
      <p:transition spd="slow" advTm="12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84D392-22B7-4D7E-9AFE-88858AB59D58}"/>
              </a:ext>
            </a:extLst>
          </p:cNvPr>
          <p:cNvSpPr txBox="1"/>
          <p:nvPr/>
        </p:nvSpPr>
        <p:spPr>
          <a:xfrm>
            <a:off x="7040724" y="5084000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3"/>
    </mc:Choice>
    <mc:Fallback xmlns="">
      <p:transition spd="slow" advTm="3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80315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3DD1F-CFD2-431E-8F96-9E714D7CDA03}"/>
              </a:ext>
            </a:extLst>
          </p:cNvPr>
          <p:cNvSpPr txBox="1"/>
          <p:nvPr/>
        </p:nvSpPr>
        <p:spPr>
          <a:xfrm>
            <a:off x="4919693" y="4964203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8"/>
    </mc:Choice>
    <mc:Fallback xmlns="">
      <p:transition spd="slow" advTm="3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42FF14-EC9B-4C52-9907-FE19F3473160}"/>
              </a:ext>
            </a:extLst>
          </p:cNvPr>
          <p:cNvSpPr txBox="1"/>
          <p:nvPr/>
        </p:nvSpPr>
        <p:spPr>
          <a:xfrm>
            <a:off x="4301796" y="4915555"/>
            <a:ext cx="433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EE7F91-51D6-4A73-BFC6-0EDE33B442F7}"/>
              </a:ext>
            </a:extLst>
          </p:cNvPr>
          <p:cNvSpPr txBox="1"/>
          <p:nvPr/>
        </p:nvSpPr>
        <p:spPr>
          <a:xfrm>
            <a:off x="4925536" y="4911888"/>
            <a:ext cx="1456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03"/>
    </mc:Choice>
    <mc:Fallback xmlns="">
      <p:transition spd="slow" advTm="4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6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bụi</a:t>
            </a:r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endParaRPr lang="en-US" sz="6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469602-19AF-4F30-8770-8E77F168B89E}"/>
              </a:ext>
            </a:extLst>
          </p:cNvPr>
          <p:cNvSpPr txBox="1"/>
          <p:nvPr/>
        </p:nvSpPr>
        <p:spPr>
          <a:xfrm>
            <a:off x="8755694" y="4510201"/>
            <a:ext cx="3436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6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8"/>
    </mc:Choice>
    <mc:Fallback xmlns="">
      <p:transition spd="slow" advTm="964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304</Words>
  <Application>Microsoft Office PowerPoint</Application>
  <PresentationFormat>Widescreen</PresentationFormat>
  <Paragraphs>99</Paragraphs>
  <Slides>26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宋体</vt:lpstr>
      <vt:lpstr>宋体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Times New Roman</vt:lpstr>
      <vt:lpstr>等线</vt:lpstr>
      <vt:lpstr>Office 主题</vt:lpstr>
      <vt:lpstr>1_Office 主题</vt:lpstr>
      <vt:lpstr>1_Default Design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170</cp:revision>
  <dcterms:created xsi:type="dcterms:W3CDTF">2020-08-07T01:41:03Z</dcterms:created>
  <dcterms:modified xsi:type="dcterms:W3CDTF">2021-11-15T09:46:23Z</dcterms:modified>
</cp:coreProperties>
</file>