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709" r:id="rId5"/>
  </p:sldMasterIdLst>
  <p:notesMasterIdLst>
    <p:notesMasterId r:id="rId41"/>
  </p:notesMasterIdLst>
  <p:sldIdLst>
    <p:sldId id="329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346" r:id="rId14"/>
    <p:sldId id="259" r:id="rId15"/>
    <p:sldId id="333" r:id="rId16"/>
    <p:sldId id="324" r:id="rId17"/>
    <p:sldId id="260" r:id="rId18"/>
    <p:sldId id="282" r:id="rId19"/>
    <p:sldId id="283" r:id="rId20"/>
    <p:sldId id="284" r:id="rId21"/>
    <p:sldId id="264" r:id="rId22"/>
    <p:sldId id="265" r:id="rId23"/>
    <p:sldId id="340" r:id="rId24"/>
    <p:sldId id="332" r:id="rId25"/>
    <p:sldId id="341" r:id="rId26"/>
    <p:sldId id="342" r:id="rId27"/>
    <p:sldId id="343" r:id="rId28"/>
    <p:sldId id="351" r:id="rId29"/>
    <p:sldId id="344" r:id="rId30"/>
    <p:sldId id="352" r:id="rId31"/>
    <p:sldId id="345" r:id="rId32"/>
    <p:sldId id="353" r:id="rId33"/>
    <p:sldId id="314" r:id="rId34"/>
    <p:sldId id="349" r:id="rId35"/>
    <p:sldId id="272" r:id="rId36"/>
    <p:sldId id="338" r:id="rId37"/>
    <p:sldId id="350" r:id="rId38"/>
    <p:sldId id="274" r:id="rId39"/>
    <p:sldId id="275" r:id="rId40"/>
  </p:sldIdLst>
  <p:sldSz cx="12161838" cy="6858000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72" autoAdjust="0"/>
    <p:restoredTop sz="91103" autoAdjust="0"/>
  </p:normalViewPr>
  <p:slideViewPr>
    <p:cSldViewPr>
      <p:cViewPr varScale="1">
        <p:scale>
          <a:sx n="64" d="100"/>
          <a:sy n="64" d="100"/>
        </p:scale>
        <p:origin x="66" y="174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400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</a:t>
            </a:r>
            <a:r>
              <a:rPr lang="en-US" baseline="0"/>
              <a:t> vào bọ để quay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380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322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62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bọ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332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751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002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0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95741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075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5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88902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5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5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37076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8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8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43834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99237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71869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5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5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5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06032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96258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22690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3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3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27383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43"/>
            <a:ext cx="10945654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245225"/>
            <a:ext cx="3851249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984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74601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8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3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1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9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7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3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58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19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7994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5987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3981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197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3996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7961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5955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394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54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14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7994" indent="0">
              <a:buNone/>
              <a:defRPr sz="2660" b="1"/>
            </a:lvl2pPr>
            <a:lvl3pPr marL="1215987" indent="0">
              <a:buNone/>
              <a:defRPr sz="2394" b="1"/>
            </a:lvl3pPr>
            <a:lvl4pPr marL="1823981" indent="0">
              <a:buNone/>
              <a:defRPr sz="2128" b="1"/>
            </a:lvl4pPr>
            <a:lvl5pPr marL="2431974" indent="0">
              <a:buNone/>
              <a:defRPr sz="2128" b="1"/>
            </a:lvl5pPr>
            <a:lvl6pPr marL="3039968" indent="0">
              <a:buNone/>
              <a:defRPr sz="2128" b="1"/>
            </a:lvl6pPr>
            <a:lvl7pPr marL="3647961" indent="0">
              <a:buNone/>
              <a:defRPr sz="2128" b="1"/>
            </a:lvl7pPr>
            <a:lvl8pPr marL="4255955" indent="0">
              <a:buNone/>
              <a:defRPr sz="2128" b="1"/>
            </a:lvl8pPr>
            <a:lvl9pPr marL="486394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7994" indent="0">
              <a:buNone/>
              <a:defRPr sz="2660" b="1"/>
            </a:lvl2pPr>
            <a:lvl3pPr marL="1215987" indent="0">
              <a:buNone/>
              <a:defRPr sz="2394" b="1"/>
            </a:lvl3pPr>
            <a:lvl4pPr marL="1823981" indent="0">
              <a:buNone/>
              <a:defRPr sz="2128" b="1"/>
            </a:lvl4pPr>
            <a:lvl5pPr marL="2431974" indent="0">
              <a:buNone/>
              <a:defRPr sz="2128" b="1"/>
            </a:lvl5pPr>
            <a:lvl6pPr marL="3039968" indent="0">
              <a:buNone/>
              <a:defRPr sz="2128" b="1"/>
            </a:lvl6pPr>
            <a:lvl7pPr marL="3647961" indent="0">
              <a:buNone/>
              <a:defRPr sz="2128" b="1"/>
            </a:lvl7pPr>
            <a:lvl8pPr marL="4255955" indent="0">
              <a:buNone/>
              <a:defRPr sz="2128" b="1"/>
            </a:lvl8pPr>
            <a:lvl9pPr marL="486394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89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58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20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3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7994" indent="0">
              <a:buNone/>
              <a:defRPr sz="1596"/>
            </a:lvl2pPr>
            <a:lvl3pPr marL="1215987" indent="0">
              <a:buNone/>
              <a:defRPr sz="1330"/>
            </a:lvl3pPr>
            <a:lvl4pPr marL="1823981" indent="0">
              <a:buNone/>
              <a:defRPr sz="1197"/>
            </a:lvl4pPr>
            <a:lvl5pPr marL="2431974" indent="0">
              <a:buNone/>
              <a:defRPr sz="1197"/>
            </a:lvl5pPr>
            <a:lvl6pPr marL="3039968" indent="0">
              <a:buNone/>
              <a:defRPr sz="1197"/>
            </a:lvl6pPr>
            <a:lvl7pPr marL="3647961" indent="0">
              <a:buNone/>
              <a:defRPr sz="1197"/>
            </a:lvl7pPr>
            <a:lvl8pPr marL="4255955" indent="0">
              <a:buNone/>
              <a:defRPr sz="1197"/>
            </a:lvl8pPr>
            <a:lvl9pPr marL="486394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3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7994" indent="0">
              <a:buNone/>
              <a:defRPr sz="3724"/>
            </a:lvl2pPr>
            <a:lvl3pPr marL="1215987" indent="0">
              <a:buNone/>
              <a:defRPr sz="3192"/>
            </a:lvl3pPr>
            <a:lvl4pPr marL="1823981" indent="0">
              <a:buNone/>
              <a:defRPr sz="2660"/>
            </a:lvl4pPr>
            <a:lvl5pPr marL="2431974" indent="0">
              <a:buNone/>
              <a:defRPr sz="2660"/>
            </a:lvl5pPr>
            <a:lvl6pPr marL="3039968" indent="0">
              <a:buNone/>
              <a:defRPr sz="2660"/>
            </a:lvl6pPr>
            <a:lvl7pPr marL="3647961" indent="0">
              <a:buNone/>
              <a:defRPr sz="2660"/>
            </a:lvl7pPr>
            <a:lvl8pPr marL="4255955" indent="0">
              <a:buNone/>
              <a:defRPr sz="2660"/>
            </a:lvl8pPr>
            <a:lvl9pPr marL="486394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862"/>
            </a:lvl1pPr>
            <a:lvl2pPr marL="607994" indent="0">
              <a:buNone/>
              <a:defRPr sz="1596"/>
            </a:lvl2pPr>
            <a:lvl3pPr marL="1215987" indent="0">
              <a:buNone/>
              <a:defRPr sz="1330"/>
            </a:lvl3pPr>
            <a:lvl4pPr marL="1823981" indent="0">
              <a:buNone/>
              <a:defRPr sz="1197"/>
            </a:lvl4pPr>
            <a:lvl5pPr marL="2431974" indent="0">
              <a:buNone/>
              <a:defRPr sz="1197"/>
            </a:lvl5pPr>
            <a:lvl6pPr marL="3039968" indent="0">
              <a:buNone/>
              <a:defRPr sz="1197"/>
            </a:lvl6pPr>
            <a:lvl7pPr marL="3647961" indent="0">
              <a:buNone/>
              <a:defRPr sz="1197"/>
            </a:lvl7pPr>
            <a:lvl8pPr marL="4255955" indent="0">
              <a:buNone/>
              <a:defRPr sz="1197"/>
            </a:lvl8pPr>
            <a:lvl9pPr marL="486394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68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01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78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3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3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2" indent="0" algn="ctr">
              <a:buNone/>
              <a:defRPr sz="2000"/>
            </a:lvl2pPr>
            <a:lvl3pPr marL="914282" indent="0" algn="ctr">
              <a:buNone/>
              <a:defRPr sz="1800"/>
            </a:lvl3pPr>
            <a:lvl4pPr marL="1371424" indent="0" algn="ctr">
              <a:buNone/>
              <a:defRPr sz="1500"/>
            </a:lvl4pPr>
            <a:lvl5pPr marL="1828567" indent="0" algn="ctr">
              <a:buNone/>
              <a:defRPr sz="1500"/>
            </a:lvl5pPr>
            <a:lvl6pPr marL="2285706" indent="0" algn="ctr">
              <a:buNone/>
              <a:defRPr sz="1500"/>
            </a:lvl6pPr>
            <a:lvl7pPr marL="2742849" indent="0" algn="ctr">
              <a:buNone/>
              <a:defRPr sz="1500"/>
            </a:lvl7pPr>
            <a:lvl8pPr marL="3199990" indent="0" algn="ctr">
              <a:buNone/>
              <a:defRPr sz="1500"/>
            </a:lvl8pPr>
            <a:lvl9pPr marL="3657132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9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633" y="6444485"/>
            <a:ext cx="12072577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3" y="1709748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3" y="4589472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3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4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4" y="2505076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7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7" y="2505076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1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3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1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33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6" y="2057400"/>
            <a:ext cx="392250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2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33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6" y="2057400"/>
            <a:ext cx="392250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3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4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63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93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9"/>
            <a:ext cx="10337562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118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81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9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5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5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1" y="1535115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1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680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234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402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8" y="273052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9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8" y="1435104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2" indent="0">
              <a:buNone/>
              <a:defRPr sz="1000"/>
            </a:lvl3pPr>
            <a:lvl4pPr marL="1371424" indent="0">
              <a:buNone/>
              <a:defRPr sz="900"/>
            </a:lvl4pPr>
            <a:lvl5pPr marL="1828567" indent="0">
              <a:buNone/>
              <a:defRPr sz="900"/>
            </a:lvl5pPr>
            <a:lvl6pPr marL="2285706" indent="0">
              <a:buNone/>
              <a:defRPr sz="900"/>
            </a:lvl6pPr>
            <a:lvl7pPr marL="2742849" indent="0">
              <a:buNone/>
              <a:defRPr sz="900"/>
            </a:lvl7pPr>
            <a:lvl8pPr marL="3199990" indent="0">
              <a:buNone/>
              <a:defRPr sz="900"/>
            </a:lvl8pPr>
            <a:lvl9pPr marL="36571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598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8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8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8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2" indent="0">
              <a:buNone/>
              <a:defRPr sz="1000"/>
            </a:lvl3pPr>
            <a:lvl4pPr marL="1371424" indent="0">
              <a:buNone/>
              <a:defRPr sz="900"/>
            </a:lvl4pPr>
            <a:lvl5pPr marL="1828567" indent="0">
              <a:buNone/>
              <a:defRPr sz="900"/>
            </a:lvl5pPr>
            <a:lvl6pPr marL="2285706" indent="0">
              <a:buNone/>
              <a:defRPr sz="900"/>
            </a:lvl6pPr>
            <a:lvl7pPr marL="2742849" indent="0">
              <a:buNone/>
              <a:defRPr sz="900"/>
            </a:lvl7pPr>
            <a:lvl8pPr marL="3199990" indent="0">
              <a:buNone/>
              <a:defRPr sz="900"/>
            </a:lvl8pPr>
            <a:lvl9pPr marL="36571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649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03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7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7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4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5"/>
            <a:ext cx="109456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8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5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5987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94" indent="-455994" algn="l" defTabSz="1215987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7989" indent="-379996" algn="l" defTabSz="1215987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19984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7977" indent="-303997" algn="l" defTabSz="1215987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5971" indent="-303997" algn="l" defTabSz="1215987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3964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1958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59952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7945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7994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5987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3981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1974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39968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7961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5955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3948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9" y="365129"/>
            <a:ext cx="10489585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9" y="1825625"/>
            <a:ext cx="10489585" cy="4351338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60"/>
            <a:ext cx="2736414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60"/>
            <a:ext cx="410462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60"/>
            <a:ext cx="2736414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2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1" indent="-228571" algn="l" defTabSz="9142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3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60"/>
            <a:ext cx="2837762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360"/>
            <a:ext cx="3851249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60"/>
            <a:ext cx="2837762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5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28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6" indent="-342856" algn="l" defTabSz="91428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6" indent="-285714" algn="l" defTabSz="91428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2.wdp"/><Relationship Id="rId18" Type="http://schemas.openxmlformats.org/officeDocument/2006/relationships/slide" Target="slide6.xml"/><Relationship Id="rId3" Type="http://schemas.openxmlformats.org/officeDocument/2006/relationships/image" Target="../media/image11.png"/><Relationship Id="rId21" Type="http://schemas.openxmlformats.org/officeDocument/2006/relationships/image" Target="../media/image22.gif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0.png"/><Relationship Id="rId2" Type="http://schemas.openxmlformats.org/officeDocument/2006/relationships/image" Target="../media/image10.jpeg"/><Relationship Id="rId16" Type="http://schemas.openxmlformats.org/officeDocument/2006/relationships/slide" Target="slide7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slide" Target="slide4.xml"/><Relationship Id="rId5" Type="http://schemas.openxmlformats.org/officeDocument/2006/relationships/image" Target="../media/image13.png"/><Relationship Id="rId15" Type="http://schemas.openxmlformats.org/officeDocument/2006/relationships/image" Target="../media/image19.png"/><Relationship Id="rId10" Type="http://schemas.openxmlformats.org/officeDocument/2006/relationships/image" Target="../media/image17.gif"/><Relationship Id="rId19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slide" Target="slide3.xml"/><Relationship Id="rId14" Type="http://schemas.openxmlformats.org/officeDocument/2006/relationships/slide" Target="slide5.xml"/><Relationship Id="rId22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.gif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9532" y="102087"/>
            <a:ext cx="11602784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83"/>
            <a:ext cx="12161838" cy="29813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71886" y="-291725"/>
            <a:ext cx="3289079" cy="2034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39634" y="3375173"/>
            <a:ext cx="860490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2793" y="163814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68194" y="725655"/>
            <a:ext cx="1099804" cy="1919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44837" y="498245"/>
            <a:ext cx="681389" cy="1131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429" y="4311969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79" y="2601692"/>
            <a:ext cx="1498259" cy="1894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55843" y="133844"/>
            <a:ext cx="6293320" cy="4616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822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GD &amp; ĐT QUẬN LONG BIÊN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18522" y="2220682"/>
            <a:ext cx="8767970" cy="4027718"/>
          </a:xfrm>
          <a:prstGeom prst="rect">
            <a:avLst/>
          </a:prstGeom>
        </p:spPr>
        <p:txBody>
          <a:bodyPr spcFirstLastPara="1" wrap="none" lIns="82138" tIns="41121" rIns="82138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10943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THẦY, CÔ GIÁO VÀ CÁC EM </a:t>
            </a:r>
          </a:p>
          <a:p>
            <a:pPr marL="0" marR="0" lvl="0" indent="0" algn="ctr" defTabSz="10943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005982" y="4576819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marL="0" marR="0" lvl="0" indent="0" algn="ctr" defTabSz="145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36920" y="32013"/>
            <a:ext cx="12042796" cy="5579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36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208886" y="5306492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côm</a:t>
            </a:r>
            <a:r>
              <a:rPr lang="en-US" sz="5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5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947319" y="5269992"/>
            <a:ext cx="209533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063643" y="5337875"/>
            <a:ext cx="209533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0437EC4A-18D4-42AA-B142-EEFDB0F5BE9C}"/>
              </a:ext>
            </a:extLst>
          </p:cNvPr>
          <p:cNvSpPr txBox="1">
            <a:spLocks/>
          </p:cNvSpPr>
          <p:nvPr/>
        </p:nvSpPr>
        <p:spPr>
          <a:xfrm>
            <a:off x="233663" y="5322184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5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r>
              <a:rPr lang="en-US" sz="5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5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</a:t>
            </a:r>
            <a:r>
              <a:rPr lang="vi-VN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5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om  ôm  ơm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704885" y="5849234"/>
            <a:ext cx="152402" cy="76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16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5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96622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59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1921" y="1852865"/>
            <a:ext cx="5410200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kumimoji="0" lang="vi-V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53340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6269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3549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77905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7923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2405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80049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40301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40183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996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1490" y="29962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3"/>
            <a:ext cx="1903123" cy="558578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69590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54987" y="457200"/>
            <a:ext cx="2478094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7B1BF53-7818-43AC-BB9F-795CEA8A26B2}"/>
              </a:ext>
            </a:extLst>
          </p:cNvPr>
          <p:cNvSpPr txBox="1">
            <a:spLocks/>
          </p:cNvSpPr>
          <p:nvPr/>
        </p:nvSpPr>
        <p:spPr>
          <a:xfrm>
            <a:off x="77690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0E47ECC0-0AE5-4B7E-8F4C-E6FEE586040B}"/>
              </a:ext>
            </a:extLst>
          </p:cNvPr>
          <p:cNvSpPr txBox="1">
            <a:spLocks/>
          </p:cNvSpPr>
          <p:nvPr/>
        </p:nvSpPr>
        <p:spPr>
          <a:xfrm>
            <a:off x="2096191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AAF5087C-CFD3-4FD5-9FD6-B5BB933CA2A2}"/>
              </a:ext>
            </a:extLst>
          </p:cNvPr>
          <p:cNvSpPr txBox="1">
            <a:spLocks/>
          </p:cNvSpPr>
          <p:nvPr/>
        </p:nvSpPr>
        <p:spPr>
          <a:xfrm>
            <a:off x="4428398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A00201E-FAAC-4AB3-BAB1-907CC3D3F27B}"/>
              </a:ext>
            </a:extLst>
          </p:cNvPr>
          <p:cNvSpPr txBox="1">
            <a:spLocks/>
          </p:cNvSpPr>
          <p:nvPr/>
        </p:nvSpPr>
        <p:spPr>
          <a:xfrm>
            <a:off x="6204759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95A40F32-BA96-42D4-9A63-BC6887E6EE3C}"/>
              </a:ext>
            </a:extLst>
          </p:cNvPr>
          <p:cNvSpPr txBox="1">
            <a:spLocks/>
          </p:cNvSpPr>
          <p:nvPr/>
        </p:nvSpPr>
        <p:spPr>
          <a:xfrm>
            <a:off x="814845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1EE95F9F-01E2-4885-A1FE-3143CAA33836}"/>
              </a:ext>
            </a:extLst>
          </p:cNvPr>
          <p:cNvSpPr txBox="1">
            <a:spLocks/>
          </p:cNvSpPr>
          <p:nvPr/>
        </p:nvSpPr>
        <p:spPr>
          <a:xfrm>
            <a:off x="9962367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A0109AD7-92FB-4972-9768-A8BCF32E561E}"/>
              </a:ext>
            </a:extLst>
          </p:cNvPr>
          <p:cNvSpPr txBox="1">
            <a:spLocks/>
          </p:cNvSpPr>
          <p:nvPr/>
        </p:nvSpPr>
        <p:spPr>
          <a:xfrm>
            <a:off x="85316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82E0B627-629C-46F0-98BE-EE4C0D576CCC}"/>
              </a:ext>
            </a:extLst>
          </p:cNvPr>
          <p:cNvSpPr txBox="1">
            <a:spLocks/>
          </p:cNvSpPr>
          <p:nvPr/>
        </p:nvSpPr>
        <p:spPr>
          <a:xfrm>
            <a:off x="275577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DD37A962-0D71-47FF-91BD-7EE7482473AF}"/>
              </a:ext>
            </a:extLst>
          </p:cNvPr>
          <p:cNvSpPr txBox="1">
            <a:spLocks/>
          </p:cNvSpPr>
          <p:nvPr/>
        </p:nvSpPr>
        <p:spPr>
          <a:xfrm>
            <a:off x="48092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E99576F2-CC6C-4A96-B791-F9A0746C1B00}"/>
              </a:ext>
            </a:extLst>
          </p:cNvPr>
          <p:cNvSpPr txBox="1">
            <a:spLocks/>
          </p:cNvSpPr>
          <p:nvPr/>
        </p:nvSpPr>
        <p:spPr>
          <a:xfrm>
            <a:off x="656872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4A27B30B-E7FE-431C-B25F-AC358D76BEEE}"/>
              </a:ext>
            </a:extLst>
          </p:cNvPr>
          <p:cNvSpPr txBox="1">
            <a:spLocks/>
          </p:cNvSpPr>
          <p:nvPr/>
        </p:nvSpPr>
        <p:spPr>
          <a:xfrm>
            <a:off x="863768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AB2B8DA8-A9E5-456A-914A-E33D38765649}"/>
              </a:ext>
            </a:extLst>
          </p:cNvPr>
          <p:cNvSpPr txBox="1">
            <a:spLocks/>
          </p:cNvSpPr>
          <p:nvPr/>
        </p:nvSpPr>
        <p:spPr>
          <a:xfrm>
            <a:off x="104656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981295" y="3055810"/>
            <a:ext cx="141108" cy="2803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23319" y="5820505"/>
            <a:ext cx="69961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</a:t>
            </a:r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đóm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30803" y="582050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03641" y="582050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pic>
        <p:nvPicPr>
          <p:cNvPr id="3074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5" y="612987"/>
            <a:ext cx="5895044" cy="44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ưới đất 2 tháng chỉ để tỏa sáng 5 ngày: Vòng đời đom đóm thức tỉ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35" y="612987"/>
            <a:ext cx="5863784" cy="44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7912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65691" y="5791200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pic>
        <p:nvPicPr>
          <p:cNvPr id="4098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19" y="0"/>
            <a:ext cx="7263745" cy="544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34903" y="5867400"/>
            <a:ext cx="586343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</a:t>
            </a:r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cơm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15011" y="5867400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pic>
        <p:nvPicPr>
          <p:cNvPr id="5122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0"/>
            <a:ext cx="7848600" cy="559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64" y="1619426"/>
            <a:ext cx="3491055" cy="26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19" y="1639713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2"/>
          <a:stretch/>
        </p:blipFill>
        <p:spPr bwMode="auto">
          <a:xfrm>
            <a:off x="289719" y="1612324"/>
            <a:ext cx="3461090" cy="26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309817" y="56388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21207" y="56388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72857" y="5638800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7690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96191" y="4419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28398" y="4419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04759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148451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62367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34" y="146273"/>
            <a:ext cx="6519245" cy="447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7"/>
            <a:ext cx="5410200" cy="136651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3.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Tô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7">
            <a:alphaModFix/>
          </a:blip>
          <a:srcRect t="63870" r="26742"/>
          <a:stretch/>
        </p:blipFill>
        <p:spPr>
          <a:xfrm>
            <a:off x="6538120" y="2676476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8">
            <a:alphaModFix/>
          </a:blip>
          <a:srcRect t="63870" r="26742"/>
          <a:stretch/>
        </p:blipFill>
        <p:spPr>
          <a:xfrm flipH="1">
            <a:off x="8911369" y="3944259"/>
            <a:ext cx="3565388" cy="2837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37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-14483" y="8483"/>
            <a:ext cx="12161838" cy="696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550" y="4670946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358" y="4475275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86" y="4810620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15" y="4939306"/>
            <a:ext cx="1265729" cy="166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270" y="4703311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756" y="4711949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3" y="4670946"/>
            <a:ext cx="1347205" cy="177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10" y="4670946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919" y="4765603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58" y="4423579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1573" y="585134"/>
            <a:ext cx="1328324" cy="107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9381" y="337779"/>
            <a:ext cx="1463565" cy="102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525" y="4026227"/>
            <a:ext cx="1562986" cy="120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379" y="4424365"/>
            <a:ext cx="1612252" cy="107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60" y="3659309"/>
            <a:ext cx="1748973" cy="176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/>
          <p:cNvSpPr/>
          <p:nvPr/>
        </p:nvSpPr>
        <p:spPr>
          <a:xfrm>
            <a:off x="7223919" y="21685"/>
            <a:ext cx="4644026" cy="159435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4" tIns="45607" rIns="91214" bIns="45607" rtlCol="0" anchor="ctr"/>
          <a:lstStyle/>
          <a:p>
            <a:pPr algn="ctr" defTabSz="1215987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côn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trùng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1" name="Picture 20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/>
          <a:stretch/>
        </p:blipFill>
        <p:spPr>
          <a:xfrm>
            <a:off x="10119587" y="4252608"/>
            <a:ext cx="2080145" cy="1520228"/>
          </a:xfrm>
          <a:prstGeom prst="rect">
            <a:avLst/>
          </a:prstGeom>
        </p:spPr>
      </p:pic>
      <p:sp>
        <p:nvSpPr>
          <p:cNvPr id="22" name="Right Arrow 21">
            <a:hlinkClick r:id="rId22" action="ppaction://hlinksldjump"/>
          </p:cNvPr>
          <p:cNvSpPr/>
          <p:nvPr/>
        </p:nvSpPr>
        <p:spPr>
          <a:xfrm>
            <a:off x="10119588" y="6364647"/>
            <a:ext cx="1728796" cy="607935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4" tIns="45607" rIns="91214" bIns="45607" rtlCol="0" anchor="ctr"/>
          <a:lstStyle/>
          <a:p>
            <a:pPr algn="ctr" defTabSz="1215987"/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1596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1596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1596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mới</a:t>
            </a:r>
            <a:endParaRPr lang="en-US" sz="1596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3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CB6840-F206-4D73-8740-0F3680961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381000"/>
            <a:ext cx="3455281" cy="1008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D58F9F-7F26-426E-A282-AD377C819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" y="1981200"/>
            <a:ext cx="12000571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6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8836"/>
          <a:stretch/>
        </p:blipFill>
        <p:spPr>
          <a:xfrm>
            <a:off x="68363" y="769836"/>
            <a:ext cx="12032356" cy="58595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6F88535-239C-4F3C-BD57-31E4D445DB72}"/>
              </a:ext>
            </a:extLst>
          </p:cNvPr>
          <p:cNvGrpSpPr/>
          <p:nvPr/>
        </p:nvGrpSpPr>
        <p:grpSpPr>
          <a:xfrm>
            <a:off x="0" y="15240"/>
            <a:ext cx="1978576" cy="722531"/>
            <a:chOff x="85748" y="76200"/>
            <a:chExt cx="1978576" cy="72253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02439353-6024-49F3-A8FA-83D95B17B482}"/>
                </a:ext>
              </a:extLst>
            </p:cNvPr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16" name="Rounded Rectangle 8">
                <a:extLst>
                  <a:ext uri="{FF2B5EF4-FFF2-40B4-BE49-F238E27FC236}">
                    <a16:creationId xmlns:a16="http://schemas.microsoft.com/office/drawing/2014/main" xmlns="" id="{071B8C14-8A92-4391-9232-BF2E74834667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4788FD5B-CF26-44BB-96BC-DCEE77582B21}"/>
                  </a:ext>
                </a:extLst>
              </p:cNvPr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A3CDDE73-C978-40D2-A09B-29B257208CD9}"/>
                </a:ext>
              </a:extLst>
            </p:cNvPr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0218C7FB-C727-4C37-B3FB-2F53BF86E52F}"/>
                  </a:ext>
                </a:extLst>
              </p:cNvPr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8C955CAA-AC68-4A84-8AE2-382EBA997E15}"/>
                  </a:ext>
                </a:extLst>
              </p:cNvPr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  <a:endParaRPr lang="en-US" sz="3600" b="1" dirty="0">
                  <a:solidFill>
                    <a:srgbClr val="FFFFFF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5620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23900"/>
            <a:ext cx="1211304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98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ơ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81" y="3810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01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87879CD-E48C-44AD-BBCB-6FCC7A0F2E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0" y="0"/>
            <a:ext cx="10445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3308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11153925385">
            <a:hlinkClick r:id="" action="ppaction://media"/>
            <a:extLst>
              <a:ext uri="{FF2B5EF4-FFF2-40B4-BE49-F238E27FC236}">
                <a16:creationId xmlns:a16="http://schemas.microsoft.com/office/drawing/2014/main" xmlns="" id="{2A942AFB-02EB-4CC9-A48F-79D5C59531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794794" y="-1685925"/>
            <a:ext cx="6858000" cy="102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11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67C930-99D2-4B3C-94BB-6C25EF3CDA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1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7700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11154091530">
            <a:hlinkClick r:id="" action="ppaction://media"/>
            <a:extLst>
              <a:ext uri="{FF2B5EF4-FFF2-40B4-BE49-F238E27FC236}">
                <a16:creationId xmlns:a16="http://schemas.microsoft.com/office/drawing/2014/main" xmlns="" id="{D91B090D-30A7-437D-8C09-0112331F3E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525058" y="-1778140"/>
            <a:ext cx="6883121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18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DFB083-2E98-4765-86CB-D032F5914C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39" y="0"/>
            <a:ext cx="10203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7738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25794" r="28495" b="22222"/>
          <a:stretch/>
        </p:blipFill>
        <p:spPr bwMode="auto">
          <a:xfrm>
            <a:off x="1432719" y="604603"/>
            <a:ext cx="8563897" cy="556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9526" y="88487"/>
            <a:ext cx="1328324" cy="107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E4867F4-203D-40D9-86D9-D2E0E96C14C7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B6D5DA1-11EA-4944-8D06-367652B3F8BD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2B98374-B04A-4EE1-99AC-116C1AF7C1D6}"/>
                </a:ext>
              </a:extLst>
            </p:cNvPr>
            <p:cNvSpPr txBox="1"/>
            <p:nvPr/>
          </p:nvSpPr>
          <p:spPr>
            <a:xfrm>
              <a:off x="1356519" y="895252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EDEC9F5-2056-4607-9FD0-6136D189BA9A}"/>
              </a:ext>
            </a:extLst>
          </p:cNvPr>
          <p:cNvSpPr txBox="1"/>
          <p:nvPr/>
        </p:nvSpPr>
        <p:spPr>
          <a:xfrm>
            <a:off x="899319" y="2256503"/>
            <a:ext cx="10828510" cy="230831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		nón 	gắn</a:t>
            </a:r>
          </a:p>
          <a:p>
            <a:pPr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			bún		cằm</a:t>
            </a:r>
          </a:p>
        </p:txBody>
      </p:sp>
    </p:spTree>
    <p:extLst>
      <p:ext uri="{BB962C8B-B14F-4D97-AF65-F5344CB8AC3E}">
        <p14:creationId xmlns:p14="http://schemas.microsoft.com/office/powerpoint/2010/main" val="132358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4584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9"/>
            <a:ext cx="5410200" cy="1649668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0" name="Google Shape;192;p12"/>
          <p:cNvPicPr preferRelativeResize="0"/>
          <p:nvPr/>
        </p:nvPicPr>
        <p:blipFill rotWithShape="1">
          <a:blip r:embed="rId7">
            <a:alphaModFix/>
          </a:blip>
          <a:srcRect t="42716" r="54005" b="6903"/>
          <a:stretch/>
        </p:blipFill>
        <p:spPr>
          <a:xfrm>
            <a:off x="6690521" y="3067162"/>
            <a:ext cx="5592247" cy="394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7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7196" b="59360"/>
          <a:stretch/>
        </p:blipFill>
        <p:spPr>
          <a:xfrm>
            <a:off x="1432719" y="152400"/>
            <a:ext cx="9582751" cy="482134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311281" y="5257800"/>
            <a:ext cx="9596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67344" y="5237843"/>
            <a:ext cx="1056575" cy="19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787856" y="6500769"/>
            <a:ext cx="1121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10399" y="5337559"/>
            <a:ext cx="156136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12263" y="442208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054079" y="5063287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134371" y="5252326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423106" y="5867400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435403" y="5047462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9890919" y="5867400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511801" y="6346688"/>
            <a:ext cx="473142" cy="416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7648" y="891871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Mơ cho hà cái gì?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giỏ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614319" y="1981200"/>
            <a:ext cx="510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5919" y="2667000"/>
            <a:ext cx="11525248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mẹ khen Hà?</a:t>
            </a:r>
          </a:p>
        </p:txBody>
      </p:sp>
    </p:spTree>
    <p:extLst>
      <p:ext uri="{BB962C8B-B14F-4D97-AF65-F5344CB8AC3E}">
        <p14:creationId xmlns:p14="http://schemas.microsoft.com/office/powerpoint/2010/main" val="24925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9971" y="3892333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9"/>
            <a:ext cx="5410200" cy="1649668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Nói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111;p3"/>
          <p:cNvPicPr preferRelativeResize="0"/>
          <p:nvPr/>
        </p:nvPicPr>
        <p:blipFill rotWithShape="1">
          <a:blip r:embed="rId7">
            <a:alphaModFix/>
          </a:blip>
          <a:srcRect r="7135"/>
          <a:stretch/>
        </p:blipFill>
        <p:spPr>
          <a:xfrm flipH="1">
            <a:off x="7713598" y="2384222"/>
            <a:ext cx="4800271" cy="45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2"/>
          <a:stretch/>
        </p:blipFill>
        <p:spPr>
          <a:xfrm>
            <a:off x="1488395" y="1753936"/>
            <a:ext cx="9220200" cy="49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4875" y="76200"/>
            <a:ext cx="1691806" cy="118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7A75FE9-6375-4A5D-8986-3D1FABA4AE8A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056EF3EA-71EE-49D9-9A5F-621FA1088AD8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030A89E-0B47-4C40-8642-A0B88B23176C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3423975-58CB-422A-AFBF-EE76BFB19921}"/>
              </a:ext>
            </a:extLst>
          </p:cNvPr>
          <p:cNvSpPr txBox="1"/>
          <p:nvPr/>
        </p:nvSpPr>
        <p:spPr>
          <a:xfrm>
            <a:off x="738809" y="1828800"/>
            <a:ext cx="10828510" cy="268251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 thân		ngựa vằn</a:t>
            </a:r>
          </a:p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 giun		đằm thắm</a:t>
            </a:r>
          </a:p>
        </p:txBody>
      </p:sp>
    </p:spTree>
    <p:extLst>
      <p:ext uri="{BB962C8B-B14F-4D97-AF65-F5344CB8AC3E}">
        <p14:creationId xmlns:p14="http://schemas.microsoft.com/office/powerpoint/2010/main" val="34065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8902">
            <a:off x="10310836" y="85972"/>
            <a:ext cx="1738915" cy="133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10" y="2629077"/>
            <a:ext cx="12161838" cy="397084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259603C-6AAF-4534-AFED-634B3FBC303A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DDF2C8E-A7BB-419C-B566-7A338A6B59D6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2534423-F2AE-42E7-A20C-9DCD5C4FE50E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9EDB27-0493-4DE9-80BC-3393ED18934F}"/>
              </a:ext>
            </a:extLst>
          </p:cNvPr>
          <p:cNvSpPr txBox="1"/>
          <p:nvPr/>
        </p:nvSpPr>
        <p:spPr>
          <a:xfrm>
            <a:off x="738809" y="1563360"/>
            <a:ext cx="10828510" cy="268251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màu sơn		che chắn</a:t>
            </a:r>
          </a:p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nhảm nhí		mưa phùn</a:t>
            </a:r>
          </a:p>
        </p:txBody>
      </p:sp>
    </p:spTree>
    <p:extLst>
      <p:ext uri="{BB962C8B-B14F-4D97-AF65-F5344CB8AC3E}">
        <p14:creationId xmlns:p14="http://schemas.microsoft.com/office/powerpoint/2010/main" val="345238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203" y="113919"/>
            <a:ext cx="1748973" cy="176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CAAA0D7-D80F-4923-A251-EDB06A6E4D25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1860CDF-8BD6-456F-B322-C3F6DCC06B06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D00A735-33FE-4C43-B368-2935616CF2F1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776844-058A-4623-9C83-795039B533AC}"/>
              </a:ext>
            </a:extLst>
          </p:cNvPr>
          <p:cNvSpPr txBox="1"/>
          <p:nvPr/>
        </p:nvSpPr>
        <p:spPr>
          <a:xfrm>
            <a:off x="823119" y="1647226"/>
            <a:ext cx="10828510" cy="268251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 vân	màu sơn</a:t>
            </a:r>
          </a:p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tròn trịa		quần thun</a:t>
            </a:r>
          </a:p>
        </p:txBody>
      </p:sp>
    </p:spTree>
    <p:extLst>
      <p:ext uri="{BB962C8B-B14F-4D97-AF65-F5344CB8AC3E}">
        <p14:creationId xmlns:p14="http://schemas.microsoft.com/office/powerpoint/2010/main" val="18352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562" y="91606"/>
            <a:ext cx="1612252" cy="107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95532E4-F324-4CBB-9E59-D3A534373A92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03E54DC-E2D1-4F89-869A-800901A13CDA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377CD68-A11E-4211-8597-826E8F544CE5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628FE0F-D27C-416D-9861-547FB4C0A440}"/>
              </a:ext>
            </a:extLst>
          </p:cNvPr>
          <p:cNvSpPr txBox="1"/>
          <p:nvPr/>
        </p:nvSpPr>
        <p:spPr>
          <a:xfrm>
            <a:off x="746919" y="1564497"/>
            <a:ext cx="9067799" cy="242347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Mẹ mua tấm thảm mới. Thảm màu đỏ mận.</a:t>
            </a:r>
          </a:p>
        </p:txBody>
      </p:sp>
    </p:spTree>
    <p:extLst>
      <p:ext uri="{BB962C8B-B14F-4D97-AF65-F5344CB8AC3E}">
        <p14:creationId xmlns:p14="http://schemas.microsoft.com/office/powerpoint/2010/main" val="409359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519" y="304800"/>
            <a:ext cx="4569634" cy="1520228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190D82B-8BDB-455F-A706-6E18529F4CCF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A77D1F8-1DFF-44E2-80B1-57C2C0256E48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9D4A65A-EAA5-4613-9743-5F3F21422A87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190B4D2-EC23-475C-96FF-CE1EB96B9DB6}"/>
              </a:ext>
            </a:extLst>
          </p:cNvPr>
          <p:cNvSpPr txBox="1"/>
          <p:nvPr/>
        </p:nvSpPr>
        <p:spPr>
          <a:xfrm>
            <a:off x="746918" y="1825028"/>
            <a:ext cx="8762999" cy="242347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Nhà bà có bàn ghế gỗ mun, có cả cún con.</a:t>
            </a:r>
          </a:p>
        </p:txBody>
      </p:sp>
    </p:spTree>
    <p:extLst>
      <p:ext uri="{BB962C8B-B14F-4D97-AF65-F5344CB8AC3E}">
        <p14:creationId xmlns:p14="http://schemas.microsoft.com/office/powerpoint/2010/main" val="224468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-14483" y="8483"/>
            <a:ext cx="12161838" cy="696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550" y="4670946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358" y="4475275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86" y="4810620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15" y="4939306"/>
            <a:ext cx="1265729" cy="166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270" y="4703311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756" y="4711949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3" y="4670946"/>
            <a:ext cx="1347205" cy="177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10" y="4670946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919" y="4765603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58" y="4423579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26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6280108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2777</TotalTime>
  <Words>250</Words>
  <Application>Microsoft Office PowerPoint</Application>
  <PresentationFormat>Custom</PresentationFormat>
  <Paragraphs>122</Paragraphs>
  <Slides>35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微软雅黑</vt:lpstr>
      <vt:lpstr>宋体</vt:lpstr>
      <vt:lpstr>.VnAvant</vt:lpstr>
      <vt:lpstr>.VnCooper</vt:lpstr>
      <vt:lpstr>Arial</vt:lpstr>
      <vt:lpstr>Arial </vt:lpstr>
      <vt:lpstr>Arial Rounded MT Bold</vt:lpstr>
      <vt:lpstr>Arial-Rounded</vt:lpstr>
      <vt:lpstr>Arrus-Black</vt:lpstr>
      <vt:lpstr>Calibri</vt:lpstr>
      <vt:lpstr>Calibri Light</vt:lpstr>
      <vt:lpstr>Times New Roman</vt:lpstr>
      <vt:lpstr>UTM Avo</vt:lpstr>
      <vt:lpstr>Office Theme</vt:lpstr>
      <vt:lpstr>1_Default Design</vt:lpstr>
      <vt:lpstr>1_Office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290</cp:revision>
  <dcterms:created xsi:type="dcterms:W3CDTF">2021-05-08T14:00:55Z</dcterms:created>
  <dcterms:modified xsi:type="dcterms:W3CDTF">2021-11-08T12:04:52Z</dcterms:modified>
</cp:coreProperties>
</file>