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47"/>
  </p:notesMasterIdLst>
  <p:sldIdLst>
    <p:sldId id="257" r:id="rId4"/>
    <p:sldId id="259" r:id="rId5"/>
    <p:sldId id="333" r:id="rId6"/>
    <p:sldId id="324" r:id="rId7"/>
    <p:sldId id="260" r:id="rId8"/>
    <p:sldId id="263" r:id="rId9"/>
    <p:sldId id="282" r:id="rId10"/>
    <p:sldId id="283" r:id="rId11"/>
    <p:sldId id="284" r:id="rId12"/>
    <p:sldId id="264" r:id="rId13"/>
    <p:sldId id="265" r:id="rId14"/>
    <p:sldId id="360" r:id="rId15"/>
    <p:sldId id="359" r:id="rId16"/>
    <p:sldId id="349" r:id="rId17"/>
    <p:sldId id="350" r:id="rId18"/>
    <p:sldId id="352" r:id="rId19"/>
    <p:sldId id="354" r:id="rId20"/>
    <p:sldId id="355" r:id="rId21"/>
    <p:sldId id="356" r:id="rId22"/>
    <p:sldId id="357" r:id="rId23"/>
    <p:sldId id="358" r:id="rId24"/>
    <p:sldId id="314" r:id="rId25"/>
    <p:sldId id="361" r:id="rId26"/>
    <p:sldId id="272" r:id="rId27"/>
    <p:sldId id="338" r:id="rId28"/>
    <p:sldId id="341" r:id="rId29"/>
    <p:sldId id="340" r:id="rId30"/>
    <p:sldId id="339" r:id="rId31"/>
    <p:sldId id="326" r:id="rId32"/>
    <p:sldId id="274" r:id="rId33"/>
    <p:sldId id="275" r:id="rId34"/>
    <p:sldId id="337" r:id="rId35"/>
    <p:sldId id="277" r:id="rId36"/>
    <p:sldId id="336" r:id="rId37"/>
    <p:sldId id="262" r:id="rId38"/>
    <p:sldId id="353" r:id="rId39"/>
    <p:sldId id="258" r:id="rId40"/>
    <p:sldId id="343" r:id="rId41"/>
    <p:sldId id="344" r:id="rId42"/>
    <p:sldId id="345" r:id="rId43"/>
    <p:sldId id="346" r:id="rId44"/>
    <p:sldId id="347" r:id="rId45"/>
    <p:sldId id="348" r:id="rId46"/>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ED"/>
    <a:srgbClr val="BD196F"/>
    <a:srgbClr val="006F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83" autoAdjust="0"/>
  </p:normalViewPr>
  <p:slideViewPr>
    <p:cSldViewPr>
      <p:cViewPr varScale="1">
        <p:scale>
          <a:sx n="69" d="100"/>
          <a:sy n="69" d="100"/>
        </p:scale>
        <p:origin x="762" y="4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11/10/2021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a:t>
            </a:r>
            <a:r>
              <a:rPr lang="en-US"/>
              <a:t>hú</a:t>
            </a:r>
            <a:r>
              <a:rPr lang="en-US" baseline="0"/>
              <a:t> ý HD cho HS hiểu ý nghĩa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minh hoạ từ lẫy cho HS hiểu bằng việc mô tả em bé lẫy</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8938" y="685800"/>
            <a:ext cx="60801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3031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6</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8938" y="685800"/>
            <a:ext cx="60801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303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8938" y="685800"/>
            <a:ext cx="60801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2" rtl="0" eaLnBrk="1" fontAlgn="auto" latinLnBrk="0" hangingPunct="1">
              <a:lnSpc>
                <a:spcPct val="100000"/>
              </a:lnSpc>
              <a:spcBef>
                <a:spcPts val="0"/>
              </a:spcBef>
              <a:spcAft>
                <a:spcPts val="0"/>
              </a:spcAft>
              <a:buClrTx/>
              <a:buSzTx/>
              <a:buFontTx/>
              <a:buNone/>
              <a:tabLst/>
              <a:defRPr/>
            </a:pPr>
            <a:fld id="{DFD2DD08-BFD2-4617-92AF-E1951D5E311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2"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303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825621"/>
      </p:ext>
    </p:extLst>
  </p:cSld>
  <p:clrMapOvr>
    <a:masterClrMapping/>
  </p:clrMapOvr>
  <p:transition advTm="6645"/>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9017800"/>
      </p:ext>
    </p:extLst>
  </p:cSld>
  <p:clrMapOvr>
    <a:masterClrMapping/>
  </p:clrMapOvr>
  <p:transition advTm="6645"/>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0208056"/>
      </p:ext>
    </p:extLst>
  </p:cSld>
  <p:clrMapOvr>
    <a:masterClrMapping/>
  </p:clrMapOvr>
  <p:transition advTm="6645"/>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3580597"/>
      </p:ext>
    </p:extLst>
  </p:cSld>
  <p:clrMapOvr>
    <a:masterClrMapping/>
  </p:clrMapOvr>
  <p:transition advTm="6645"/>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4888976"/>
      </p:ext>
    </p:extLst>
  </p:cSld>
  <p:clrMapOvr>
    <a:masterClrMapping/>
  </p:clrMapOvr>
  <p:transition advTm="6645"/>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8354343"/>
      </p:ext>
    </p:extLst>
  </p:cSld>
  <p:clrMapOvr>
    <a:masterClrMapping/>
  </p:clrMapOvr>
  <p:transition advTm="6645"/>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4215262"/>
      </p:ext>
    </p:extLst>
  </p:cSld>
  <p:clrMapOvr>
    <a:masterClrMapping/>
  </p:clrMapOvr>
  <p:transition advTm="6645"/>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002631"/>
      </p:ext>
    </p:extLst>
  </p:cSld>
  <p:clrMapOvr>
    <a:masterClrMapping/>
  </p:clrMapOvr>
  <p:transition advTm="6645"/>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8381065"/>
      </p:ext>
    </p:extLst>
  </p:cSld>
  <p:clrMapOvr>
    <a:masterClrMapping/>
  </p:clrMapOvr>
  <p:transition advTm="6645"/>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589083"/>
      </p:ext>
    </p:extLst>
  </p:cSld>
  <p:clrMapOvr>
    <a:masterClrMapping/>
  </p:clrMapOvr>
  <p:transition advTm="6645"/>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0101326"/>
      </p:ext>
    </p:extLst>
  </p:cSld>
  <p:clrMapOvr>
    <a:masterClrMapping/>
  </p:clrMapOvr>
  <p:transition advTm="6645"/>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8092" y="274639"/>
            <a:ext cx="10945654"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8092" y="6245225"/>
            <a:ext cx="2837762"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55295" y="6245225"/>
            <a:ext cx="3851249"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15984" y="6245225"/>
            <a:ext cx="2837762" cy="476250"/>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7313267"/>
      </p:ext>
    </p:extLst>
  </p:cSld>
  <p:clrMapOvr>
    <a:masterClrMapping/>
  </p:clrMapOvr>
  <p:transition advTm="6645"/>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0233" y="1122363"/>
            <a:ext cx="9121379"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0233" y="3602038"/>
            <a:ext cx="9121379" cy="1655762"/>
          </a:xfrm>
        </p:spPr>
        <p:txBody>
          <a:bodyPr/>
          <a:lstStyle>
            <a:lvl1pPr marL="0" indent="0" algn="ctr">
              <a:buNone/>
              <a:defRPr sz="2400"/>
            </a:lvl1pPr>
            <a:lvl2pPr marL="457142" indent="0" algn="ctr">
              <a:buNone/>
              <a:defRPr sz="2000"/>
            </a:lvl2pPr>
            <a:lvl3pPr marL="914282" indent="0" algn="ctr">
              <a:buNone/>
              <a:defRPr sz="1800"/>
            </a:lvl3pPr>
            <a:lvl4pPr marL="1371424" indent="0" algn="ctr">
              <a:buNone/>
              <a:defRPr sz="1500"/>
            </a:lvl4pPr>
            <a:lvl5pPr marL="1828567" indent="0" algn="ctr">
              <a:buNone/>
              <a:defRPr sz="1500"/>
            </a:lvl5pPr>
            <a:lvl6pPr marL="2285706" indent="0" algn="ctr">
              <a:buNone/>
              <a:defRPr sz="1500"/>
            </a:lvl6pPr>
            <a:lvl7pPr marL="2742849" indent="0" algn="ctr">
              <a:buNone/>
              <a:defRPr sz="1500"/>
            </a:lvl7pPr>
            <a:lvl8pPr marL="3199990" indent="0" algn="ctr">
              <a:buNone/>
              <a:defRPr sz="1500"/>
            </a:lvl8pPr>
            <a:lvl9pPr marL="3657132" indent="0" algn="ctr">
              <a:buNone/>
              <a:defRPr sz="15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3232075"/>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7"/>
          <p:cNvSpPr/>
          <p:nvPr userDrawn="1"/>
        </p:nvSpPr>
        <p:spPr>
          <a:xfrm>
            <a:off x="44633" y="6444485"/>
            <a:ext cx="12072577" cy="276985"/>
          </a:xfrm>
          <a:prstGeom prst="rect">
            <a:avLst/>
          </a:prstGeom>
        </p:spPr>
        <p:txBody>
          <a:bodyPr wrap="square" lIns="91428" tIns="45713" rIns="91428" bIns="45713">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rgbClr val="DEEBF7"/>
                </a:solidFill>
                <a:latin typeface="微软雅黑" panose="020B0503020204020204" pitchFamily="34" charset="-122"/>
                <a:ea typeface="微软雅黑" panose="020B0503020204020204" pitchFamily="34" charset="-122"/>
              </a:rPr>
              <a:t>不得将觅知网的</a:t>
            </a:r>
            <a:r>
              <a:rPr lang="en-US" altLang="zh-CN" sz="1200" dirty="0">
                <a:solidFill>
                  <a:srgbClr val="DEEBF7"/>
                </a:solidFill>
                <a:latin typeface="微软雅黑" panose="020B0503020204020204" pitchFamily="34" charset="-122"/>
                <a:ea typeface="微软雅黑" panose="020B0503020204020204" pitchFamily="34" charset="-122"/>
              </a:rPr>
              <a:t>PPT</a:t>
            </a:r>
            <a:r>
              <a:rPr lang="zh-CN" altLang="en-US" sz="1200" dirty="0">
                <a:solidFill>
                  <a:srgbClr val="DEEBF7"/>
                </a:solidFill>
                <a:latin typeface="微软雅黑" panose="020B0503020204020204" pitchFamily="34" charset="-122"/>
                <a:ea typeface="微软雅黑" panose="020B0503020204020204" pitchFamily="34" charset="-122"/>
              </a:rPr>
              <a:t>模板、</a:t>
            </a:r>
            <a:r>
              <a:rPr lang="en-US" altLang="zh-CN" sz="1200" dirty="0">
                <a:solidFill>
                  <a:srgbClr val="DEEBF7"/>
                </a:solidFill>
                <a:latin typeface="微软雅黑" panose="020B0503020204020204" pitchFamily="34" charset="-122"/>
                <a:ea typeface="微软雅黑" panose="020B0503020204020204" pitchFamily="34" charset="-122"/>
              </a:rPr>
              <a:t>PPT</a:t>
            </a:r>
            <a:r>
              <a:rPr lang="zh-CN" altLang="en-US" sz="1200" dirty="0">
                <a:solidFill>
                  <a:srgbClr val="DEEBF7"/>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dirty="0">
              <a:solidFill>
                <a:srgbClr val="DEEBF7"/>
              </a:solidFill>
            </a:endParaRPr>
          </a:p>
        </p:txBody>
      </p:sp>
    </p:spTree>
    <p:extLst>
      <p:ext uri="{BB962C8B-B14F-4D97-AF65-F5344CB8AC3E}">
        <p14:creationId xmlns:p14="http://schemas.microsoft.com/office/powerpoint/2010/main" val="2455255407"/>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3" y="1709748"/>
            <a:ext cx="10489585"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29793" y="4589472"/>
            <a:ext cx="10489585" cy="1500187"/>
          </a:xfrm>
        </p:spPr>
        <p:txBody>
          <a:bodyPr/>
          <a:lstStyle>
            <a:lvl1pPr marL="0" indent="0">
              <a:buNone/>
              <a:defRPr sz="2400">
                <a:solidFill>
                  <a:schemeClr val="tx1">
                    <a:tint val="75000"/>
                  </a:schemeClr>
                </a:solidFill>
              </a:defRPr>
            </a:lvl1pPr>
            <a:lvl2pPr marL="457142" indent="0">
              <a:buNone/>
              <a:defRPr sz="2000">
                <a:solidFill>
                  <a:schemeClr val="tx1">
                    <a:tint val="75000"/>
                  </a:schemeClr>
                </a:solidFill>
              </a:defRPr>
            </a:lvl2pPr>
            <a:lvl3pPr marL="914282" indent="0">
              <a:buNone/>
              <a:defRPr sz="1800">
                <a:solidFill>
                  <a:schemeClr val="tx1">
                    <a:tint val="75000"/>
                  </a:schemeClr>
                </a:solidFill>
              </a:defRPr>
            </a:lvl3pPr>
            <a:lvl4pPr marL="1371424" indent="0">
              <a:buNone/>
              <a:defRPr sz="1500">
                <a:solidFill>
                  <a:schemeClr val="tx1">
                    <a:tint val="75000"/>
                  </a:schemeClr>
                </a:solidFill>
              </a:defRPr>
            </a:lvl4pPr>
            <a:lvl5pPr marL="1828567" indent="0">
              <a:buNone/>
              <a:defRPr sz="1500">
                <a:solidFill>
                  <a:schemeClr val="tx1">
                    <a:tint val="75000"/>
                  </a:schemeClr>
                </a:solidFill>
              </a:defRPr>
            </a:lvl5pPr>
            <a:lvl6pPr marL="2285706" indent="0">
              <a:buNone/>
              <a:defRPr sz="1500">
                <a:solidFill>
                  <a:schemeClr val="tx1">
                    <a:tint val="75000"/>
                  </a:schemeClr>
                </a:solidFill>
              </a:defRPr>
            </a:lvl6pPr>
            <a:lvl7pPr marL="2742849" indent="0">
              <a:buNone/>
              <a:defRPr sz="1500">
                <a:solidFill>
                  <a:schemeClr val="tx1">
                    <a:tint val="75000"/>
                  </a:schemeClr>
                </a:solidFill>
              </a:defRPr>
            </a:lvl7pPr>
            <a:lvl8pPr marL="3199990" indent="0">
              <a:buNone/>
              <a:defRPr sz="1500">
                <a:solidFill>
                  <a:schemeClr val="tx1">
                    <a:tint val="75000"/>
                  </a:schemeClr>
                </a:solidFill>
              </a:defRPr>
            </a:lvl8pPr>
            <a:lvl9pPr marL="3657132" indent="0">
              <a:buNone/>
              <a:defRPr sz="15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9507753"/>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6" y="1825625"/>
            <a:ext cx="5168781"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0904309"/>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6" y="365129"/>
            <a:ext cx="10489585" cy="1325563"/>
          </a:xfrm>
        </p:spPr>
        <p:txBody>
          <a:bodyPr/>
          <a:lstStyle/>
          <a:p>
            <a:r>
              <a:rPr lang="zh-CN" altLang="en-US"/>
              <a:t>单击此处编辑母版标题样式</a:t>
            </a:r>
          </a:p>
        </p:txBody>
      </p:sp>
      <p:sp>
        <p:nvSpPr>
          <p:cNvPr id="3" name="文本占位符 2"/>
          <p:cNvSpPr>
            <a:spLocks noGrp="1"/>
          </p:cNvSpPr>
          <p:nvPr>
            <p:ph type="body" idx="1"/>
          </p:nvPr>
        </p:nvSpPr>
        <p:spPr>
          <a:xfrm>
            <a:off x="837714" y="1681163"/>
            <a:ext cx="5145027" cy="823912"/>
          </a:xfrm>
        </p:spPr>
        <p:txBody>
          <a:bodyPr anchor="b"/>
          <a:lstStyle>
            <a:lvl1pPr marL="0" indent="0">
              <a:buNone/>
              <a:defRPr sz="2400" b="1"/>
            </a:lvl1pPr>
            <a:lvl2pPr marL="457142" indent="0">
              <a:buNone/>
              <a:defRPr sz="2000" b="1"/>
            </a:lvl2pPr>
            <a:lvl3pPr marL="914282" indent="0">
              <a:buNone/>
              <a:defRPr sz="1800" b="1"/>
            </a:lvl3pPr>
            <a:lvl4pPr marL="1371424" indent="0">
              <a:buNone/>
              <a:defRPr sz="1500" b="1"/>
            </a:lvl4pPr>
            <a:lvl5pPr marL="1828567" indent="0">
              <a:buNone/>
              <a:defRPr sz="1500" b="1"/>
            </a:lvl5pPr>
            <a:lvl6pPr marL="2285706" indent="0">
              <a:buNone/>
              <a:defRPr sz="1500" b="1"/>
            </a:lvl6pPr>
            <a:lvl7pPr marL="2742849" indent="0">
              <a:buNone/>
              <a:defRPr sz="1500" b="1"/>
            </a:lvl7pPr>
            <a:lvl8pPr marL="3199990" indent="0">
              <a:buNone/>
              <a:defRPr sz="1500" b="1"/>
            </a:lvl8pPr>
            <a:lvl9pPr marL="3657132" indent="0">
              <a:buNone/>
              <a:defRPr sz="1500" b="1"/>
            </a:lvl9pPr>
          </a:lstStyle>
          <a:p>
            <a:pPr lvl="0"/>
            <a:r>
              <a:rPr lang="zh-CN" altLang="en-US"/>
              <a:t>单击此处编辑母版文本样式</a:t>
            </a:r>
          </a:p>
        </p:txBody>
      </p:sp>
      <p:sp>
        <p:nvSpPr>
          <p:cNvPr id="4" name="内容占位符 3"/>
          <p:cNvSpPr>
            <a:spLocks noGrp="1"/>
          </p:cNvSpPr>
          <p:nvPr>
            <p:ph sz="half" idx="2"/>
          </p:nvPr>
        </p:nvSpPr>
        <p:spPr>
          <a:xfrm>
            <a:off x="837714" y="2505076"/>
            <a:ext cx="514502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7" y="1681163"/>
            <a:ext cx="5170365" cy="823912"/>
          </a:xfrm>
        </p:spPr>
        <p:txBody>
          <a:bodyPr anchor="b"/>
          <a:lstStyle>
            <a:lvl1pPr marL="0" indent="0">
              <a:buNone/>
              <a:defRPr sz="2400" b="1"/>
            </a:lvl1pPr>
            <a:lvl2pPr marL="457142" indent="0">
              <a:buNone/>
              <a:defRPr sz="2000" b="1"/>
            </a:lvl2pPr>
            <a:lvl3pPr marL="914282" indent="0">
              <a:buNone/>
              <a:defRPr sz="1800" b="1"/>
            </a:lvl3pPr>
            <a:lvl4pPr marL="1371424" indent="0">
              <a:buNone/>
              <a:defRPr sz="1500" b="1"/>
            </a:lvl4pPr>
            <a:lvl5pPr marL="1828567" indent="0">
              <a:buNone/>
              <a:defRPr sz="1500" b="1"/>
            </a:lvl5pPr>
            <a:lvl6pPr marL="2285706" indent="0">
              <a:buNone/>
              <a:defRPr sz="1500" b="1"/>
            </a:lvl6pPr>
            <a:lvl7pPr marL="2742849" indent="0">
              <a:buNone/>
              <a:defRPr sz="1500" b="1"/>
            </a:lvl7pPr>
            <a:lvl8pPr marL="3199990" indent="0">
              <a:buNone/>
              <a:defRPr sz="1500" b="1"/>
            </a:lvl8pPr>
            <a:lvl9pPr marL="3657132" indent="0">
              <a:buNone/>
              <a:defRPr sz="1500" b="1"/>
            </a:lvl9pPr>
          </a:lstStyle>
          <a:p>
            <a:pPr lvl="0"/>
            <a:r>
              <a:rPr lang="zh-CN" altLang="en-US"/>
              <a:t>单击此处编辑母版文本样式</a:t>
            </a:r>
          </a:p>
        </p:txBody>
      </p:sp>
      <p:sp>
        <p:nvSpPr>
          <p:cNvPr id="6" name="内容占位符 5"/>
          <p:cNvSpPr>
            <a:spLocks noGrp="1"/>
          </p:cNvSpPr>
          <p:nvPr>
            <p:ph sz="quarter" idx="4"/>
          </p:nvPr>
        </p:nvSpPr>
        <p:spPr>
          <a:xfrm>
            <a:off x="6156937" y="2505076"/>
            <a:ext cx="5170365"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083648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6446774"/>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498840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6" y="457200"/>
            <a:ext cx="3922509"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70365" y="987433"/>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6" y="2057400"/>
            <a:ext cx="3922509" cy="3811588"/>
          </a:xfrm>
        </p:spPr>
        <p:txBody>
          <a:bodyPr/>
          <a:lstStyle>
            <a:lvl1pPr marL="0" indent="0">
              <a:buNone/>
              <a:defRPr sz="1500"/>
            </a:lvl1pPr>
            <a:lvl2pPr marL="457142" indent="0">
              <a:buNone/>
              <a:defRPr sz="1400"/>
            </a:lvl2pPr>
            <a:lvl3pPr marL="914282" indent="0">
              <a:buNone/>
              <a:defRPr sz="1200"/>
            </a:lvl3pPr>
            <a:lvl4pPr marL="1371424" indent="0">
              <a:buNone/>
              <a:defRPr sz="1000"/>
            </a:lvl4pPr>
            <a:lvl5pPr marL="1828567" indent="0">
              <a:buNone/>
              <a:defRPr sz="1000"/>
            </a:lvl5pPr>
            <a:lvl6pPr marL="2285706" indent="0">
              <a:buNone/>
              <a:defRPr sz="1000"/>
            </a:lvl6pPr>
            <a:lvl7pPr marL="2742849" indent="0">
              <a:buNone/>
              <a:defRPr sz="1000"/>
            </a:lvl7pPr>
            <a:lvl8pPr marL="3199990" indent="0">
              <a:buNone/>
              <a:defRPr sz="1000"/>
            </a:lvl8pPr>
            <a:lvl9pPr marL="3657132"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9184391"/>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6" y="457200"/>
            <a:ext cx="392250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70365" y="987433"/>
            <a:ext cx="6156930" cy="4873625"/>
          </a:xfrm>
        </p:spPr>
        <p:txBody>
          <a:bodyPr/>
          <a:lstStyle>
            <a:lvl1pPr marL="0" indent="0">
              <a:buNone/>
              <a:defRPr sz="3200"/>
            </a:lvl1pPr>
            <a:lvl2pPr marL="457142" indent="0">
              <a:buNone/>
              <a:defRPr sz="2800"/>
            </a:lvl2pPr>
            <a:lvl3pPr marL="914282" indent="0">
              <a:buNone/>
              <a:defRPr sz="2400"/>
            </a:lvl3pPr>
            <a:lvl4pPr marL="1371424" indent="0">
              <a:buNone/>
              <a:defRPr sz="2000"/>
            </a:lvl4pPr>
            <a:lvl5pPr marL="1828567" indent="0">
              <a:buNone/>
              <a:defRPr sz="2000"/>
            </a:lvl5pPr>
            <a:lvl6pPr marL="2285706" indent="0">
              <a:buNone/>
              <a:defRPr sz="2000"/>
            </a:lvl6pPr>
            <a:lvl7pPr marL="2742849" indent="0">
              <a:buNone/>
              <a:defRPr sz="2000"/>
            </a:lvl7pPr>
            <a:lvl8pPr marL="3199990" indent="0">
              <a:buNone/>
              <a:defRPr sz="2000"/>
            </a:lvl8pPr>
            <a:lvl9pPr marL="3657132" indent="0">
              <a:buNone/>
              <a:defRPr sz="2000"/>
            </a:lvl9pPr>
          </a:lstStyle>
          <a:p>
            <a:endParaRPr lang="zh-CN" altLang="en-US"/>
          </a:p>
        </p:txBody>
      </p:sp>
      <p:sp>
        <p:nvSpPr>
          <p:cNvPr id="4" name="文本占位符 3"/>
          <p:cNvSpPr>
            <a:spLocks noGrp="1"/>
          </p:cNvSpPr>
          <p:nvPr>
            <p:ph type="body" sz="half" idx="2"/>
          </p:nvPr>
        </p:nvSpPr>
        <p:spPr>
          <a:xfrm>
            <a:off x="837716" y="2057400"/>
            <a:ext cx="3922509" cy="3811588"/>
          </a:xfrm>
        </p:spPr>
        <p:txBody>
          <a:bodyPr/>
          <a:lstStyle>
            <a:lvl1pPr marL="0" indent="0">
              <a:buNone/>
              <a:defRPr sz="1500"/>
            </a:lvl1pPr>
            <a:lvl2pPr marL="457142" indent="0">
              <a:buNone/>
              <a:defRPr sz="1400"/>
            </a:lvl2pPr>
            <a:lvl3pPr marL="914282" indent="0">
              <a:buNone/>
              <a:defRPr sz="1200"/>
            </a:lvl3pPr>
            <a:lvl4pPr marL="1371424" indent="0">
              <a:buNone/>
              <a:defRPr sz="1000"/>
            </a:lvl4pPr>
            <a:lvl5pPr marL="1828567" indent="0">
              <a:buNone/>
              <a:defRPr sz="1000"/>
            </a:lvl5pPr>
            <a:lvl6pPr marL="2285706" indent="0">
              <a:buNone/>
              <a:defRPr sz="1000"/>
            </a:lvl6pPr>
            <a:lvl7pPr marL="2742849" indent="0">
              <a:buNone/>
              <a:defRPr sz="1000"/>
            </a:lvl7pPr>
            <a:lvl8pPr marL="3199990" indent="0">
              <a:buNone/>
              <a:defRPr sz="1000"/>
            </a:lvl8pPr>
            <a:lvl9pPr marL="3657132"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6439908"/>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9616162"/>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6" y="365125"/>
            <a:ext cx="2622396"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7" y="365125"/>
            <a:ext cx="7715166"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4986013"/>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11/10/2021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8092" y="274638"/>
            <a:ext cx="109456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8092" y="1600201"/>
            <a:ext cx="109456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8092" y="6245225"/>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55295" y="6245225"/>
            <a:ext cx="38512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15984" y="6245225"/>
            <a:ext cx="28377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F16920F-CB97-41FB-B4FF-EE984BB0C14E}"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40409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90">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6129" y="365129"/>
            <a:ext cx="10489585" cy="1325563"/>
          </a:xfrm>
          <a:prstGeom prst="rect">
            <a:avLst/>
          </a:prstGeom>
        </p:spPr>
        <p:txBody>
          <a:bodyPr vert="horz" lIns="91428" tIns="45713" rIns="91428" bIns="45713" rtlCol="0" anchor="ctr">
            <a:normAutofit/>
          </a:bodyPr>
          <a:lstStyle/>
          <a:p>
            <a:r>
              <a:rPr lang="zh-CN" altLang="en-US"/>
              <a:t>单击此处编辑母版标题样式</a:t>
            </a:r>
          </a:p>
        </p:txBody>
      </p:sp>
      <p:sp>
        <p:nvSpPr>
          <p:cNvPr id="3" name="文本占位符 2"/>
          <p:cNvSpPr>
            <a:spLocks noGrp="1"/>
          </p:cNvSpPr>
          <p:nvPr>
            <p:ph type="body" idx="1"/>
          </p:nvPr>
        </p:nvSpPr>
        <p:spPr>
          <a:xfrm>
            <a:off x="836129" y="1825625"/>
            <a:ext cx="10489585" cy="4351338"/>
          </a:xfrm>
          <a:prstGeom prst="rect">
            <a:avLst/>
          </a:prstGeom>
        </p:spPr>
        <p:txBody>
          <a:bodyPr vert="horz" lIns="91428" tIns="45713" rIns="91428" bIns="45713"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6126" y="6356360"/>
            <a:ext cx="2736414" cy="365125"/>
          </a:xfrm>
          <a:prstGeom prst="rect">
            <a:avLst/>
          </a:prstGeom>
        </p:spPr>
        <p:txBody>
          <a:bodyPr vert="horz" lIns="91428" tIns="45713" rIns="91428" bIns="45713" rtlCol="0" anchor="ctr"/>
          <a:lstStyle>
            <a:lvl1pPr algn="l">
              <a:defRPr sz="1200">
                <a:solidFill>
                  <a:schemeClr val="tx1">
                    <a:tint val="75000"/>
                  </a:schemeClr>
                </a:solidFill>
              </a:defRPr>
            </a:lvl1pPr>
          </a:lstStyle>
          <a:p>
            <a:fld id="{620EAF97-EB87-41B8-A976-8BC6DE5F9824}" type="datetimeFigureOut">
              <a:rPr lang="zh-CN" altLang="en-US" smtClean="0">
                <a:solidFill>
                  <a:prstClr val="black">
                    <a:tint val="75000"/>
                  </a:prstClr>
                </a:solidFill>
              </a:rPr>
              <a:pPr/>
              <a:t>2021/11/10</a:t>
            </a:fld>
            <a:endParaRPr lang="zh-CN" altLang="en-US">
              <a:solidFill>
                <a:prstClr val="black">
                  <a:tint val="75000"/>
                </a:prstClr>
              </a:solidFill>
            </a:endParaRPr>
          </a:p>
        </p:txBody>
      </p:sp>
      <p:sp>
        <p:nvSpPr>
          <p:cNvPr id="5" name="页脚占位符 4"/>
          <p:cNvSpPr>
            <a:spLocks noGrp="1"/>
          </p:cNvSpPr>
          <p:nvPr>
            <p:ph type="ftr" sz="quarter" idx="3"/>
          </p:nvPr>
        </p:nvSpPr>
        <p:spPr>
          <a:xfrm>
            <a:off x="4028609" y="6356360"/>
            <a:ext cx="4104620" cy="365125"/>
          </a:xfrm>
          <a:prstGeom prst="rect">
            <a:avLst/>
          </a:prstGeom>
        </p:spPr>
        <p:txBody>
          <a:bodyPr vert="horz" lIns="91428" tIns="45713" rIns="91428" bIns="45713"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589298" y="6356360"/>
            <a:ext cx="2736414" cy="365125"/>
          </a:xfrm>
          <a:prstGeom prst="rect">
            <a:avLst/>
          </a:prstGeom>
        </p:spPr>
        <p:txBody>
          <a:bodyPr vert="horz" lIns="91428" tIns="45713" rIns="91428" bIns="45713" rtlCol="0" anchor="ctr"/>
          <a:lstStyle>
            <a:lvl1pPr algn="r">
              <a:defRPr sz="1200">
                <a:solidFill>
                  <a:schemeClr val="tx1">
                    <a:tint val="75000"/>
                  </a:schemeClr>
                </a:solidFill>
              </a:defRPr>
            </a:lvl1pPr>
          </a:lstStyle>
          <a:p>
            <a:fld id="{BF091FFB-C317-4972-9209-87991A55E0D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23232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xStyles>
    <p:titleStyle>
      <a:lvl1pPr algn="l" defTabSz="9142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1" indent="-228571" algn="l" defTabSz="9142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3" indent="-228571" algn="l" defTabSz="9142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4" indent="-228571" algn="l" defTabSz="9142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95"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37"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0"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20"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62"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02"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82" rtl="0" eaLnBrk="1" latinLnBrk="0" hangingPunct="1">
        <a:defRPr sz="1800" kern="1200">
          <a:solidFill>
            <a:schemeClr val="tx1"/>
          </a:solidFill>
          <a:latin typeface="+mn-lt"/>
          <a:ea typeface="+mn-ea"/>
          <a:cs typeface="+mn-cs"/>
        </a:defRPr>
      </a:lvl1pPr>
      <a:lvl2pPr marL="457142" algn="l" defTabSz="914282" rtl="0" eaLnBrk="1" latinLnBrk="0" hangingPunct="1">
        <a:defRPr sz="1800" kern="1200">
          <a:solidFill>
            <a:schemeClr val="tx1"/>
          </a:solidFill>
          <a:latin typeface="+mn-lt"/>
          <a:ea typeface="+mn-ea"/>
          <a:cs typeface="+mn-cs"/>
        </a:defRPr>
      </a:lvl2pPr>
      <a:lvl3pPr marL="914282" algn="l" defTabSz="914282" rtl="0" eaLnBrk="1" latinLnBrk="0" hangingPunct="1">
        <a:defRPr sz="1800" kern="1200">
          <a:solidFill>
            <a:schemeClr val="tx1"/>
          </a:solidFill>
          <a:latin typeface="+mn-lt"/>
          <a:ea typeface="+mn-ea"/>
          <a:cs typeface="+mn-cs"/>
        </a:defRPr>
      </a:lvl3pPr>
      <a:lvl4pPr marL="1371424" algn="l" defTabSz="914282" rtl="0" eaLnBrk="1" latinLnBrk="0" hangingPunct="1">
        <a:defRPr sz="1800" kern="1200">
          <a:solidFill>
            <a:schemeClr val="tx1"/>
          </a:solidFill>
          <a:latin typeface="+mn-lt"/>
          <a:ea typeface="+mn-ea"/>
          <a:cs typeface="+mn-cs"/>
        </a:defRPr>
      </a:lvl4pPr>
      <a:lvl5pPr marL="1828567" algn="l" defTabSz="914282" rtl="0" eaLnBrk="1" latinLnBrk="0" hangingPunct="1">
        <a:defRPr sz="1800" kern="1200">
          <a:solidFill>
            <a:schemeClr val="tx1"/>
          </a:solidFill>
          <a:latin typeface="+mn-lt"/>
          <a:ea typeface="+mn-ea"/>
          <a:cs typeface="+mn-cs"/>
        </a:defRPr>
      </a:lvl5pPr>
      <a:lvl6pPr marL="2285706" algn="l" defTabSz="914282" rtl="0" eaLnBrk="1" latinLnBrk="0" hangingPunct="1">
        <a:defRPr sz="1800" kern="1200">
          <a:solidFill>
            <a:schemeClr val="tx1"/>
          </a:solidFill>
          <a:latin typeface="+mn-lt"/>
          <a:ea typeface="+mn-ea"/>
          <a:cs typeface="+mn-cs"/>
        </a:defRPr>
      </a:lvl6pPr>
      <a:lvl7pPr marL="2742849" algn="l" defTabSz="914282" rtl="0" eaLnBrk="1" latinLnBrk="0" hangingPunct="1">
        <a:defRPr sz="1800" kern="1200">
          <a:solidFill>
            <a:schemeClr val="tx1"/>
          </a:solidFill>
          <a:latin typeface="+mn-lt"/>
          <a:ea typeface="+mn-ea"/>
          <a:cs typeface="+mn-cs"/>
        </a:defRPr>
      </a:lvl7pPr>
      <a:lvl8pPr marL="3199990" algn="l" defTabSz="914282" rtl="0" eaLnBrk="1" latinLnBrk="0" hangingPunct="1">
        <a:defRPr sz="1800" kern="1200">
          <a:solidFill>
            <a:schemeClr val="tx1"/>
          </a:solidFill>
          <a:latin typeface="+mn-lt"/>
          <a:ea typeface="+mn-ea"/>
          <a:cs typeface="+mn-cs"/>
        </a:defRPr>
      </a:lvl8pPr>
      <a:lvl9pPr marL="3657132" algn="l" defTabSz="9142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50.jpg"/><Relationship Id="rId7" Type="http://schemas.openxmlformats.org/officeDocument/2006/relationships/slide" Target="slide43.xml"/><Relationship Id="rId2"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slide" Target="slide38.xml"/><Relationship Id="rId10" Type="http://schemas.openxmlformats.org/officeDocument/2006/relationships/image" Target="../media/image51.png"/><Relationship Id="rId4" Type="http://schemas.openxmlformats.org/officeDocument/2006/relationships/slide" Target="slide39.xml"/><Relationship Id="rId9"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3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3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4.gif"/><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4.gif"/><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7278163"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đám mây</a:t>
            </a:r>
          </a:p>
        </p:txBody>
      </p:sp>
      <p:sp>
        <p:nvSpPr>
          <p:cNvPr id="16" name="Title 1"/>
          <p:cNvSpPr txBox="1">
            <a:spLocks/>
          </p:cNvSpPr>
          <p:nvPr/>
        </p:nvSpPr>
        <p:spPr>
          <a:xfrm>
            <a:off x="3489553"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máy cày</a:t>
            </a:r>
          </a:p>
        </p:txBody>
      </p:sp>
      <p:sp>
        <p:nvSpPr>
          <p:cNvPr id="17" name="Title 1"/>
          <p:cNvSpPr txBox="1">
            <a:spLocks/>
          </p:cNvSpPr>
          <p:nvPr/>
        </p:nvSpPr>
        <p:spPr>
          <a:xfrm>
            <a:off x="-704511" y="471909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chùm vải</a:t>
            </a:r>
          </a:p>
        </p:txBody>
      </p:sp>
      <p:pic>
        <p:nvPicPr>
          <p:cNvPr id="3074" name="Picture 2" descr="Vải thiều Lục Ngạn được cấp bằng bảo hộ chỉ dẫn địa lý tại Nhật Bản | Báo  Dân tộc và Phát triể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50" y="1905000"/>
            <a:ext cx="3310864" cy="21189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nh nghiệm chọn mua máy cày cũ - Máy nông ngư nghiệp - Cơ khí Hồng K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2538" y="1912257"/>
            <a:ext cx="3767030" cy="21189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 đám mây, Bầu trời, Ánh sáng mặt trời, không khí, Ban ngày,  Cumulus, màu xanh da trời, trời xanh, mây che phủ, Đám mây, Bạch cầu, Hiện  tượng kh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5135" y="1912257"/>
            <a:ext cx="3178429" cy="211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7281793" y="58674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đám mây</a:t>
            </a:r>
          </a:p>
        </p:txBody>
      </p:sp>
      <p:sp>
        <p:nvSpPr>
          <p:cNvPr id="17" name="Title 1"/>
          <p:cNvSpPr txBox="1">
            <a:spLocks/>
          </p:cNvSpPr>
          <p:nvPr/>
        </p:nvSpPr>
        <p:spPr>
          <a:xfrm>
            <a:off x="3493183" y="5867400"/>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máy cày</a:t>
            </a:r>
          </a:p>
        </p:txBody>
      </p:sp>
      <p:sp>
        <p:nvSpPr>
          <p:cNvPr id="18" name="Title 1"/>
          <p:cNvSpPr txBox="1">
            <a:spLocks/>
          </p:cNvSpPr>
          <p:nvPr/>
        </p:nvSpPr>
        <p:spPr>
          <a:xfrm>
            <a:off x="-700881" y="5867399"/>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chùm vải</a:t>
            </a: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 y="3962400"/>
            <a:ext cx="12217401"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047" y="-229886"/>
            <a:ext cx="6673273" cy="463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72" b="89934" l="2146" r="94206"/>
                    </a14:imgEffect>
                  </a14:imgLayer>
                </a14:imgProps>
              </a:ext>
              <a:ext uri="{28A0092B-C50C-407E-A947-70E740481C1C}">
                <a14:useLocalDpi xmlns:a14="http://schemas.microsoft.com/office/drawing/2010/main" val="0"/>
              </a:ext>
            </a:extLst>
          </a:blip>
          <a:stretch>
            <a:fillRect/>
          </a:stretch>
        </p:blipFill>
        <p:spPr>
          <a:xfrm>
            <a:off x="-368994" y="-996391"/>
            <a:ext cx="8918056" cy="867661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0" y="3876675"/>
            <a:ext cx="12161838" cy="2981326"/>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2025743" y="-189761"/>
            <a:ext cx="2648234" cy="1638305"/>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9187680" y="-170871"/>
            <a:ext cx="3289079" cy="2034758"/>
          </a:xfrm>
          <a:prstGeom prst="rect">
            <a:avLst/>
          </a:prstGeom>
        </p:spPr>
      </p:pic>
      <p:sp>
        <p:nvSpPr>
          <p:cNvPr id="3" name="TextBox 2"/>
          <p:cNvSpPr txBox="1"/>
          <p:nvPr/>
        </p:nvSpPr>
        <p:spPr>
          <a:xfrm>
            <a:off x="1585120" y="2152477"/>
            <a:ext cx="5410200" cy="1366514"/>
          </a:xfrm>
          <a:prstGeom prst="rect">
            <a:avLst/>
          </a:prstGeom>
          <a:noFill/>
        </p:spPr>
        <p:txBody>
          <a:bodyPr wrap="square" lIns="91428" tIns="45713" rIns="91428" bIns="45713" rtlCol="0">
            <a:spAutoFit/>
          </a:bodyPr>
          <a:lstStyle/>
          <a:p>
            <a:pPr marL="0" marR="0" lvl="0" indent="0" algn="ctr" defTabSz="914282" rtl="0" eaLnBrk="1" fontAlgn="auto" latinLnBrk="0" hangingPunct="1">
              <a:lnSpc>
                <a:spcPct val="115000"/>
              </a:lnSpc>
              <a:spcBef>
                <a:spcPts val="0"/>
              </a:spcBef>
              <a:spcAft>
                <a:spcPts val="1000"/>
              </a:spcAft>
              <a:buClrTx/>
              <a:buSzTx/>
              <a:buFontTx/>
              <a:buNone/>
              <a:tabLst/>
              <a:defRPr/>
            </a:pPr>
            <a:r>
              <a:rPr kumimoji="0" lang="en-US" sz="7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rPr>
              <a:t>3. </a:t>
            </a:r>
            <a:r>
              <a:rPr kumimoji="0" lang="en-US" sz="7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rPr>
              <a:t>Tô</a:t>
            </a:r>
            <a:r>
              <a:rPr kumimoji="0" lang="en-US" sz="7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rPr>
              <a:t> </a:t>
            </a:r>
            <a:r>
              <a:rPr kumimoji="0" lang="en-US" sz="7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rPr>
              <a:t>và</a:t>
            </a:r>
            <a:r>
              <a:rPr kumimoji="0" lang="en-US" sz="7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rPr>
              <a:t> </a:t>
            </a:r>
            <a:r>
              <a:rPr kumimoji="0" lang="en-US" sz="7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rPr>
              <a:t>viết</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endParaRPr>
          </a:p>
        </p:txBody>
      </p:sp>
      <p:pic>
        <p:nvPicPr>
          <p:cNvPr id="8" name="Google Shape;99;p2"/>
          <p:cNvPicPr preferRelativeResize="0"/>
          <p:nvPr/>
        </p:nvPicPr>
        <p:blipFill rotWithShape="1">
          <a:blip r:embed="rId7">
            <a:alphaModFix/>
          </a:blip>
          <a:srcRect t="63870" r="26742"/>
          <a:stretch/>
        </p:blipFill>
        <p:spPr>
          <a:xfrm>
            <a:off x="6538120" y="2676476"/>
            <a:ext cx="5133328" cy="4087181"/>
          </a:xfrm>
          <a:prstGeom prst="rect">
            <a:avLst/>
          </a:prstGeom>
          <a:noFill/>
          <a:ln>
            <a:noFill/>
          </a:ln>
        </p:spPr>
      </p:pic>
      <p:pic>
        <p:nvPicPr>
          <p:cNvPr id="9" name="Google Shape;100;p2"/>
          <p:cNvPicPr preferRelativeResize="0"/>
          <p:nvPr/>
        </p:nvPicPr>
        <p:blipFill rotWithShape="1">
          <a:blip r:embed="rId8">
            <a:alphaModFix/>
          </a:blip>
          <a:srcRect t="63870" r="26742"/>
          <a:stretch/>
        </p:blipFill>
        <p:spPr>
          <a:xfrm flipH="1">
            <a:off x="8911369" y="3944259"/>
            <a:ext cx="3565388" cy="2837543"/>
          </a:xfrm>
          <a:prstGeom prst="rect">
            <a:avLst/>
          </a:prstGeom>
          <a:noFill/>
          <a:ln>
            <a:noFill/>
          </a:ln>
        </p:spPr>
      </p:pic>
    </p:spTree>
    <p:extLst>
      <p:ext uri="{BB962C8B-B14F-4D97-AF65-F5344CB8AC3E}">
        <p14:creationId xmlns:p14="http://schemas.microsoft.com/office/powerpoint/2010/main" val="3314379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2" presetClass="entr" presetSubtype="1" fill="hold" nodeType="withEffect" p14:presetBounceEnd="6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60000">
                                          <p:cBhvr additive="base">
                                            <p:cTn id="18"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19" dur="500" fill="hold"/>
                                            <p:tgtEl>
                                              <p:spTgt spid="2"/>
                                            </p:tgtEl>
                                            <p:attrNameLst>
                                              <p:attrName>ppt_y</p:attrName>
                                            </p:attrNameLst>
                                          </p:cBhvr>
                                          <p:tavLst>
                                            <p:tav tm="0">
                                              <p:val>
                                                <p:strVal val="0-#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6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600"/>
                                            <p:tgtEl>
                                              <p:spTgt spid="4"/>
                                            </p:tgtEl>
                                          </p:cBhvr>
                                        </p:animEffect>
                                        <p:anim calcmode="lin" valueType="num">
                                          <p:cBhvr>
                                            <p:cTn id="10" dur="600" fill="hold"/>
                                            <p:tgtEl>
                                              <p:spTgt spid="4"/>
                                            </p:tgtEl>
                                            <p:attrNameLst>
                                              <p:attrName>ppt_x</p:attrName>
                                            </p:attrNameLst>
                                          </p:cBhvr>
                                          <p:tavLst>
                                            <p:tav tm="0">
                                              <p:val>
                                                <p:strVal val="#ppt_x"/>
                                              </p:val>
                                            </p:tav>
                                            <p:tav tm="100000">
                                              <p:val>
                                                <p:strVal val="#ppt_x"/>
                                              </p:val>
                                            </p:tav>
                                          </p:tavLst>
                                        </p:anim>
                                        <p:anim calcmode="lin" valueType="num">
                                          <p:cBhvr>
                                            <p:cTn id="11" dur="600" fill="hold"/>
                                            <p:tgtEl>
                                              <p:spTgt spid="4"/>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2" presetClass="entr" presetSubtype="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0-#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6AA5DB-4C54-421F-8E12-64D888874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33" y="1905000"/>
            <a:ext cx="11913971" cy="3048000"/>
          </a:xfrm>
          <a:prstGeom prst="rect">
            <a:avLst/>
          </a:prstGeom>
        </p:spPr>
      </p:pic>
      <p:grpSp>
        <p:nvGrpSpPr>
          <p:cNvPr id="4" name="Group 3">
            <a:extLst>
              <a:ext uri="{FF2B5EF4-FFF2-40B4-BE49-F238E27FC236}">
                <a16:creationId xmlns:a16="http://schemas.microsoft.com/office/drawing/2014/main" xmlns="" id="{214BEE5B-3FD7-419D-8E7B-7EA717025740}"/>
              </a:ext>
            </a:extLst>
          </p:cNvPr>
          <p:cNvGrpSpPr/>
          <p:nvPr/>
        </p:nvGrpSpPr>
        <p:grpSpPr>
          <a:xfrm>
            <a:off x="0" y="0"/>
            <a:ext cx="1978576" cy="722531"/>
            <a:chOff x="85748" y="76200"/>
            <a:chExt cx="1978576" cy="722531"/>
          </a:xfrm>
        </p:grpSpPr>
        <p:grpSp>
          <p:nvGrpSpPr>
            <p:cNvPr id="5" name="Group 4">
              <a:extLst>
                <a:ext uri="{FF2B5EF4-FFF2-40B4-BE49-F238E27FC236}">
                  <a16:creationId xmlns:a16="http://schemas.microsoft.com/office/drawing/2014/main" xmlns="" id="{D12C7BBE-9265-4CC8-888E-B90629530E84}"/>
                </a:ext>
              </a:extLst>
            </p:cNvPr>
            <p:cNvGrpSpPr/>
            <p:nvPr/>
          </p:nvGrpSpPr>
          <p:grpSpPr>
            <a:xfrm>
              <a:off x="85748" y="169725"/>
              <a:ext cx="1770762" cy="606130"/>
              <a:chOff x="85748" y="169725"/>
              <a:chExt cx="1770762" cy="606130"/>
            </a:xfrm>
          </p:grpSpPr>
          <p:sp>
            <p:nvSpPr>
              <p:cNvPr id="9" name="Rounded Rectangle 8">
                <a:extLst>
                  <a:ext uri="{FF2B5EF4-FFF2-40B4-BE49-F238E27FC236}">
                    <a16:creationId xmlns:a16="http://schemas.microsoft.com/office/drawing/2014/main" xmlns="" id="{240310E6-71A9-4D5F-87C0-686E9C09934C}"/>
                  </a:ext>
                </a:extLst>
              </p:cNvPr>
              <p:cNvSpPr/>
              <p:nvPr/>
            </p:nvSpPr>
            <p:spPr bwMode="auto">
              <a:xfrm>
                <a:off x="440086" y="169725"/>
                <a:ext cx="1416424" cy="606130"/>
              </a:xfrm>
              <a:prstGeom prst="round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a:endParaRPr>
              </a:p>
            </p:txBody>
          </p:sp>
          <p:sp>
            <p:nvSpPr>
              <p:cNvPr id="10" name="Oval 9">
                <a:extLst>
                  <a:ext uri="{FF2B5EF4-FFF2-40B4-BE49-F238E27FC236}">
                    <a16:creationId xmlns:a16="http://schemas.microsoft.com/office/drawing/2014/main" xmlns="" id="{ECC3F957-92CC-45B2-8BE7-90924AA8395D}"/>
                  </a:ext>
                </a:extLst>
              </p:cNvPr>
              <p:cNvSpPr/>
              <p:nvPr/>
            </p:nvSpPr>
            <p:spPr bwMode="auto">
              <a:xfrm>
                <a:off x="85748" y="201195"/>
                <a:ext cx="578931" cy="533997"/>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600" b="1">
                  <a:solidFill>
                    <a:srgbClr val="000000"/>
                  </a:solidFill>
                  <a:latin typeface="Calibri" pitchFamily="34" charset="0"/>
                  <a:cs typeface="Calibri" pitchFamily="34" charset="0"/>
                </a:endParaRPr>
              </a:p>
            </p:txBody>
          </p:sp>
        </p:grpSp>
        <p:grpSp>
          <p:nvGrpSpPr>
            <p:cNvPr id="6" name="Group 5">
              <a:extLst>
                <a:ext uri="{FF2B5EF4-FFF2-40B4-BE49-F238E27FC236}">
                  <a16:creationId xmlns:a16="http://schemas.microsoft.com/office/drawing/2014/main" xmlns="" id="{E8A705EF-2714-46A4-BA93-28E0CE566430}"/>
                </a:ext>
              </a:extLst>
            </p:cNvPr>
            <p:cNvGrpSpPr/>
            <p:nvPr/>
          </p:nvGrpSpPr>
          <p:grpSpPr>
            <a:xfrm>
              <a:off x="153037" y="76200"/>
              <a:ext cx="1911287" cy="722531"/>
              <a:chOff x="-651821" y="-231732"/>
              <a:chExt cx="1911287" cy="722531"/>
            </a:xfrm>
          </p:grpSpPr>
          <p:sp>
            <p:nvSpPr>
              <p:cNvPr id="7" name="TextBox 6">
                <a:extLst>
                  <a:ext uri="{FF2B5EF4-FFF2-40B4-BE49-F238E27FC236}">
                    <a16:creationId xmlns:a16="http://schemas.microsoft.com/office/drawing/2014/main" xmlns="" id="{BC7096AF-9D0F-4ADE-9F09-69777C92BD9E}"/>
                  </a:ext>
                </a:extLst>
              </p:cNvPr>
              <p:cNvSpPr txBox="1"/>
              <p:nvPr/>
            </p:nvSpPr>
            <p:spPr>
              <a:xfrm>
                <a:off x="-651821" y="-231732"/>
                <a:ext cx="444352" cy="707886"/>
              </a:xfrm>
              <a:prstGeom prst="rect">
                <a:avLst/>
              </a:prstGeom>
              <a:noFill/>
            </p:spPr>
            <p:txBody>
              <a:bodyPr wrap="none" rtlCol="0">
                <a:spAutoFit/>
              </a:bodyPr>
              <a:lstStyle/>
              <a:p>
                <a:r>
                  <a:rPr lang="en-US" sz="4000" b="1">
                    <a:solidFill>
                      <a:srgbClr val="000000"/>
                    </a:solidFill>
                    <a:latin typeface="Calibri" pitchFamily="34" charset="0"/>
                    <a:cs typeface="Calibri" pitchFamily="34" charset="0"/>
                  </a:rPr>
                  <a:t>3</a:t>
                </a:r>
              </a:p>
            </p:txBody>
          </p:sp>
          <p:sp>
            <p:nvSpPr>
              <p:cNvPr id="8" name="TextBox 7">
                <a:extLst>
                  <a:ext uri="{FF2B5EF4-FFF2-40B4-BE49-F238E27FC236}">
                    <a16:creationId xmlns:a16="http://schemas.microsoft.com/office/drawing/2014/main" xmlns="" id="{35F02600-336A-4DF9-A690-B875C1842FE5}"/>
                  </a:ext>
                </a:extLst>
              </p:cNvPr>
              <p:cNvSpPr txBox="1"/>
              <p:nvPr/>
            </p:nvSpPr>
            <p:spPr>
              <a:xfrm>
                <a:off x="-195258" y="-155532"/>
                <a:ext cx="1454724" cy="646331"/>
              </a:xfrm>
              <a:prstGeom prst="rect">
                <a:avLst/>
              </a:prstGeom>
              <a:noFill/>
            </p:spPr>
            <p:txBody>
              <a:bodyPr wrap="square" rtlCol="0">
                <a:spAutoFit/>
              </a:bodyPr>
              <a:lstStyle/>
              <a:p>
                <a:r>
                  <a:rPr lang="en-US" sz="3600" b="1" dirty="0" err="1">
                    <a:solidFill>
                      <a:srgbClr val="FFFFFF"/>
                    </a:solidFill>
                    <a:latin typeface=".VnAvant" pitchFamily="34" charset="0"/>
                  </a:rPr>
                  <a:t>ViÕt</a:t>
                </a:r>
                <a:endParaRPr lang="en-US" sz="3600" b="1" dirty="0">
                  <a:solidFill>
                    <a:srgbClr val="FFFFFF"/>
                  </a:solidFill>
                  <a:latin typeface=".VnAvant" pitchFamily="34" charset="0"/>
                </a:endParaRPr>
              </a:p>
            </p:txBody>
          </p:sp>
        </p:grpSp>
      </p:grpSp>
    </p:spTree>
    <p:extLst>
      <p:ext uri="{BB962C8B-B14F-4D97-AF65-F5344CB8AC3E}">
        <p14:creationId xmlns:p14="http://schemas.microsoft.com/office/powerpoint/2010/main" val="731422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0103" y="848713"/>
            <a:ext cx="10798616" cy="5939239"/>
          </a:xfrm>
          <a:prstGeom prst="rect">
            <a:avLst/>
          </a:prstGeom>
        </p:spPr>
      </p:pic>
    </p:spTree>
    <p:extLst>
      <p:ext uri="{BB962C8B-B14F-4D97-AF65-F5344CB8AC3E}">
        <p14:creationId xmlns:p14="http://schemas.microsoft.com/office/powerpoint/2010/main" val="359151797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ây (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2" r="296" b="-547"/>
          <a:stretch/>
        </p:blipFill>
        <p:spPr>
          <a:xfrm>
            <a:off x="830659" y="0"/>
            <a:ext cx="10500519" cy="6901637"/>
          </a:xfrm>
        </p:spPr>
      </p:pic>
    </p:spTree>
    <p:extLst>
      <p:ext uri="{BB962C8B-B14F-4D97-AF65-F5344CB8AC3E}">
        <p14:creationId xmlns:p14="http://schemas.microsoft.com/office/powerpoint/2010/main" val="384829786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ây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2559" y="0"/>
            <a:ext cx="10576719" cy="6887166"/>
          </a:xfrm>
          <a:prstGeom prst="rect">
            <a:avLst/>
          </a:prstGeom>
        </p:spPr>
      </p:pic>
    </p:spTree>
    <p:extLst>
      <p:ext uri="{BB962C8B-B14F-4D97-AF65-F5344CB8AC3E}">
        <p14:creationId xmlns:p14="http://schemas.microsoft.com/office/powerpoint/2010/main" val="312188871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5886B15-6EC1-4E5B-8D8E-0130E72844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295" y="0"/>
            <a:ext cx="9139247" cy="6858000"/>
          </a:xfrm>
          <a:prstGeom prst="rect">
            <a:avLst/>
          </a:prstGeom>
        </p:spPr>
      </p:pic>
    </p:spTree>
    <p:extLst>
      <p:ext uri="{BB962C8B-B14F-4D97-AF65-F5344CB8AC3E}">
        <p14:creationId xmlns:p14="http://schemas.microsoft.com/office/powerpoint/2010/main" val="35343511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922453010068">
            <a:hlinkClick r:id="" action="ppaction://media"/>
            <a:extLst>
              <a:ext uri="{FF2B5EF4-FFF2-40B4-BE49-F238E27FC236}">
                <a16:creationId xmlns:a16="http://schemas.microsoft.com/office/drawing/2014/main" xmlns="" id="{53D945CC-A194-4935-BD72-6B3A500C6C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844" y="0"/>
            <a:ext cx="10429875" cy="6858000"/>
          </a:xfrm>
          <a:prstGeom prst="rect">
            <a:avLst/>
          </a:prstGeom>
        </p:spPr>
      </p:pic>
    </p:spTree>
    <p:extLst>
      <p:ext uri="{BB962C8B-B14F-4D97-AF65-F5344CB8AC3E}">
        <p14:creationId xmlns:p14="http://schemas.microsoft.com/office/powerpoint/2010/main" val="1484068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2AF562-8575-42E8-9A1D-630E8A2F0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919" y="0"/>
            <a:ext cx="9144000" cy="6858000"/>
          </a:xfrm>
          <a:prstGeom prst="rect">
            <a:avLst/>
          </a:prstGeom>
        </p:spPr>
      </p:pic>
    </p:spTree>
    <p:extLst>
      <p:ext uri="{BB962C8B-B14F-4D97-AF65-F5344CB8AC3E}">
        <p14:creationId xmlns:p14="http://schemas.microsoft.com/office/powerpoint/2010/main" val="167292313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67768"/>
          <a:stretch/>
        </p:blipFill>
        <p:spPr>
          <a:xfrm>
            <a:off x="-147908" y="-119684"/>
            <a:ext cx="12332010" cy="5733341"/>
          </a:xfrm>
          <a:prstGeom prst="rect">
            <a:avLst/>
          </a:prstGeom>
        </p:spPr>
      </p:pic>
      <p:sp>
        <p:nvSpPr>
          <p:cNvPr id="2" name="Rectangle 1"/>
          <p:cNvSpPr/>
          <p:nvPr/>
        </p:nvSpPr>
        <p:spPr>
          <a:xfrm>
            <a:off x="-155520" y="-146731"/>
            <a:ext cx="11825546" cy="2123362"/>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38</a:t>
            </a: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29" name="Group 28"/>
          <p:cNvGrpSpPr/>
          <p:nvPr/>
        </p:nvGrpSpPr>
        <p:grpSpPr>
          <a:xfrm>
            <a:off x="-42228" y="5291971"/>
            <a:ext cx="12246294" cy="1543117"/>
            <a:chOff x="715292" y="5433550"/>
            <a:chExt cx="10717370" cy="1543117"/>
          </a:xfrm>
        </p:grpSpPr>
        <p:sp>
          <p:nvSpPr>
            <p:cNvPr id="17" name="Title 1"/>
            <p:cNvSpPr txBox="1">
              <a:spLocks/>
            </p:cNvSpPr>
            <p:nvPr/>
          </p:nvSpPr>
          <p:spPr>
            <a:xfrm>
              <a:off x="6309814" y="5475579"/>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latin typeface="Arial-Rounded" pitchFamily="34" charset="0"/>
                  <a:ea typeface="Arial-Rounded" pitchFamily="34" charset="0"/>
                  <a:cs typeface="Arial-Rounded" pitchFamily="34" charset="0"/>
                </a:rPr>
                <a:t></a:t>
              </a:r>
            </a:p>
          </p:txBody>
        </p:sp>
        <p:sp>
          <p:nvSpPr>
            <p:cNvPr id="34" name="Title 1"/>
            <p:cNvSpPr txBox="1">
              <a:spLocks/>
            </p:cNvSpPr>
            <p:nvPr/>
          </p:nvSpPr>
          <p:spPr>
            <a:xfrm>
              <a:off x="715292" y="543355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a:latin typeface="Arial-Rounded" pitchFamily="34" charset="0"/>
                  <a:ea typeface="Arial-Rounded" pitchFamily="34" charset="0"/>
                  <a:cs typeface="Arial-Rounded" pitchFamily="34" charset="0"/>
                </a:rPr>
                <a:t>H</a:t>
              </a:r>
              <a:r>
                <a:rPr lang="en-US" sz="5000" b="1" dirty="0">
                  <a:solidFill>
                    <a:srgbClr val="FF0000"/>
                  </a:solidFill>
                  <a:latin typeface="Arial-Rounded" pitchFamily="34" charset="0"/>
                  <a:ea typeface="Arial-Rounded" pitchFamily="34" charset="0"/>
                  <a:cs typeface="Arial-Rounded" pitchFamily="34" charset="0"/>
                </a:rPr>
                <a:t>ai</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bạn</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thi</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nh</a:t>
              </a:r>
              <a:r>
                <a:rPr lang="en-US" sz="5000" b="1" dirty="0" err="1">
                  <a:solidFill>
                    <a:srgbClr val="FF0000"/>
                  </a:solidFill>
                  <a:latin typeface="Arial-Rounded" pitchFamily="34" charset="0"/>
                  <a:ea typeface="Arial-Rounded" pitchFamily="34" charset="0"/>
                  <a:cs typeface="Arial-Rounded" pitchFamily="34" charset="0"/>
                </a:rPr>
                <a:t>ay</a:t>
              </a:r>
              <a:r>
                <a:rPr lang="en-US" sz="5000" b="1" dirty="0">
                  <a:latin typeface="Arial-Rounded" pitchFamily="34" charset="0"/>
                  <a:ea typeface="Arial-Rounded" pitchFamily="34" charset="0"/>
                  <a:cs typeface="Arial-Rounded" pitchFamily="34" charset="0"/>
                </a:rPr>
                <a:t> </a:t>
              </a:r>
              <a:r>
                <a:rPr lang="en-US" sz="5000" b="1" dirty="0" err="1">
                  <a:latin typeface="Arial-Rounded" pitchFamily="34" charset="0"/>
                  <a:ea typeface="Arial-Rounded" pitchFamily="34" charset="0"/>
                  <a:cs typeface="Arial-Rounded" pitchFamily="34" charset="0"/>
                </a:rPr>
                <a:t>d</a:t>
              </a:r>
              <a:r>
                <a:rPr lang="en-US" sz="5000" b="1" dirty="0" err="1">
                  <a:solidFill>
                    <a:srgbClr val="FF0000"/>
                  </a:solidFill>
                  <a:latin typeface="Arial-Rounded" pitchFamily="34" charset="0"/>
                  <a:ea typeface="Arial-Rounded" pitchFamily="34" charset="0"/>
                  <a:cs typeface="Arial-Rounded" pitchFamily="34" charset="0"/>
                </a:rPr>
                <a:t>ây</a:t>
              </a:r>
              <a:endParaRPr lang="en-US" sz="5000" b="1" dirty="0">
                <a:solidFill>
                  <a:srgbClr val="FF0000"/>
                </a:solidFill>
                <a:latin typeface="Arial-Rounded" pitchFamily="34" charset="0"/>
                <a:ea typeface="Arial-Rounded" pitchFamily="34" charset="0"/>
                <a:cs typeface="Arial-Rounded" pitchFamily="34" charset="0"/>
              </a:endParaRPr>
            </a:p>
          </p:txBody>
        </p:sp>
      </p:grpSp>
      <p:sp>
        <p:nvSpPr>
          <p:cNvPr id="5" name="Title 1"/>
          <p:cNvSpPr txBox="1">
            <a:spLocks/>
          </p:cNvSpPr>
          <p:nvPr/>
        </p:nvSpPr>
        <p:spPr>
          <a:xfrm>
            <a:off x="823119" y="-5328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  ai  ay  ây</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922453199141">
            <a:hlinkClick r:id="" action="ppaction://media"/>
            <a:extLst>
              <a:ext uri="{FF2B5EF4-FFF2-40B4-BE49-F238E27FC236}">
                <a16:creationId xmlns:a16="http://schemas.microsoft.com/office/drawing/2014/main" xmlns="" id="{5257958B-D842-44F3-A535-2E3969ED04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2893592" y="-1662753"/>
            <a:ext cx="6872429" cy="10251374"/>
          </a:xfrm>
          <a:prstGeom prst="rect">
            <a:avLst/>
          </a:prstGeom>
        </p:spPr>
      </p:pic>
    </p:spTree>
    <p:extLst>
      <p:ext uri="{BB962C8B-B14F-4D97-AF65-F5344CB8AC3E}">
        <p14:creationId xmlns:p14="http://schemas.microsoft.com/office/powerpoint/2010/main" val="2208194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C2614A0-01D6-4BAB-AAD9-3EEB234B12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385" y="0"/>
            <a:ext cx="10295068" cy="6858000"/>
          </a:xfrm>
          <a:prstGeom prst="rect">
            <a:avLst/>
          </a:prstGeom>
        </p:spPr>
      </p:pic>
    </p:spTree>
    <p:extLst>
      <p:ext uri="{BB962C8B-B14F-4D97-AF65-F5344CB8AC3E}">
        <p14:creationId xmlns:p14="http://schemas.microsoft.com/office/powerpoint/2010/main" val="363384472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892" t="25595" r="32399" b="35516"/>
          <a:stretch/>
        </p:blipFill>
        <p:spPr bwMode="auto">
          <a:xfrm>
            <a:off x="289719" y="330052"/>
            <a:ext cx="10972800" cy="619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72" b="89934" l="2146" r="94206"/>
                    </a14:imgEffect>
                  </a14:imgLayer>
                </a14:imgProps>
              </a:ext>
              <a:ext uri="{28A0092B-C50C-407E-A947-70E740481C1C}">
                <a14:useLocalDpi xmlns:a14="http://schemas.microsoft.com/office/drawing/2010/main" val="0"/>
              </a:ext>
            </a:extLst>
          </a:blip>
          <a:stretch>
            <a:fillRect/>
          </a:stretch>
        </p:blipFill>
        <p:spPr>
          <a:xfrm>
            <a:off x="-368994" y="-996391"/>
            <a:ext cx="8918056" cy="867661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24584" y="3876675"/>
            <a:ext cx="12161838" cy="2981326"/>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2025743" y="-189761"/>
            <a:ext cx="2648234" cy="1638305"/>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9187680" y="-170871"/>
            <a:ext cx="3289079" cy="2034758"/>
          </a:xfrm>
          <a:prstGeom prst="rect">
            <a:avLst/>
          </a:prstGeom>
        </p:spPr>
      </p:pic>
      <p:sp>
        <p:nvSpPr>
          <p:cNvPr id="3" name="TextBox 2"/>
          <p:cNvSpPr txBox="1"/>
          <p:nvPr/>
        </p:nvSpPr>
        <p:spPr>
          <a:xfrm>
            <a:off x="1585120" y="2152479"/>
            <a:ext cx="5410200" cy="1649668"/>
          </a:xfrm>
          <a:prstGeom prst="rect">
            <a:avLst/>
          </a:prstGeom>
          <a:noFill/>
        </p:spPr>
        <p:txBody>
          <a:bodyPr wrap="square" lIns="91428" tIns="45713" rIns="91428" bIns="45713" rtlCol="0">
            <a:spAutoFit/>
          </a:bodyPr>
          <a:lstStyle/>
          <a:p>
            <a:pPr marL="0" marR="0" lvl="0" indent="0" algn="ctr" defTabSz="914282" rtl="0" eaLnBrk="1" fontAlgn="auto" latinLnBrk="0" hangingPunct="1">
              <a:lnSpc>
                <a:spcPct val="115000"/>
              </a:lnSpc>
              <a:spcBef>
                <a:spcPts val="0"/>
              </a:spcBef>
              <a:spcAft>
                <a:spcPts val="1000"/>
              </a:spcAft>
              <a:buClrTx/>
              <a:buSzTx/>
              <a:buFontTx/>
              <a:buNone/>
              <a:tabLst/>
              <a:defRPr/>
            </a:pPr>
            <a:r>
              <a:rPr kumimoji="0" lang="en-US" sz="88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rPr>
              <a:t>4. </a:t>
            </a:r>
            <a:r>
              <a:rPr kumimoji="0" lang="en-US" sz="88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rPr>
              <a:t>Đọc</a:t>
            </a: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endParaRPr>
          </a:p>
        </p:txBody>
      </p:sp>
      <p:pic>
        <p:nvPicPr>
          <p:cNvPr id="10" name="Google Shape;192;p12"/>
          <p:cNvPicPr preferRelativeResize="0"/>
          <p:nvPr/>
        </p:nvPicPr>
        <p:blipFill rotWithShape="1">
          <a:blip r:embed="rId7">
            <a:alphaModFix/>
          </a:blip>
          <a:srcRect t="42716" r="54005" b="6903"/>
          <a:stretch/>
        </p:blipFill>
        <p:spPr>
          <a:xfrm>
            <a:off x="6690521" y="3067162"/>
            <a:ext cx="5592247" cy="3943238"/>
          </a:xfrm>
          <a:prstGeom prst="rect">
            <a:avLst/>
          </a:prstGeom>
          <a:noFill/>
          <a:ln>
            <a:noFill/>
          </a:ln>
        </p:spPr>
      </p:pic>
    </p:spTree>
    <p:extLst>
      <p:ext uri="{BB962C8B-B14F-4D97-AF65-F5344CB8AC3E}">
        <p14:creationId xmlns:p14="http://schemas.microsoft.com/office/powerpoint/2010/main" val="3446758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2" presetClass="entr" presetSubtype="1" fill="hold" nodeType="withEffect" p14:presetBounceEnd="6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60000">
                                          <p:cBhvr additive="base">
                                            <p:cTn id="18"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par>
                              <p:cTn id="20" fill="hold">
                                <p:stCondLst>
                                  <p:cond delay="6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2" presetClass="entr" presetSubtype="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par>
                              <p:cTn id="20" fill="hold">
                                <p:stCondLst>
                                  <p:cond delay="6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686" t="3540" b="61905"/>
          <a:stretch/>
        </p:blipFill>
        <p:spPr>
          <a:xfrm>
            <a:off x="1676558" y="118627"/>
            <a:ext cx="7923445" cy="4198230"/>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
        <p:nvSpPr>
          <p:cNvPr id="25" name="Title 1"/>
          <p:cNvSpPr txBox="1">
            <a:spLocks/>
          </p:cNvSpPr>
          <p:nvPr/>
        </p:nvSpPr>
        <p:spPr>
          <a:xfrm>
            <a:off x="247650" y="44958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atin typeface="Arial-Rounded" pitchFamily="34" charset="0"/>
                <a:ea typeface="Arial-Rounded" pitchFamily="34" charset="0"/>
                <a:cs typeface="Arial-Rounded" pitchFamily="34" charset="0"/>
              </a:rPr>
              <a:t>	Nai con nhìn thấy con gì bé nhỏ, thân đầy gai nhọn trên bãi cỏ. Nó chạy về nhà, hổn hển kể cho mẹ nghe. Nai mẹ tỉm tỉm: “Bạn nhím đấy, con ạ”.</a:t>
            </a:r>
          </a:p>
        </p:txBody>
      </p:sp>
      <p:cxnSp>
        <p:nvCxnSpPr>
          <p:cNvPr id="32" name="Straight Connector 31"/>
          <p:cNvCxnSpPr/>
          <p:nvPr/>
        </p:nvCxnSpPr>
        <p:spPr>
          <a:xfrm>
            <a:off x="1192546" y="4920342"/>
            <a:ext cx="8476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033919" y="4963884"/>
            <a:ext cx="8198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824563" y="5580366"/>
            <a:ext cx="7875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794919" y="5616917"/>
            <a:ext cx="156136"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92546" y="412760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1</a:t>
            </a:r>
          </a:p>
        </p:txBody>
      </p:sp>
      <p:sp>
        <p:nvSpPr>
          <p:cNvPr id="13" name="Oval 12"/>
          <p:cNvSpPr/>
          <p:nvPr/>
        </p:nvSpPr>
        <p:spPr>
          <a:xfrm>
            <a:off x="4785519" y="4847577"/>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4556919" y="5023738"/>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011839" y="6173544"/>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088267" y="542766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3</a:t>
            </a:r>
          </a:p>
        </p:txBody>
      </p:sp>
      <p:cxnSp>
        <p:nvCxnSpPr>
          <p:cNvPr id="21" name="Straight Connector 20"/>
          <p:cNvCxnSpPr/>
          <p:nvPr/>
        </p:nvCxnSpPr>
        <p:spPr>
          <a:xfrm>
            <a:off x="5638280" y="5579989"/>
            <a:ext cx="1052239" cy="3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54697" y="6173545"/>
            <a:ext cx="7875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805319" y="6191125"/>
            <a:ext cx="7875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10203" y="1105961"/>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nai</a:t>
            </a:r>
          </a:p>
        </p:txBody>
      </p:sp>
      <p:sp>
        <p:nvSpPr>
          <p:cNvPr id="5" name="Title 1"/>
          <p:cNvSpPr txBox="1">
            <a:spLocks/>
          </p:cNvSpPr>
          <p:nvPr/>
        </p:nvSpPr>
        <p:spPr>
          <a:xfrm>
            <a:off x="1813719" y="3393468"/>
            <a:ext cx="448570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đầy gai</a:t>
            </a:r>
          </a:p>
        </p:txBody>
      </p:sp>
      <p:sp>
        <p:nvSpPr>
          <p:cNvPr id="6" name="Title 1"/>
          <p:cNvSpPr txBox="1">
            <a:spLocks/>
          </p:cNvSpPr>
          <p:nvPr/>
        </p:nvSpPr>
        <p:spPr>
          <a:xfrm>
            <a:off x="6898084" y="3386211"/>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chạy</a:t>
            </a:r>
          </a:p>
        </p:txBody>
      </p:sp>
      <p:sp>
        <p:nvSpPr>
          <p:cNvPr id="7" name="Title 1"/>
          <p:cNvSpPr txBox="1">
            <a:spLocks/>
          </p:cNvSpPr>
          <p:nvPr/>
        </p:nvSpPr>
        <p:spPr>
          <a:xfrm>
            <a:off x="4644003" y="1105961"/>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bãi</a:t>
            </a:r>
          </a:p>
        </p:txBody>
      </p:sp>
      <p:sp>
        <p:nvSpPr>
          <p:cNvPr id="8" name="Title 1"/>
          <p:cNvSpPr txBox="1">
            <a:spLocks/>
          </p:cNvSpPr>
          <p:nvPr/>
        </p:nvSpPr>
        <p:spPr>
          <a:xfrm>
            <a:off x="8454003" y="1105961"/>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đấy</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 Bộ 30+ hình nền hươu nai rừng ngây thơ đẹp nhất ™ WikiLaptop.co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751"/>
          <a:stretch/>
        </p:blipFill>
        <p:spPr bwMode="auto">
          <a:xfrm>
            <a:off x="5623719" y="2667000"/>
            <a:ext cx="6215595" cy="3863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ikilaptop.com/wp-content/uploads/2021/01/1610481525_394_Bo-30-hinh-nen-huou-nai-rung-ngay-tho-de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325"/>
          <a:stretch/>
        </p:blipFill>
        <p:spPr bwMode="auto">
          <a:xfrm>
            <a:off x="327366" y="381000"/>
            <a:ext cx="6173105" cy="375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805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ệu ứng con nhím và nghệ thuật giữ khoảng cách trong các mối quan hệ -"/>
          <p:cNvPicPr>
            <a:picLocks noChangeAspect="1" noChangeArrowheads="1"/>
          </p:cNvPicPr>
          <p:nvPr/>
        </p:nvPicPr>
        <p:blipFill rotWithShape="1">
          <a:blip r:embed="rId2">
            <a:extLst>
              <a:ext uri="{28A0092B-C50C-407E-A947-70E740481C1C}">
                <a14:useLocalDpi xmlns:a14="http://schemas.microsoft.com/office/drawing/2010/main" val="0"/>
              </a:ext>
            </a:extLst>
          </a:blip>
          <a:srcRect l="6215" r="6461"/>
          <a:stretch/>
        </p:blipFill>
        <p:spPr bwMode="auto">
          <a:xfrm>
            <a:off x="202893" y="210457"/>
            <a:ext cx="6030426" cy="38845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trận chiến hung dữ nhất thế giới động vật - vozForu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6723" y="2743200"/>
            <a:ext cx="5825247" cy="388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750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latin typeface="Arial-Rounded" pitchFamily="34" charset="0"/>
                <a:ea typeface="Arial-Rounded" pitchFamily="34" charset="0"/>
                <a:cs typeface="Arial-Rounded" pitchFamily="34" charset="0"/>
              </a:rPr>
              <a:t>	Nai con nhìn thấy con gì bé nhỏ, thân đầy gai nhọn trên bãi cỏ. Nó chạy về nhà, hổn hển kể cho mẹ nghe. Nai mẹ tỉm tỉm: “Bạn nhím đấy, con ạ”.</a:t>
            </a:r>
          </a:p>
        </p:txBody>
      </p:sp>
      <p:sp>
        <p:nvSpPr>
          <p:cNvPr id="46" name="Rounded Rectangle 45"/>
          <p:cNvSpPr/>
          <p:nvPr/>
        </p:nvSpPr>
        <p:spPr>
          <a:xfrm>
            <a:off x="437388" y="5358426"/>
            <a:ext cx="11277600"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Những loài vật nào xuất hiện trong bài?</a:t>
            </a:r>
          </a:p>
        </p:txBody>
      </p:sp>
      <p:cxnSp>
        <p:nvCxnSpPr>
          <p:cNvPr id="47" name="Straight Connector 46"/>
          <p:cNvCxnSpPr/>
          <p:nvPr/>
        </p:nvCxnSpPr>
        <p:spPr>
          <a:xfrm>
            <a:off x="1257052" y="1295400"/>
            <a:ext cx="9324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169075" y="3505200"/>
            <a:ext cx="1398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63929" y="5358426"/>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Nai nhìn thấy một con vật trông như thế nào?</a:t>
            </a:r>
          </a:p>
        </p:txBody>
      </p:sp>
      <p:cxnSp>
        <p:nvCxnSpPr>
          <p:cNvPr id="51" name="Straight Connector 50"/>
          <p:cNvCxnSpPr/>
          <p:nvPr/>
        </p:nvCxnSpPr>
        <p:spPr>
          <a:xfrm>
            <a:off x="9433719" y="1295400"/>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09154" y="2075166"/>
            <a:ext cx="52907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63929" y="5358426"/>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Nai con đã làm gì tiếp theo?</a:t>
            </a:r>
          </a:p>
        </p:txBody>
      </p:sp>
      <p:cxnSp>
        <p:nvCxnSpPr>
          <p:cNvPr id="57" name="Straight Connector 56"/>
          <p:cNvCxnSpPr/>
          <p:nvPr/>
        </p:nvCxnSpPr>
        <p:spPr>
          <a:xfrm>
            <a:off x="9433719" y="2071537"/>
            <a:ext cx="2277552" cy="36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33671" y="2743200"/>
            <a:ext cx="9914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a:xfrm>
            <a:off x="63929" y="5358426"/>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Em thử đoán xem nai con sẽ nói gì với mẹ?</a:t>
            </a:r>
          </a:p>
        </p:txBody>
      </p:sp>
      <p:sp>
        <p:nvSpPr>
          <p:cNvPr id="62" name="Rounded Rectangle 61"/>
          <p:cNvSpPr/>
          <p:nvPr/>
        </p:nvSpPr>
        <p:spPr>
          <a:xfrm>
            <a:off x="63929" y="5358426"/>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Nai mẹ nói gì với con?</a:t>
            </a:r>
          </a:p>
        </p:txBody>
      </p:sp>
      <p:cxnSp>
        <p:nvCxnSpPr>
          <p:cNvPr id="63" name="Straight Connector 62"/>
          <p:cNvCxnSpPr/>
          <p:nvPr/>
        </p:nvCxnSpPr>
        <p:spPr>
          <a:xfrm>
            <a:off x="3780405" y="3657600"/>
            <a:ext cx="6183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7"/>
                                        </p:tgtEl>
                                      </p:cBhvr>
                                    </p:animEffect>
                                    <p:set>
                                      <p:cBhvr>
                                        <p:cTn id="22" dur="1" fill="hold">
                                          <p:stCondLst>
                                            <p:cond delay="499"/>
                                          </p:stCondLst>
                                        </p:cTn>
                                        <p:tgtEl>
                                          <p:spTgt spid="4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par>
                                <p:cTn id="36" presetID="10"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54"/>
                                        </p:tgtEl>
                                      </p:cBhvr>
                                    </p:animEffect>
                                    <p:set>
                                      <p:cBhvr>
                                        <p:cTn id="46" dur="1" fill="hold">
                                          <p:stCondLst>
                                            <p:cond delay="499"/>
                                          </p:stCondLst>
                                        </p:cTn>
                                        <p:tgtEl>
                                          <p:spTgt spid="5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par>
                                <p:cTn id="57" presetID="10" presetClass="entr" presetSubtype="0"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59"/>
                                        </p:tgtEl>
                                      </p:cBhvr>
                                    </p:animEffect>
                                    <p:set>
                                      <p:cBhvr>
                                        <p:cTn id="67" dur="1" fill="hold">
                                          <p:stCondLst>
                                            <p:cond delay="499"/>
                                          </p:stCondLst>
                                        </p:cTn>
                                        <p:tgtEl>
                                          <p:spTgt spid="5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63"/>
                                        </p:tgtEl>
                                      </p:cBhvr>
                                    </p:animEffect>
                                    <p:set>
                                      <p:cBhvr>
                                        <p:cTn id="87"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animBg="1"/>
      <p:bldP spid="56" grpId="0" animBg="1"/>
      <p:bldP spid="61" grpId="0" animBg="1"/>
      <p:bldP spid="6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12465" y="4159467"/>
            <a:ext cx="4987636"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đám mây</a:t>
            </a:r>
          </a:p>
        </p:txBody>
      </p:sp>
      <p:sp>
        <p:nvSpPr>
          <p:cNvPr id="5" name="Title 1"/>
          <p:cNvSpPr txBox="1">
            <a:spLocks/>
          </p:cNvSpPr>
          <p:nvPr/>
        </p:nvSpPr>
        <p:spPr>
          <a:xfrm>
            <a:off x="3720815" y="4159467"/>
            <a:ext cx="45027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máy cày</a:t>
            </a:r>
          </a:p>
        </p:txBody>
      </p:sp>
      <p:sp>
        <p:nvSpPr>
          <p:cNvPr id="7" name="Title 1"/>
          <p:cNvSpPr txBox="1">
            <a:spLocks/>
          </p:cNvSpPr>
          <p:nvPr/>
        </p:nvSpPr>
        <p:spPr>
          <a:xfrm>
            <a:off x="-460044" y="4159466"/>
            <a:ext cx="47668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chùm vải</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71" y="2874238"/>
            <a:ext cx="11106728" cy="161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47650" y="47650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latin typeface="Arial-Rounded" pitchFamily="34" charset="0"/>
                <a:ea typeface="Arial-Rounded" pitchFamily="34" charset="0"/>
                <a:cs typeface="Arial-Rounded" pitchFamily="34" charset="0"/>
              </a:rPr>
              <a:t>	Nai con nhìn thấy con gì bé nhỏ, thân đầy gai nhọn trên bãi cỏ. Nó chạy về nhà, hổn hển kể cho mẹ nghe. Nai mẹ tỉm tỉm: “Bạn nhím đấy, con ạ”.</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432" y="-230132"/>
            <a:ext cx="5515102" cy="383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972" b="89934" l="2146" r="94206"/>
                    </a14:imgEffect>
                  </a14:imgLayer>
                </a14:imgProps>
              </a:ext>
              <a:ext uri="{28A0092B-C50C-407E-A947-70E740481C1C}">
                <a14:useLocalDpi xmlns:a14="http://schemas.microsoft.com/office/drawing/2010/main" val="0"/>
              </a:ext>
            </a:extLst>
          </a:blip>
          <a:stretch>
            <a:fillRect/>
          </a:stretch>
        </p:blipFill>
        <p:spPr>
          <a:xfrm>
            <a:off x="-368995" y="-996391"/>
            <a:ext cx="8918056" cy="867661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0" y="4396622"/>
            <a:ext cx="12161838" cy="2981326"/>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2025743" y="-189761"/>
            <a:ext cx="2648234" cy="1638305"/>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9187680" y="-170871"/>
            <a:ext cx="3289079" cy="2034758"/>
          </a:xfrm>
          <a:prstGeom prst="rect">
            <a:avLst/>
          </a:prstGeom>
        </p:spPr>
      </p:pic>
      <p:pic>
        <p:nvPicPr>
          <p:cNvPr id="19" name="Picture 18">
            <a:extLst>
              <a:ext uri="{FF2B5EF4-FFF2-40B4-BE49-F238E27FC236}">
                <a16:creationId xmlns:a16="http://schemas.microsoft.com/office/drawing/2014/main" xmlns="" id="{0BA6921B-DF3E-4948-A62E-0F35E9813E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8659" y="2675136"/>
            <a:ext cx="4172516" cy="4182864"/>
          </a:xfrm>
          <a:prstGeom prst="rect">
            <a:avLst/>
          </a:prstGeom>
        </p:spPr>
      </p:pic>
      <p:sp>
        <p:nvSpPr>
          <p:cNvPr id="8" name="TextBox 7"/>
          <p:cNvSpPr txBox="1"/>
          <p:nvPr/>
        </p:nvSpPr>
        <p:spPr>
          <a:xfrm>
            <a:off x="2651921" y="1852865"/>
            <a:ext cx="5410200" cy="1446536"/>
          </a:xfrm>
          <a:prstGeom prst="rect">
            <a:avLst/>
          </a:prstGeom>
          <a:noFill/>
        </p:spPr>
        <p:txBody>
          <a:bodyPr wrap="square" lIns="91428" tIns="45713" rIns="91428" bIns="45713" rtlCol="0">
            <a:spAutoFit/>
          </a:bodyPr>
          <a:lstStyle/>
          <a:p>
            <a:pPr marL="0" marR="0" lvl="0" indent="0" algn="l" defTabSz="914282"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rPr>
              <a:t>2.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rPr>
              <a:t>Đọc</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rPr>
              <a:t> </a:t>
            </a:r>
            <a:endParaRPr kumimoji="0" lang="vi-VN"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itchFamily="34" charset="-93"/>
              <a:ea typeface="Arial-Rounded" pitchFamily="34" charset="-93"/>
              <a:cs typeface="Arial-Rounded" pitchFamily="34" charset="-93"/>
            </a:endParaRPr>
          </a:p>
        </p:txBody>
      </p:sp>
    </p:spTree>
    <p:extLst>
      <p:ext uri="{BB962C8B-B14F-4D97-AF65-F5344CB8AC3E}">
        <p14:creationId xmlns:p14="http://schemas.microsoft.com/office/powerpoint/2010/main" val="317900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 presetClass="entr" presetSubtype="1" fill="hold" nodeType="withEffect" p14:presetBounceEnd="6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60000">
                                          <p:cBhvr additive="base">
                                            <p:cTn id="24"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1+#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2" presetClass="entr" presetSubtype="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696" y="699414"/>
            <a:ext cx="9242445" cy="6119715"/>
          </a:xfrm>
          <a:prstGeom prst="rect">
            <a:avLst/>
          </a:prstGeom>
        </p:spPr>
      </p:pic>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3715209" y="914400"/>
            <a:ext cx="47314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Xin lỗi</a:t>
            </a:r>
          </a:p>
        </p:txBody>
      </p:sp>
    </p:spTree>
    <p:extLst>
      <p:ext uri="{BB962C8B-B14F-4D97-AF65-F5344CB8AC3E}">
        <p14:creationId xmlns:p14="http://schemas.microsoft.com/office/powerpoint/2010/main" val="1533413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12465" y="4159467"/>
            <a:ext cx="4987636"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đám mây</a:t>
            </a:r>
          </a:p>
        </p:txBody>
      </p:sp>
      <p:sp>
        <p:nvSpPr>
          <p:cNvPr id="5" name="Title 1"/>
          <p:cNvSpPr txBox="1">
            <a:spLocks/>
          </p:cNvSpPr>
          <p:nvPr/>
        </p:nvSpPr>
        <p:spPr>
          <a:xfrm>
            <a:off x="3720815" y="4159467"/>
            <a:ext cx="45027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máy cày</a:t>
            </a:r>
          </a:p>
        </p:txBody>
      </p:sp>
      <p:sp>
        <p:nvSpPr>
          <p:cNvPr id="7" name="Title 1"/>
          <p:cNvSpPr txBox="1">
            <a:spLocks/>
          </p:cNvSpPr>
          <p:nvPr/>
        </p:nvSpPr>
        <p:spPr>
          <a:xfrm>
            <a:off x="-460044" y="4159466"/>
            <a:ext cx="47668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chùm vải</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71" y="2874238"/>
            <a:ext cx="11106728" cy="161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47650" y="47650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a:latin typeface="Arial-Rounded" pitchFamily="34" charset="0"/>
                <a:ea typeface="Arial-Rounded" pitchFamily="34" charset="0"/>
                <a:cs typeface="Arial-Rounded" pitchFamily="34" charset="0"/>
              </a:rPr>
              <a:t>	Nai con nhìn thấy con gì bé nhỏ, thân đầy gai nhọn trên bãi cỏ. Nó chạy về nhà, hổn hển kể cho mẹ nghe. Nai mẹ tỉm tỉm: “Bạn nhím đấy, con ạ”.</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432" y="-230132"/>
            <a:ext cx="5515102" cy="383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027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7690"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bài</a:t>
            </a:r>
          </a:p>
        </p:txBody>
      </p:sp>
      <p:sp>
        <p:nvSpPr>
          <p:cNvPr id="3" name="Title 1"/>
          <p:cNvSpPr txBox="1">
            <a:spLocks/>
          </p:cNvSpPr>
          <p:nvPr/>
        </p:nvSpPr>
        <p:spPr>
          <a:xfrm>
            <a:off x="2096191" y="535236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lái</a:t>
            </a:r>
          </a:p>
        </p:txBody>
      </p:sp>
      <p:sp>
        <p:nvSpPr>
          <p:cNvPr id="4" name="Title 1"/>
          <p:cNvSpPr txBox="1">
            <a:spLocks/>
          </p:cNvSpPr>
          <p:nvPr/>
        </p:nvSpPr>
        <p:spPr>
          <a:xfrm>
            <a:off x="4428398" y="535236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nảy</a:t>
            </a:r>
          </a:p>
        </p:txBody>
      </p:sp>
      <p:sp>
        <p:nvSpPr>
          <p:cNvPr id="5" name="Title 1"/>
          <p:cNvSpPr txBox="1">
            <a:spLocks/>
          </p:cNvSpPr>
          <p:nvPr/>
        </p:nvSpPr>
        <p:spPr>
          <a:xfrm>
            <a:off x="6204759"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tay</a:t>
            </a:r>
          </a:p>
        </p:txBody>
      </p:sp>
      <p:sp>
        <p:nvSpPr>
          <p:cNvPr id="6" name="Title 1"/>
          <p:cNvSpPr txBox="1">
            <a:spLocks/>
          </p:cNvSpPr>
          <p:nvPr/>
        </p:nvSpPr>
        <p:spPr>
          <a:xfrm>
            <a:off x="8148451"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đậy</a:t>
            </a:r>
          </a:p>
        </p:txBody>
      </p:sp>
      <p:sp>
        <p:nvSpPr>
          <p:cNvPr id="7" name="Title 1"/>
          <p:cNvSpPr txBox="1">
            <a:spLocks/>
          </p:cNvSpPr>
          <p:nvPr/>
        </p:nvSpPr>
        <p:spPr>
          <a:xfrm>
            <a:off x="9962367"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lẫy</a:t>
            </a:r>
          </a:p>
        </p:txBody>
      </p:sp>
      <p:sp>
        <p:nvSpPr>
          <p:cNvPr id="8" name="Title 1"/>
          <p:cNvSpPr txBox="1">
            <a:spLocks/>
          </p:cNvSpPr>
          <p:nvPr/>
        </p:nvSpPr>
        <p:spPr>
          <a:xfrm>
            <a:off x="67833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ai</a:t>
            </a:r>
          </a:p>
        </p:txBody>
      </p:sp>
      <p:sp>
        <p:nvSpPr>
          <p:cNvPr id="9" name="Title 1"/>
          <p:cNvSpPr txBox="1">
            <a:spLocks/>
          </p:cNvSpPr>
          <p:nvPr/>
        </p:nvSpPr>
        <p:spPr>
          <a:xfrm>
            <a:off x="266715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ai</a:t>
            </a:r>
          </a:p>
        </p:txBody>
      </p:sp>
      <p:sp>
        <p:nvSpPr>
          <p:cNvPr id="10" name="Title 1"/>
          <p:cNvSpPr txBox="1">
            <a:spLocks/>
          </p:cNvSpPr>
          <p:nvPr/>
        </p:nvSpPr>
        <p:spPr>
          <a:xfrm>
            <a:off x="481410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ay</a:t>
            </a:r>
          </a:p>
        </p:txBody>
      </p:sp>
      <p:sp>
        <p:nvSpPr>
          <p:cNvPr id="11" name="Title 1"/>
          <p:cNvSpPr txBox="1">
            <a:spLocks/>
          </p:cNvSpPr>
          <p:nvPr/>
        </p:nvSpPr>
        <p:spPr>
          <a:xfrm>
            <a:off x="6569910"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ay</a:t>
            </a:r>
          </a:p>
        </p:txBody>
      </p:sp>
      <p:sp>
        <p:nvSpPr>
          <p:cNvPr id="12" name="Title 1"/>
          <p:cNvSpPr txBox="1">
            <a:spLocks/>
          </p:cNvSpPr>
          <p:nvPr/>
        </p:nvSpPr>
        <p:spPr>
          <a:xfrm>
            <a:off x="864738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ây</a:t>
            </a:r>
          </a:p>
        </p:txBody>
      </p:sp>
      <p:sp>
        <p:nvSpPr>
          <p:cNvPr id="13" name="Title 1"/>
          <p:cNvSpPr txBox="1">
            <a:spLocks/>
          </p:cNvSpPr>
          <p:nvPr/>
        </p:nvSpPr>
        <p:spPr>
          <a:xfrm>
            <a:off x="10415985"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ây</a:t>
            </a:r>
          </a:p>
        </p:txBody>
      </p:sp>
      <p:pic>
        <p:nvPicPr>
          <p:cNvPr id="1026" name="Picture 2" descr="Bài Tarot Kèm Túi Đựng Bài Và Khăn Trải – Bài Bói Tarot Chính Hãng miDoctor  | miDoctor | Tik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251" y="532468"/>
            <a:ext cx="4039531" cy="4039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62785"/>
          <a:stretch/>
        </p:blipFill>
        <p:spPr>
          <a:xfrm>
            <a:off x="4345266" y="499811"/>
            <a:ext cx="7666112" cy="4039531"/>
          </a:xfrm>
          <a:prstGeom prst="rect">
            <a:avLst/>
          </a:prstGeom>
        </p:spPr>
      </p:pic>
      <p:pic>
        <p:nvPicPr>
          <p:cNvPr id="1028" name="Picture 4" descr="Lái xe du lịch Thành phố Hồ Chí Minh: Làm sao để chọn được tài xế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4525" y="405350"/>
            <a:ext cx="5725019" cy="42937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á trình cây nảy mầm lớn lên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8816" y="507068"/>
            <a:ext cx="7407373" cy="41666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ẻ tập cầm nắm đồ vật: Cột mốc phát triển quan trọng của bé | Vinme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7516" y="521582"/>
            <a:ext cx="6249971" cy="41666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ẮP ĐẬY THỨC ĂN TRÒN NHỰA CÓ NÚM TP6972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5520" y="405349"/>
            <a:ext cx="3658599" cy="42683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ập tin:Lồng bàn (cặp lồng) đậy mâm cơm, tháng 5 năm 2018 (1).jpg –  Wikipedia tiếng Việ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5967" y="405348"/>
            <a:ext cx="4786952" cy="42683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é mấy tháng biết lẫy: 4 dấu hiệu bố mẹ cần nằm lò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159" y="398091"/>
            <a:ext cx="6494318" cy="432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28"/>
                                        </p:tgtEl>
                                      </p:cBhvr>
                                    </p:animEffect>
                                    <p:set>
                                      <p:cBhvr>
                                        <p:cTn id="38" dur="1" fill="hold">
                                          <p:stCondLst>
                                            <p:cond delay="499"/>
                                          </p:stCondLst>
                                        </p:cTn>
                                        <p:tgtEl>
                                          <p:spTgt spid="10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30"/>
                                        </p:tgtEl>
                                        <p:attrNameLst>
                                          <p:attrName>style.visibility</p:attrName>
                                        </p:attrNameLst>
                                      </p:cBhvr>
                                      <p:to>
                                        <p:strVal val="visible"/>
                                      </p:to>
                                    </p:set>
                                    <p:animEffect transition="in" filter="fade">
                                      <p:cBhvr>
                                        <p:cTn id="56" dur="500"/>
                                        <p:tgtEl>
                                          <p:spTgt spid="103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30"/>
                                        </p:tgtEl>
                                      </p:cBhvr>
                                    </p:animEffect>
                                    <p:set>
                                      <p:cBhvr>
                                        <p:cTn id="61" dur="1" fill="hold">
                                          <p:stCondLst>
                                            <p:cond delay="499"/>
                                          </p:stCondLst>
                                        </p:cTn>
                                        <p:tgtEl>
                                          <p:spTgt spid="103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32"/>
                                        </p:tgtEl>
                                        <p:attrNameLst>
                                          <p:attrName>style.visibility</p:attrName>
                                        </p:attrNameLst>
                                      </p:cBhvr>
                                      <p:to>
                                        <p:strVal val="visible"/>
                                      </p:to>
                                    </p:set>
                                    <p:animEffect transition="in" filter="fade">
                                      <p:cBhvr>
                                        <p:cTn id="71" dur="500"/>
                                        <p:tgtEl>
                                          <p:spTgt spid="10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032"/>
                                        </p:tgtEl>
                                      </p:cBhvr>
                                    </p:animEffect>
                                    <p:set>
                                      <p:cBhvr>
                                        <p:cTn id="76" dur="1" fill="hold">
                                          <p:stCondLst>
                                            <p:cond delay="499"/>
                                          </p:stCondLst>
                                        </p:cTn>
                                        <p:tgtEl>
                                          <p:spTgt spid="103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6">
                                            <p:txEl>
                                              <p:pRg st="0" end="0"/>
                                            </p:txEl>
                                          </p:spTgt>
                                        </p:tgtEl>
                                        <p:attrNameLst>
                                          <p:attrName>style.visibility</p:attrName>
                                        </p:attrNameLst>
                                      </p:cBhvr>
                                      <p:to>
                                        <p:strVal val="visible"/>
                                      </p:to>
                                    </p:set>
                                    <p:animEffect transition="in" filter="fade">
                                      <p:cBhvr>
                                        <p:cTn id="89" dur="500"/>
                                        <p:tgtEl>
                                          <p:spTgt spid="6">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036"/>
                                        </p:tgtEl>
                                        <p:attrNameLst>
                                          <p:attrName>style.visibility</p:attrName>
                                        </p:attrNameLst>
                                      </p:cBhvr>
                                      <p:to>
                                        <p:strVal val="visible"/>
                                      </p:to>
                                    </p:set>
                                    <p:animEffect transition="in" filter="fade">
                                      <p:cBhvr>
                                        <p:cTn id="94" dur="500"/>
                                        <p:tgtEl>
                                          <p:spTgt spid="1036"/>
                                        </p:tgtEl>
                                      </p:cBhvr>
                                    </p:animEffect>
                                  </p:childTnLst>
                                </p:cTn>
                              </p:par>
                              <p:par>
                                <p:cTn id="95" presetID="10" presetClass="entr" presetSubtype="0" fill="hold" nodeType="withEffect">
                                  <p:stCondLst>
                                    <p:cond delay="0"/>
                                  </p:stCondLst>
                                  <p:childTnLst>
                                    <p:set>
                                      <p:cBhvr>
                                        <p:cTn id="96" dur="1" fill="hold">
                                          <p:stCondLst>
                                            <p:cond delay="0"/>
                                          </p:stCondLst>
                                        </p:cTn>
                                        <p:tgtEl>
                                          <p:spTgt spid="1034"/>
                                        </p:tgtEl>
                                        <p:attrNameLst>
                                          <p:attrName>style.visibility</p:attrName>
                                        </p:attrNameLst>
                                      </p:cBhvr>
                                      <p:to>
                                        <p:strVal val="visible"/>
                                      </p:to>
                                    </p:set>
                                    <p:animEffect transition="in" filter="fade">
                                      <p:cBhvr>
                                        <p:cTn id="97" dur="500"/>
                                        <p:tgtEl>
                                          <p:spTgt spid="103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036"/>
                                        </p:tgtEl>
                                      </p:cBhvr>
                                    </p:animEffect>
                                    <p:set>
                                      <p:cBhvr>
                                        <p:cTn id="102" dur="1" fill="hold">
                                          <p:stCondLst>
                                            <p:cond delay="499"/>
                                          </p:stCondLst>
                                        </p:cTn>
                                        <p:tgtEl>
                                          <p:spTgt spid="103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034"/>
                                        </p:tgtEl>
                                      </p:cBhvr>
                                    </p:animEffect>
                                    <p:set>
                                      <p:cBhvr>
                                        <p:cTn id="105" dur="1" fill="hold">
                                          <p:stCondLst>
                                            <p:cond delay="499"/>
                                          </p:stCondLst>
                                        </p:cTn>
                                        <p:tgtEl>
                                          <p:spTgt spid="103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fade">
                                      <p:cBhvr>
                                        <p:cTn id="110" dur="500"/>
                                        <p:tgtEl>
                                          <p:spTgt spid="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038"/>
                                        </p:tgtEl>
                                        <p:attrNameLst>
                                          <p:attrName>style.visibility</p:attrName>
                                        </p:attrNameLst>
                                      </p:cBhvr>
                                      <p:to>
                                        <p:strVal val="visible"/>
                                      </p:to>
                                    </p:set>
                                    <p:animEffect transition="in" filter="fade">
                                      <p:cBhvr>
                                        <p:cTn id="115" dur="500"/>
                                        <p:tgtEl>
                                          <p:spTgt spid="1038"/>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1038"/>
                                        </p:tgtEl>
                                      </p:cBhvr>
                                    </p:animEffect>
                                    <p:set>
                                      <p:cBhvr>
                                        <p:cTn id="120" dur="1" fill="hold">
                                          <p:stCondLst>
                                            <p:cond delay="499"/>
                                          </p:stCondLst>
                                        </p:cTn>
                                        <p:tgtEl>
                                          <p:spTgt spid="1038"/>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2"/>
                                        </p:tgtEl>
                                        <p:attrNameLst>
                                          <p:attrName>style.visibility</p:attrName>
                                        </p:attrNameLst>
                                      </p:cBhvr>
                                      <p:to>
                                        <p:strVal val="visible"/>
                                      </p:to>
                                    </p:set>
                                    <p:animEffect transition="in" filter="fade">
                                      <p:cBhvr>
                                        <p:cTn id="125" dur="500"/>
                                        <p:tgtEl>
                                          <p:spTgt spid="1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00D462-955E-488D-A8C4-810D04042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208" y="486177"/>
            <a:ext cx="9439422" cy="5885645"/>
          </a:xfrm>
          <a:prstGeom prst="rect">
            <a:avLst/>
          </a:prstGeom>
        </p:spPr>
      </p:pic>
      <p:sp>
        <p:nvSpPr>
          <p:cNvPr id="4" name="TextBox 3">
            <a:extLst>
              <a:ext uri="{FF2B5EF4-FFF2-40B4-BE49-F238E27FC236}">
                <a16:creationId xmlns:a16="http://schemas.microsoft.com/office/drawing/2014/main" xmlns="" id="{CE973C4E-2196-4265-8736-A0A6EE9DB69A}"/>
              </a:ext>
            </a:extLst>
          </p:cNvPr>
          <p:cNvSpPr txBox="1"/>
          <p:nvPr/>
        </p:nvSpPr>
        <p:spPr>
          <a:xfrm>
            <a:off x="1966119" y="2133600"/>
            <a:ext cx="8605910" cy="2400657"/>
          </a:xfrm>
          <a:prstGeom prst="rect">
            <a:avLst/>
          </a:prstGeom>
          <a:noFill/>
        </p:spPr>
        <p:txBody>
          <a:bodyPr wrap="square" rtlCol="0">
            <a:spAutoFit/>
          </a:bodyPr>
          <a:lstStyle/>
          <a:p>
            <a:r>
              <a:rPr lang="en-US" sz="15000" dirty="0">
                <a:solidFill>
                  <a:schemeClr val="bg1"/>
                </a:solidFill>
                <a:latin typeface="HP001 4 hàng" panose="020B0603050302020204" pitchFamily="34" charset="-93"/>
              </a:rPr>
              <a:t>  </a:t>
            </a:r>
            <a:r>
              <a:rPr lang="en-US" sz="15000" dirty="0" err="1">
                <a:solidFill>
                  <a:schemeClr val="bg1"/>
                </a:solidFill>
                <a:latin typeface="HP001 4 hàng" panose="020B0603050302020204" pitchFamily="34" charset="-93"/>
              </a:rPr>
              <a:t>ùm</a:t>
            </a:r>
            <a:r>
              <a:rPr lang="en-US" sz="15000" dirty="0">
                <a:solidFill>
                  <a:schemeClr val="bg1"/>
                </a:solidFill>
                <a:latin typeface="HP001 4 hàng" panose="020B0603050302020204" pitchFamily="34" charset="-93"/>
              </a:rPr>
              <a:t> </a:t>
            </a:r>
            <a:r>
              <a:rPr lang="en-US" sz="15000" dirty="0" err="1">
                <a:solidFill>
                  <a:schemeClr val="bg1"/>
                </a:solidFill>
                <a:latin typeface="HP001 4 hàng" panose="020B0603050302020204" pitchFamily="34" charset="-93"/>
              </a:rPr>
              <a:t>vải</a:t>
            </a:r>
            <a:r>
              <a:rPr lang="en-US" sz="15000" dirty="0">
                <a:solidFill>
                  <a:schemeClr val="bg1"/>
                </a:solidFill>
                <a:latin typeface="HP001 4 hàng" panose="020B0603050302020204" pitchFamily="34" charset="-93"/>
              </a:rPr>
              <a:t> </a:t>
            </a:r>
            <a:endParaRPr lang="vi-VN" sz="15000" dirty="0">
              <a:solidFill>
                <a:schemeClr val="bg1"/>
              </a:solidFill>
              <a:latin typeface="HP001 4 hàng" panose="020B0603050302020204" pitchFamily="34" charset="-93"/>
            </a:endParaRPr>
          </a:p>
        </p:txBody>
      </p:sp>
      <p:pic>
        <p:nvPicPr>
          <p:cNvPr id="7" name="Picture 6">
            <a:extLst>
              <a:ext uri="{FF2B5EF4-FFF2-40B4-BE49-F238E27FC236}">
                <a16:creationId xmlns:a16="http://schemas.microsoft.com/office/drawing/2014/main" xmlns="" id="{8C60AC4D-DD41-40BA-9AA1-6E6EAA14B86D}"/>
              </a:ext>
            </a:extLst>
          </p:cNvPr>
          <p:cNvPicPr>
            <a:picLocks noChangeAspect="1"/>
          </p:cNvPicPr>
          <p:nvPr/>
        </p:nvPicPr>
        <p:blipFill>
          <a:blip r:embed="rId3"/>
          <a:stretch>
            <a:fillRect/>
          </a:stretch>
        </p:blipFill>
        <p:spPr>
          <a:xfrm>
            <a:off x="9814719" y="1489610"/>
            <a:ext cx="3993226" cy="4011516"/>
          </a:xfrm>
          <a:prstGeom prst="rect">
            <a:avLst/>
          </a:prstGeom>
        </p:spPr>
      </p:pic>
      <p:pic>
        <p:nvPicPr>
          <p:cNvPr id="8" name="Picture 7">
            <a:extLst>
              <a:ext uri="{FF2B5EF4-FFF2-40B4-BE49-F238E27FC236}">
                <a16:creationId xmlns:a16="http://schemas.microsoft.com/office/drawing/2014/main" xmlns="" id="{41E15FC7-1290-4EB9-A24F-C27BE44CDB0B}"/>
              </a:ext>
            </a:extLst>
          </p:cNvPr>
          <p:cNvPicPr>
            <a:picLocks noChangeAspect="1"/>
          </p:cNvPicPr>
          <p:nvPr/>
        </p:nvPicPr>
        <p:blipFill>
          <a:blip r:embed="rId3"/>
          <a:stretch>
            <a:fillRect/>
          </a:stretch>
        </p:blipFill>
        <p:spPr>
          <a:xfrm>
            <a:off x="1244563" y="4175922"/>
            <a:ext cx="4607755" cy="4011516"/>
          </a:xfrm>
          <a:prstGeom prst="rect">
            <a:avLst/>
          </a:prstGeom>
        </p:spPr>
      </p:pic>
    </p:spTree>
    <p:extLst>
      <p:ext uri="{BB962C8B-B14F-4D97-AF65-F5344CB8AC3E}">
        <p14:creationId xmlns:p14="http://schemas.microsoft.com/office/powerpoint/2010/main" val="4135487719"/>
      </p:ext>
    </p:extLst>
  </p:cSld>
  <p:clrMapOvr>
    <a:masterClrMapping/>
  </p:clrMapOvr>
  <p:transition advTm="6645"/>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3" name="Picture 2">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25000" t="47222" r="50000" b="30278"/>
          <a:stretch/>
        </p:blipFill>
        <p:spPr>
          <a:xfrm>
            <a:off x="7283675" y="1182519"/>
            <a:ext cx="2575764" cy="2485098"/>
          </a:xfrm>
          <a:prstGeom prst="rect">
            <a:avLst/>
          </a:prstGeom>
        </p:spPr>
      </p:pic>
      <p:pic>
        <p:nvPicPr>
          <p:cNvPr id="12" name="Picture 11">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r="75373" b="78056"/>
          <a:stretch/>
        </p:blipFill>
        <p:spPr>
          <a:xfrm>
            <a:off x="4742386" y="1304925"/>
            <a:ext cx="2537319" cy="2423738"/>
          </a:xfrm>
          <a:prstGeom prst="rect">
            <a:avLst/>
          </a:prstGeom>
        </p:spPr>
      </p:pic>
      <p:pic>
        <p:nvPicPr>
          <p:cNvPr id="13" name="Picture 12">
            <a:hlinkClick r:id="rId5"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74058" t="-2222" b="78056"/>
          <a:stretch/>
        </p:blipFill>
        <p:spPr>
          <a:xfrm>
            <a:off x="2111634" y="1090478"/>
            <a:ext cx="2672822" cy="2669179"/>
          </a:xfrm>
          <a:prstGeom prst="rect">
            <a:avLst/>
          </a:prstGeom>
        </p:spPr>
      </p:pic>
      <p:pic>
        <p:nvPicPr>
          <p:cNvPr id="16" name="Picture 15">
            <a:hlinkClick r:id="rId6"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49938" t="45682" r="24191" b="30033"/>
          <a:stretch/>
        </p:blipFill>
        <p:spPr>
          <a:xfrm>
            <a:off x="2192666" y="3646362"/>
            <a:ext cx="2665535" cy="2682233"/>
          </a:xfrm>
          <a:prstGeom prst="rect">
            <a:avLst/>
          </a:prstGeom>
        </p:spPr>
      </p:pic>
      <p:pic>
        <p:nvPicPr>
          <p:cNvPr id="17" name="Picture 16">
            <a:hlinkClick r:id="rId7"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49938" t="20833" r="24453" b="54167"/>
          <a:stretch/>
        </p:blipFill>
        <p:spPr>
          <a:xfrm>
            <a:off x="7283675" y="3606868"/>
            <a:ext cx="2638499" cy="2761220"/>
          </a:xfrm>
          <a:prstGeom prst="rect">
            <a:avLst/>
          </a:prstGeom>
        </p:spPr>
      </p:pic>
      <p:pic>
        <p:nvPicPr>
          <p:cNvPr id="18" name="Picture 17">
            <a:hlinkClick r:id="rId8"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t="70278" r="75373" b="8056"/>
          <a:stretch/>
        </p:blipFill>
        <p:spPr>
          <a:xfrm>
            <a:off x="4742387" y="3790950"/>
            <a:ext cx="2537319" cy="2393057"/>
          </a:xfrm>
          <a:prstGeom prst="rect">
            <a:avLst/>
          </a:prstGeom>
        </p:spPr>
      </p:pic>
      <p:pic>
        <p:nvPicPr>
          <p:cNvPr id="3074" name="Picture 2">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412" y="324167"/>
            <a:ext cx="10568307" cy="561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362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8" y="1394736"/>
            <a:ext cx="12084050" cy="339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84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3883" y="2362200"/>
            <a:ext cx="2552700" cy="1862048"/>
          </a:xfrm>
          <a:prstGeom prst="rect">
            <a:avLst/>
          </a:prstGeom>
          <a:solidFill>
            <a:schemeClr val="accent5">
              <a:lumMod val="20000"/>
              <a:lumOff val="80000"/>
            </a:schemeClr>
          </a:solidFill>
        </p:spPr>
        <p:txBody>
          <a:bodyPr wrap="square" rtlCol="0">
            <a:spAutoFit/>
          </a:bodyPr>
          <a:lstStyle/>
          <a:p>
            <a:pPr algn="ctr"/>
            <a:r>
              <a:rPr lang="en-US" sz="11500" dirty="0">
                <a:latin typeface="Arial-Rounded" pitchFamily="34" charset="0"/>
                <a:ea typeface="Arial-Rounded" pitchFamily="34" charset="0"/>
                <a:cs typeface="Arial-Rounded" pitchFamily="34" charset="0"/>
              </a:rPr>
              <a:t>ai</a:t>
            </a:r>
          </a:p>
        </p:txBody>
      </p:sp>
      <p:sp>
        <p:nvSpPr>
          <p:cNvPr id="6" name="TextBox 5"/>
          <p:cNvSpPr txBox="1"/>
          <p:nvPr/>
        </p:nvSpPr>
        <p:spPr>
          <a:xfrm>
            <a:off x="4952433" y="2362200"/>
            <a:ext cx="2552700" cy="1862048"/>
          </a:xfrm>
          <a:prstGeom prst="rect">
            <a:avLst/>
          </a:prstGeom>
          <a:solidFill>
            <a:schemeClr val="accent5">
              <a:lumMod val="20000"/>
              <a:lumOff val="80000"/>
            </a:schemeClr>
          </a:solidFill>
        </p:spPr>
        <p:txBody>
          <a:bodyPr wrap="square" rtlCol="0">
            <a:spAutoFit/>
          </a:bodyPr>
          <a:lstStyle/>
          <a:p>
            <a:pPr algn="ctr"/>
            <a:r>
              <a:rPr lang="en-US" sz="11500">
                <a:latin typeface="Arial-Rounded" pitchFamily="34" charset="0"/>
                <a:ea typeface="Arial-Rounded" pitchFamily="34" charset="0"/>
                <a:cs typeface="Arial-Rounded" pitchFamily="34" charset="0"/>
              </a:rPr>
              <a:t>ay</a:t>
            </a:r>
          </a:p>
        </p:txBody>
      </p:sp>
      <p:sp>
        <p:nvSpPr>
          <p:cNvPr id="7" name="TextBox 6"/>
          <p:cNvSpPr txBox="1"/>
          <p:nvPr/>
        </p:nvSpPr>
        <p:spPr>
          <a:xfrm>
            <a:off x="8389032" y="2362200"/>
            <a:ext cx="2552700" cy="1862048"/>
          </a:xfrm>
          <a:prstGeom prst="rect">
            <a:avLst/>
          </a:prstGeom>
          <a:solidFill>
            <a:schemeClr val="accent5">
              <a:lumMod val="20000"/>
              <a:lumOff val="80000"/>
            </a:schemeClr>
          </a:solidFill>
        </p:spPr>
        <p:txBody>
          <a:bodyPr wrap="square" rtlCol="0">
            <a:spAutoFit/>
          </a:bodyPr>
          <a:lstStyle/>
          <a:p>
            <a:pPr algn="ctr"/>
            <a:r>
              <a:rPr lang="en-US" sz="11500" dirty="0" err="1">
                <a:latin typeface="Arial-Rounded" pitchFamily="34" charset="0"/>
                <a:ea typeface="Arial-Rounded" pitchFamily="34" charset="0"/>
                <a:cs typeface="Arial-Rounded" pitchFamily="34" charset="0"/>
              </a:rPr>
              <a:t>ây</a:t>
            </a:r>
            <a:endParaRPr lang="en-US" sz="11500" dirty="0">
              <a:latin typeface="Arial-Rounded" pitchFamily="34" charset="0"/>
              <a:ea typeface="Arial-Rounded" pitchFamily="34" charset="0"/>
              <a:cs typeface="Arial-Rounded" pitchFamily="34" charset="0"/>
            </a:endParaRPr>
          </a:p>
        </p:txBody>
      </p:sp>
      <p:sp>
        <p:nvSpPr>
          <p:cNvPr id="8" name="TextBox 7"/>
          <p:cNvSpPr txBox="1"/>
          <p:nvPr/>
        </p:nvSpPr>
        <p:spPr>
          <a:xfrm>
            <a:off x="1166019" y="2362200"/>
            <a:ext cx="2552700" cy="1862048"/>
          </a:xfrm>
          <a:prstGeom prst="rect">
            <a:avLst/>
          </a:prstGeom>
          <a:noFill/>
        </p:spPr>
        <p:txBody>
          <a:bodyPr wrap="square" rtlCol="0">
            <a:spAutoFit/>
          </a:bodyPr>
          <a:lstStyle/>
          <a:p>
            <a:pPr algn="ctr"/>
            <a:r>
              <a:rPr lang="en-US" sz="11500" dirty="0">
                <a:solidFill>
                  <a:srgbClr val="FF0000"/>
                </a:solidFill>
                <a:latin typeface="Arial-Rounded" pitchFamily="34" charset="0"/>
                <a:ea typeface="Arial-Rounded" pitchFamily="34" charset="0"/>
                <a:cs typeface="Arial-Rounded" pitchFamily="34" charset="0"/>
              </a:rPr>
              <a:t>a</a:t>
            </a:r>
          </a:p>
        </p:txBody>
      </p:sp>
      <p:sp>
        <p:nvSpPr>
          <p:cNvPr id="9" name="TextBox 8"/>
          <p:cNvSpPr txBox="1"/>
          <p:nvPr/>
        </p:nvSpPr>
        <p:spPr>
          <a:xfrm>
            <a:off x="4633119" y="2362200"/>
            <a:ext cx="2552700" cy="1862048"/>
          </a:xfrm>
          <a:prstGeom prst="rect">
            <a:avLst/>
          </a:prstGeom>
          <a:noFill/>
        </p:spPr>
        <p:txBody>
          <a:bodyPr wrap="square" rtlCol="0">
            <a:spAutoFit/>
          </a:bodyPr>
          <a:lstStyle/>
          <a:p>
            <a:pPr algn="ctr"/>
            <a:r>
              <a:rPr lang="en-US" sz="11500" dirty="0">
                <a:solidFill>
                  <a:srgbClr val="FF0000"/>
                </a:solidFill>
                <a:latin typeface="Arial-Rounded" pitchFamily="34" charset="0"/>
                <a:ea typeface="Arial-Rounded" pitchFamily="34" charset="0"/>
                <a:cs typeface="Arial-Rounded" pitchFamily="34" charset="0"/>
              </a:rPr>
              <a:t>a</a:t>
            </a:r>
          </a:p>
        </p:txBody>
      </p:sp>
      <p:sp>
        <p:nvSpPr>
          <p:cNvPr id="12" name="TextBox 11"/>
          <p:cNvSpPr txBox="1"/>
          <p:nvPr/>
        </p:nvSpPr>
        <p:spPr>
          <a:xfrm>
            <a:off x="5357019" y="2362200"/>
            <a:ext cx="2552700" cy="1862048"/>
          </a:xfrm>
          <a:prstGeom prst="rect">
            <a:avLst/>
          </a:prstGeom>
          <a:noFill/>
        </p:spPr>
        <p:txBody>
          <a:bodyPr wrap="square" rtlCol="0">
            <a:spAutoFit/>
          </a:bodyPr>
          <a:lstStyle/>
          <a:p>
            <a:pPr algn="ctr"/>
            <a:r>
              <a:rPr lang="en-US" sz="11500" dirty="0">
                <a:solidFill>
                  <a:srgbClr val="00B0F0"/>
                </a:solidFill>
                <a:latin typeface="Arial-Rounded" pitchFamily="34" charset="0"/>
                <a:ea typeface="Arial-Rounded" pitchFamily="34" charset="0"/>
                <a:cs typeface="Arial-Rounded" pitchFamily="34" charset="0"/>
              </a:rPr>
              <a:t>y</a:t>
            </a:r>
          </a:p>
        </p:txBody>
      </p:sp>
      <p:sp>
        <p:nvSpPr>
          <p:cNvPr id="13" name="TextBox 12"/>
          <p:cNvSpPr txBox="1"/>
          <p:nvPr/>
        </p:nvSpPr>
        <p:spPr>
          <a:xfrm>
            <a:off x="8786019" y="2362200"/>
            <a:ext cx="2552700" cy="1862048"/>
          </a:xfrm>
          <a:prstGeom prst="rect">
            <a:avLst/>
          </a:prstGeom>
          <a:noFill/>
        </p:spPr>
        <p:txBody>
          <a:bodyPr wrap="square" rtlCol="0">
            <a:spAutoFit/>
          </a:bodyPr>
          <a:lstStyle/>
          <a:p>
            <a:pPr algn="ctr"/>
            <a:r>
              <a:rPr lang="en-US" sz="11500" dirty="0">
                <a:solidFill>
                  <a:srgbClr val="00B0F0"/>
                </a:solidFill>
                <a:latin typeface="Arial-Rounded" pitchFamily="34" charset="0"/>
                <a:ea typeface="Arial-Rounded" pitchFamily="34" charset="0"/>
                <a:cs typeface="Arial-Rounded" pitchFamily="34" charset="0"/>
              </a:rPr>
              <a:t>y</a:t>
            </a: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253" y="386334"/>
            <a:ext cx="6085332" cy="6085332"/>
          </a:xfrm>
          <a:prstGeom prst="rect">
            <a:avLst/>
          </a:prstGeom>
        </p:spPr>
      </p:pic>
      <p:pic>
        <p:nvPicPr>
          <p:cNvPr id="3"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867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4196387" y="1504741"/>
            <a:ext cx="3589586" cy="87379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tem thư</a:t>
            </a:r>
          </a:p>
        </p:txBody>
      </p:sp>
      <p:sp>
        <p:nvSpPr>
          <p:cNvPr id="4" name="Title 1"/>
          <p:cNvSpPr txBox="1">
            <a:spLocks/>
          </p:cNvSpPr>
          <p:nvPr/>
        </p:nvSpPr>
        <p:spPr>
          <a:xfrm>
            <a:off x="3514680" y="3171094"/>
            <a:ext cx="4953000" cy="87379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thềm nhà</a:t>
            </a:r>
          </a:p>
        </p:txBody>
      </p:sp>
      <p:sp>
        <p:nvSpPr>
          <p:cNvPr id="5" name="Title 1"/>
          <p:cNvSpPr txBox="1">
            <a:spLocks/>
          </p:cNvSpPr>
          <p:nvPr/>
        </p:nvSpPr>
        <p:spPr>
          <a:xfrm>
            <a:off x="3728041" y="4787838"/>
            <a:ext cx="4534215" cy="87379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latin typeface="Arial-Rounded" pitchFamily="34" charset="0"/>
                <a:ea typeface="Arial-Rounded" pitchFamily="34" charset="0"/>
                <a:cs typeface="Arial-Rounded" pitchFamily="34" charset="0"/>
              </a:rPr>
              <a:t>tủm tỉm</a:t>
            </a:r>
          </a:p>
        </p:txBody>
      </p:sp>
    </p:spTree>
    <p:extLst>
      <p:ext uri="{BB962C8B-B14F-4D97-AF65-F5344CB8AC3E}">
        <p14:creationId xmlns:p14="http://schemas.microsoft.com/office/powerpoint/2010/main" val="24577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70668" y="1676400"/>
            <a:ext cx="11540331"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000">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Tree>
    <p:extLst>
      <p:ext uri="{BB962C8B-B14F-4D97-AF65-F5344CB8AC3E}">
        <p14:creationId xmlns:p14="http://schemas.microsoft.com/office/powerpoint/2010/main" val="4045948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253" y="386334"/>
            <a:ext cx="6085332" cy="6085332"/>
          </a:xfrm>
          <a:prstGeom prst="rect">
            <a:avLst/>
          </a:prstGeom>
        </p:spPr>
      </p:pic>
      <p:pic>
        <p:nvPicPr>
          <p:cNvPr id="3"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022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24549" y="1524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ai</a:t>
            </a:r>
          </a:p>
        </p:txBody>
      </p:sp>
      <p:sp>
        <p:nvSpPr>
          <p:cNvPr id="8" name="Title 1"/>
          <p:cNvSpPr txBox="1">
            <a:spLocks/>
          </p:cNvSpPr>
          <p:nvPr/>
        </p:nvSpPr>
        <p:spPr>
          <a:xfrm>
            <a:off x="3924431" y="27295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h</a:t>
            </a:r>
          </a:p>
        </p:txBody>
      </p:sp>
      <p:sp>
        <p:nvSpPr>
          <p:cNvPr id="9" name="Title 1"/>
          <p:cNvSpPr txBox="1">
            <a:spLocks/>
          </p:cNvSpPr>
          <p:nvPr/>
        </p:nvSpPr>
        <p:spPr>
          <a:xfrm>
            <a:off x="6121244" y="27295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ai</a:t>
            </a:r>
          </a:p>
        </p:txBody>
      </p:sp>
      <p:sp>
        <p:nvSpPr>
          <p:cNvPr id="10" name="Title 1"/>
          <p:cNvSpPr txBox="1">
            <a:spLocks/>
          </p:cNvSpPr>
          <p:nvPr/>
        </p:nvSpPr>
        <p:spPr>
          <a:xfrm>
            <a:off x="3925738" y="4063085"/>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h</a:t>
            </a:r>
            <a:r>
              <a:rPr lang="en-US" sz="8800">
                <a:solidFill>
                  <a:srgbClr val="FF0000"/>
                </a:solidFill>
                <a:latin typeface="Arial-Rounded" pitchFamily="34" charset="0"/>
                <a:ea typeface="Arial-Rounded" pitchFamily="34" charset="0"/>
                <a:cs typeface="Arial-Rounded" pitchFamily="34" charset="0"/>
              </a:rPr>
              <a:t>ai</a:t>
            </a:r>
          </a:p>
        </p:txBody>
      </p:sp>
      <p:sp>
        <p:nvSpPr>
          <p:cNvPr id="24" name="Title 1"/>
          <p:cNvSpPr txBox="1">
            <a:spLocks/>
          </p:cNvSpPr>
          <p:nvPr/>
        </p:nvSpPr>
        <p:spPr>
          <a:xfrm>
            <a:off x="5253838" y="1524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ay</a:t>
            </a:r>
          </a:p>
        </p:txBody>
      </p:sp>
      <p:sp>
        <p:nvSpPr>
          <p:cNvPr id="26" name="Title 1"/>
          <p:cNvSpPr txBox="1">
            <a:spLocks/>
          </p:cNvSpPr>
          <p:nvPr/>
        </p:nvSpPr>
        <p:spPr>
          <a:xfrm>
            <a:off x="7739235" y="1524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ây</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3" y="4724400"/>
            <a:ext cx="12217401"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2724549" y="6858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ai</a:t>
            </a:r>
          </a:p>
        </p:txBody>
      </p:sp>
      <p:sp>
        <p:nvSpPr>
          <p:cNvPr id="5" name="Title 1"/>
          <p:cNvSpPr txBox="1">
            <a:spLocks/>
          </p:cNvSpPr>
          <p:nvPr/>
        </p:nvSpPr>
        <p:spPr>
          <a:xfrm>
            <a:off x="3924431" y="18913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h</a:t>
            </a:r>
          </a:p>
        </p:txBody>
      </p:sp>
      <p:sp>
        <p:nvSpPr>
          <p:cNvPr id="6" name="Title 1"/>
          <p:cNvSpPr txBox="1">
            <a:spLocks/>
          </p:cNvSpPr>
          <p:nvPr/>
        </p:nvSpPr>
        <p:spPr>
          <a:xfrm>
            <a:off x="6121244" y="18913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ai</a:t>
            </a:r>
          </a:p>
        </p:txBody>
      </p:sp>
      <p:sp>
        <p:nvSpPr>
          <p:cNvPr id="7" name="Title 1"/>
          <p:cNvSpPr txBox="1">
            <a:spLocks/>
          </p:cNvSpPr>
          <p:nvPr/>
        </p:nvSpPr>
        <p:spPr>
          <a:xfrm>
            <a:off x="3925738" y="3224885"/>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h</a:t>
            </a:r>
            <a:r>
              <a:rPr lang="en-US" sz="8800">
                <a:solidFill>
                  <a:srgbClr val="FF0000"/>
                </a:solidFill>
                <a:latin typeface="Arial-Rounded" pitchFamily="34" charset="0"/>
                <a:ea typeface="Arial-Rounded" pitchFamily="34" charset="0"/>
                <a:cs typeface="Arial-Rounded" pitchFamily="34" charset="0"/>
              </a:rPr>
              <a:t>ai</a:t>
            </a:r>
          </a:p>
        </p:txBody>
      </p:sp>
      <p:sp>
        <p:nvSpPr>
          <p:cNvPr id="8" name="Title 1"/>
          <p:cNvSpPr txBox="1">
            <a:spLocks/>
          </p:cNvSpPr>
          <p:nvPr/>
        </p:nvSpPr>
        <p:spPr>
          <a:xfrm>
            <a:off x="5253838" y="6858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ay</a:t>
            </a:r>
          </a:p>
        </p:txBody>
      </p:sp>
      <p:sp>
        <p:nvSpPr>
          <p:cNvPr id="9" name="Title 1"/>
          <p:cNvSpPr txBox="1">
            <a:spLocks/>
          </p:cNvSpPr>
          <p:nvPr/>
        </p:nvSpPr>
        <p:spPr>
          <a:xfrm>
            <a:off x="7739235" y="6858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ây</a:t>
            </a: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891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latin typeface="Arial-Rounded" pitchFamily="34" charset="0"/>
                <a:ea typeface="Arial-Rounded" pitchFamily="34" charset="0"/>
                <a:cs typeface="Arial-Rounded" pitchFamily="34" charset="0"/>
              </a:rPr>
              <a:t>chùm</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vải</a:t>
            </a:r>
            <a:endParaRPr lang="en-US" sz="9600" dirty="0">
              <a:latin typeface="Arial-Rounded" pitchFamily="34" charset="0"/>
              <a:ea typeface="Arial-Rounded" pitchFamily="34" charset="0"/>
              <a:cs typeface="Arial-Rounded" pitchFamily="34" charset="0"/>
            </a:endParaRPr>
          </a:p>
        </p:txBody>
      </p:sp>
      <p:sp>
        <p:nvSpPr>
          <p:cNvPr id="7" name="Title 1"/>
          <p:cNvSpPr txBox="1">
            <a:spLocks/>
          </p:cNvSpPr>
          <p:nvPr/>
        </p:nvSpPr>
        <p:spPr>
          <a:xfrm>
            <a:off x="6823869" y="5896705"/>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ai</a:t>
            </a:r>
          </a:p>
        </p:txBody>
      </p:sp>
      <p:pic>
        <p:nvPicPr>
          <p:cNvPr id="2" name="Picture 2" descr="Vải thiều Lục Ngạn được cấp bằng bảo hộ chỉ dẫn địa lý tại Nhật Bản | Báo  Dân tộc và Phát tr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118" y="106155"/>
            <a:ext cx="8525696" cy="545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42519" y="57443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latin typeface="Arial-Rounded" pitchFamily="34" charset="0"/>
                <a:ea typeface="Arial-Rounded" pitchFamily="34" charset="0"/>
                <a:cs typeface="Arial-Rounded" pitchFamily="34" charset="0"/>
              </a:rPr>
              <a:t>máy</a:t>
            </a:r>
            <a:r>
              <a:rPr lang="en-US" sz="9600" dirty="0">
                <a:latin typeface="Arial-Rounded" pitchFamily="34" charset="0"/>
                <a:ea typeface="Arial-Rounded" pitchFamily="34" charset="0"/>
                <a:cs typeface="Arial-Rounded" pitchFamily="34" charset="0"/>
              </a:rPr>
              <a:t> </a:t>
            </a:r>
            <a:r>
              <a:rPr lang="en-US" sz="9600" dirty="0" err="1">
                <a:latin typeface="Arial-Rounded" pitchFamily="34" charset="0"/>
                <a:ea typeface="Arial-Rounded" pitchFamily="34" charset="0"/>
                <a:cs typeface="Arial-Rounded" pitchFamily="34" charset="0"/>
              </a:rPr>
              <a:t>cày</a:t>
            </a:r>
            <a:endParaRPr lang="en-US" sz="9600" dirty="0">
              <a:latin typeface="Arial-Rounded" pitchFamily="34" charset="0"/>
              <a:ea typeface="Arial-Rounded" pitchFamily="34" charset="0"/>
              <a:cs typeface="Arial-Rounded" pitchFamily="34" charset="0"/>
            </a:endParaRPr>
          </a:p>
        </p:txBody>
      </p:sp>
      <p:sp>
        <p:nvSpPr>
          <p:cNvPr id="6" name="Title 1"/>
          <p:cNvSpPr txBox="1">
            <a:spLocks/>
          </p:cNvSpPr>
          <p:nvPr/>
        </p:nvSpPr>
        <p:spPr>
          <a:xfrm>
            <a:off x="4537869" y="5744305"/>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ay</a:t>
            </a:r>
          </a:p>
        </p:txBody>
      </p:sp>
      <p:sp>
        <p:nvSpPr>
          <p:cNvPr id="7" name="Title 1"/>
          <p:cNvSpPr txBox="1">
            <a:spLocks/>
          </p:cNvSpPr>
          <p:nvPr/>
        </p:nvSpPr>
        <p:spPr>
          <a:xfrm>
            <a:off x="6564909" y="5744305"/>
            <a:ext cx="2259209"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a:solidFill>
                  <a:srgbClr val="FF0000"/>
                </a:solidFill>
                <a:latin typeface="Arial-Rounded" pitchFamily="34" charset="0"/>
                <a:ea typeface="Arial-Rounded" pitchFamily="34" charset="0"/>
                <a:cs typeface="Arial-Rounded" pitchFamily="34" charset="0"/>
              </a:rPr>
              <a:t>ay</a:t>
            </a:r>
          </a:p>
        </p:txBody>
      </p:sp>
      <p:pic>
        <p:nvPicPr>
          <p:cNvPr id="2050" name="Picture 2" descr="Kinh nghiệm chọn mua máy cày cũ - Máy nông ngư nghiệp - Cơ khí Hồng K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933" y="152400"/>
            <a:ext cx="9347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7912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đám mây</a:t>
            </a:r>
          </a:p>
        </p:txBody>
      </p:sp>
      <p:sp>
        <p:nvSpPr>
          <p:cNvPr id="5" name="Title 1"/>
          <p:cNvSpPr txBox="1">
            <a:spLocks/>
          </p:cNvSpPr>
          <p:nvPr/>
        </p:nvSpPr>
        <p:spPr>
          <a:xfrm>
            <a:off x="6539931" y="5791200"/>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ây</a:t>
            </a:r>
          </a:p>
        </p:txBody>
      </p:sp>
      <p:pic>
        <p:nvPicPr>
          <p:cNvPr id="6" name="Picture 6" descr="hình ảnh : đám mây, Bầu trời, Ánh sáng mặt trời, không khí, Ban ngày,  Cumulus, màu xanh da trời, trời xanh, mây che phủ, Đám mây, Bạch cầu, Hiện  tượng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5119" y="76200"/>
            <a:ext cx="8153400" cy="543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2233</TotalTime>
  <Words>227</Words>
  <Application>Microsoft Office PowerPoint</Application>
  <PresentationFormat>Custom</PresentationFormat>
  <Paragraphs>109</Paragraphs>
  <Slides>43</Slides>
  <Notes>11</Notes>
  <HiddenSlides>0</HiddenSlides>
  <MMClips>5</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43</vt:i4>
      </vt:variant>
    </vt:vector>
  </HeadingPairs>
  <TitlesOfParts>
    <vt:vector size="61" baseType="lpstr">
      <vt:lpstr>微软雅黑</vt:lpstr>
      <vt:lpstr>宋体</vt:lpstr>
      <vt:lpstr>.VnArial</vt:lpstr>
      <vt:lpstr>.VnAvant</vt:lpstr>
      <vt:lpstr>.VnCooper</vt:lpstr>
      <vt:lpstr>Arial</vt:lpstr>
      <vt:lpstr>Arial Rounded MT Bold</vt:lpstr>
      <vt:lpstr>Arial-Rounded</vt:lpstr>
      <vt:lpstr>Arrus-Black</vt:lpstr>
      <vt:lpstr>AvantGarde</vt:lpstr>
      <vt:lpstr>Bandit</vt:lpstr>
      <vt:lpstr>Calibri</vt:lpstr>
      <vt:lpstr>Calibri Light</vt:lpstr>
      <vt:lpstr>DomCasual</vt:lpstr>
      <vt:lpstr>HP001 4 hàng</vt:lpstr>
      <vt:lpstr>Office Theme</vt:lpstr>
      <vt:lpstr>1_Default Design</vt:lpstr>
      <vt:lpstr>Office 主题</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319</cp:revision>
  <dcterms:created xsi:type="dcterms:W3CDTF">2021-05-08T14:00:55Z</dcterms:created>
  <dcterms:modified xsi:type="dcterms:W3CDTF">2021-11-10T11:27:09Z</dcterms:modified>
</cp:coreProperties>
</file>