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294" r:id="rId3"/>
    <p:sldId id="284" r:id="rId4"/>
    <p:sldId id="290" r:id="rId5"/>
    <p:sldId id="285" r:id="rId6"/>
    <p:sldId id="286" r:id="rId7"/>
    <p:sldId id="287" r:id="rId8"/>
    <p:sldId id="295" r:id="rId9"/>
    <p:sldId id="293" r:id="rId10"/>
    <p:sldId id="296" r:id="rId11"/>
    <p:sldId id="282" r:id="rId12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1FF"/>
    <a:srgbClr val="FFB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60" autoAdjust="0"/>
  </p:normalViewPr>
  <p:slideViewPr>
    <p:cSldViewPr>
      <p:cViewPr varScale="1">
        <p:scale>
          <a:sx n="59" d="100"/>
          <a:sy n="59" d="100"/>
        </p:scale>
        <p:origin x="80" y="132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C521-8BB2-447E-A210-7269D75CCBE4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4AB91-A8C2-45A2-A8DC-9C24C78B8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6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Đếm thêm</a:t>
            </a:r>
            <a:r>
              <a:rPr lang="en-US" baseline="0"/>
              <a:t> là phương án 2 vì từ khai thác bức tranh cắm hoa, HS đã có được phép cộng 5 + 2 = 7 rồi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739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224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Sách</a:t>
            </a:r>
            <a:r>
              <a:rPr lang="en-US" baseline="0"/>
              <a:t> tham khảo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641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7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4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8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8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6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7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2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0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2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5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5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4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acebook.com/groups/443096903751589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slide" Target="slide3.xml"/><Relationship Id="rId18" Type="http://schemas.openxmlformats.org/officeDocument/2006/relationships/image" Target="../media/image13.gif"/><Relationship Id="rId3" Type="http://schemas.microsoft.com/office/2007/relationships/media" Target="../media/media2.mp3"/><Relationship Id="rId21" Type="http://schemas.microsoft.com/office/2007/relationships/hdphoto" Target="../media/hdphoto3.wdp"/><Relationship Id="rId7" Type="http://schemas.openxmlformats.org/officeDocument/2006/relationships/audio" Target="../media/audio1.wav"/><Relationship Id="rId12" Type="http://schemas.openxmlformats.org/officeDocument/2006/relationships/image" Target="../media/image9.png"/><Relationship Id="rId17" Type="http://schemas.openxmlformats.org/officeDocument/2006/relationships/image" Target="../media/image12.gif"/><Relationship Id="rId25" Type="http://schemas.openxmlformats.org/officeDocument/2006/relationships/image" Target="../media/image18.gif"/><Relationship Id="rId2" Type="http://schemas.openxmlformats.org/officeDocument/2006/relationships/audio" Target="../media/media1.mp3"/><Relationship Id="rId16" Type="http://schemas.openxmlformats.org/officeDocument/2006/relationships/slide" Target="slide5.xml"/><Relationship Id="rId20" Type="http://schemas.openxmlformats.org/officeDocument/2006/relationships/image" Target="../media/image15.png"/><Relationship Id="rId1" Type="http://schemas.microsoft.com/office/2007/relationships/media" Target="../media/media1.mp3"/><Relationship Id="rId6" Type="http://schemas.openxmlformats.org/officeDocument/2006/relationships/notesSlide" Target="../notesSlides/notesSlide5.xml"/><Relationship Id="rId11" Type="http://schemas.openxmlformats.org/officeDocument/2006/relationships/image" Target="../media/image8.jpg"/><Relationship Id="rId24" Type="http://schemas.microsoft.com/office/2007/relationships/hdphoto" Target="../media/hdphoto4.wdp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1.png"/><Relationship Id="rId23" Type="http://schemas.openxmlformats.org/officeDocument/2006/relationships/image" Target="../media/image17.png"/><Relationship Id="rId10" Type="http://schemas.openxmlformats.org/officeDocument/2006/relationships/audio" Target="../media/audio4.wav"/><Relationship Id="rId19" Type="http://schemas.openxmlformats.org/officeDocument/2006/relationships/image" Target="../media/image14.png"/><Relationship Id="rId4" Type="http://schemas.openxmlformats.org/officeDocument/2006/relationships/audio" Target="../media/media2.mp3"/><Relationship Id="rId9" Type="http://schemas.openxmlformats.org/officeDocument/2006/relationships/audio" Target="../media/audio3.wav"/><Relationship Id="rId14" Type="http://schemas.openxmlformats.org/officeDocument/2006/relationships/image" Target="../media/image10.gif"/><Relationship Id="rId22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304046" y="219365"/>
            <a:ext cx="12567233" cy="3487337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 sz="2700"/>
          </a:p>
        </p:txBody>
      </p:sp>
      <p:sp>
        <p:nvSpPr>
          <p:cNvPr id="7" name="Rectangle 6"/>
          <p:cNvSpPr/>
          <p:nvPr/>
        </p:nvSpPr>
        <p:spPr>
          <a:xfrm>
            <a:off x="-304046" y="0"/>
            <a:ext cx="12567233" cy="3397995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153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 1</a:t>
            </a:r>
            <a:endParaRPr lang="en-US" sz="270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147090"/>
            <a:ext cx="7051802" cy="248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3941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8"/>
          <a:stretch/>
        </p:blipFill>
        <p:spPr>
          <a:xfrm>
            <a:off x="2134223" y="-572814"/>
            <a:ext cx="7840407" cy="72784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519" y="1408385"/>
            <a:ext cx="6178536" cy="1143000"/>
          </a:xfrm>
        </p:spPr>
        <p:txBody>
          <a:bodyPr>
            <a:normAutofit/>
          </a:bodyPr>
          <a:lstStyle/>
          <a:p>
            <a:r>
              <a:rPr lang="en-US" sz="600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Củng cố - Dặn dò</a:t>
            </a:r>
          </a:p>
        </p:txBody>
      </p:sp>
    </p:spTree>
    <p:extLst>
      <p:ext uri="{BB962C8B-B14F-4D97-AF65-F5344CB8AC3E}">
        <p14:creationId xmlns:p14="http://schemas.microsoft.com/office/powerpoint/2010/main" val="3981630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32719" y="381000"/>
            <a:ext cx="9296400" cy="2514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57"/>
          <a:stretch/>
        </p:blipFill>
        <p:spPr>
          <a:xfrm>
            <a:off x="2499519" y="625522"/>
            <a:ext cx="2114550" cy="20255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32719" y="3429000"/>
            <a:ext cx="9296400" cy="2554545"/>
          </a:xfrm>
          <a:prstGeom prst="rect">
            <a:avLst/>
          </a:prstGeom>
          <a:solidFill>
            <a:srgbClr val="D8F4E3"/>
          </a:solidFill>
        </p:spPr>
        <p:txBody>
          <a:bodyPr wrap="square" rtlCol="0">
            <a:spAutoFit/>
          </a:bodyPr>
          <a:lstStyle/>
          <a:p>
            <a:r>
              <a:rPr lang="en-US" sz="2000" b="1">
                <a:latin typeface="Arial" pitchFamily="34" charset="0"/>
                <a:cs typeface="Arial" pitchFamily="34" charset="0"/>
              </a:rPr>
              <a:t>Thân chào Quý Thầy Cô!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Người soạn rất mong nhận được phản hồi và góp ý từ Quý Thầy Cô để bộ giáo án ppt được hoàn thiện hơn.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Mọi thông tin phản hồi mong được QTC gửi về: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2000">
                <a:hlinkClick r:id="rId3"/>
              </a:rPr>
              <a:t>https://www.facebook.com/nhilinh.phan/</a:t>
            </a:r>
            <a:endParaRPr lang="en-US" sz="2000"/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2000">
                <a:hlinkClick r:id="rId4"/>
              </a:rPr>
              <a:t>https://www.facebook.com/groups/443096903751589</a:t>
            </a:r>
            <a:endParaRPr lang="en-US" sz="2000"/>
          </a:p>
          <a:p>
            <a:r>
              <a:rPr lang="en-US" sz="2000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 Thầy cô có thể liên hệ khi cần được hỗ trợ soạn giáo án điện tử.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80989" y="976580"/>
            <a:ext cx="5105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Người soạn	: Phan Thị Linh</a:t>
            </a:r>
          </a:p>
          <a:p>
            <a:r>
              <a:rPr lang="en-US" sz="2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Năm sinh	: 1990</a:t>
            </a:r>
          </a:p>
          <a:p>
            <a:r>
              <a:rPr lang="en-US" sz="2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Đơn vị công tác	: Trường TH và THCS FPT</a:t>
            </a:r>
          </a:p>
          <a:p>
            <a:r>
              <a:rPr lang="en-US" sz="2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LH		: 0916.604.268</a:t>
            </a:r>
          </a:p>
          <a:p>
            <a:r>
              <a:rPr lang="en-US" sz="2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Mail		: linhpt33@fe.edu.vn</a:t>
            </a:r>
          </a:p>
        </p:txBody>
      </p:sp>
    </p:spTree>
    <p:extLst>
      <p:ext uri="{BB962C8B-B14F-4D97-AF65-F5344CB8AC3E}">
        <p14:creationId xmlns:p14="http://schemas.microsoft.com/office/powerpoint/2010/main" val="3844300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3032" y="0"/>
            <a:ext cx="1220487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708819" y="937038"/>
            <a:ext cx="10744200" cy="2972953"/>
            <a:chOff x="708819" y="937038"/>
            <a:chExt cx="10744200" cy="2972953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9768683" y="942536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9767547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9830938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177165" y="937038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176029" y="1423252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5"/>
            <p:cNvSpPr/>
            <p:nvPr/>
          </p:nvSpPr>
          <p:spPr>
            <a:xfrm>
              <a:off x="2239420" y="1066800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334852"/>
            <a:ext cx="6518402" cy="229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08980" y="2442287"/>
            <a:ext cx="10943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PHÉP CỘNG TRONG PHẠM VI 10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28219" y="1460817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latin typeface="Arial" pitchFamily="34" charset="0"/>
                <a:cs typeface="Arial" pitchFamily="34" charset="0"/>
              </a:rPr>
              <a:t>Bài 10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671719" y="6324600"/>
            <a:ext cx="339322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itchFamily="34" charset="0"/>
                <a:cs typeface="Arial" pitchFamily="34" charset="0"/>
              </a:rPr>
              <a:t>Sách Toán_trang 60</a:t>
            </a:r>
          </a:p>
        </p:txBody>
      </p:sp>
    </p:spTree>
    <p:extLst>
      <p:ext uri="{BB962C8B-B14F-4D97-AF65-F5344CB8AC3E}">
        <p14:creationId xmlns:p14="http://schemas.microsoft.com/office/powerpoint/2010/main" val="361366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CA5C8B-5BEC-124D-B5CA-958822B5901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8719" y="2057400"/>
            <a:ext cx="4676640" cy="233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39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69" t="15473" r="46212" b="66380"/>
          <a:stretch/>
        </p:blipFill>
        <p:spPr>
          <a:xfrm>
            <a:off x="882423" y="2692831"/>
            <a:ext cx="2767600" cy="25830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46919" y="228600"/>
            <a:ext cx="10485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Thêm vào thì bằng mấy?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29799" y="3425224"/>
            <a:ext cx="393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58652" y="3179128"/>
            <a:ext cx="393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51746" y="3131918"/>
            <a:ext cx="393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08663" y="3840406"/>
            <a:ext cx="393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97614" y="3987976"/>
            <a:ext cx="393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5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4889409" y="2094131"/>
            <a:ext cx="6806100" cy="4154269"/>
            <a:chOff x="5218509" y="2094131"/>
            <a:chExt cx="6477000" cy="4154269"/>
          </a:xfrm>
        </p:grpSpPr>
        <p:sp>
          <p:nvSpPr>
            <p:cNvPr id="12" name="Rounded Rectangle 11"/>
            <p:cNvSpPr/>
            <p:nvPr/>
          </p:nvSpPr>
          <p:spPr>
            <a:xfrm>
              <a:off x="5218509" y="2094131"/>
              <a:ext cx="6477000" cy="4154269"/>
            </a:xfrm>
            <a:prstGeom prst="roundRect">
              <a:avLst/>
            </a:prstGeom>
            <a:solidFill>
              <a:srgbClr val="FFE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5535771" y="2305652"/>
              <a:ext cx="5873749" cy="153475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0463" b="68056" l="5500" r="2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78" t="49874" r="75978" b="30872"/>
            <a:stretch/>
          </p:blipFill>
          <p:spPr>
            <a:xfrm>
              <a:off x="6397848" y="2978795"/>
              <a:ext cx="707530" cy="81988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0463" b="68056" l="5500" r="2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78" t="49874" r="75978" b="30872"/>
            <a:stretch/>
          </p:blipFill>
          <p:spPr>
            <a:xfrm>
              <a:off x="7127539" y="2978795"/>
              <a:ext cx="707530" cy="81988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0463" b="68056" l="5500" r="2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78" t="49874" r="75978" b="30872"/>
            <a:stretch/>
          </p:blipFill>
          <p:spPr>
            <a:xfrm>
              <a:off x="8624472" y="2978795"/>
              <a:ext cx="707530" cy="819885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1111" b="67593" l="26700" r="46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67" t="50746" r="51434" b="30461"/>
            <a:stretch/>
          </p:blipFill>
          <p:spPr>
            <a:xfrm>
              <a:off x="9754035" y="2971800"/>
              <a:ext cx="817563" cy="833874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1111" b="67593" l="26700" r="46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67" t="50746" r="51434" b="30461"/>
            <a:stretch/>
          </p:blipFill>
          <p:spPr>
            <a:xfrm>
              <a:off x="10557372" y="2971800"/>
              <a:ext cx="817563" cy="833874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0463" b="68056" l="5500" r="2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78" t="49874" r="75978" b="30872"/>
            <a:stretch/>
          </p:blipFill>
          <p:spPr>
            <a:xfrm>
              <a:off x="7878405" y="2985789"/>
              <a:ext cx="707530" cy="819885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0463" b="68056" l="5500" r="2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78" t="49874" r="75978" b="30872"/>
            <a:stretch/>
          </p:blipFill>
          <p:spPr>
            <a:xfrm>
              <a:off x="5661202" y="2978794"/>
              <a:ext cx="707530" cy="819885"/>
            </a:xfrm>
            <a:prstGeom prst="rect">
              <a:avLst/>
            </a:prstGeom>
          </p:spPr>
        </p:pic>
      </p:grpSp>
      <p:sp>
        <p:nvSpPr>
          <p:cNvPr id="21" name="TextBox 20"/>
          <p:cNvSpPr txBox="1"/>
          <p:nvPr/>
        </p:nvSpPr>
        <p:spPr>
          <a:xfrm>
            <a:off x="6239961" y="3848845"/>
            <a:ext cx="4434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5 + 2 = 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107164" y="3877513"/>
            <a:ext cx="562773" cy="769441"/>
          </a:xfrm>
          <a:prstGeom prst="rect">
            <a:avLst/>
          </a:prstGeom>
          <a:solidFill>
            <a:srgbClr val="FFE1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7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79778" y="4770686"/>
            <a:ext cx="5896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Năm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cộng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hai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bằng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bảy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112544" y="1143000"/>
            <a:ext cx="11948319" cy="55626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698568" y="1245031"/>
            <a:ext cx="3761581" cy="1447800"/>
          </a:xfrm>
          <a:prstGeom prst="wedgeRoundRectCallout">
            <a:avLst>
              <a:gd name="adj1" fmla="val -11226"/>
              <a:gd name="adj2" fmla="val 66984"/>
              <a:gd name="adj3" fmla="val 16667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5 bông hoa, thêm 2 bông hoa được mấy bông hoa?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941555" y="3114657"/>
            <a:ext cx="393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6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138102" y="3840406"/>
            <a:ext cx="393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7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14148" y="5275836"/>
            <a:ext cx="4434096" cy="100771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5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bông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hoa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thêm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2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bông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hoa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được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7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bông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hoa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314148" y="5275836"/>
            <a:ext cx="4434096" cy="100771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“Thêm” nghĩa là ta </a:t>
            </a:r>
          </a:p>
          <a:p>
            <a:pPr algn="ctr"/>
            <a:r>
              <a:rPr lang="en-US" sz="280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thực hiện </a:t>
            </a:r>
            <a:r>
              <a:rPr lang="en-US" sz="2800" b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phép cộng</a:t>
            </a:r>
            <a:r>
              <a:rPr lang="en-US" sz="280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318919" y="5525869"/>
            <a:ext cx="5896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Hoặc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: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Đếm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thêm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: 5   6   7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9509919" y="5867400"/>
            <a:ext cx="37420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10177556" y="5867400"/>
            <a:ext cx="37420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Freeform 38"/>
          <p:cNvSpPr/>
          <p:nvPr/>
        </p:nvSpPr>
        <p:spPr>
          <a:xfrm>
            <a:off x="5726430" y="2758611"/>
            <a:ext cx="3113942" cy="289389"/>
          </a:xfrm>
          <a:custGeom>
            <a:avLst/>
            <a:gdLst>
              <a:gd name="connsiteX0" fmla="*/ 0 w 3094892"/>
              <a:gd name="connsiteY0" fmla="*/ 417466 h 417466"/>
              <a:gd name="connsiteX1" fmla="*/ 858129 w 3094892"/>
              <a:gd name="connsiteY1" fmla="*/ 65774 h 417466"/>
              <a:gd name="connsiteX2" fmla="*/ 2391508 w 3094892"/>
              <a:gd name="connsiteY2" fmla="*/ 23571 h 417466"/>
              <a:gd name="connsiteX3" fmla="*/ 3094892 w 3094892"/>
              <a:gd name="connsiteY3" fmla="*/ 333060 h 417466"/>
              <a:gd name="connsiteX0" fmla="*/ 0 w 3171092"/>
              <a:gd name="connsiteY0" fmla="*/ 422151 h 422151"/>
              <a:gd name="connsiteX1" fmla="*/ 858129 w 3171092"/>
              <a:gd name="connsiteY1" fmla="*/ 70459 h 422151"/>
              <a:gd name="connsiteX2" fmla="*/ 2391508 w 3171092"/>
              <a:gd name="connsiteY2" fmla="*/ 28256 h 422151"/>
              <a:gd name="connsiteX3" fmla="*/ 3171092 w 3171092"/>
              <a:gd name="connsiteY3" fmla="*/ 401245 h 422151"/>
              <a:gd name="connsiteX0" fmla="*/ 0 w 3171092"/>
              <a:gd name="connsiteY0" fmla="*/ 408568 h 408568"/>
              <a:gd name="connsiteX1" fmla="*/ 858129 w 3171092"/>
              <a:gd name="connsiteY1" fmla="*/ 56876 h 408568"/>
              <a:gd name="connsiteX2" fmla="*/ 2264508 w 3171092"/>
              <a:gd name="connsiteY2" fmla="*/ 33723 h 408568"/>
              <a:gd name="connsiteX3" fmla="*/ 3171092 w 3171092"/>
              <a:gd name="connsiteY3" fmla="*/ 387662 h 408568"/>
              <a:gd name="connsiteX0" fmla="*/ 0 w 3171092"/>
              <a:gd name="connsiteY0" fmla="*/ 421702 h 421702"/>
              <a:gd name="connsiteX1" fmla="*/ 864479 w 3171092"/>
              <a:gd name="connsiteY1" fmla="*/ 44610 h 421702"/>
              <a:gd name="connsiteX2" fmla="*/ 2264508 w 3171092"/>
              <a:gd name="connsiteY2" fmla="*/ 46857 h 421702"/>
              <a:gd name="connsiteX3" fmla="*/ 3171092 w 3171092"/>
              <a:gd name="connsiteY3" fmla="*/ 400796 h 421702"/>
              <a:gd name="connsiteX0" fmla="*/ 0 w 3171092"/>
              <a:gd name="connsiteY0" fmla="*/ 418099 h 418099"/>
              <a:gd name="connsiteX1" fmla="*/ 883529 w 3171092"/>
              <a:gd name="connsiteY1" fmla="*/ 47357 h 418099"/>
              <a:gd name="connsiteX2" fmla="*/ 2264508 w 3171092"/>
              <a:gd name="connsiteY2" fmla="*/ 43254 h 418099"/>
              <a:gd name="connsiteX3" fmla="*/ 3171092 w 3171092"/>
              <a:gd name="connsiteY3" fmla="*/ 397193 h 418099"/>
              <a:gd name="connsiteX0" fmla="*/ 0 w 3113942"/>
              <a:gd name="connsiteY0" fmla="*/ 411360 h 411360"/>
              <a:gd name="connsiteX1" fmla="*/ 826379 w 3113942"/>
              <a:gd name="connsiteY1" fmla="*/ 46968 h 411360"/>
              <a:gd name="connsiteX2" fmla="*/ 2207358 w 3113942"/>
              <a:gd name="connsiteY2" fmla="*/ 42865 h 411360"/>
              <a:gd name="connsiteX3" fmla="*/ 3113942 w 3113942"/>
              <a:gd name="connsiteY3" fmla="*/ 396804 h 411360"/>
              <a:gd name="connsiteX0" fmla="*/ 0 w 3113942"/>
              <a:gd name="connsiteY0" fmla="*/ 416142 h 416142"/>
              <a:gd name="connsiteX1" fmla="*/ 826379 w 3113942"/>
              <a:gd name="connsiteY1" fmla="*/ 51750 h 416142"/>
              <a:gd name="connsiteX2" fmla="*/ 2207358 w 3113942"/>
              <a:gd name="connsiteY2" fmla="*/ 47647 h 416142"/>
              <a:gd name="connsiteX3" fmla="*/ 3113942 w 3113942"/>
              <a:gd name="connsiteY3" fmla="*/ 401586 h 416142"/>
              <a:gd name="connsiteX0" fmla="*/ 0 w 3113942"/>
              <a:gd name="connsiteY0" fmla="*/ 395442 h 395442"/>
              <a:gd name="connsiteX1" fmla="*/ 826379 w 3113942"/>
              <a:gd name="connsiteY1" fmla="*/ 74593 h 395442"/>
              <a:gd name="connsiteX2" fmla="*/ 2207358 w 3113942"/>
              <a:gd name="connsiteY2" fmla="*/ 26947 h 395442"/>
              <a:gd name="connsiteX3" fmla="*/ 3113942 w 3113942"/>
              <a:gd name="connsiteY3" fmla="*/ 380886 h 395442"/>
              <a:gd name="connsiteX0" fmla="*/ 0 w 3113942"/>
              <a:gd name="connsiteY0" fmla="*/ 354609 h 354609"/>
              <a:gd name="connsiteX1" fmla="*/ 826379 w 3113942"/>
              <a:gd name="connsiteY1" fmla="*/ 33760 h 354609"/>
              <a:gd name="connsiteX2" fmla="*/ 2221872 w 3113942"/>
              <a:gd name="connsiteY2" fmla="*/ 44171 h 354609"/>
              <a:gd name="connsiteX3" fmla="*/ 3113942 w 3113942"/>
              <a:gd name="connsiteY3" fmla="*/ 340053 h 354609"/>
              <a:gd name="connsiteX0" fmla="*/ 0 w 3113942"/>
              <a:gd name="connsiteY0" fmla="*/ 328171 h 328171"/>
              <a:gd name="connsiteX1" fmla="*/ 826379 w 3113942"/>
              <a:gd name="connsiteY1" fmla="*/ 65379 h 328171"/>
              <a:gd name="connsiteX2" fmla="*/ 2221872 w 3113942"/>
              <a:gd name="connsiteY2" fmla="*/ 17733 h 328171"/>
              <a:gd name="connsiteX3" fmla="*/ 3113942 w 3113942"/>
              <a:gd name="connsiteY3" fmla="*/ 313615 h 328171"/>
              <a:gd name="connsiteX0" fmla="*/ 0 w 3113942"/>
              <a:gd name="connsiteY0" fmla="*/ 289389 h 289389"/>
              <a:gd name="connsiteX1" fmla="*/ 826379 w 3113942"/>
              <a:gd name="connsiteY1" fmla="*/ 26597 h 289389"/>
              <a:gd name="connsiteX2" fmla="*/ 2221872 w 3113942"/>
              <a:gd name="connsiteY2" fmla="*/ 37008 h 289389"/>
              <a:gd name="connsiteX3" fmla="*/ 3113942 w 3113942"/>
              <a:gd name="connsiteY3" fmla="*/ 274833 h 289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13942" h="289389">
                <a:moveTo>
                  <a:pt x="0" y="289389"/>
                </a:moveTo>
                <a:cubicBezTo>
                  <a:pt x="229772" y="146367"/>
                  <a:pt x="456067" y="68661"/>
                  <a:pt x="826379" y="26597"/>
                </a:cubicBezTo>
                <a:cubicBezTo>
                  <a:pt x="1196691" y="-15466"/>
                  <a:pt x="1840612" y="-4365"/>
                  <a:pt x="2221872" y="37008"/>
                </a:cubicBezTo>
                <a:cubicBezTo>
                  <a:pt x="2603133" y="78381"/>
                  <a:pt x="2948647" y="142362"/>
                  <a:pt x="3113942" y="274833"/>
                </a:cubicBezTo>
              </a:path>
            </a:pathLst>
          </a:cu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362100" y="2193853"/>
            <a:ext cx="1781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5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9667346" y="2193853"/>
            <a:ext cx="890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6</a:t>
            </a:r>
          </a:p>
        </p:txBody>
      </p:sp>
      <p:sp>
        <p:nvSpPr>
          <p:cNvPr id="56" name="Curved Right Arrow 55"/>
          <p:cNvSpPr/>
          <p:nvPr/>
        </p:nvSpPr>
        <p:spPr>
          <a:xfrm rot="16200000" flipH="1">
            <a:off x="9340824" y="2255186"/>
            <a:ext cx="340862" cy="1216152"/>
          </a:xfrm>
          <a:prstGeom prst="curvedRightArrow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0676729" y="2193853"/>
            <a:ext cx="890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7</a:t>
            </a:r>
          </a:p>
        </p:txBody>
      </p:sp>
      <p:sp>
        <p:nvSpPr>
          <p:cNvPr id="58" name="Curved Right Arrow 57"/>
          <p:cNvSpPr/>
          <p:nvPr/>
        </p:nvSpPr>
        <p:spPr>
          <a:xfrm rot="16200000" flipH="1">
            <a:off x="10384795" y="2420229"/>
            <a:ext cx="326301" cy="950178"/>
          </a:xfrm>
          <a:prstGeom prst="curvedRightArrow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59" name="Curved Right Arrow 58"/>
          <p:cNvSpPr/>
          <p:nvPr/>
        </p:nvSpPr>
        <p:spPr>
          <a:xfrm rot="10800000">
            <a:off x="11068048" y="5093849"/>
            <a:ext cx="326939" cy="808605"/>
          </a:xfrm>
          <a:prstGeom prst="curvedRightArrow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8" name="Rounded Rectangle 17">
            <a:extLst>
              <a:ext uri="{FF2B5EF4-FFF2-40B4-BE49-F238E27FC236}">
                <a16:creationId xmlns:a16="http://schemas.microsoft.com/office/drawing/2014/main" id="{537D6F7A-53E0-4F93-ADAB-CE002356A9D7}"/>
              </a:ext>
            </a:extLst>
          </p:cNvPr>
          <p:cNvSpPr/>
          <p:nvPr/>
        </p:nvSpPr>
        <p:spPr>
          <a:xfrm>
            <a:off x="5938358" y="4540544"/>
            <a:ext cx="4829168" cy="100771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5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chấm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tròn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thêm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2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chấm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tròn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được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7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chấm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tròn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</a:p>
        </p:txBody>
      </p:sp>
      <p:sp>
        <p:nvSpPr>
          <p:cNvPr id="41" name="Rounded Rectangle 17">
            <a:extLst>
              <a:ext uri="{FF2B5EF4-FFF2-40B4-BE49-F238E27FC236}">
                <a16:creationId xmlns:a16="http://schemas.microsoft.com/office/drawing/2014/main" id="{32D8107F-30C1-4264-998B-69220B2E7AF8}"/>
              </a:ext>
            </a:extLst>
          </p:cNvPr>
          <p:cNvSpPr/>
          <p:nvPr/>
        </p:nvSpPr>
        <p:spPr>
          <a:xfrm>
            <a:off x="6408227" y="4692689"/>
            <a:ext cx="4134498" cy="67635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5 </a:t>
            </a:r>
            <a:r>
              <a:rPr lang="en-US" sz="44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thêm</a:t>
            </a:r>
            <a:r>
              <a:rPr lang="en-US" sz="44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2 </a:t>
            </a:r>
            <a:r>
              <a:rPr lang="en-US" sz="44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là</a:t>
            </a:r>
            <a:r>
              <a:rPr lang="en-US" sz="44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7.</a:t>
            </a:r>
          </a:p>
        </p:txBody>
      </p:sp>
    </p:spTree>
    <p:extLst>
      <p:ext uri="{BB962C8B-B14F-4D97-AF65-F5344CB8AC3E}">
        <p14:creationId xmlns:p14="http://schemas.microsoft.com/office/powerpoint/2010/main" val="335198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21" grpId="0"/>
      <p:bldP spid="22" grpId="0" animBg="1"/>
      <p:bldP spid="24" grpId="0"/>
      <p:bldP spid="5" grpId="0" animBg="1"/>
      <p:bldP spid="5" grpId="1" animBg="1"/>
      <p:bldP spid="27" grpId="0"/>
      <p:bldP spid="28" grpId="0"/>
      <p:bldP spid="18" grpId="0" animBg="1"/>
      <p:bldP spid="29" grpId="0" animBg="1"/>
      <p:bldP spid="32" grpId="0"/>
      <p:bldP spid="39" grpId="0" animBg="1"/>
      <p:bldP spid="40" grpId="0"/>
      <p:bldP spid="46" grpId="0"/>
      <p:bldP spid="56" grpId="0" animBg="1"/>
      <p:bldP spid="57" grpId="0"/>
      <p:bldP spid="58" grpId="0" animBg="1"/>
      <p:bldP spid="59" grpId="0" animBg="1"/>
      <p:bldP spid="38" grpId="0" animBg="1"/>
      <p:bldP spid="38" grpId="1" animBg="1"/>
      <p:bldP spid="41" grpId="0" animBg="1"/>
      <p:bldP spid="4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EEBAEF-A82C-5443-AC12-129C9A6D352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6319" y="1752600"/>
            <a:ext cx="4805001" cy="240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218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27819" y="304800"/>
            <a:ext cx="11468100" cy="860286"/>
            <a:chOff x="223100" y="304800"/>
            <a:chExt cx="11107692" cy="860286"/>
          </a:xfrm>
        </p:grpSpPr>
        <p:sp>
          <p:nvSpPr>
            <p:cNvPr id="2" name="Oval 1"/>
            <p:cNvSpPr/>
            <p:nvPr/>
          </p:nvSpPr>
          <p:spPr>
            <a:xfrm>
              <a:off x="223100" y="304800"/>
              <a:ext cx="797097" cy="82296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74402" y="457200"/>
              <a:ext cx="1015639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77340" y="1501914"/>
            <a:ext cx="817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080919" y="1501914"/>
            <a:ext cx="817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813719" y="5181600"/>
            <a:ext cx="2161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 + 1 =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924459" y="5169783"/>
            <a:ext cx="731520" cy="73152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565153" y="5193417"/>
            <a:ext cx="2161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 + 3 = 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9675893" y="5187508"/>
            <a:ext cx="731520" cy="73152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3924459" y="5169783"/>
            <a:ext cx="731520" cy="73152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9675893" y="5187508"/>
            <a:ext cx="731520" cy="73152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39" t="69206" r="56722" b="10900"/>
          <a:stretch/>
        </p:blipFill>
        <p:spPr>
          <a:xfrm>
            <a:off x="1966119" y="1556657"/>
            <a:ext cx="2506407" cy="333236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20" t="71370" r="6367" b="13594"/>
          <a:stretch/>
        </p:blipFill>
        <p:spPr>
          <a:xfrm>
            <a:off x="6915979" y="2220686"/>
            <a:ext cx="4507185" cy="251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27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27819" y="177310"/>
            <a:ext cx="11049000" cy="822960"/>
            <a:chOff x="518319" y="463060"/>
            <a:chExt cx="11049000" cy="822960"/>
          </a:xfrm>
        </p:grpSpPr>
        <p:sp>
          <p:nvSpPr>
            <p:cNvPr id="6" name="Oval 5"/>
            <p:cNvSpPr/>
            <p:nvPr/>
          </p:nvSpPr>
          <p:spPr>
            <a:xfrm>
              <a:off x="518319" y="463060"/>
              <a:ext cx="822960" cy="82296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32719" y="516579"/>
              <a:ext cx="10134600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186735" y="1066800"/>
            <a:ext cx="8174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3985419" y="2621280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5661819" y="2621280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7444899" y="2621280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4823619" y="2621280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6530499" y="2621280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5661819" y="2621280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7444899" y="2621280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3985419" y="5974080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5661819" y="5974080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7444899" y="5974080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4823619" y="5974080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6530499" y="5974080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5661819" y="5974080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7444899" y="5974080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150779" y="4349204"/>
            <a:ext cx="8174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10" t="5080" r="29915" b="73224"/>
          <a:stretch/>
        </p:blipFill>
        <p:spPr>
          <a:xfrm>
            <a:off x="4591881" y="0"/>
            <a:ext cx="3383341" cy="249522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3" t="33920" r="16647" b="52071"/>
          <a:stretch/>
        </p:blipFill>
        <p:spPr>
          <a:xfrm>
            <a:off x="2652615" y="3909785"/>
            <a:ext cx="6749927" cy="183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17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6" grpId="0" animBg="1"/>
      <p:bldP spid="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7819" y="177310"/>
            <a:ext cx="2400300" cy="822960"/>
            <a:chOff x="518319" y="463060"/>
            <a:chExt cx="2400300" cy="822960"/>
          </a:xfrm>
        </p:grpSpPr>
        <p:sp>
          <p:nvSpPr>
            <p:cNvPr id="3" name="Oval 2"/>
            <p:cNvSpPr/>
            <p:nvPr/>
          </p:nvSpPr>
          <p:spPr>
            <a:xfrm>
              <a:off x="518319" y="463060"/>
              <a:ext cx="731520" cy="73152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32719" y="516579"/>
              <a:ext cx="14859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0" t="57500" r="5774" b="5556"/>
          <a:stretch/>
        </p:blipFill>
        <p:spPr>
          <a:xfrm>
            <a:off x="1985169" y="1019320"/>
            <a:ext cx="8492331" cy="506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580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 t="9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119" y="3039836"/>
            <a:ext cx="1524000" cy="1524000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1671638" y="1676400"/>
            <a:ext cx="1874610" cy="605971"/>
          </a:xfrm>
          <a:prstGeom prst="wedgeRoundRectCallout">
            <a:avLst>
              <a:gd name="adj1" fmla="val -23156"/>
              <a:gd name="adj2" fmla="val 144796"/>
              <a:gd name="adj3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 + 1 =  ?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1671638" y="1676399"/>
            <a:ext cx="1874610" cy="605971"/>
          </a:xfrm>
          <a:prstGeom prst="wedgeRoundRectCallout">
            <a:avLst>
              <a:gd name="adj1" fmla="val -54126"/>
              <a:gd name="adj2" fmla="val 99287"/>
              <a:gd name="adj3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 + 1 =  7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1966119" y="3657601"/>
            <a:ext cx="1874610" cy="605971"/>
          </a:xfrm>
          <a:prstGeom prst="wedgeRoundRectCallout">
            <a:avLst>
              <a:gd name="adj1" fmla="val -16962"/>
              <a:gd name="adj2" fmla="val 144796"/>
              <a:gd name="adj3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 + 2 =  ?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1966119" y="3657600"/>
            <a:ext cx="1874610" cy="605971"/>
          </a:xfrm>
          <a:prstGeom prst="wedgeRoundRectCallout">
            <a:avLst>
              <a:gd name="adj1" fmla="val -39415"/>
              <a:gd name="adj2" fmla="val 111263"/>
              <a:gd name="adj3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 + 2 =  8</a:t>
            </a:r>
          </a:p>
        </p:txBody>
      </p:sp>
      <p:pic>
        <p:nvPicPr>
          <p:cNvPr id="11" name="Picture 10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81" y="5054795"/>
            <a:ext cx="1609724" cy="1305182"/>
          </a:xfrm>
          <a:prstGeom prst="rect">
            <a:avLst/>
          </a:prstGeom>
        </p:spPr>
      </p:pic>
      <p:pic>
        <p:nvPicPr>
          <p:cNvPr id="12" name="Picture 11">
            <a:hlinkClick r:id="" action="ppaction://noaction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919" y="5437110"/>
            <a:ext cx="955523" cy="955523"/>
          </a:xfrm>
          <a:prstGeom prst="rect">
            <a:avLst/>
          </a:prstGeom>
        </p:spPr>
      </p:pic>
      <p:sp>
        <p:nvSpPr>
          <p:cNvPr id="13" name="Rounded Rectangular Callout 12"/>
          <p:cNvSpPr/>
          <p:nvPr/>
        </p:nvSpPr>
        <p:spPr>
          <a:xfrm>
            <a:off x="4937919" y="4288972"/>
            <a:ext cx="1874610" cy="605971"/>
          </a:xfrm>
          <a:prstGeom prst="wedgeRoundRectCallout">
            <a:avLst>
              <a:gd name="adj1" fmla="val -42512"/>
              <a:gd name="adj2" fmla="val 151982"/>
              <a:gd name="adj3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 + 3 =  ?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4937919" y="4288972"/>
            <a:ext cx="1874610" cy="605971"/>
          </a:xfrm>
          <a:prstGeom prst="wedgeRoundRectCallout">
            <a:avLst>
              <a:gd name="adj1" fmla="val -54126"/>
              <a:gd name="adj2" fmla="val 77730"/>
              <a:gd name="adj3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 + 3 =  9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4892109" y="1832429"/>
            <a:ext cx="1874610" cy="605971"/>
          </a:xfrm>
          <a:prstGeom prst="wedgeRoundRectCallout">
            <a:avLst>
              <a:gd name="adj1" fmla="val -23156"/>
              <a:gd name="adj2" fmla="val 144796"/>
              <a:gd name="adj3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 + 4 =  ?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4892109" y="1832429"/>
            <a:ext cx="1874610" cy="605971"/>
          </a:xfrm>
          <a:prstGeom prst="wedgeRoundRectCallout">
            <a:avLst>
              <a:gd name="adj1" fmla="val -55222"/>
              <a:gd name="adj2" fmla="val 167224"/>
              <a:gd name="adj3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 + 4 = 10</a:t>
            </a:r>
          </a:p>
        </p:txBody>
      </p:sp>
      <p:pic>
        <p:nvPicPr>
          <p:cNvPr id="18" name="Picture 17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34335" y="2911156"/>
            <a:ext cx="1432291" cy="1492887"/>
          </a:xfrm>
          <a:prstGeom prst="rect">
            <a:avLst/>
          </a:prstGeom>
        </p:spPr>
      </p:pic>
      <p:pic>
        <p:nvPicPr>
          <p:cNvPr id="1028" name="Picture 4" descr="Pin on Gifs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46248" y="-1276343"/>
            <a:ext cx="4596616" cy="344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Tieng-Ho-gam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481719" y="141148"/>
            <a:ext cx="609600" cy="609600"/>
          </a:xfrm>
          <a:prstGeom prst="rect">
            <a:avLst/>
          </a:prstGeom>
        </p:spPr>
      </p:pic>
      <p:sp>
        <p:nvSpPr>
          <p:cNvPr id="22" name="Rounded Rectangular Callout 21"/>
          <p:cNvSpPr/>
          <p:nvPr/>
        </p:nvSpPr>
        <p:spPr>
          <a:xfrm>
            <a:off x="2194719" y="141147"/>
            <a:ext cx="1874610" cy="605971"/>
          </a:xfrm>
          <a:prstGeom prst="wedgeRoundRectCallout">
            <a:avLst>
              <a:gd name="adj1" fmla="val 105371"/>
              <a:gd name="adj2" fmla="val -15683"/>
              <a:gd name="adj3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 + 1 =  ?</a:t>
            </a:r>
          </a:p>
        </p:txBody>
      </p:sp>
      <p:sp>
        <p:nvSpPr>
          <p:cNvPr id="23" name="Rounded Rectangular Callout 22"/>
          <p:cNvSpPr/>
          <p:nvPr/>
        </p:nvSpPr>
        <p:spPr>
          <a:xfrm>
            <a:off x="2194719" y="141148"/>
            <a:ext cx="1874610" cy="605971"/>
          </a:xfrm>
          <a:prstGeom prst="wedgeRoundRectCallout">
            <a:avLst>
              <a:gd name="adj1" fmla="val 56593"/>
              <a:gd name="adj2" fmla="val 65754"/>
              <a:gd name="adj3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 + 1 =  8</a:t>
            </a:r>
          </a:p>
        </p:txBody>
      </p:sp>
      <p:pic>
        <p:nvPicPr>
          <p:cNvPr id="24" name="Picture 23">
            <a:hlinkClick r:id="" action="ppaction://noaction"/>
          </p:cNvPr>
          <p:cNvPicPr>
            <a:picLocks noChangeAspect="1"/>
          </p:cNvPicPr>
          <p:nvPr/>
        </p:nvPicPr>
        <p:blipFill>
          <a:blip r:embed="rId1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224" y="141147"/>
            <a:ext cx="955523" cy="955523"/>
          </a:xfrm>
          <a:prstGeom prst="rect">
            <a:avLst/>
          </a:prstGeom>
        </p:spPr>
      </p:pic>
      <p:sp>
        <p:nvSpPr>
          <p:cNvPr id="25" name="Rounded Rectangular Callout 24"/>
          <p:cNvSpPr/>
          <p:nvPr/>
        </p:nvSpPr>
        <p:spPr>
          <a:xfrm>
            <a:off x="6812529" y="12938"/>
            <a:ext cx="1874610" cy="605971"/>
          </a:xfrm>
          <a:prstGeom prst="wedgeRoundRectCallout">
            <a:avLst>
              <a:gd name="adj1" fmla="val -60320"/>
              <a:gd name="adj2" fmla="val 34616"/>
              <a:gd name="adj3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 + 2 =  ?</a:t>
            </a:r>
          </a:p>
        </p:txBody>
      </p:sp>
      <p:sp>
        <p:nvSpPr>
          <p:cNvPr id="26" name="Rounded Rectangular Callout 25"/>
          <p:cNvSpPr/>
          <p:nvPr/>
        </p:nvSpPr>
        <p:spPr>
          <a:xfrm>
            <a:off x="6812529" y="12938"/>
            <a:ext cx="1874610" cy="605971"/>
          </a:xfrm>
          <a:prstGeom prst="wedgeRoundRectCallout">
            <a:avLst>
              <a:gd name="adj1" fmla="val -92065"/>
              <a:gd name="adj2" fmla="val -42030"/>
              <a:gd name="adj3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 + 2 =  9</a:t>
            </a:r>
          </a:p>
        </p:txBody>
      </p:sp>
      <p:pic>
        <p:nvPicPr>
          <p:cNvPr id="27" name="Picture 26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49833" y="183513"/>
            <a:ext cx="1432291" cy="1492887"/>
          </a:xfrm>
          <a:prstGeom prst="rect">
            <a:avLst/>
          </a:prstGeom>
        </p:spPr>
      </p:pic>
      <p:sp>
        <p:nvSpPr>
          <p:cNvPr id="28" name="Rounded Rectangular Callout 27"/>
          <p:cNvSpPr/>
          <p:nvPr/>
        </p:nvSpPr>
        <p:spPr>
          <a:xfrm>
            <a:off x="9433719" y="141144"/>
            <a:ext cx="1874610" cy="605971"/>
          </a:xfrm>
          <a:prstGeom prst="wedgeRoundRectCallout">
            <a:avLst>
              <a:gd name="adj1" fmla="val -67182"/>
              <a:gd name="adj2" fmla="val 53479"/>
              <a:gd name="adj3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 + 3 =  ?</a:t>
            </a:r>
          </a:p>
        </p:txBody>
      </p:sp>
      <p:sp>
        <p:nvSpPr>
          <p:cNvPr id="29" name="Rounded Rectangular Callout 28"/>
          <p:cNvSpPr/>
          <p:nvPr/>
        </p:nvSpPr>
        <p:spPr>
          <a:xfrm>
            <a:off x="9433719" y="141143"/>
            <a:ext cx="1874610" cy="605971"/>
          </a:xfrm>
          <a:prstGeom prst="wedgeRoundRectCallout">
            <a:avLst>
              <a:gd name="adj1" fmla="val -129326"/>
              <a:gd name="adj2" fmla="val -55353"/>
              <a:gd name="adj3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 + 3 = 10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00881" y="1896836"/>
            <a:ext cx="2286000" cy="22860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024" y="1387156"/>
            <a:ext cx="1524000" cy="1524000"/>
          </a:xfrm>
          <a:prstGeom prst="rect">
            <a:avLst/>
          </a:prstGeom>
        </p:spPr>
      </p:pic>
      <p:sp>
        <p:nvSpPr>
          <p:cNvPr id="31" name="Rounded Rectangular Callout 30"/>
          <p:cNvSpPr/>
          <p:nvPr/>
        </p:nvSpPr>
        <p:spPr>
          <a:xfrm>
            <a:off x="10119519" y="1333129"/>
            <a:ext cx="1874610" cy="605971"/>
          </a:xfrm>
          <a:prstGeom prst="wedgeRoundRectCallout">
            <a:avLst>
              <a:gd name="adj1" fmla="val -67182"/>
              <a:gd name="adj2" fmla="val 53479"/>
              <a:gd name="adj3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 + 1 =  ?</a:t>
            </a:r>
          </a:p>
        </p:txBody>
      </p:sp>
      <p:sp>
        <p:nvSpPr>
          <p:cNvPr id="32" name="Rounded Rectangular Callout 31"/>
          <p:cNvSpPr/>
          <p:nvPr/>
        </p:nvSpPr>
        <p:spPr>
          <a:xfrm>
            <a:off x="10119519" y="1333128"/>
            <a:ext cx="1874610" cy="605971"/>
          </a:xfrm>
          <a:prstGeom prst="wedgeRoundRectCallout">
            <a:avLst>
              <a:gd name="adj1" fmla="val -94690"/>
              <a:gd name="adj2" fmla="val -57973"/>
              <a:gd name="adj3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 + 1 = 9</a:t>
            </a:r>
          </a:p>
        </p:txBody>
      </p:sp>
      <p:pic>
        <p:nvPicPr>
          <p:cNvPr id="33" name="Picture 32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2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024" y="2608171"/>
            <a:ext cx="1609724" cy="1305182"/>
          </a:xfrm>
          <a:prstGeom prst="rect">
            <a:avLst/>
          </a:prstGeom>
        </p:spPr>
      </p:pic>
      <p:sp>
        <p:nvSpPr>
          <p:cNvPr id="34" name="Rounded Rectangular Callout 33"/>
          <p:cNvSpPr/>
          <p:nvPr/>
        </p:nvSpPr>
        <p:spPr>
          <a:xfrm>
            <a:off x="10238581" y="2305186"/>
            <a:ext cx="1874610" cy="605971"/>
          </a:xfrm>
          <a:prstGeom prst="wedgeRoundRectCallout">
            <a:avLst>
              <a:gd name="adj1" fmla="val -67182"/>
              <a:gd name="adj2" fmla="val 53479"/>
              <a:gd name="adj3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 + 2 =  ?</a:t>
            </a:r>
          </a:p>
        </p:txBody>
      </p:sp>
      <p:sp>
        <p:nvSpPr>
          <p:cNvPr id="38" name="Rounded Rectangular Callout 37"/>
          <p:cNvSpPr/>
          <p:nvPr/>
        </p:nvSpPr>
        <p:spPr>
          <a:xfrm>
            <a:off x="10238581" y="2305186"/>
            <a:ext cx="1874610" cy="605971"/>
          </a:xfrm>
          <a:prstGeom prst="wedgeRoundRectCallout">
            <a:avLst>
              <a:gd name="adj1" fmla="val -94690"/>
              <a:gd name="adj2" fmla="val -57973"/>
              <a:gd name="adj3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 + 2 = 10</a:t>
            </a:r>
          </a:p>
        </p:txBody>
      </p:sp>
      <p:pic>
        <p:nvPicPr>
          <p:cNvPr id="1030" name="Picture 6" descr="▷ Wolves: Animated Images, Gifs, Pictures &amp;amp; Animations - 100% FREE!"/>
          <p:cNvPicPr>
            <a:picLocks noChangeAspect="1" noChangeArrowheads="1" noCrop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9200" y="3484880"/>
            <a:ext cx="166687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ounded Rectangular Callout 40"/>
          <p:cNvSpPr/>
          <p:nvPr/>
        </p:nvSpPr>
        <p:spPr>
          <a:xfrm>
            <a:off x="9901465" y="5786662"/>
            <a:ext cx="1874610" cy="605971"/>
          </a:xfrm>
          <a:prstGeom prst="wedgeRoundRectCallout">
            <a:avLst>
              <a:gd name="adj1" fmla="val 24277"/>
              <a:gd name="adj2" fmla="val -125713"/>
              <a:gd name="adj3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 + 1 =  ?</a:t>
            </a:r>
          </a:p>
        </p:txBody>
      </p:sp>
      <p:sp>
        <p:nvSpPr>
          <p:cNvPr id="42" name="Rounded Rectangular Callout 41"/>
          <p:cNvSpPr/>
          <p:nvPr/>
        </p:nvSpPr>
        <p:spPr>
          <a:xfrm>
            <a:off x="9901465" y="5786662"/>
            <a:ext cx="1874610" cy="605971"/>
          </a:xfrm>
          <a:prstGeom prst="wedgeRoundRectCallout">
            <a:avLst>
              <a:gd name="adj1" fmla="val -46928"/>
              <a:gd name="adj2" fmla="val -117704"/>
              <a:gd name="adj3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 + 1 = 10</a:t>
            </a:r>
          </a:p>
        </p:txBody>
      </p:sp>
      <p:pic>
        <p:nvPicPr>
          <p:cNvPr id="4" name="Tieng-soi-hu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786519" y="14269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37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79483E-7 0.00116 C 0.00822 0.00602 0.01684 0.00278 0.02506 0.0074 C 0.02806 0.02405 0.02323 0.00417 0.03941 0.01596 C 0.04085 0.01711 0.0402 0.02151 0.04059 0.02428 C 0.04307 0.04024 0.04216 0.03076 0.05847 0.03284 C 0.05964 0.03422 0.06108 0.03492 0.06199 0.037 C 0.06278 0.03885 0.06265 0.04139 0.06317 0.04347 C 0.06343 0.0444 0.06408 0.04486 0.06447 0.04555 " pathEditMode="relative" rAng="0" ptsTypes="fffffffA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4" y="2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ch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36 0.17595 C 0.08066 0.17965 0.08458 0.19584 0.08536 0.19722 C 0.08627 0.19884 0.08771 0.19838 0.08888 0.19931 C 0.09058 0.20046 0.09215 0.20208 0.09371 0.20347 C 0.09972 0.2141 0.10246 0.22913 0.10441 0.2437 C 0.10716 0.33803 0.10676 0.2985 0.10676 0.36208 " pathEditMode="relative" ptsTypes="fffffA">
                                      <p:cBhvr>
                                        <p:cTn id="3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ar-ro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677 0.36208 C 0.10716 0.36555 0.10677 0.36971 0.10794 0.37272 C 0.10859 0.37457 0.11029 0.37411 0.11147 0.3748 C 0.11551 0.37688 0.11943 0.37896 0.12347 0.38128 C 0.127 0.38544 0.12909 0.38937 0.133 0.39168 C 0.14253 0.4044 0.15075 0.40648 0.16289 0.40879 C 0.19943 0.40648 0.23611 0.40232 0.27265 0.40232 " pathEditMode="relative" ptsTypes="ffffffA">
                                      <p:cBhvr>
                                        <p:cTn id="5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m_ok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m_ok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265 0.40231 C 0.28257 0.40092 0.29418 0.40809 0.3024 0.39815 C 0.30723 0.39237 0.3101 0.3845 0.31559 0.38127 C 0.3195 0.37433 0.3225 0.36693 0.32629 0.36 C 0.32838 0.34913 0.33072 0.34265 0.33347 0.33248 C 0.33399 0.30219 0.33581 0.27005 0.33581 0.23953 " pathEditMode="relative" ptsTypes="fffffA">
                                      <p:cBhvr>
                                        <p:cTn id="7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panzee animals08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573 0.23949 C 0.34108 0.0994 0.33886 0.08484 0.33886 -0.13823 " pathEditMode="relative" ptsTypes="fA">
                                      <p:cBhvr>
                                        <p:cTn id="10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26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69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895 -0.13826 L 0.3413 -0.24601 L 0.36453 -0.32231 L 0.39794 -0.34127 " pathEditMode="relative" rAng="0" ptsTypes="AAAA">
                                      <p:cBhvr>
                                        <p:cTn id="12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0" y="-101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m_ok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000"/>
                            </p:stCondLst>
                            <p:childTnLst>
                              <p:par>
                                <p:cTn id="1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m_ok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794 -0.34126 C 0.39925 -0.34843 0.41008 -0.37086 0.41465 -0.37294 C 0.41987 -0.37525 0.42509 -0.37618 0.43018 -0.37918 C 0.43253 -0.38057 0.43514 -0.38126 0.43723 -0.38358 C 0.4384 -0.38496 0.43958 -0.38681 0.44088 -0.38774 C 0.44689 -0.39144 0.4525 -0.39236 0.45876 -0.39398 C 0.46764 -0.39976 0.45916 -0.39514 0.47782 -0.39398 C 0.49453 -0.39282 0.51123 -0.39259 0.52794 -0.3919 C 0.53512 -0.38889 0.54334 -0.38566 0.55065 -0.38566 " pathEditMode="relative" ptsTypes="ffffffffA">
                                      <p:cBhvr>
                                        <p:cTn id="15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000"/>
                            </p:stCondLst>
                            <p:childTnLst>
                              <p:par>
                                <p:cTn id="15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panzee animals08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500"/>
                            </p:stCondLst>
                            <p:childTnLst>
                              <p:par>
                                <p:cTn id="1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107 -0.38612 C 0.57105 -0.38357 0.59065 -0.37894 0.61063 -0.37501 C 0.61821 -0.37153 0.62421 -0.36714 0.63101 -0.36112 C 0.63806 -0.35487 0.63362 -0.36274 0.64041 -0.35278 C 0.64537 -0.34538 0.64746 -0.33704 0.65295 -0.33056 C 0.65347 -0.32778 0.65373 -0.32477 0.65452 -0.32223 C 0.6553 -0.31922 0.65687 -0.3169 0.65765 -0.31389 C 0.6651 -0.28403 0.65687 -0.30764 0.66392 -0.28889 C 0.66444 -0.28426 0.66484 -0.27964 0.66549 -0.27501 C 0.6664 -0.26945 0.66862 -0.25834 0.66862 -0.25834 C 0.66954 -0.24653 0.67293 -0.23149 0.67333 -0.21945 C 0.67372 -0.20926 0.67333 -0.19908 0.67333 -0.18889 " pathEditMode="relative" ptsTypes="fffffffffffA">
                                      <p:cBhvr>
                                        <p:cTn id="17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000"/>
                            </p:stCondLst>
                            <p:childTnLst>
                              <p:par>
                                <p:cTn id="1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ch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500"/>
                            </p:stCondLst>
                            <p:childTnLst>
                              <p:par>
                                <p:cTn id="1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7332 -0.18866 C 0.67854 -0.16045 0.67358 -0.18704 0.67698 -0.16947 C 0.67737 -0.16739 0.67815 -0.16323 0.67815 -0.16323 C 0.68141 -0.09294 0.67933 -0.14635 0.67933 -0.00253 " pathEditMode="relative" ptsTypes="fffA">
                                      <p:cBhvr>
                                        <p:cTn id="20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000"/>
                            </p:stCondLst>
                            <p:childTnLst>
                              <p:par>
                                <p:cTn id="2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ar-ro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500"/>
                            </p:stCondLst>
                            <p:childTnLst>
                              <p:par>
                                <p:cTn id="2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7986 -0.00255 C 0.67855 0.08264 0.67999 0.07407 0.67516 0.12523 C 0.67568 0.14838 0.67476 0.17176 0.67672 0.19467 C 0.67698 0.19768 0.67999 0.19606 0.68143 0.19745 C 0.68312 0.19884 0.68443 0.20162 0.68613 0.20301 C 0.69997 0.21389 0.70559 0.21134 0.72218 0.21134 " pathEditMode="relative" ptsTypes="fffffA">
                                      <p:cBhvr>
                                        <p:cTn id="22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9" dur="147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2218 0.21134 C 0.72427 0.22245 0.7261 0.22708 0.73159 0.23356 C 0.73812 0.25069 0.74556 0.2456 0.75823 0.24745 C 0.76973 0.24652 0.78122 0.24629 0.79271 0.24467 C 0.7999 0.24375 0.79938 0.23379 0.80212 0.22523 C 0.80695 0.20972 0.81296 0.1875 0.82093 0.17801 C 0.82615 0.15046 0.8174 0.19259 0.8272 0.16134 C 0.83334 0.14166 0.8285 0.13565 0.83974 0.12245 C 0.85175 0.10902 1.07067 -0.01204 1.08425 -0.02385 " pathEditMode="relative" rAng="0" ptsTypes="fffffffff">
                                      <p:cBhvr>
                                        <p:cTn id="24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03" y="-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9434">
                <p:cTn id="2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3" grpId="0" animBg="1"/>
      <p:bldP spid="14" grpId="0" animBg="1"/>
      <p:bldP spid="16" grpId="0" animBg="1"/>
      <p:bldP spid="17" grpId="0" animBg="1"/>
      <p:bldP spid="22" grpId="0" animBg="1"/>
      <p:bldP spid="23" grpId="0" animBg="1"/>
      <p:bldP spid="25" grpId="0" animBg="1"/>
      <p:bldP spid="26" grpId="0" animBg="1"/>
      <p:bldP spid="28" grpId="0" animBg="1"/>
      <p:bldP spid="29" grpId="0" animBg="1"/>
      <p:bldP spid="31" grpId="0" animBg="1"/>
      <p:bldP spid="32" grpId="0" animBg="1"/>
      <p:bldP spid="34" grpId="0" animBg="1"/>
      <p:bldP spid="38" grpId="0" animBg="1"/>
      <p:bldP spid="41" grpId="0" animBg="1"/>
      <p:bldP spid="4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1140</TotalTime>
  <Words>427</Words>
  <Application>Microsoft Office PowerPoint</Application>
  <PresentationFormat>Custom</PresentationFormat>
  <Paragraphs>96</Paragraphs>
  <Slides>11</Slides>
  <Notes>6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Arial-Rounded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- Dặn dò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100</cp:revision>
  <dcterms:created xsi:type="dcterms:W3CDTF">2021-05-23T10:25:42Z</dcterms:created>
  <dcterms:modified xsi:type="dcterms:W3CDTF">2021-11-10T08:42:13Z</dcterms:modified>
</cp:coreProperties>
</file>