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9" r:id="rId3"/>
    <p:sldId id="256" r:id="rId4"/>
    <p:sldId id="314" r:id="rId5"/>
    <p:sldId id="289" r:id="rId6"/>
    <p:sldId id="273" r:id="rId7"/>
    <p:sldId id="302" r:id="rId8"/>
    <p:sldId id="303" r:id="rId9"/>
    <p:sldId id="313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01" r:id="rId1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47"/>
    <a:srgbClr val="FF6600"/>
    <a:srgbClr val="ECF763"/>
    <a:srgbClr val="EFF87C"/>
    <a:srgbClr val="EABBEF"/>
    <a:srgbClr val="9A57CD"/>
    <a:srgbClr val="F8F856"/>
    <a:srgbClr val="C368CA"/>
    <a:srgbClr val="4EE4DD"/>
    <a:srgbClr val="ECB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36" autoAdjust="0"/>
  </p:normalViewPr>
  <p:slideViewPr>
    <p:cSldViewPr>
      <p:cViewPr>
        <p:scale>
          <a:sx n="66" d="100"/>
          <a:sy n="66" d="100"/>
        </p:scale>
        <p:origin x="-492" y="-102"/>
      </p:cViewPr>
      <p:guideLst>
        <p:guide orient="horz" pos="2160"/>
        <p:guide pos="3831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2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gif"/><Relationship Id="rId3" Type="http://schemas.openxmlformats.org/officeDocument/2006/relationships/image" Target="../media/image16.png"/><Relationship Id="rId7" Type="http://schemas.openxmlformats.org/officeDocument/2006/relationships/slide" Target="slide14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slide" Target="slide15.xml"/><Relationship Id="rId5" Type="http://schemas.openxmlformats.org/officeDocument/2006/relationships/image" Target="../media/image18.png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slide" Target="slide13.xml"/><Relationship Id="rId1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5aef37f21f408bbf0d6f54883e309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1019" y="914400"/>
            <a:ext cx="8310589" cy="6248400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925624" y="2286001"/>
            <a:ext cx="749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05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k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046" y="381001"/>
            <a:ext cx="12465884" cy="2828771"/>
          </a:xfrm>
          <a:prstGeom prst="rect">
            <a:avLst/>
          </a:prstGeom>
        </p:spPr>
      </p:pic>
      <p:pic>
        <p:nvPicPr>
          <p:cNvPr id="15" name="Picture 14" descr="h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86200"/>
            <a:ext cx="12364535" cy="3248338"/>
          </a:xfrm>
          <a:prstGeom prst="rect">
            <a:avLst/>
          </a:prstGeom>
        </p:spPr>
      </p:pic>
      <p:pic>
        <p:nvPicPr>
          <p:cNvPr id="22" name="Picture 21" descr="ductr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2941" y="4811047"/>
            <a:ext cx="2331019" cy="1851537"/>
          </a:xfrm>
          <a:prstGeom prst="rect">
            <a:avLst/>
          </a:prstGeom>
        </p:spPr>
      </p:pic>
      <p:pic>
        <p:nvPicPr>
          <p:cNvPr id="23" name="Picture 22" descr="ductr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4389" y="4811047"/>
            <a:ext cx="2331019" cy="1851537"/>
          </a:xfrm>
          <a:prstGeom prst="rect">
            <a:avLst/>
          </a:prstGeom>
        </p:spPr>
      </p:pic>
      <p:pic>
        <p:nvPicPr>
          <p:cNvPr id="25" name="Picture 24" descr="ductr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46966" y="1143000"/>
            <a:ext cx="2139153" cy="1699137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7655079" y="220716"/>
            <a:ext cx="1722927" cy="762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601133" y="3194538"/>
            <a:ext cx="1722927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249684" y="3194538"/>
            <a:ext cx="1722927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uh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05178" y="3118339"/>
            <a:ext cx="1216184" cy="996461"/>
          </a:xfrm>
          <a:prstGeom prst="rect">
            <a:avLst/>
          </a:prstGeom>
        </p:spPr>
      </p:pic>
      <p:pic>
        <p:nvPicPr>
          <p:cNvPr id="28" name="Picture 27" descr="uh2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8060473" y="220716"/>
            <a:ext cx="1086455" cy="749810"/>
          </a:xfrm>
          <a:prstGeom prst="rect">
            <a:avLst/>
          </a:prstGeom>
        </p:spPr>
      </p:pic>
      <p:pic>
        <p:nvPicPr>
          <p:cNvPr id="29" name="Picture 28" descr="uh3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452382" y="3270738"/>
            <a:ext cx="1327815" cy="688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9" y="-2133600"/>
            <a:ext cx="2520562" cy="3786111"/>
          </a:xfrm>
          <a:prstGeom prst="rect">
            <a:avLst/>
          </a:prstGeom>
        </p:spPr>
      </p:pic>
      <p:pic>
        <p:nvPicPr>
          <p:cNvPr id="26" name="Picture 25" descr="ductr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9784" y="1143000"/>
            <a:ext cx="2139153" cy="1699137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3803830" y="220716"/>
            <a:ext cx="1722927" cy="8382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ca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006527" y="220717"/>
            <a:ext cx="1317532" cy="92228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557" y="-1990725"/>
            <a:ext cx="2520562" cy="37861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98" y="1652511"/>
            <a:ext cx="2520562" cy="37861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83" y="1591830"/>
            <a:ext cx="2520562" cy="3786111"/>
          </a:xfrm>
          <a:prstGeom prst="rect">
            <a:avLst/>
          </a:prstGeom>
        </p:spPr>
      </p:pic>
      <p:sp>
        <p:nvSpPr>
          <p:cNvPr id="4" name="Right Arrow 3">
            <a:hlinkClick r:id="rId16" action="ppaction://hlinksldjump"/>
          </p:cNvPr>
          <p:cNvSpPr/>
          <p:nvPr/>
        </p:nvSpPr>
        <p:spPr>
          <a:xfrm>
            <a:off x="10119519" y="6202516"/>
            <a:ext cx="1966119" cy="64278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UTM Americana" pitchFamily="18" charset="0"/>
              </a:rPr>
              <a:t>Dặn dò</a:t>
            </a:r>
            <a:endParaRPr lang="en-US" sz="2400">
              <a:solidFill>
                <a:schemeClr val="tx1"/>
              </a:solidFill>
              <a:latin typeface="UTM American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55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849E-6 4.44444E-6 L -0.00261 0.1895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94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8206E-6 4.44444E-6 L -0.00678 0.2020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1009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0668E-6 -4.81481E-6 L -0.01513 0.31713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" y="1585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1057 0.30625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" y="1530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5154" y="1371600"/>
            <a:ext cx="12465884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3946" y="2971800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và 3 được ….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 descr="sa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1883" y="5620510"/>
            <a:ext cx="1799956" cy="12374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313946" y="2971800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và 3 được </a:t>
            </a:r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9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a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1883" y="5620510"/>
            <a:ext cx="1799956" cy="1237491"/>
          </a:xfrm>
          <a:prstGeom prst="rect">
            <a:avLst/>
          </a:prstGeom>
        </p:spPr>
      </p:pic>
      <p:pic>
        <p:nvPicPr>
          <p:cNvPr id="28" name="Picture 27" descr="375ba1682899b9444c201750c3b90c1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75154" y="1371600"/>
            <a:ext cx="12465884" cy="4064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313946" y="2971800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gồm 6 và ….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13946" y="2971800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gồm 6 và </a:t>
            </a:r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75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a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1883" y="5620510"/>
            <a:ext cx="1799956" cy="1237491"/>
          </a:xfrm>
          <a:prstGeom prst="rect">
            <a:avLst/>
          </a:prstGeom>
        </p:spPr>
      </p:pic>
      <p:pic>
        <p:nvPicPr>
          <p:cNvPr id="28" name="Picture 27" descr="375ba1682899b9444c201750c3b90c1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75154" y="1371600"/>
            <a:ext cx="12465884" cy="4064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313946" y="2971800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 và 1 được 9.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13945" y="2962870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và 1 được 9.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7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a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1883" y="5620510"/>
            <a:ext cx="1799956" cy="1237491"/>
          </a:xfrm>
          <a:prstGeom prst="rect">
            <a:avLst/>
          </a:prstGeom>
        </p:spPr>
      </p:pic>
      <p:pic>
        <p:nvPicPr>
          <p:cNvPr id="28" name="Picture 27" descr="375ba1682899b9444c201750c3b90c1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75154" y="1371600"/>
            <a:ext cx="12465884" cy="4064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313946" y="2971800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và … được 9.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27894" y="2970963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và </a:t>
            </a:r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 9.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6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19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1" y="-186013"/>
            <a:ext cx="2814801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2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930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Hoàn thành</a:t>
            </a:r>
          </a:p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…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0319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bài mới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58231" y="776232"/>
            <a:ext cx="5461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DẶN DÒ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4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645855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890377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693855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</a:t>
            </a:r>
            <a:r>
              <a:rPr lang="en-US" sz="2000" smtClean="0">
                <a:hlinkClick r:id="rId4"/>
              </a:rPr>
              <a:t>www.facebook.com/groups/443096903751589</a:t>
            </a:r>
            <a:endParaRPr lang="en-US" sz="2000" smtClean="0"/>
          </a:p>
          <a:p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  <a:endParaRPr lang="en-US" sz="20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0989" y="1241435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Trường TH và THCS FPT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5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899319" y="990600"/>
            <a:ext cx="11032800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72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7" b="18017"/>
          <a:stretch/>
        </p:blipFill>
        <p:spPr>
          <a:xfrm>
            <a:off x="-91281" y="-76200"/>
            <a:ext cx="1290106" cy="87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38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980" y="244228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6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65" y="1295401"/>
            <a:ext cx="7207238" cy="361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265699"/>
            <a:ext cx="10924605" cy="855884"/>
            <a:chOff x="559883" y="346364"/>
            <a:chExt cx="10924605" cy="855884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50352" y="432807"/>
              <a:ext cx="99341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Trong hình dưới đây có những số nào?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30053" r="3151" b="42222"/>
          <a:stretch/>
        </p:blipFill>
        <p:spPr>
          <a:xfrm>
            <a:off x="1201685" y="1447800"/>
            <a:ext cx="10187531" cy="480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86" b="100000" l="9728" r="92607">
                        <a14:foregroundMark x1="35798" y1="29658" x2="57198" y2="56654"/>
                        <a14:foregroundMark x1="42412" y1="25095" x2="59922" y2="73764"/>
                        <a14:foregroundMark x1="34630" y1="22814" x2="16342" y2="35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75" y="1447800"/>
            <a:ext cx="2448267" cy="2505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5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77" y="1704562"/>
            <a:ext cx="2391109" cy="2219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83" y="3785755"/>
            <a:ext cx="1781424" cy="2181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7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754" y="1845871"/>
            <a:ext cx="1757555" cy="2189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39" b="100000" l="0" r="97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01" y="3434073"/>
            <a:ext cx="2999192" cy="255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70554"/>
            <a:chOff x="597668" y="449759"/>
            <a:chExt cx="11658600" cy="770554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Trong mỗi bể có bao nhiêu con cá?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18519" y="842493"/>
            <a:ext cx="7787319" cy="5786907"/>
            <a:chOff x="2118519" y="842493"/>
            <a:chExt cx="7787319" cy="57869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6" t="61818" r="14266" b="5454"/>
            <a:stretch/>
          </p:blipFill>
          <p:spPr>
            <a:xfrm>
              <a:off x="2118519" y="842493"/>
              <a:ext cx="7787319" cy="5786907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2883289" y="290945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593239" y="296487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303189" y="3006440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869434" y="577041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579384" y="5811980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8289334" y="585354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887603" y="290945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601867" y="296487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302276" y="3006440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861754" y="577041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579384" y="5811980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8283159" y="585354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chậu hoa thích hợp.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2" t="8508" r="7880" b="67677"/>
          <a:stretch/>
        </p:blipFill>
        <p:spPr>
          <a:xfrm>
            <a:off x="474802" y="1283886"/>
            <a:ext cx="11226134" cy="465971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508919" y="3913910"/>
            <a:ext cx="76200" cy="838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099719" y="3913910"/>
            <a:ext cx="1997314" cy="838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373346" y="3913910"/>
            <a:ext cx="2203373" cy="73429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976519" y="3913910"/>
            <a:ext cx="1600200" cy="838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80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04319" y="229582"/>
            <a:ext cx="6784247" cy="6284354"/>
            <a:chOff x="3019771" y="229582"/>
            <a:chExt cx="6784247" cy="62843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3" t="40808" r="7589" b="5859"/>
            <a:stretch/>
          </p:blipFill>
          <p:spPr>
            <a:xfrm>
              <a:off x="3019771" y="229582"/>
              <a:ext cx="6784247" cy="6284354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3503974" y="5888185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672209" y="5888185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840444" y="5888185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288522" y="5888185"/>
            <a:ext cx="457200" cy="45720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56757" y="5888185"/>
            <a:ext cx="457200" cy="45720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24992" y="5888185"/>
            <a:ext cx="457200" cy="45720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6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92" y="-102668"/>
            <a:ext cx="12616511" cy="6960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9" y="4328522"/>
            <a:ext cx="3843384" cy="2240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519" y="1090398"/>
            <a:ext cx="4457393" cy="58127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7585869" y="1948916"/>
            <a:ext cx="2819400" cy="22711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43019" y="2324100"/>
            <a:ext cx="267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CỦNG CỐ</a:t>
            </a:r>
            <a:endParaRPr lang="en-US" sz="5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2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2478</TotalTime>
  <Words>218</Words>
  <Application>Microsoft Office PowerPoint</Application>
  <PresentationFormat>Custom</PresentationFormat>
  <Paragraphs>66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215</cp:revision>
  <dcterms:created xsi:type="dcterms:W3CDTF">2021-05-23T10:25:42Z</dcterms:created>
  <dcterms:modified xsi:type="dcterms:W3CDTF">2021-08-02T17:02:48Z</dcterms:modified>
</cp:coreProperties>
</file>