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7"/>
  </p:notesMasterIdLst>
  <p:sldIdLst>
    <p:sldId id="257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259" r:id="rId15"/>
    <p:sldId id="326" r:id="rId16"/>
    <p:sldId id="282" r:id="rId17"/>
    <p:sldId id="283" r:id="rId18"/>
    <p:sldId id="284" r:id="rId19"/>
    <p:sldId id="285" r:id="rId20"/>
    <p:sldId id="264" r:id="rId21"/>
    <p:sldId id="265" r:id="rId22"/>
    <p:sldId id="316" r:id="rId23"/>
    <p:sldId id="318" r:id="rId24"/>
    <p:sldId id="320" r:id="rId25"/>
    <p:sldId id="321" r:id="rId26"/>
    <p:sldId id="324" r:id="rId27"/>
    <p:sldId id="319" r:id="rId28"/>
    <p:sldId id="325" r:id="rId29"/>
    <p:sldId id="322" r:id="rId30"/>
    <p:sldId id="271" r:id="rId31"/>
    <p:sldId id="272" r:id="rId32"/>
    <p:sldId id="306" r:id="rId33"/>
    <p:sldId id="274" r:id="rId34"/>
    <p:sldId id="275" r:id="rId35"/>
    <p:sldId id="277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68" d="100"/>
          <a:sy n="68" d="100"/>
        </p:scale>
        <p:origin x="798" y="60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- Hs đọc</a:t>
            </a:r>
            <a:r>
              <a:rPr lang="vi-VN" baseline="0" dirty="0" smtClean="0"/>
              <a:t> phần viết bảng (chiếu dòng ngang) </a:t>
            </a:r>
            <a:endParaRPr lang="vi-VN" dirty="0" smtClean="0"/>
          </a:p>
          <a:p>
            <a:r>
              <a:rPr lang="vi-VN" dirty="0" smtClean="0"/>
              <a:t>- Gv cho nhận</a:t>
            </a:r>
            <a:r>
              <a:rPr lang="vi-VN" baseline="0" dirty="0" smtClean="0"/>
              <a:t> xét độ cao các chữ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2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0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3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6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7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8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9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44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1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34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0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7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191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06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3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5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18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3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4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5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6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60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0" y="1600205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8" y="1600205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63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7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6" indent="0">
              <a:buNone/>
              <a:defRPr sz="2000" b="1"/>
            </a:lvl2pPr>
            <a:lvl3pPr marL="914152" indent="0">
              <a:buNone/>
              <a:defRPr sz="1900" b="1"/>
            </a:lvl3pPr>
            <a:lvl4pPr marL="1371228" indent="0">
              <a:buNone/>
              <a:defRPr sz="1600" b="1"/>
            </a:lvl4pPr>
            <a:lvl5pPr marL="1828303" indent="0">
              <a:buNone/>
              <a:defRPr sz="1600" b="1"/>
            </a:lvl5pPr>
            <a:lvl6pPr marL="2285380" indent="0">
              <a:buNone/>
              <a:defRPr sz="1600" b="1"/>
            </a:lvl6pPr>
            <a:lvl7pPr marL="2742456" indent="0">
              <a:buNone/>
              <a:defRPr sz="1600" b="1"/>
            </a:lvl7pPr>
            <a:lvl8pPr marL="3199531" indent="0">
              <a:buNone/>
              <a:defRPr sz="1600" b="1"/>
            </a:lvl8pPr>
            <a:lvl9pPr marL="3656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0" y="1535117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6" indent="0">
              <a:buNone/>
              <a:defRPr sz="2000" b="1"/>
            </a:lvl2pPr>
            <a:lvl3pPr marL="914152" indent="0">
              <a:buNone/>
              <a:defRPr sz="1900" b="1"/>
            </a:lvl3pPr>
            <a:lvl4pPr marL="1371228" indent="0">
              <a:buNone/>
              <a:defRPr sz="1600" b="1"/>
            </a:lvl4pPr>
            <a:lvl5pPr marL="1828303" indent="0">
              <a:buNone/>
              <a:defRPr sz="1600" b="1"/>
            </a:lvl5pPr>
            <a:lvl6pPr marL="2285380" indent="0">
              <a:buNone/>
              <a:defRPr sz="1600" b="1"/>
            </a:lvl6pPr>
            <a:lvl7pPr marL="2742456" indent="0">
              <a:buNone/>
              <a:defRPr sz="1600" b="1"/>
            </a:lvl7pPr>
            <a:lvl8pPr marL="3199531" indent="0">
              <a:buNone/>
              <a:defRPr sz="1600" b="1"/>
            </a:lvl8pPr>
            <a:lvl9pPr marL="36566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5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9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06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7" y="273053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8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7" y="1435103"/>
            <a:ext cx="4001161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76" indent="0">
              <a:buNone/>
              <a:defRPr sz="1200"/>
            </a:lvl2pPr>
            <a:lvl3pPr marL="914152" indent="0">
              <a:buNone/>
              <a:defRPr sz="1100"/>
            </a:lvl3pPr>
            <a:lvl4pPr marL="1371228" indent="0">
              <a:buNone/>
              <a:defRPr sz="900"/>
            </a:lvl4pPr>
            <a:lvl5pPr marL="1828303" indent="0">
              <a:buNone/>
              <a:defRPr sz="900"/>
            </a:lvl5pPr>
            <a:lvl6pPr marL="2285380" indent="0">
              <a:buNone/>
              <a:defRPr sz="900"/>
            </a:lvl6pPr>
            <a:lvl7pPr marL="2742456" indent="0">
              <a:buNone/>
              <a:defRPr sz="900"/>
            </a:lvl7pPr>
            <a:lvl8pPr marL="3199531" indent="0">
              <a:buNone/>
              <a:defRPr sz="900"/>
            </a:lvl8pPr>
            <a:lvl9pPr marL="3656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35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7" y="4800605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7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6" indent="0">
              <a:buNone/>
              <a:defRPr sz="2800"/>
            </a:lvl2pPr>
            <a:lvl3pPr marL="914152" indent="0">
              <a:buNone/>
              <a:defRPr sz="2400"/>
            </a:lvl3pPr>
            <a:lvl4pPr marL="1371228" indent="0">
              <a:buNone/>
              <a:defRPr sz="2000"/>
            </a:lvl4pPr>
            <a:lvl5pPr marL="1828303" indent="0">
              <a:buNone/>
              <a:defRPr sz="2000"/>
            </a:lvl5pPr>
            <a:lvl6pPr marL="2285380" indent="0">
              <a:buNone/>
              <a:defRPr sz="2000"/>
            </a:lvl6pPr>
            <a:lvl7pPr marL="2742456" indent="0">
              <a:buNone/>
              <a:defRPr sz="2000"/>
            </a:lvl7pPr>
            <a:lvl8pPr marL="3199531" indent="0">
              <a:buNone/>
              <a:defRPr sz="2000"/>
            </a:lvl8pPr>
            <a:lvl9pPr marL="36566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7" y="5367343"/>
            <a:ext cx="7297103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76" indent="0">
              <a:buNone/>
              <a:defRPr sz="1200"/>
            </a:lvl2pPr>
            <a:lvl3pPr marL="914152" indent="0">
              <a:buNone/>
              <a:defRPr sz="1100"/>
            </a:lvl3pPr>
            <a:lvl4pPr marL="1371228" indent="0">
              <a:buNone/>
              <a:defRPr sz="900"/>
            </a:lvl4pPr>
            <a:lvl5pPr marL="1828303" indent="0">
              <a:buNone/>
              <a:defRPr sz="900"/>
            </a:lvl5pPr>
            <a:lvl6pPr marL="2285380" indent="0">
              <a:buNone/>
              <a:defRPr sz="900"/>
            </a:lvl6pPr>
            <a:lvl7pPr marL="2742456" indent="0">
              <a:buNone/>
              <a:defRPr sz="900"/>
            </a:lvl7pPr>
            <a:lvl8pPr marL="3199531" indent="0">
              <a:buNone/>
              <a:defRPr sz="900"/>
            </a:lvl8pPr>
            <a:lvl9pPr marL="36566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43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71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4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4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53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3297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9401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74244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2076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85341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1809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59485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2338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95934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60641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64022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41634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6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16" tIns="45707" rIns="91416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5"/>
            <a:ext cx="10945654" cy="4525963"/>
          </a:xfrm>
          <a:prstGeom prst="rect">
            <a:avLst/>
          </a:prstGeom>
        </p:spPr>
        <p:txBody>
          <a:bodyPr vert="horz" lIns="91416" tIns="45707" rIns="91416" bIns="457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6"/>
            <a:ext cx="2837762" cy="365125"/>
          </a:xfrm>
          <a:prstGeom prst="rect">
            <a:avLst/>
          </a:prstGeom>
        </p:spPr>
        <p:txBody>
          <a:bodyPr vert="horz" lIns="91416" tIns="45707" rIns="91416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2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2"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56"/>
            <a:ext cx="3851249" cy="365125"/>
          </a:xfrm>
          <a:prstGeom prst="rect">
            <a:avLst/>
          </a:prstGeom>
        </p:spPr>
        <p:txBody>
          <a:bodyPr vert="horz" lIns="91416" tIns="45707" rIns="91416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6"/>
            <a:ext cx="2837762" cy="365125"/>
          </a:xfrm>
          <a:prstGeom prst="rect">
            <a:avLst/>
          </a:prstGeom>
        </p:spPr>
        <p:txBody>
          <a:bodyPr vert="horz" lIns="91416" tIns="45707" rIns="91416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2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1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7" indent="-342807" algn="l" defTabSz="9141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0" indent="-285673" algn="l" defTabSz="91415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36" algn="l" defTabSz="9141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6" indent="-228536" algn="l" defTabSz="9141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42" indent="-228536" algn="l" defTabSz="9141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8" indent="-228536" algn="l" defTabSz="914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93" indent="-228536" algn="l" defTabSz="914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70" indent="-228536" algn="l" defTabSz="914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6" indent="-228536" algn="l" defTabSz="914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6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2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8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3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0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6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31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07" algn="l" defTabSz="9141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4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3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jpg"/><Relationship Id="rId7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4539" y="3937885"/>
            <a:ext cx="1670133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59857" y="3958590"/>
            <a:ext cx="1196116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91" y="1771650"/>
            <a:ext cx="487081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104285" y="323532"/>
            <a:ext cx="8499826" cy="18957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2125" y="32353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6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62309" y="-114300"/>
            <a:ext cx="12057460" cy="559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26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13833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 ph</a:t>
            </a: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 qu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5081" y="53340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143000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 - 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8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  <a:endParaRPr lang="en-US" sz="8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phà</a:t>
            </a:r>
            <a:endParaRPr lang="en-US" sz="7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</a:t>
            </a:r>
            <a:endParaRPr lang="en-US" sz="7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phở</a:t>
            </a:r>
            <a:endParaRPr lang="en-US" sz="7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7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uạ</a:t>
            </a:r>
            <a:endParaRPr lang="en-US" sz="7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endParaRPr lang="en-US" sz="7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72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uế</a:t>
            </a:r>
            <a:endParaRPr lang="en-US" sz="7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7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568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3811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7577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8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33019" y="54289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442272"/>
            <a:ext cx="5743033" cy="45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p 7 loại trà để pha trà sữa &quot;Thơm Nồng - Đậm Vị&quot; - Tam Long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76" y="442272"/>
            <a:ext cx="6157286" cy="45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767752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28119" y="5767752"/>
            <a:ext cx="44391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2199955" y="228599"/>
            <a:ext cx="7690964" cy="5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37669" y="5413962"/>
            <a:ext cx="31574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2" descr="Làng quê xứ Thanh đẹp ngỡ ngàng qua ống kính nhiếp ả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0" y="533400"/>
            <a:ext cx="5901039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97" y="533400"/>
            <a:ext cx="5303022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32663" y="5775731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13481" y="5775730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69756"/>
            <a:ext cx="6314192" cy="47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những lợi ích sức khỏe tuyệt vời của quả kh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407856"/>
            <a:ext cx="4951197" cy="46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59" y="4219575"/>
            <a:ext cx="3478579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4226476"/>
            <a:ext cx="36530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839" y="4226476"/>
            <a:ext cx="3569265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6476"/>
            <a:ext cx="3183851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7" y="2314575"/>
            <a:ext cx="25431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261519" y="2286000"/>
            <a:ext cx="2375919" cy="17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9" y="2293112"/>
            <a:ext cx="2340017" cy="17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44" y="2318174"/>
            <a:ext cx="2569409" cy="17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" y="5248275"/>
            <a:ext cx="12161838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/>
          <a:stretch/>
        </p:blipFill>
        <p:spPr>
          <a:xfrm>
            <a:off x="289719" y="381000"/>
            <a:ext cx="113568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9" y="203429"/>
            <a:ext cx="4341520" cy="941185"/>
            <a:chOff x="63500" y="1429216"/>
            <a:chExt cx="3264214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7" y="1429216"/>
              <a:ext cx="294335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2"/>
              <a:r>
                <a:rPr lang="en-US" sz="4800" dirty="0" err="1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 smtClean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2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8800"/>
            <a:ext cx="12161839" cy="14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xmlns="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4556919" y="1905000"/>
            <a:ext cx="575402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0495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3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p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136" r="26818"/>
          <a:stretch/>
        </p:blipFill>
        <p:spPr>
          <a:xfrm>
            <a:off x="3261519" y="0"/>
            <a:ext cx="769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60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_6176767e4a43bd0128f0a964_96715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" y="0"/>
            <a:ext cx="10898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24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59" y="64008"/>
            <a:ext cx="10027920" cy="6729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520281" y="4648200"/>
            <a:ext cx="42672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500" dirty="0" smtClean="0">
                <a:solidFill>
                  <a:schemeClr val="bg1"/>
                </a:solidFill>
                <a:latin typeface="HP001 4 hàng" pitchFamily="34" charset="-93"/>
              </a:rPr>
              <a:t>ι</a:t>
            </a:r>
            <a:endParaRPr lang="vi-VN" sz="25500" dirty="0">
              <a:solidFill>
                <a:schemeClr val="bg1"/>
              </a:solidFill>
              <a:latin typeface="HP001 4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21154"/>
          <a:stretch/>
        </p:blipFill>
        <p:spPr bwMode="auto">
          <a:xfrm>
            <a:off x="4252119" y="1285875"/>
            <a:ext cx="44958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647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59" y="64008"/>
            <a:ext cx="10027920" cy="6729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9119" y="2231916"/>
            <a:ext cx="42672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0" dirty="0">
                <a:solidFill>
                  <a:srgbClr val="FFFFFF"/>
                </a:solidFill>
                <a:latin typeface="HP001 4 hàng" pitchFamily="34" charset="-93"/>
              </a:rPr>
              <a:t>a</a:t>
            </a:r>
            <a:endParaRPr lang="vi-VN" sz="25500" dirty="0">
              <a:solidFill>
                <a:srgbClr val="FFFFFF"/>
              </a:solidFill>
              <a:latin typeface="HP001 4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21154"/>
          <a:stretch/>
        </p:blipFill>
        <p:spPr bwMode="auto">
          <a:xfrm>
            <a:off x="2956719" y="1285875"/>
            <a:ext cx="44958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094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3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q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5623" y="0"/>
            <a:ext cx="822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617674730e2d1600e4849942_7824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7.3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 flipH="1" flipV="1">
            <a:off x="2509044" y="-2143124"/>
            <a:ext cx="6858000" cy="111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6" y="0"/>
            <a:ext cx="10058400" cy="6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79117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28271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22135" r="30454" b="26823"/>
          <a:stretch/>
        </p:blipFill>
        <p:spPr bwMode="auto">
          <a:xfrm>
            <a:off x="3464122" y="914400"/>
            <a:ext cx="4831773" cy="339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28646" r="31126" b="47135"/>
          <a:stretch/>
        </p:blipFill>
        <p:spPr bwMode="auto">
          <a:xfrm>
            <a:off x="3464120" y="4343400"/>
            <a:ext cx="4831774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5650" b="56402"/>
          <a:stretch/>
        </p:blipFill>
        <p:spPr>
          <a:xfrm>
            <a:off x="1596571" y="0"/>
            <a:ext cx="9116253" cy="53376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880691" y="4957572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150693" y="495922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00240" y="55642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Bà ra thủ đô. Bà cho bé quà quê. Bố đưa bà đi Bờ Hồ, đi phố cổ.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6" y="3989243"/>
            <a:ext cx="11056216" cy="146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7142"/>
          <a:stretch/>
        </p:blipFill>
        <p:spPr>
          <a:xfrm>
            <a:off x="1966119" y="381000"/>
            <a:ext cx="8534400" cy="36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5904" y="2807463"/>
            <a:ext cx="3989842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8499" y="297406"/>
            <a:ext cx="608092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66016" y="4159005"/>
            <a:ext cx="2395823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805" y="4857559"/>
            <a:ext cx="1492244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236" y="2726274"/>
            <a:ext cx="1473318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56852" y="1224675"/>
            <a:ext cx="10413621" cy="24060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>
              <a:defRPr/>
            </a:pPr>
            <a:r>
              <a:rPr lang="en-US" sz="9600" b="1" kern="0" spc="50" dirty="0" smtClean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SÓC </a:t>
            </a: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SĂN HẠT DẺ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3610" y="3420516"/>
            <a:ext cx="1473318" cy="1476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4340" y="167983"/>
            <a:ext cx="2605709" cy="2612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436" y="467168"/>
            <a:ext cx="2405540" cy="241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3423" y="2995215"/>
            <a:ext cx="1473318" cy="1476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8615" y="-252298"/>
            <a:ext cx="1473318" cy="1476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357" y="5439330"/>
            <a:ext cx="4891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Các con hãy giúp bạn sóc săn được những hạt dẻ làm món ăn tối nay bằng cách trả lời các câu hỏi sau nhé!</a:t>
            </a:r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28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01009" y="113658"/>
            <a:ext cx="688070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60006" r="1625" b="5713"/>
          <a:stretch/>
        </p:blipFill>
        <p:spPr>
          <a:xfrm>
            <a:off x="1068902" y="1163657"/>
            <a:ext cx="10209048" cy="53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9542"/>
            <a:ext cx="11141931" cy="3692434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25" y="-330200"/>
            <a:ext cx="2926442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252208" y="1062449"/>
            <a:ext cx="9456705" cy="24367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     Con </a:t>
            </a:r>
            <a:r>
              <a:rPr lang="en-US" sz="4400" b="1" dirty="0" err="1" smtClean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5B9BD5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dưa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sữa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chua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mía</a:t>
            </a:r>
            <a:endParaRPr lang="en-US" sz="44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778" y="-787986"/>
            <a:ext cx="608092" cy="609600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55307" y="3826579"/>
            <a:ext cx="333066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71750" y="1580220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64394" y="139549"/>
            <a:ext cx="4325299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005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46" y="1594746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029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367445" y="3488494"/>
            <a:ext cx="3330664" cy="314463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65129" y="1580219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57736" y="2697009"/>
            <a:ext cx="2330188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88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499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38824" y="-330199"/>
            <a:ext cx="10240024" cy="453506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25" y="-330200"/>
            <a:ext cx="2926442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696364" y="1522982"/>
            <a:ext cx="945670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5B9BD5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endParaRPr lang="en-US" sz="4400" b="1" dirty="0" smtClean="0">
              <a:solidFill>
                <a:srgbClr val="5B9BD5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Giữa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mùa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lũ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053343" y="3713366"/>
            <a:ext cx="333066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71750" y="1580220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64394" y="139549"/>
            <a:ext cx="4325299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46" y="1594746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029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086304" y="3910243"/>
            <a:ext cx="3122141" cy="29477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65129" y="1580219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57736" y="2697009"/>
            <a:ext cx="2330188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88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499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974" y="-1006492"/>
            <a:ext cx="10240024" cy="4603457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25" y="-330200"/>
            <a:ext cx="2926442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08900" y="562914"/>
            <a:ext cx="945670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4259" y="739323"/>
            <a:ext cx="6080919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vi-VN" sz="3200" dirty="0">
                <a:solidFill>
                  <a:srgbClr val="FF0000"/>
                </a:solidFill>
              </a:rPr>
              <a:t>Tôi thường làm bạn</a:t>
            </a:r>
            <a:endParaRPr lang="vi-VN" sz="32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3200" dirty="0">
                <a:solidFill>
                  <a:srgbClr val="FF0000"/>
                </a:solidFill>
              </a:rPr>
              <a:t>Với em bé thôi</a:t>
            </a:r>
            <a:endParaRPr lang="vi-VN" sz="32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3200" dirty="0">
                <a:solidFill>
                  <a:srgbClr val="FF0000"/>
                </a:solidFill>
              </a:rPr>
              <a:t>Khi ăn cầm tôi</a:t>
            </a:r>
            <a:endParaRPr lang="vi-VN" sz="32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3200" dirty="0">
                <a:solidFill>
                  <a:srgbClr val="FF0000"/>
                </a:solidFill>
              </a:rPr>
              <a:t>Dễ hơn cầm đũa</a:t>
            </a:r>
            <a:endParaRPr lang="vi-VN" sz="32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3200" dirty="0">
                <a:solidFill>
                  <a:srgbClr val="FF0000"/>
                </a:solidFill>
              </a:rPr>
              <a:t>Là cái gì?</a:t>
            </a:r>
            <a:endParaRPr lang="vi-VN" sz="3200" dirty="0">
              <a:solidFill>
                <a:srgbClr val="FF0000"/>
              </a:solidFill>
              <a:latin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3828" y="-56768"/>
            <a:ext cx="4675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5B9BD5"/>
                </a:solidFill>
                <a:latin typeface="UTM Avo" pitchFamily="18" charset="0"/>
              </a:rPr>
              <a:t>Giải câu đố sau</a:t>
            </a:r>
            <a:r>
              <a:rPr lang="en-US" sz="3200" smtClean="0">
                <a:solidFill>
                  <a:srgbClr val="5B9BD5"/>
                </a:solidFill>
                <a:latin typeface="UTM Avo" pitchFamily="18" charset="0"/>
              </a:rPr>
              <a:t>:</a:t>
            </a:r>
            <a:endParaRPr lang="en-US" sz="3200">
              <a:solidFill>
                <a:srgbClr val="5B9BD5"/>
              </a:solidFill>
              <a:latin typeface="UTM Avo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0519" y="3175011"/>
            <a:ext cx="7827011" cy="3522619"/>
            <a:chOff x="2102548" y="2941753"/>
            <a:chExt cx="3384258" cy="1717374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48" y="323668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4396412" y="2941753"/>
              <a:ext cx="79874" cy="4051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99596" y="4736616"/>
            <a:ext cx="284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UTM Avo" pitchFamily="18" charset="0"/>
              </a:rPr>
              <a:t>Cái</a:t>
            </a:r>
            <a:r>
              <a:rPr lang="en-US" sz="4800" b="1" dirty="0" smtClean="0">
                <a:solidFill>
                  <a:schemeClr val="bg1"/>
                </a:solidFill>
                <a:latin typeface="UTM Avo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UTM Avo" pitchFamily="18" charset="0"/>
              </a:rPr>
              <a:t>thìa</a:t>
            </a:r>
            <a:endParaRPr lang="en-US" sz="4800" b="1" dirty="0">
              <a:solidFill>
                <a:schemeClr val="bg1"/>
              </a:solidFill>
              <a:latin typeface="UTM Avo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19" y="4006008"/>
            <a:ext cx="3218163" cy="2394792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455307" y="3826579"/>
            <a:ext cx="3330664" cy="3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71750" y="1580220"/>
            <a:ext cx="6000444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64394" y="139549"/>
            <a:ext cx="4325299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005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46" y="1594746"/>
            <a:ext cx="957323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029" y="-609600"/>
            <a:ext cx="608092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9086632" y="3910551"/>
            <a:ext cx="3121815" cy="29474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65129" y="1580219"/>
            <a:ext cx="5976163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57736" y="2697009"/>
            <a:ext cx="2330188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888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499" y="-739877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208</Words>
  <Application>Microsoft Office PowerPoint</Application>
  <PresentationFormat>Custom</PresentationFormat>
  <Paragraphs>86</Paragraphs>
  <Slides>32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Calibri Light</vt:lpstr>
      <vt:lpstr>HP001 4 hàng</vt:lpstr>
      <vt:lpstr>iCiel Cadena</vt:lpstr>
      <vt:lpstr>Roboto</vt:lpstr>
      <vt:lpstr>Tahoma</vt:lpstr>
      <vt:lpstr>Times New Roman</vt:lpstr>
      <vt:lpstr>UTM Avo</vt:lpstr>
      <vt:lpstr>Office Theme</vt:lpstr>
      <vt:lpstr>1_Office Theme</vt:lpstr>
      <vt:lpstr>2_Office Theme</vt:lpstr>
      <vt:lpstr>1_Default Design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130</cp:revision>
  <dcterms:created xsi:type="dcterms:W3CDTF">2021-05-08T14:00:55Z</dcterms:created>
  <dcterms:modified xsi:type="dcterms:W3CDTF">2021-10-31T13:35:51Z</dcterms:modified>
</cp:coreProperties>
</file>