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9" r:id="rId5"/>
  </p:sldMasterIdLst>
  <p:notesMasterIdLst>
    <p:notesMasterId r:id="rId53"/>
  </p:notesMasterIdLst>
  <p:sldIdLst>
    <p:sldId id="257" r:id="rId6"/>
    <p:sldId id="258" r:id="rId7"/>
    <p:sldId id="310" r:id="rId8"/>
    <p:sldId id="311" r:id="rId9"/>
    <p:sldId id="312" r:id="rId10"/>
    <p:sldId id="313" r:id="rId11"/>
    <p:sldId id="259" r:id="rId12"/>
    <p:sldId id="318" r:id="rId13"/>
    <p:sldId id="260" r:id="rId14"/>
    <p:sldId id="262" r:id="rId15"/>
    <p:sldId id="263" r:id="rId16"/>
    <p:sldId id="282" r:id="rId17"/>
    <p:sldId id="283" r:id="rId18"/>
    <p:sldId id="284" r:id="rId19"/>
    <p:sldId id="285" r:id="rId20"/>
    <p:sldId id="264" r:id="rId21"/>
    <p:sldId id="265" r:id="rId22"/>
    <p:sldId id="324" r:id="rId23"/>
    <p:sldId id="319" r:id="rId24"/>
    <p:sldId id="326" r:id="rId25"/>
    <p:sldId id="321" r:id="rId26"/>
    <p:sldId id="320" r:id="rId27"/>
    <p:sldId id="327" r:id="rId28"/>
    <p:sldId id="322" r:id="rId29"/>
    <p:sldId id="325" r:id="rId30"/>
    <p:sldId id="272" r:id="rId31"/>
    <p:sldId id="273" r:id="rId32"/>
    <p:sldId id="323" r:id="rId33"/>
    <p:sldId id="275" r:id="rId34"/>
    <p:sldId id="277" r:id="rId35"/>
    <p:sldId id="274" r:id="rId36"/>
    <p:sldId id="266" r:id="rId37"/>
    <p:sldId id="267" r:id="rId38"/>
    <p:sldId id="278" r:id="rId39"/>
    <p:sldId id="308" r:id="rId40"/>
    <p:sldId id="294" r:id="rId41"/>
    <p:sldId id="268" r:id="rId42"/>
    <p:sldId id="297" r:id="rId43"/>
    <p:sldId id="279" r:id="rId44"/>
    <p:sldId id="286" r:id="rId45"/>
    <p:sldId id="306" r:id="rId46"/>
    <p:sldId id="307" r:id="rId47"/>
    <p:sldId id="304" r:id="rId48"/>
    <p:sldId id="309" r:id="rId49"/>
    <p:sldId id="261" r:id="rId50"/>
    <p:sldId id="316" r:id="rId51"/>
    <p:sldId id="317" r:id="rId5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9" autoAdjust="0"/>
  </p:normalViewPr>
  <p:slideViewPr>
    <p:cSldViewPr>
      <p:cViewPr>
        <p:scale>
          <a:sx n="50" d="100"/>
          <a:sy n="50" d="100"/>
        </p:scale>
        <p:origin x="-1260" y="-244"/>
      </p:cViewPr>
      <p:guideLst>
        <p:guide orient="horz" pos="2160"/>
        <p:guide pos="3831"/>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10/20/2021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Hôm</a:t>
            </a:r>
            <a:r>
              <a:rPr lang="en-US" baseline="0" dirty="0" smtClean="0"/>
              <a:t> nay Nam </a:t>
            </a:r>
            <a:r>
              <a:rPr lang="en-US" baseline="0" dirty="0" err="1" smtClean="0"/>
              <a:t>đi</a:t>
            </a:r>
            <a:r>
              <a:rPr lang="en-US" baseline="0" dirty="0" smtClean="0"/>
              <a:t> </a:t>
            </a:r>
            <a:r>
              <a:rPr lang="en-US" baseline="0" dirty="0" err="1" smtClean="0"/>
              <a:t>học</a:t>
            </a:r>
            <a:r>
              <a:rPr lang="en-US" baseline="0" dirty="0" smtClean="0"/>
              <a:t>, </a:t>
            </a:r>
            <a:r>
              <a:rPr lang="en-US" baseline="0" dirty="0" err="1" smtClean="0"/>
              <a:t>nhưng</a:t>
            </a:r>
            <a:r>
              <a:rPr lang="en-US" baseline="0" dirty="0" smtClean="0"/>
              <a:t> b Nam </a:t>
            </a:r>
            <a:r>
              <a:rPr lang="en-US" baseline="0" dirty="0" err="1" smtClean="0"/>
              <a:t>lại</a:t>
            </a:r>
            <a:r>
              <a:rPr lang="en-US" baseline="0" dirty="0" smtClean="0"/>
              <a:t> </a:t>
            </a:r>
            <a:r>
              <a:rPr lang="en-US" baseline="0" dirty="0" err="1" smtClean="0"/>
              <a:t>quên</a:t>
            </a:r>
            <a:r>
              <a:rPr lang="en-US" baseline="0" dirty="0" smtClean="0"/>
              <a:t> </a:t>
            </a:r>
            <a:r>
              <a:rPr lang="en-US" baseline="0" dirty="0" err="1" smtClean="0"/>
              <a:t>bút</a:t>
            </a:r>
            <a:r>
              <a:rPr lang="en-US" baseline="0" dirty="0" smtClean="0"/>
              <a:t> ở </a:t>
            </a:r>
            <a:r>
              <a:rPr lang="en-US" baseline="0" dirty="0" err="1" smtClean="0"/>
              <a:t>nhà</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đã</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bút</a:t>
            </a:r>
            <a:r>
              <a:rPr lang="en-US" baseline="0" dirty="0" smtClean="0"/>
              <a:t>, </a:t>
            </a:r>
            <a:r>
              <a:rPr lang="en-US" baseline="0" dirty="0" err="1" smtClean="0"/>
              <a:t>vậy</a:t>
            </a:r>
            <a:r>
              <a:rPr lang="en-US" baseline="0" dirty="0" smtClean="0"/>
              <a:t> </a:t>
            </a:r>
            <a:r>
              <a:rPr lang="en-US" baseline="0" dirty="0" err="1" smtClean="0"/>
              <a:t>theo</a:t>
            </a:r>
            <a:r>
              <a:rPr lang="en-US" baseline="0" dirty="0" smtClean="0"/>
              <a:t> </a:t>
            </a:r>
            <a:r>
              <a:rPr lang="en-US" baseline="0" dirty="0" err="1" smtClean="0"/>
              <a:t>các</a:t>
            </a:r>
            <a:r>
              <a:rPr lang="en-US" baseline="0" dirty="0" smtClean="0"/>
              <a:t> con </a:t>
            </a:r>
            <a:r>
              <a:rPr lang="en-US" baseline="0" dirty="0" err="1" smtClean="0"/>
              <a:t>khi</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bút</a:t>
            </a:r>
            <a:r>
              <a:rPr lang="en-US" baseline="0" dirty="0" smtClean="0"/>
              <a:t>, b Nam </a:t>
            </a:r>
            <a:r>
              <a:rPr lang="en-US" baseline="0" dirty="0" err="1" smtClean="0"/>
              <a:t>sẽ</a:t>
            </a:r>
            <a:r>
              <a:rPr lang="en-US" baseline="0" dirty="0" smtClean="0"/>
              <a:t> </a:t>
            </a:r>
            <a:r>
              <a:rPr lang="en-US" baseline="0" dirty="0" err="1" smtClean="0"/>
              <a:t>nói</a:t>
            </a:r>
            <a:r>
              <a:rPr lang="en-US" baseline="0" dirty="0" smtClean="0"/>
              <a:t> </a:t>
            </a:r>
            <a:r>
              <a:rPr lang="en-US" baseline="0" dirty="0" err="1" smtClean="0"/>
              <a:t>gì</a:t>
            </a:r>
            <a:r>
              <a:rPr lang="en-US" baseline="0" dirty="0" smtClean="0"/>
              <a:t>?  - Con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cô</a:t>
            </a:r>
            <a:r>
              <a:rPr lang="en-US" baseline="0" dirty="0" smtClean="0"/>
              <a:t> ạ</a:t>
            </a:r>
          </a:p>
          <a:p>
            <a:r>
              <a:rPr lang="en-US" baseline="0" dirty="0" err="1" smtClean="0"/>
              <a:t>Không</a:t>
            </a:r>
            <a:r>
              <a:rPr lang="en-US" baseline="0" dirty="0" smtClean="0"/>
              <a:t> </a:t>
            </a:r>
            <a:r>
              <a:rPr lang="en-US" baseline="0" dirty="0" err="1" smtClean="0"/>
              <a:t>những</a:t>
            </a:r>
            <a:r>
              <a:rPr lang="en-US" baseline="0" dirty="0" smtClean="0"/>
              <a:t> </a:t>
            </a:r>
            <a:r>
              <a:rPr lang="en-US" baseline="0" dirty="0" err="1" smtClean="0"/>
              <a:t>quên</a:t>
            </a:r>
            <a:r>
              <a:rPr lang="en-US" baseline="0" dirty="0" smtClean="0"/>
              <a:t> </a:t>
            </a:r>
            <a:r>
              <a:rPr lang="en-US" baseline="0" dirty="0" err="1" smtClean="0"/>
              <a:t>bút</a:t>
            </a:r>
            <a:r>
              <a:rPr lang="en-US" baseline="0" dirty="0" smtClean="0"/>
              <a:t>, Nam </a:t>
            </a:r>
            <a:r>
              <a:rPr lang="en-US" baseline="0" dirty="0" err="1" smtClean="0"/>
              <a:t>còn</a:t>
            </a:r>
            <a:r>
              <a:rPr lang="en-US" baseline="0" dirty="0" smtClean="0"/>
              <a:t> </a:t>
            </a:r>
            <a:r>
              <a:rPr lang="en-US" baseline="0" dirty="0" err="1" smtClean="0"/>
              <a:t>quên</a:t>
            </a:r>
            <a:r>
              <a:rPr lang="en-US" baseline="0" dirty="0" smtClean="0"/>
              <a:t> </a:t>
            </a:r>
            <a:r>
              <a:rPr lang="en-US" baseline="0" dirty="0" err="1" smtClean="0"/>
              <a:t>sách</a:t>
            </a:r>
            <a:r>
              <a:rPr lang="en-US" baseline="0" dirty="0" smtClean="0"/>
              <a:t> </a:t>
            </a:r>
            <a:r>
              <a:rPr lang="en-US" baseline="0" dirty="0" err="1" smtClean="0"/>
              <a:t>nữa</a:t>
            </a:r>
            <a:r>
              <a:rPr lang="en-US" baseline="0" dirty="0" smtClean="0"/>
              <a:t> </a:t>
            </a:r>
            <a:r>
              <a:rPr lang="en-US" baseline="0" dirty="0" err="1" smtClean="0"/>
              <a:t>cơ</a:t>
            </a:r>
            <a:r>
              <a:rPr lang="en-US" baseline="0" dirty="0" smtClean="0"/>
              <a:t>, </a:t>
            </a:r>
            <a:r>
              <a:rPr lang="en-US" baseline="0" dirty="0" err="1" smtClean="0"/>
              <a:t>và</a:t>
            </a:r>
            <a:r>
              <a:rPr lang="en-US" baseline="0" dirty="0" smtClean="0"/>
              <a:t> </a:t>
            </a:r>
            <a:r>
              <a:rPr lang="en-US" baseline="0" dirty="0" err="1" smtClean="0"/>
              <a:t>bạn</a:t>
            </a:r>
            <a:r>
              <a:rPr lang="en-US" baseline="0" dirty="0" smtClean="0"/>
              <a:t> </a:t>
            </a:r>
            <a:r>
              <a:rPr lang="en-US" baseline="0" dirty="0" err="1" smtClean="0"/>
              <a:t>Hà</a:t>
            </a:r>
            <a:r>
              <a:rPr lang="en-US" baseline="0" dirty="0" smtClean="0"/>
              <a:t> </a:t>
            </a:r>
            <a:r>
              <a:rPr lang="en-US" baseline="0" dirty="0" err="1" smtClean="0"/>
              <a:t>đã</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sách</a:t>
            </a:r>
            <a:r>
              <a:rPr lang="en-US" baseline="0" dirty="0" smtClean="0"/>
              <a:t>, </a:t>
            </a:r>
            <a:r>
              <a:rPr lang="en-US" baseline="0" dirty="0" err="1" smtClean="0"/>
              <a:t>theo</a:t>
            </a:r>
            <a:r>
              <a:rPr lang="en-US" baseline="0" dirty="0" smtClean="0"/>
              <a:t> con </a:t>
            </a:r>
            <a:r>
              <a:rPr lang="en-US" baseline="0" dirty="0" err="1" smtClean="0"/>
              <a:t>bạn</a:t>
            </a:r>
            <a:r>
              <a:rPr lang="en-US" baseline="0" dirty="0" smtClean="0"/>
              <a:t> Nam </a:t>
            </a:r>
            <a:r>
              <a:rPr lang="en-US" baseline="0" dirty="0" err="1" smtClean="0"/>
              <a:t>sẽ</a:t>
            </a:r>
            <a:r>
              <a:rPr lang="en-US" baseline="0" dirty="0" smtClean="0"/>
              <a:t> </a:t>
            </a:r>
            <a:r>
              <a:rPr lang="en-US" baseline="0" dirty="0" err="1" smtClean="0"/>
              <a:t>nói</a:t>
            </a:r>
            <a:r>
              <a:rPr lang="en-US" baseline="0" dirty="0" smtClean="0"/>
              <a:t> </a:t>
            </a:r>
            <a:r>
              <a:rPr lang="en-US" baseline="0" dirty="0" err="1" smtClean="0"/>
              <a:t>gì</a:t>
            </a:r>
            <a:r>
              <a:rPr lang="en-US" baseline="0" dirty="0" smtClean="0"/>
              <a:t> – </a:t>
            </a:r>
            <a:r>
              <a:rPr lang="en-US" baseline="0" dirty="0" err="1" smtClean="0"/>
              <a:t>Tớ</a:t>
            </a:r>
            <a:r>
              <a:rPr lang="en-US" baseline="0" dirty="0" smtClean="0"/>
              <a:t>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cậu</a:t>
            </a:r>
            <a:r>
              <a:rPr lang="en-US" baseline="0" dirty="0" smtClean="0"/>
              <a:t>. </a:t>
            </a:r>
          </a:p>
          <a:p>
            <a:r>
              <a:rPr lang="en-US" baseline="0" dirty="0" smtClean="0"/>
              <a:t>=&gt; </a:t>
            </a:r>
            <a:r>
              <a:rPr lang="en-US" baseline="0" dirty="0" err="1" smtClean="0"/>
              <a:t>Đi</a:t>
            </a:r>
            <a:r>
              <a:rPr lang="en-US" baseline="0" dirty="0" smtClean="0"/>
              <a:t> </a:t>
            </a:r>
            <a:r>
              <a:rPr lang="en-US" baseline="0" dirty="0" err="1" smtClean="0"/>
              <a:t>học</a:t>
            </a:r>
            <a:r>
              <a:rPr lang="en-US" baseline="0" dirty="0" smtClean="0"/>
              <a:t> </a:t>
            </a:r>
            <a:r>
              <a:rPr lang="en-US" baseline="0" dirty="0" err="1" smtClean="0"/>
              <a:t>mà</a:t>
            </a:r>
            <a:r>
              <a:rPr lang="en-US" baseline="0" dirty="0" smtClean="0"/>
              <a:t> </a:t>
            </a:r>
            <a:r>
              <a:rPr lang="en-US" baseline="0" dirty="0" err="1" smtClean="0"/>
              <a:t>quên</a:t>
            </a:r>
            <a:r>
              <a:rPr lang="en-US" baseline="0" dirty="0" smtClean="0"/>
              <a:t> </a:t>
            </a:r>
            <a:r>
              <a:rPr lang="en-US" baseline="0" dirty="0" err="1" smtClean="0"/>
              <a:t>đồ</a:t>
            </a:r>
            <a:r>
              <a:rPr lang="en-US" baseline="0" dirty="0" smtClean="0"/>
              <a:t> </a:t>
            </a:r>
            <a:r>
              <a:rPr lang="en-US" baseline="0" dirty="0" err="1" smtClean="0"/>
              <a:t>dùng</a:t>
            </a:r>
            <a:r>
              <a:rPr lang="en-US" baseline="0" dirty="0" smtClean="0"/>
              <a:t> </a:t>
            </a:r>
            <a:r>
              <a:rPr lang="en-US" baseline="0" dirty="0" err="1" smtClean="0"/>
              <a:t>học</a:t>
            </a:r>
            <a:r>
              <a:rPr lang="en-US" baseline="0" dirty="0" smtClean="0"/>
              <a:t> </a:t>
            </a:r>
            <a:r>
              <a:rPr lang="en-US" baseline="0" dirty="0" err="1" smtClean="0"/>
              <a:t>tập</a:t>
            </a:r>
            <a:r>
              <a:rPr lang="en-US" baseline="0" dirty="0" smtClean="0"/>
              <a:t> </a:t>
            </a:r>
            <a:r>
              <a:rPr lang="en-US" baseline="0" dirty="0" err="1" smtClean="0"/>
              <a:t>như</a:t>
            </a:r>
            <a:r>
              <a:rPr lang="en-US" baseline="0" dirty="0" smtClean="0"/>
              <a:t> </a:t>
            </a:r>
            <a:r>
              <a:rPr lang="en-US" baseline="0" dirty="0" err="1" smtClean="0"/>
              <a:t>vậy</a:t>
            </a:r>
            <a:r>
              <a:rPr lang="en-US" baseline="0" dirty="0" smtClean="0"/>
              <a:t> </a:t>
            </a:r>
            <a:r>
              <a:rPr lang="en-US" baseline="0" dirty="0" err="1" smtClean="0"/>
              <a:t>thì</a:t>
            </a:r>
            <a:r>
              <a:rPr lang="en-US" baseline="0" dirty="0" smtClean="0"/>
              <a:t> </a:t>
            </a:r>
            <a:r>
              <a:rPr lang="en-US" baseline="0" dirty="0" err="1" smtClean="0"/>
              <a:t>có</a:t>
            </a:r>
            <a:r>
              <a:rPr lang="en-US" baseline="0" dirty="0" smtClean="0"/>
              <a:t> </a:t>
            </a:r>
            <a:r>
              <a:rPr lang="en-US" baseline="0" dirty="0" err="1" smtClean="0"/>
              <a:t>tốt</a:t>
            </a:r>
            <a:r>
              <a:rPr lang="en-US" baseline="0" dirty="0" smtClean="0"/>
              <a:t> </a:t>
            </a:r>
            <a:r>
              <a:rPr lang="en-US" baseline="0" dirty="0" err="1" smtClean="0"/>
              <a:t>không</a:t>
            </a:r>
            <a:r>
              <a:rPr lang="en-US" baseline="0" dirty="0" smtClean="0"/>
              <a:t> </a:t>
            </a:r>
            <a:r>
              <a:rPr lang="en-US" baseline="0" dirty="0" err="1" smtClean="0"/>
              <a:t>các</a:t>
            </a:r>
            <a:r>
              <a:rPr lang="en-US" baseline="0" dirty="0" smtClean="0"/>
              <a:t> con? </a:t>
            </a:r>
            <a:r>
              <a:rPr lang="en-US" baseline="0" dirty="0" err="1" smtClean="0"/>
              <a:t>Không</a:t>
            </a:r>
            <a:r>
              <a:rPr lang="en-US" baseline="0" dirty="0" smtClean="0"/>
              <a:t> </a:t>
            </a:r>
            <a:r>
              <a:rPr lang="en-US" baseline="0" dirty="0" err="1" smtClean="0"/>
              <a:t>tốt</a:t>
            </a:r>
            <a:r>
              <a:rPr lang="en-US" baseline="0" dirty="0" smtClean="0"/>
              <a:t> </a:t>
            </a:r>
            <a:r>
              <a:rPr lang="en-US" baseline="0" dirty="0" err="1" smtClean="0"/>
              <a:t>chút</a:t>
            </a:r>
            <a:r>
              <a:rPr lang="en-US" baseline="0" dirty="0" smtClean="0"/>
              <a:t> </a:t>
            </a:r>
            <a:r>
              <a:rPr lang="en-US" baseline="0" dirty="0" err="1" smtClean="0"/>
              <a:t>nào</a:t>
            </a:r>
            <a:r>
              <a:rPr lang="en-US" baseline="0" dirty="0" smtClean="0"/>
              <a:t>. </a:t>
            </a:r>
            <a:r>
              <a:rPr lang="en-US" baseline="0" dirty="0" err="1" smtClean="0"/>
              <a:t>Và</a:t>
            </a:r>
            <a:r>
              <a:rPr lang="en-US" baseline="0" dirty="0" smtClean="0"/>
              <a:t> </a:t>
            </a:r>
            <a:r>
              <a:rPr lang="en-US" baseline="0" dirty="0" err="1" smtClean="0"/>
              <a:t>đây</a:t>
            </a:r>
            <a:r>
              <a:rPr lang="en-US" baseline="0" dirty="0" smtClean="0"/>
              <a:t> </a:t>
            </a:r>
            <a:r>
              <a:rPr lang="en-US" baseline="0" dirty="0" err="1" smtClean="0"/>
              <a:t>cũng</a:t>
            </a:r>
            <a:r>
              <a:rPr lang="en-US" baseline="0" dirty="0" smtClean="0"/>
              <a:t> k </a:t>
            </a:r>
            <a:r>
              <a:rPr lang="en-US" baseline="0" dirty="0" err="1" smtClean="0"/>
              <a:t>phải</a:t>
            </a:r>
            <a:r>
              <a:rPr lang="en-US" baseline="0" dirty="0" smtClean="0"/>
              <a:t> </a:t>
            </a:r>
            <a:r>
              <a:rPr lang="en-US" baseline="0" dirty="0" err="1" smtClean="0"/>
              <a:t>là</a:t>
            </a:r>
            <a:r>
              <a:rPr lang="en-US" baseline="0" dirty="0" smtClean="0"/>
              <a:t> 1 </a:t>
            </a:r>
            <a:r>
              <a:rPr lang="en-US" baseline="0" dirty="0" err="1" smtClean="0"/>
              <a:t>thói</a:t>
            </a:r>
            <a:r>
              <a:rPr lang="en-US" baseline="0" dirty="0" smtClean="0"/>
              <a:t> </a:t>
            </a:r>
            <a:r>
              <a:rPr lang="en-US" baseline="0" dirty="0" err="1" smtClean="0"/>
              <a:t>quen</a:t>
            </a:r>
            <a:r>
              <a:rPr lang="en-US" baseline="0" dirty="0" smtClean="0"/>
              <a:t> </a:t>
            </a:r>
            <a:r>
              <a:rPr lang="en-US" baseline="0" dirty="0" err="1" smtClean="0"/>
              <a:t>tốt</a:t>
            </a:r>
            <a:r>
              <a:rPr lang="en-US" baseline="0" dirty="0" smtClean="0"/>
              <a:t>, v </a:t>
            </a:r>
            <a:r>
              <a:rPr lang="en-US" baseline="0" dirty="0" err="1" smtClean="0"/>
              <a:t>nên</a:t>
            </a:r>
            <a:r>
              <a:rPr lang="en-US" baseline="0" dirty="0" smtClean="0"/>
              <a:t> </a:t>
            </a:r>
            <a:r>
              <a:rPr lang="en-US" baseline="0" dirty="0" err="1" smtClean="0"/>
              <a:t>mình</a:t>
            </a:r>
            <a:r>
              <a:rPr lang="en-US" baseline="0" dirty="0" smtClean="0"/>
              <a:t> </a:t>
            </a:r>
            <a:r>
              <a:rPr lang="en-US" baseline="0" dirty="0" err="1" smtClean="0"/>
              <a:t>cần</a:t>
            </a:r>
            <a:r>
              <a:rPr lang="en-US" baseline="0" dirty="0" smtClean="0"/>
              <a:t> </a:t>
            </a:r>
            <a:r>
              <a:rPr lang="en-US" baseline="0" dirty="0" err="1" smtClean="0"/>
              <a:t>rèn</a:t>
            </a:r>
            <a:r>
              <a:rPr lang="en-US" baseline="0" dirty="0" smtClean="0"/>
              <a:t> them </a:t>
            </a:r>
            <a:r>
              <a:rPr lang="en-US" baseline="0" dirty="0" err="1" smtClean="0"/>
              <a:t>sự</a:t>
            </a:r>
            <a:r>
              <a:rPr lang="en-US" baseline="0" dirty="0" smtClean="0"/>
              <a:t> </a:t>
            </a:r>
            <a:r>
              <a:rPr lang="en-US" baseline="0" dirty="0" err="1" smtClean="0"/>
              <a:t>tự</a:t>
            </a:r>
            <a:r>
              <a:rPr lang="en-US" baseline="0" dirty="0" smtClean="0"/>
              <a:t> </a:t>
            </a:r>
            <a:r>
              <a:rPr lang="en-US" baseline="0" dirty="0" err="1" smtClean="0"/>
              <a:t>giác</a:t>
            </a:r>
            <a:r>
              <a:rPr lang="en-US" baseline="0" dirty="0" smtClean="0"/>
              <a:t> </a:t>
            </a:r>
            <a:r>
              <a:rPr lang="en-US" baseline="0" dirty="0" err="1" smtClean="0"/>
              <a:t>và</a:t>
            </a:r>
            <a:r>
              <a:rPr lang="en-US" baseline="0" dirty="0" smtClean="0"/>
              <a:t> </a:t>
            </a:r>
            <a:r>
              <a:rPr lang="en-US" baseline="0" dirty="0" err="1" smtClean="0"/>
              <a:t>tính</a:t>
            </a:r>
            <a:r>
              <a:rPr lang="en-US" baseline="0" dirty="0" smtClean="0"/>
              <a:t> </a:t>
            </a:r>
            <a:r>
              <a:rPr lang="en-US" baseline="0" dirty="0" err="1" smtClean="0"/>
              <a:t>cẩn</a:t>
            </a:r>
            <a:r>
              <a:rPr lang="en-US" baseline="0" dirty="0" smtClean="0"/>
              <a:t> </a:t>
            </a:r>
            <a:r>
              <a:rPr lang="en-US" baseline="0" dirty="0" err="1" smtClean="0"/>
              <a:t>thận</a:t>
            </a:r>
            <a:r>
              <a:rPr lang="en-US" baseline="0" dirty="0" smtClean="0"/>
              <a:t> </a:t>
            </a:r>
            <a:r>
              <a:rPr lang="en-US" baseline="0" dirty="0" err="1" smtClean="0"/>
              <a:t>nhé</a:t>
            </a:r>
            <a:r>
              <a:rPr lang="en-US" baseline="0" dirty="0" smtClean="0"/>
              <a:t>.  </a:t>
            </a:r>
            <a:r>
              <a:rPr lang="en-US" baseline="0" dirty="0" err="1" smtClean="0"/>
              <a:t>Nhưng</a:t>
            </a:r>
            <a:r>
              <a:rPr lang="en-US" baseline="0" dirty="0" smtClean="0"/>
              <a:t> </a:t>
            </a:r>
            <a:r>
              <a:rPr lang="en-US" baseline="0" dirty="0" err="1" smtClean="0"/>
              <a:t>khi</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quên</a:t>
            </a:r>
            <a:r>
              <a:rPr lang="en-US" baseline="0" dirty="0" smtClean="0"/>
              <a:t> </a:t>
            </a:r>
            <a:r>
              <a:rPr lang="en-US" baseline="0" dirty="0" err="1" smtClean="0"/>
              <a:t>được</a:t>
            </a:r>
            <a:r>
              <a:rPr lang="en-US" baseline="0" dirty="0" smtClean="0"/>
              <a:t> </a:t>
            </a:r>
            <a:r>
              <a:rPr lang="en-US" baseline="0" dirty="0" err="1" smtClean="0"/>
              <a:t>cô</a:t>
            </a:r>
            <a:r>
              <a:rPr lang="en-US" baseline="0" dirty="0" smtClean="0"/>
              <a:t> </a:t>
            </a:r>
            <a:r>
              <a:rPr lang="en-US" baseline="0" dirty="0" err="1" smtClean="0"/>
              <a:t>hoặc</a:t>
            </a:r>
            <a:r>
              <a:rPr lang="en-US" baseline="0" dirty="0" smtClean="0"/>
              <a:t> </a:t>
            </a:r>
            <a:r>
              <a:rPr lang="en-US" baseline="0" dirty="0" err="1" smtClean="0"/>
              <a:t>bạn</a:t>
            </a:r>
            <a:r>
              <a:rPr lang="en-US" baseline="0" dirty="0" smtClean="0"/>
              <a:t> </a:t>
            </a:r>
            <a:r>
              <a:rPr lang="en-US" baseline="0" dirty="0" err="1" smtClean="0"/>
              <a:t>cho</a:t>
            </a:r>
            <a:r>
              <a:rPr lang="en-US" baseline="0" dirty="0" smtClean="0"/>
              <a:t> </a:t>
            </a:r>
            <a:r>
              <a:rPr lang="en-US" baseline="0" dirty="0" err="1" smtClean="0"/>
              <a:t>mượn</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cần</a:t>
            </a:r>
            <a:r>
              <a:rPr lang="en-US" baseline="0" dirty="0" smtClean="0"/>
              <a:t> </a:t>
            </a:r>
            <a:r>
              <a:rPr lang="en-US" baseline="0" dirty="0" err="1" smtClean="0"/>
              <a:t>nói</a:t>
            </a:r>
            <a:r>
              <a:rPr lang="en-US" baseline="0" dirty="0" smtClean="0"/>
              <a:t> </a:t>
            </a:r>
            <a:r>
              <a:rPr lang="en-US" baseline="0" dirty="0" err="1" smtClean="0"/>
              <a:t>lời</a:t>
            </a:r>
            <a:r>
              <a:rPr lang="en-US" baseline="0" dirty="0" smtClean="0"/>
              <a:t>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dùng</a:t>
            </a:r>
            <a:r>
              <a:rPr lang="en-US" baseline="0" dirty="0" smtClean="0"/>
              <a:t> </a:t>
            </a:r>
            <a:r>
              <a:rPr lang="en-US" baseline="0" dirty="0" err="1" smtClean="0"/>
              <a:t>xong</a:t>
            </a:r>
            <a:r>
              <a:rPr lang="en-US" baseline="0" dirty="0" smtClean="0"/>
              <a:t> </a:t>
            </a:r>
            <a:r>
              <a:rPr lang="en-US" baseline="0" dirty="0" err="1" smtClean="0"/>
              <a:t>mình</a:t>
            </a:r>
            <a:r>
              <a:rPr lang="en-US" baseline="0" dirty="0" smtClean="0"/>
              <a:t> </a:t>
            </a:r>
            <a:r>
              <a:rPr lang="en-US" baseline="0" dirty="0" err="1" smtClean="0"/>
              <a:t>sẽ</a:t>
            </a:r>
            <a:r>
              <a:rPr lang="en-US" baseline="0" dirty="0" smtClean="0"/>
              <a:t> </a:t>
            </a:r>
            <a:r>
              <a:rPr lang="en-US" baseline="0" dirty="0" err="1" smtClean="0"/>
              <a:t>trả</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và</a:t>
            </a:r>
            <a:r>
              <a:rPr lang="en-US" baseline="0" dirty="0" smtClean="0"/>
              <a:t> </a:t>
            </a:r>
            <a:r>
              <a:rPr lang="en-US" baseline="0" dirty="0" err="1" smtClean="0"/>
              <a:t>bạn</a:t>
            </a:r>
            <a:r>
              <a:rPr lang="en-US" baseline="0" dirty="0" smtClean="0"/>
              <a:t> </a:t>
            </a:r>
            <a:r>
              <a:rPr lang="en-US" baseline="0" dirty="0" err="1" smtClean="0"/>
              <a:t>đồ</a:t>
            </a:r>
            <a:r>
              <a:rPr lang="en-US" baseline="0" dirty="0" smtClean="0"/>
              <a:t> </a:t>
            </a:r>
            <a:r>
              <a:rPr lang="en-US" baseline="0" dirty="0" err="1" smtClean="0"/>
              <a:t>mình</a:t>
            </a:r>
            <a:r>
              <a:rPr lang="en-US" baseline="0" dirty="0" smtClean="0"/>
              <a:t> </a:t>
            </a:r>
            <a:r>
              <a:rPr lang="en-US" baseline="0" dirty="0" err="1" smtClean="0"/>
              <a:t>vừa</a:t>
            </a:r>
            <a:r>
              <a:rPr lang="en-US" baseline="0" dirty="0" smtClean="0"/>
              <a:t> </a:t>
            </a:r>
            <a:r>
              <a:rPr lang="en-US" baseline="0" dirty="0" err="1" smtClean="0"/>
              <a:t>mượn</a:t>
            </a:r>
            <a:r>
              <a:rPr lang="en-US" baseline="0" dirty="0" smtClean="0"/>
              <a:t> </a:t>
            </a:r>
            <a:r>
              <a:rPr lang="en-US" baseline="0" dirty="0" err="1" smtClean="0"/>
              <a:t>nhé</a:t>
            </a:r>
            <a:r>
              <a:rPr lang="en-US" baseline="0" dirty="0" smtClean="0"/>
              <a:t>.  </a:t>
            </a:r>
            <a:endParaRPr lang="vi-VN" dirty="0"/>
          </a:p>
        </p:txBody>
      </p:sp>
      <p:sp>
        <p:nvSpPr>
          <p:cNvPr id="4" name="Slide Number Placeholder 3"/>
          <p:cNvSpPr>
            <a:spLocks noGrp="1"/>
          </p:cNvSpPr>
          <p:nvPr>
            <p:ph type="sldNum" sz="quarter" idx="10"/>
          </p:nvPr>
        </p:nvSpPr>
        <p:spPr/>
        <p:txBody>
          <a:bodyPr/>
          <a:lstStyle/>
          <a:p>
            <a:fld id="{929B60DA-6CAD-410C-B3CA-E63A2B70395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5010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Hôm</a:t>
            </a:r>
            <a:r>
              <a:rPr lang="en-US" baseline="0" dirty="0" smtClean="0"/>
              <a:t> nay Nam </a:t>
            </a:r>
            <a:r>
              <a:rPr lang="en-US" baseline="0" dirty="0" err="1" smtClean="0"/>
              <a:t>đi</a:t>
            </a:r>
            <a:r>
              <a:rPr lang="en-US" baseline="0" dirty="0" smtClean="0"/>
              <a:t> </a:t>
            </a:r>
            <a:r>
              <a:rPr lang="en-US" baseline="0" dirty="0" err="1" smtClean="0"/>
              <a:t>học</a:t>
            </a:r>
            <a:r>
              <a:rPr lang="en-US" baseline="0" dirty="0" smtClean="0"/>
              <a:t>, </a:t>
            </a:r>
            <a:r>
              <a:rPr lang="en-US" baseline="0" dirty="0" err="1" smtClean="0"/>
              <a:t>nhưng</a:t>
            </a:r>
            <a:r>
              <a:rPr lang="en-US" baseline="0" dirty="0" smtClean="0"/>
              <a:t> b Nam </a:t>
            </a:r>
            <a:r>
              <a:rPr lang="en-US" baseline="0" dirty="0" err="1" smtClean="0"/>
              <a:t>lại</a:t>
            </a:r>
            <a:r>
              <a:rPr lang="en-US" baseline="0" dirty="0" smtClean="0"/>
              <a:t> </a:t>
            </a:r>
            <a:r>
              <a:rPr lang="en-US" baseline="0" dirty="0" err="1" smtClean="0"/>
              <a:t>quên</a:t>
            </a:r>
            <a:r>
              <a:rPr lang="en-US" baseline="0" dirty="0" smtClean="0"/>
              <a:t> </a:t>
            </a:r>
            <a:r>
              <a:rPr lang="en-US" baseline="0" dirty="0" err="1" smtClean="0"/>
              <a:t>bút</a:t>
            </a:r>
            <a:r>
              <a:rPr lang="en-US" baseline="0" dirty="0" smtClean="0"/>
              <a:t> ở </a:t>
            </a:r>
            <a:r>
              <a:rPr lang="en-US" baseline="0" dirty="0" err="1" smtClean="0"/>
              <a:t>nhà</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đã</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bút</a:t>
            </a:r>
            <a:r>
              <a:rPr lang="en-US" baseline="0" dirty="0" smtClean="0"/>
              <a:t>, </a:t>
            </a:r>
            <a:r>
              <a:rPr lang="en-US" baseline="0" dirty="0" err="1" smtClean="0"/>
              <a:t>vậy</a:t>
            </a:r>
            <a:r>
              <a:rPr lang="en-US" baseline="0" dirty="0" smtClean="0"/>
              <a:t> </a:t>
            </a:r>
            <a:r>
              <a:rPr lang="en-US" baseline="0" dirty="0" err="1" smtClean="0"/>
              <a:t>theo</a:t>
            </a:r>
            <a:r>
              <a:rPr lang="en-US" baseline="0" dirty="0" smtClean="0"/>
              <a:t> </a:t>
            </a:r>
            <a:r>
              <a:rPr lang="en-US" baseline="0" dirty="0" err="1" smtClean="0"/>
              <a:t>các</a:t>
            </a:r>
            <a:r>
              <a:rPr lang="en-US" baseline="0" dirty="0" smtClean="0"/>
              <a:t> con </a:t>
            </a:r>
            <a:r>
              <a:rPr lang="en-US" baseline="0" dirty="0" err="1" smtClean="0"/>
              <a:t>khi</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bút</a:t>
            </a:r>
            <a:r>
              <a:rPr lang="en-US" baseline="0" dirty="0" smtClean="0"/>
              <a:t>, b Nam </a:t>
            </a:r>
            <a:r>
              <a:rPr lang="en-US" baseline="0" dirty="0" err="1" smtClean="0"/>
              <a:t>sẽ</a:t>
            </a:r>
            <a:r>
              <a:rPr lang="en-US" baseline="0" dirty="0" smtClean="0"/>
              <a:t> </a:t>
            </a:r>
            <a:r>
              <a:rPr lang="en-US" baseline="0" dirty="0" err="1" smtClean="0"/>
              <a:t>nói</a:t>
            </a:r>
            <a:r>
              <a:rPr lang="en-US" baseline="0" dirty="0" smtClean="0"/>
              <a:t> </a:t>
            </a:r>
            <a:r>
              <a:rPr lang="en-US" baseline="0" dirty="0" err="1" smtClean="0"/>
              <a:t>gì</a:t>
            </a:r>
            <a:r>
              <a:rPr lang="en-US" baseline="0" dirty="0" smtClean="0"/>
              <a:t>?  - Con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cô</a:t>
            </a:r>
            <a:r>
              <a:rPr lang="en-US" baseline="0" dirty="0" smtClean="0"/>
              <a:t> ạ</a:t>
            </a:r>
          </a:p>
          <a:p>
            <a:r>
              <a:rPr lang="en-US" baseline="0" dirty="0" err="1" smtClean="0"/>
              <a:t>Không</a:t>
            </a:r>
            <a:r>
              <a:rPr lang="en-US" baseline="0" dirty="0" smtClean="0"/>
              <a:t> </a:t>
            </a:r>
            <a:r>
              <a:rPr lang="en-US" baseline="0" dirty="0" err="1" smtClean="0"/>
              <a:t>những</a:t>
            </a:r>
            <a:r>
              <a:rPr lang="en-US" baseline="0" dirty="0" smtClean="0"/>
              <a:t> </a:t>
            </a:r>
            <a:r>
              <a:rPr lang="en-US" baseline="0" dirty="0" err="1" smtClean="0"/>
              <a:t>quên</a:t>
            </a:r>
            <a:r>
              <a:rPr lang="en-US" baseline="0" dirty="0" smtClean="0"/>
              <a:t> </a:t>
            </a:r>
            <a:r>
              <a:rPr lang="en-US" baseline="0" dirty="0" err="1" smtClean="0"/>
              <a:t>bút</a:t>
            </a:r>
            <a:r>
              <a:rPr lang="en-US" baseline="0" dirty="0" smtClean="0"/>
              <a:t>, Nam </a:t>
            </a:r>
            <a:r>
              <a:rPr lang="en-US" baseline="0" dirty="0" err="1" smtClean="0"/>
              <a:t>còn</a:t>
            </a:r>
            <a:r>
              <a:rPr lang="en-US" baseline="0" dirty="0" smtClean="0"/>
              <a:t> </a:t>
            </a:r>
            <a:r>
              <a:rPr lang="en-US" baseline="0" dirty="0" err="1" smtClean="0"/>
              <a:t>quên</a:t>
            </a:r>
            <a:r>
              <a:rPr lang="en-US" baseline="0" dirty="0" smtClean="0"/>
              <a:t> </a:t>
            </a:r>
            <a:r>
              <a:rPr lang="en-US" baseline="0" dirty="0" err="1" smtClean="0"/>
              <a:t>sách</a:t>
            </a:r>
            <a:r>
              <a:rPr lang="en-US" baseline="0" dirty="0" smtClean="0"/>
              <a:t> </a:t>
            </a:r>
            <a:r>
              <a:rPr lang="en-US" baseline="0" dirty="0" err="1" smtClean="0"/>
              <a:t>nữa</a:t>
            </a:r>
            <a:r>
              <a:rPr lang="en-US" baseline="0" dirty="0" smtClean="0"/>
              <a:t> </a:t>
            </a:r>
            <a:r>
              <a:rPr lang="en-US" baseline="0" dirty="0" err="1" smtClean="0"/>
              <a:t>cơ</a:t>
            </a:r>
            <a:r>
              <a:rPr lang="en-US" baseline="0" dirty="0" smtClean="0"/>
              <a:t>, </a:t>
            </a:r>
            <a:r>
              <a:rPr lang="en-US" baseline="0" dirty="0" err="1" smtClean="0"/>
              <a:t>và</a:t>
            </a:r>
            <a:r>
              <a:rPr lang="en-US" baseline="0" dirty="0" smtClean="0"/>
              <a:t> </a:t>
            </a:r>
            <a:r>
              <a:rPr lang="en-US" baseline="0" dirty="0" err="1" smtClean="0"/>
              <a:t>bạn</a:t>
            </a:r>
            <a:r>
              <a:rPr lang="en-US" baseline="0" dirty="0" smtClean="0"/>
              <a:t> </a:t>
            </a:r>
            <a:r>
              <a:rPr lang="en-US" baseline="0" dirty="0" err="1" smtClean="0"/>
              <a:t>Hà</a:t>
            </a:r>
            <a:r>
              <a:rPr lang="en-US" baseline="0" dirty="0" smtClean="0"/>
              <a:t> </a:t>
            </a:r>
            <a:r>
              <a:rPr lang="en-US" baseline="0" dirty="0" err="1" smtClean="0"/>
              <a:t>đã</a:t>
            </a:r>
            <a:r>
              <a:rPr lang="en-US" baseline="0" dirty="0" smtClean="0"/>
              <a:t> </a:t>
            </a:r>
            <a:r>
              <a:rPr lang="en-US" baseline="0" dirty="0" err="1" smtClean="0"/>
              <a:t>cho</a:t>
            </a:r>
            <a:r>
              <a:rPr lang="en-US" baseline="0" dirty="0" smtClean="0"/>
              <a:t> Nam </a:t>
            </a:r>
            <a:r>
              <a:rPr lang="en-US" baseline="0" dirty="0" err="1" smtClean="0"/>
              <a:t>mượn</a:t>
            </a:r>
            <a:r>
              <a:rPr lang="en-US" baseline="0" dirty="0" smtClean="0"/>
              <a:t> </a:t>
            </a:r>
            <a:r>
              <a:rPr lang="en-US" baseline="0" dirty="0" err="1" smtClean="0"/>
              <a:t>sách</a:t>
            </a:r>
            <a:r>
              <a:rPr lang="en-US" baseline="0" dirty="0" smtClean="0"/>
              <a:t>, </a:t>
            </a:r>
            <a:r>
              <a:rPr lang="en-US" baseline="0" dirty="0" err="1" smtClean="0"/>
              <a:t>theo</a:t>
            </a:r>
            <a:r>
              <a:rPr lang="en-US" baseline="0" dirty="0" smtClean="0"/>
              <a:t> con </a:t>
            </a:r>
            <a:r>
              <a:rPr lang="en-US" baseline="0" dirty="0" err="1" smtClean="0"/>
              <a:t>bạn</a:t>
            </a:r>
            <a:r>
              <a:rPr lang="en-US" baseline="0" dirty="0" smtClean="0"/>
              <a:t> Nam </a:t>
            </a:r>
            <a:r>
              <a:rPr lang="en-US" baseline="0" dirty="0" err="1" smtClean="0"/>
              <a:t>sẽ</a:t>
            </a:r>
            <a:r>
              <a:rPr lang="en-US" baseline="0" dirty="0" smtClean="0"/>
              <a:t> </a:t>
            </a:r>
            <a:r>
              <a:rPr lang="en-US" baseline="0" dirty="0" err="1" smtClean="0"/>
              <a:t>nói</a:t>
            </a:r>
            <a:r>
              <a:rPr lang="en-US" baseline="0" dirty="0" smtClean="0"/>
              <a:t> </a:t>
            </a:r>
            <a:r>
              <a:rPr lang="en-US" baseline="0" dirty="0" err="1" smtClean="0"/>
              <a:t>gì</a:t>
            </a:r>
            <a:r>
              <a:rPr lang="en-US" baseline="0" dirty="0" smtClean="0"/>
              <a:t> – </a:t>
            </a:r>
            <a:r>
              <a:rPr lang="en-US" baseline="0" dirty="0" err="1" smtClean="0"/>
              <a:t>Tớ</a:t>
            </a:r>
            <a:r>
              <a:rPr lang="en-US" baseline="0" dirty="0" smtClean="0"/>
              <a:t>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cậu</a:t>
            </a:r>
            <a:r>
              <a:rPr lang="en-US" baseline="0" dirty="0" smtClean="0"/>
              <a:t>. </a:t>
            </a:r>
          </a:p>
          <a:p>
            <a:r>
              <a:rPr lang="en-US" baseline="0" dirty="0" smtClean="0"/>
              <a:t>=&gt; </a:t>
            </a:r>
            <a:r>
              <a:rPr lang="en-US" baseline="0" dirty="0" err="1" smtClean="0"/>
              <a:t>Đi</a:t>
            </a:r>
            <a:r>
              <a:rPr lang="en-US" baseline="0" dirty="0" smtClean="0"/>
              <a:t> </a:t>
            </a:r>
            <a:r>
              <a:rPr lang="en-US" baseline="0" dirty="0" err="1" smtClean="0"/>
              <a:t>học</a:t>
            </a:r>
            <a:r>
              <a:rPr lang="en-US" baseline="0" dirty="0" smtClean="0"/>
              <a:t> </a:t>
            </a:r>
            <a:r>
              <a:rPr lang="en-US" baseline="0" dirty="0" err="1" smtClean="0"/>
              <a:t>mà</a:t>
            </a:r>
            <a:r>
              <a:rPr lang="en-US" baseline="0" dirty="0" smtClean="0"/>
              <a:t> </a:t>
            </a:r>
            <a:r>
              <a:rPr lang="en-US" baseline="0" dirty="0" err="1" smtClean="0"/>
              <a:t>quên</a:t>
            </a:r>
            <a:r>
              <a:rPr lang="en-US" baseline="0" dirty="0" smtClean="0"/>
              <a:t> </a:t>
            </a:r>
            <a:r>
              <a:rPr lang="en-US" baseline="0" dirty="0" err="1" smtClean="0"/>
              <a:t>đồ</a:t>
            </a:r>
            <a:r>
              <a:rPr lang="en-US" baseline="0" dirty="0" smtClean="0"/>
              <a:t> </a:t>
            </a:r>
            <a:r>
              <a:rPr lang="en-US" baseline="0" dirty="0" err="1" smtClean="0"/>
              <a:t>dùng</a:t>
            </a:r>
            <a:r>
              <a:rPr lang="en-US" baseline="0" dirty="0" smtClean="0"/>
              <a:t> </a:t>
            </a:r>
            <a:r>
              <a:rPr lang="en-US" baseline="0" dirty="0" err="1" smtClean="0"/>
              <a:t>học</a:t>
            </a:r>
            <a:r>
              <a:rPr lang="en-US" baseline="0" dirty="0" smtClean="0"/>
              <a:t> </a:t>
            </a:r>
            <a:r>
              <a:rPr lang="en-US" baseline="0" dirty="0" err="1" smtClean="0"/>
              <a:t>tập</a:t>
            </a:r>
            <a:r>
              <a:rPr lang="en-US" baseline="0" dirty="0" smtClean="0"/>
              <a:t> </a:t>
            </a:r>
            <a:r>
              <a:rPr lang="en-US" baseline="0" dirty="0" err="1" smtClean="0"/>
              <a:t>như</a:t>
            </a:r>
            <a:r>
              <a:rPr lang="en-US" baseline="0" dirty="0" smtClean="0"/>
              <a:t> </a:t>
            </a:r>
            <a:r>
              <a:rPr lang="en-US" baseline="0" dirty="0" err="1" smtClean="0"/>
              <a:t>vậy</a:t>
            </a:r>
            <a:r>
              <a:rPr lang="en-US" baseline="0" dirty="0" smtClean="0"/>
              <a:t> </a:t>
            </a:r>
            <a:r>
              <a:rPr lang="en-US" baseline="0" dirty="0" err="1" smtClean="0"/>
              <a:t>thì</a:t>
            </a:r>
            <a:r>
              <a:rPr lang="en-US" baseline="0" dirty="0" smtClean="0"/>
              <a:t> </a:t>
            </a:r>
            <a:r>
              <a:rPr lang="en-US" baseline="0" dirty="0" err="1" smtClean="0"/>
              <a:t>có</a:t>
            </a:r>
            <a:r>
              <a:rPr lang="en-US" baseline="0" dirty="0" smtClean="0"/>
              <a:t> </a:t>
            </a:r>
            <a:r>
              <a:rPr lang="en-US" baseline="0" dirty="0" err="1" smtClean="0"/>
              <a:t>tốt</a:t>
            </a:r>
            <a:r>
              <a:rPr lang="en-US" baseline="0" dirty="0" smtClean="0"/>
              <a:t> </a:t>
            </a:r>
            <a:r>
              <a:rPr lang="en-US" baseline="0" dirty="0" err="1" smtClean="0"/>
              <a:t>không</a:t>
            </a:r>
            <a:r>
              <a:rPr lang="en-US" baseline="0" dirty="0" smtClean="0"/>
              <a:t> </a:t>
            </a:r>
            <a:r>
              <a:rPr lang="en-US" baseline="0" dirty="0" err="1" smtClean="0"/>
              <a:t>các</a:t>
            </a:r>
            <a:r>
              <a:rPr lang="en-US" baseline="0" dirty="0" smtClean="0"/>
              <a:t> con? </a:t>
            </a:r>
            <a:r>
              <a:rPr lang="en-US" baseline="0" dirty="0" err="1" smtClean="0"/>
              <a:t>Không</a:t>
            </a:r>
            <a:r>
              <a:rPr lang="en-US" baseline="0" dirty="0" smtClean="0"/>
              <a:t> </a:t>
            </a:r>
            <a:r>
              <a:rPr lang="en-US" baseline="0" dirty="0" err="1" smtClean="0"/>
              <a:t>tốt</a:t>
            </a:r>
            <a:r>
              <a:rPr lang="en-US" baseline="0" dirty="0" smtClean="0"/>
              <a:t> </a:t>
            </a:r>
            <a:r>
              <a:rPr lang="en-US" baseline="0" dirty="0" err="1" smtClean="0"/>
              <a:t>chút</a:t>
            </a:r>
            <a:r>
              <a:rPr lang="en-US" baseline="0" dirty="0" smtClean="0"/>
              <a:t> </a:t>
            </a:r>
            <a:r>
              <a:rPr lang="en-US" baseline="0" dirty="0" err="1" smtClean="0"/>
              <a:t>nào</a:t>
            </a:r>
            <a:r>
              <a:rPr lang="en-US" baseline="0" dirty="0" smtClean="0"/>
              <a:t>. </a:t>
            </a:r>
            <a:r>
              <a:rPr lang="en-US" baseline="0" dirty="0" err="1" smtClean="0"/>
              <a:t>Và</a:t>
            </a:r>
            <a:r>
              <a:rPr lang="en-US" baseline="0" dirty="0" smtClean="0"/>
              <a:t> </a:t>
            </a:r>
            <a:r>
              <a:rPr lang="en-US" baseline="0" dirty="0" err="1" smtClean="0"/>
              <a:t>đây</a:t>
            </a:r>
            <a:r>
              <a:rPr lang="en-US" baseline="0" dirty="0" smtClean="0"/>
              <a:t> </a:t>
            </a:r>
            <a:r>
              <a:rPr lang="en-US" baseline="0" dirty="0" err="1" smtClean="0"/>
              <a:t>cũng</a:t>
            </a:r>
            <a:r>
              <a:rPr lang="en-US" baseline="0" dirty="0" smtClean="0"/>
              <a:t> k </a:t>
            </a:r>
            <a:r>
              <a:rPr lang="en-US" baseline="0" dirty="0" err="1" smtClean="0"/>
              <a:t>phải</a:t>
            </a:r>
            <a:r>
              <a:rPr lang="en-US" baseline="0" dirty="0" smtClean="0"/>
              <a:t> </a:t>
            </a:r>
            <a:r>
              <a:rPr lang="en-US" baseline="0" dirty="0" err="1" smtClean="0"/>
              <a:t>là</a:t>
            </a:r>
            <a:r>
              <a:rPr lang="en-US" baseline="0" dirty="0" smtClean="0"/>
              <a:t> 1 </a:t>
            </a:r>
            <a:r>
              <a:rPr lang="en-US" baseline="0" dirty="0" err="1" smtClean="0"/>
              <a:t>thói</a:t>
            </a:r>
            <a:r>
              <a:rPr lang="en-US" baseline="0" dirty="0" smtClean="0"/>
              <a:t> </a:t>
            </a:r>
            <a:r>
              <a:rPr lang="en-US" baseline="0" dirty="0" err="1" smtClean="0"/>
              <a:t>quen</a:t>
            </a:r>
            <a:r>
              <a:rPr lang="en-US" baseline="0" dirty="0" smtClean="0"/>
              <a:t> </a:t>
            </a:r>
            <a:r>
              <a:rPr lang="en-US" baseline="0" dirty="0" err="1" smtClean="0"/>
              <a:t>tốt</a:t>
            </a:r>
            <a:r>
              <a:rPr lang="en-US" baseline="0" dirty="0" smtClean="0"/>
              <a:t>, v </a:t>
            </a:r>
            <a:r>
              <a:rPr lang="en-US" baseline="0" dirty="0" err="1" smtClean="0"/>
              <a:t>nên</a:t>
            </a:r>
            <a:r>
              <a:rPr lang="en-US" baseline="0" dirty="0" smtClean="0"/>
              <a:t> </a:t>
            </a:r>
            <a:r>
              <a:rPr lang="en-US" baseline="0" dirty="0" err="1" smtClean="0"/>
              <a:t>mình</a:t>
            </a:r>
            <a:r>
              <a:rPr lang="en-US" baseline="0" dirty="0" smtClean="0"/>
              <a:t> </a:t>
            </a:r>
            <a:r>
              <a:rPr lang="en-US" baseline="0" dirty="0" err="1" smtClean="0"/>
              <a:t>cần</a:t>
            </a:r>
            <a:r>
              <a:rPr lang="en-US" baseline="0" dirty="0" smtClean="0"/>
              <a:t> </a:t>
            </a:r>
            <a:r>
              <a:rPr lang="en-US" baseline="0" dirty="0" err="1" smtClean="0"/>
              <a:t>rèn</a:t>
            </a:r>
            <a:r>
              <a:rPr lang="en-US" baseline="0" dirty="0" smtClean="0"/>
              <a:t> them </a:t>
            </a:r>
            <a:r>
              <a:rPr lang="en-US" baseline="0" dirty="0" err="1" smtClean="0"/>
              <a:t>sự</a:t>
            </a:r>
            <a:r>
              <a:rPr lang="en-US" baseline="0" dirty="0" smtClean="0"/>
              <a:t> </a:t>
            </a:r>
            <a:r>
              <a:rPr lang="en-US" baseline="0" dirty="0" err="1" smtClean="0"/>
              <a:t>tự</a:t>
            </a:r>
            <a:r>
              <a:rPr lang="en-US" baseline="0" dirty="0" smtClean="0"/>
              <a:t> </a:t>
            </a:r>
            <a:r>
              <a:rPr lang="en-US" baseline="0" dirty="0" err="1" smtClean="0"/>
              <a:t>giác</a:t>
            </a:r>
            <a:r>
              <a:rPr lang="en-US" baseline="0" dirty="0" smtClean="0"/>
              <a:t> </a:t>
            </a:r>
            <a:r>
              <a:rPr lang="en-US" baseline="0" dirty="0" err="1" smtClean="0"/>
              <a:t>và</a:t>
            </a:r>
            <a:r>
              <a:rPr lang="en-US" baseline="0" dirty="0" smtClean="0"/>
              <a:t> </a:t>
            </a:r>
            <a:r>
              <a:rPr lang="en-US" baseline="0" dirty="0" err="1" smtClean="0"/>
              <a:t>tính</a:t>
            </a:r>
            <a:r>
              <a:rPr lang="en-US" baseline="0" dirty="0" smtClean="0"/>
              <a:t> </a:t>
            </a:r>
            <a:r>
              <a:rPr lang="en-US" baseline="0" dirty="0" err="1" smtClean="0"/>
              <a:t>cẩn</a:t>
            </a:r>
            <a:r>
              <a:rPr lang="en-US" baseline="0" dirty="0" smtClean="0"/>
              <a:t> </a:t>
            </a:r>
            <a:r>
              <a:rPr lang="en-US" baseline="0" dirty="0" err="1" smtClean="0"/>
              <a:t>thận</a:t>
            </a:r>
            <a:r>
              <a:rPr lang="en-US" baseline="0" dirty="0" smtClean="0"/>
              <a:t> </a:t>
            </a:r>
            <a:r>
              <a:rPr lang="en-US" baseline="0" dirty="0" err="1" smtClean="0"/>
              <a:t>nhé</a:t>
            </a:r>
            <a:r>
              <a:rPr lang="en-US" baseline="0" dirty="0" smtClean="0"/>
              <a:t>.  </a:t>
            </a:r>
            <a:r>
              <a:rPr lang="en-US" baseline="0" dirty="0" err="1" smtClean="0"/>
              <a:t>Nhưng</a:t>
            </a:r>
            <a:r>
              <a:rPr lang="en-US" baseline="0" dirty="0" smtClean="0"/>
              <a:t> </a:t>
            </a:r>
            <a:r>
              <a:rPr lang="en-US" baseline="0" dirty="0" err="1" smtClean="0"/>
              <a:t>khi</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quên</a:t>
            </a:r>
            <a:r>
              <a:rPr lang="en-US" baseline="0" dirty="0" smtClean="0"/>
              <a:t> </a:t>
            </a:r>
            <a:r>
              <a:rPr lang="en-US" baseline="0" dirty="0" err="1" smtClean="0"/>
              <a:t>được</a:t>
            </a:r>
            <a:r>
              <a:rPr lang="en-US" baseline="0" dirty="0" smtClean="0"/>
              <a:t> </a:t>
            </a:r>
            <a:r>
              <a:rPr lang="en-US" baseline="0" dirty="0" err="1" smtClean="0"/>
              <a:t>cô</a:t>
            </a:r>
            <a:r>
              <a:rPr lang="en-US" baseline="0" dirty="0" smtClean="0"/>
              <a:t> </a:t>
            </a:r>
            <a:r>
              <a:rPr lang="en-US" baseline="0" dirty="0" err="1" smtClean="0"/>
              <a:t>hoặc</a:t>
            </a:r>
            <a:r>
              <a:rPr lang="en-US" baseline="0" dirty="0" smtClean="0"/>
              <a:t> </a:t>
            </a:r>
            <a:r>
              <a:rPr lang="en-US" baseline="0" dirty="0" err="1" smtClean="0"/>
              <a:t>bạn</a:t>
            </a:r>
            <a:r>
              <a:rPr lang="en-US" baseline="0" dirty="0" smtClean="0"/>
              <a:t> </a:t>
            </a:r>
            <a:r>
              <a:rPr lang="en-US" baseline="0" dirty="0" err="1" smtClean="0"/>
              <a:t>cho</a:t>
            </a:r>
            <a:r>
              <a:rPr lang="en-US" baseline="0" dirty="0" smtClean="0"/>
              <a:t> </a:t>
            </a:r>
            <a:r>
              <a:rPr lang="en-US" baseline="0" dirty="0" err="1" smtClean="0"/>
              <a:t>mượn</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cần</a:t>
            </a:r>
            <a:r>
              <a:rPr lang="en-US" baseline="0" dirty="0" smtClean="0"/>
              <a:t> </a:t>
            </a:r>
            <a:r>
              <a:rPr lang="en-US" baseline="0" dirty="0" err="1" smtClean="0"/>
              <a:t>nói</a:t>
            </a:r>
            <a:r>
              <a:rPr lang="en-US" baseline="0" dirty="0" smtClean="0"/>
              <a:t> </a:t>
            </a:r>
            <a:r>
              <a:rPr lang="en-US" baseline="0" dirty="0" err="1" smtClean="0"/>
              <a:t>lời</a:t>
            </a:r>
            <a:r>
              <a:rPr lang="en-US" baseline="0" dirty="0" smtClean="0"/>
              <a:t> </a:t>
            </a:r>
            <a:r>
              <a:rPr lang="en-US" baseline="0" dirty="0" err="1" smtClean="0"/>
              <a:t>cảm</a:t>
            </a:r>
            <a:r>
              <a:rPr lang="en-US" baseline="0" dirty="0" smtClean="0"/>
              <a:t> </a:t>
            </a:r>
            <a:r>
              <a:rPr lang="en-US" baseline="0" dirty="0" err="1" smtClean="0"/>
              <a:t>ơn</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dùng</a:t>
            </a:r>
            <a:r>
              <a:rPr lang="en-US" baseline="0" dirty="0" smtClean="0"/>
              <a:t> </a:t>
            </a:r>
            <a:r>
              <a:rPr lang="en-US" baseline="0" dirty="0" err="1" smtClean="0"/>
              <a:t>xong</a:t>
            </a:r>
            <a:r>
              <a:rPr lang="en-US" baseline="0" dirty="0" smtClean="0"/>
              <a:t> </a:t>
            </a:r>
            <a:r>
              <a:rPr lang="en-US" baseline="0" dirty="0" err="1" smtClean="0"/>
              <a:t>mình</a:t>
            </a:r>
            <a:r>
              <a:rPr lang="en-US" baseline="0" dirty="0" smtClean="0"/>
              <a:t> </a:t>
            </a:r>
            <a:r>
              <a:rPr lang="en-US" baseline="0" dirty="0" err="1" smtClean="0"/>
              <a:t>sẽ</a:t>
            </a:r>
            <a:r>
              <a:rPr lang="en-US" baseline="0" dirty="0" smtClean="0"/>
              <a:t> </a:t>
            </a:r>
            <a:r>
              <a:rPr lang="en-US" baseline="0" dirty="0" err="1" smtClean="0"/>
              <a:t>trả</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và</a:t>
            </a:r>
            <a:r>
              <a:rPr lang="en-US" baseline="0" dirty="0" smtClean="0"/>
              <a:t> </a:t>
            </a:r>
            <a:r>
              <a:rPr lang="en-US" baseline="0" dirty="0" err="1" smtClean="0"/>
              <a:t>bạn</a:t>
            </a:r>
            <a:r>
              <a:rPr lang="en-US" baseline="0" dirty="0" smtClean="0"/>
              <a:t> </a:t>
            </a:r>
            <a:r>
              <a:rPr lang="en-US" baseline="0" dirty="0" err="1" smtClean="0"/>
              <a:t>đồ</a:t>
            </a:r>
            <a:r>
              <a:rPr lang="en-US" baseline="0" dirty="0" smtClean="0"/>
              <a:t> </a:t>
            </a:r>
            <a:r>
              <a:rPr lang="en-US" baseline="0" dirty="0" err="1" smtClean="0"/>
              <a:t>mình</a:t>
            </a:r>
            <a:r>
              <a:rPr lang="en-US" baseline="0" dirty="0" smtClean="0"/>
              <a:t> </a:t>
            </a:r>
            <a:r>
              <a:rPr lang="en-US" baseline="0" dirty="0" err="1" smtClean="0"/>
              <a:t>vừa</a:t>
            </a:r>
            <a:r>
              <a:rPr lang="en-US" baseline="0" dirty="0" smtClean="0"/>
              <a:t> </a:t>
            </a:r>
            <a:r>
              <a:rPr lang="en-US" baseline="0" dirty="0" err="1" smtClean="0"/>
              <a:t>mượn</a:t>
            </a:r>
            <a:r>
              <a:rPr lang="en-US" baseline="0" dirty="0" smtClean="0"/>
              <a:t> </a:t>
            </a:r>
            <a:r>
              <a:rPr lang="en-US" baseline="0" dirty="0" err="1" smtClean="0"/>
              <a:t>nhé</a:t>
            </a:r>
            <a:r>
              <a:rPr lang="en-US" baseline="0" dirty="0" smtClean="0"/>
              <a:t>.  </a:t>
            </a:r>
            <a:endParaRPr lang="vi-VN" dirty="0"/>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298638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40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Âm</a:t>
            </a:r>
            <a:r>
              <a:rPr lang="en-US" baseline="0" dirty="0" smtClean="0"/>
              <a:t> </a:t>
            </a:r>
            <a:r>
              <a:rPr lang="en-US" baseline="0" dirty="0" err="1" smtClean="0"/>
              <a:t>mới</a:t>
            </a:r>
            <a:r>
              <a:rPr lang="en-US" baseline="0" dirty="0" smtClean="0"/>
              <a:t> </a:t>
            </a:r>
            <a:r>
              <a:rPr lang="en-US" baseline="0" dirty="0" err="1" smtClean="0"/>
              <a:t>thứ</a:t>
            </a:r>
            <a:r>
              <a:rPr lang="en-US" baseline="0" dirty="0" smtClean="0"/>
              <a:t> </a:t>
            </a:r>
            <a:r>
              <a:rPr lang="en-US" baseline="0" dirty="0" err="1" smtClean="0"/>
              <a:t>nhất</a:t>
            </a:r>
            <a:r>
              <a:rPr lang="en-US" baseline="0" dirty="0" smtClean="0"/>
              <a:t>: </a:t>
            </a:r>
            <a:r>
              <a:rPr lang="en-US" baseline="0" dirty="0" err="1" smtClean="0"/>
              <a:t>th.</a:t>
            </a:r>
            <a:r>
              <a:rPr lang="en-US" baseline="0" dirty="0" smtClean="0"/>
              <a:t> </a:t>
            </a:r>
            <a:r>
              <a:rPr lang="en-US" baseline="0" dirty="0" err="1" smtClean="0"/>
              <a:t>Cô</a:t>
            </a:r>
            <a:r>
              <a:rPr lang="en-US" baseline="0" dirty="0" smtClean="0"/>
              <a:t> </a:t>
            </a:r>
            <a:r>
              <a:rPr lang="en-US" baseline="0" dirty="0" err="1" smtClean="0"/>
              <a:t>giới</a:t>
            </a:r>
            <a:r>
              <a:rPr lang="en-US" baseline="0" dirty="0" smtClean="0"/>
              <a:t> </a:t>
            </a:r>
            <a:r>
              <a:rPr lang="en-US" baseline="0" dirty="0" err="1" smtClean="0"/>
              <a:t>thiệu</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con </a:t>
            </a:r>
            <a:r>
              <a:rPr lang="en-US" baseline="0" dirty="0" err="1" smtClean="0"/>
              <a:t>đây</a:t>
            </a:r>
            <a:r>
              <a:rPr lang="en-US" baseline="0" dirty="0" smtClean="0"/>
              <a:t> </a:t>
            </a:r>
            <a:r>
              <a:rPr lang="en-US" baseline="0" dirty="0" err="1" smtClean="0"/>
              <a:t>là</a:t>
            </a:r>
            <a:r>
              <a:rPr lang="en-US" baseline="0" dirty="0" smtClean="0"/>
              <a:t> </a:t>
            </a:r>
            <a:r>
              <a:rPr lang="en-US" baseline="0" dirty="0" err="1" smtClean="0"/>
              <a:t>âm</a:t>
            </a:r>
            <a:r>
              <a:rPr lang="en-US" baseline="0" dirty="0" smtClean="0"/>
              <a:t> </a:t>
            </a:r>
            <a:r>
              <a:rPr lang="en-US" baseline="0" dirty="0" err="1" smtClean="0"/>
              <a:t>th</a:t>
            </a:r>
            <a:r>
              <a:rPr lang="en-US" baseline="0" dirty="0" smtClean="0"/>
              <a:t>, </a:t>
            </a:r>
            <a:r>
              <a:rPr lang="en-US" baseline="0" dirty="0" err="1" smtClean="0"/>
              <a:t>âm</a:t>
            </a:r>
            <a:r>
              <a:rPr lang="en-US" baseline="0" dirty="0" smtClean="0"/>
              <a:t> </a:t>
            </a:r>
            <a:r>
              <a:rPr lang="en-US" baseline="0" dirty="0" err="1" smtClean="0"/>
              <a:t>th</a:t>
            </a:r>
            <a:r>
              <a:rPr lang="en-US" baseline="0" dirty="0" smtClean="0"/>
              <a:t> </a:t>
            </a:r>
            <a:r>
              <a:rPr lang="en-US" baseline="0" dirty="0" err="1" smtClean="0"/>
              <a:t>được</a:t>
            </a:r>
            <a:r>
              <a:rPr lang="en-US" baseline="0" dirty="0" smtClean="0"/>
              <a:t> </a:t>
            </a:r>
            <a:r>
              <a:rPr lang="en-US" baseline="0" dirty="0" err="1" smtClean="0"/>
              <a:t>ghép</a:t>
            </a:r>
            <a:r>
              <a:rPr lang="en-US" baseline="0" dirty="0" smtClean="0"/>
              <a:t> </a:t>
            </a:r>
            <a:r>
              <a:rPr lang="en-US" baseline="0" dirty="0" err="1" smtClean="0"/>
              <a:t>bởi</a:t>
            </a:r>
            <a:r>
              <a:rPr lang="en-US" baseline="0" dirty="0" smtClean="0"/>
              <a:t> 2 </a:t>
            </a:r>
            <a:r>
              <a:rPr lang="en-US" baseline="0" dirty="0" err="1" smtClean="0"/>
              <a:t>âm</a:t>
            </a:r>
            <a:r>
              <a:rPr lang="en-US" baseline="0" dirty="0" smtClean="0"/>
              <a:t>, </a:t>
            </a:r>
            <a:r>
              <a:rPr lang="en-US" baseline="0" dirty="0" err="1" smtClean="0"/>
              <a:t>âm</a:t>
            </a:r>
            <a:r>
              <a:rPr lang="en-US" baseline="0" dirty="0" smtClean="0"/>
              <a:t> t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âm</a:t>
            </a:r>
            <a:r>
              <a:rPr lang="en-US" baseline="0" dirty="0" smtClean="0"/>
              <a:t> </a:t>
            </a:r>
            <a:r>
              <a:rPr lang="en-US" baseline="0" dirty="0" err="1" smtClean="0"/>
              <a:t>th</a:t>
            </a:r>
            <a:r>
              <a:rPr lang="en-US" baseline="0" dirty="0" smtClean="0"/>
              <a:t> </a:t>
            </a:r>
            <a:r>
              <a:rPr lang="en-US" baseline="0" dirty="0" err="1" smtClean="0"/>
              <a:t>đứng</a:t>
            </a:r>
            <a:r>
              <a:rPr lang="en-US" baseline="0" dirty="0" smtClean="0"/>
              <a:t> </a:t>
            </a:r>
            <a:r>
              <a:rPr lang="en-US" baseline="0" dirty="0" err="1" smtClean="0"/>
              <a:t>sau</a:t>
            </a:r>
            <a:r>
              <a:rPr lang="en-US" baseline="0" dirty="0" smtClean="0"/>
              <a:t>. </a:t>
            </a:r>
            <a:r>
              <a:rPr lang="en-US" baseline="0" dirty="0" err="1" smtClean="0"/>
              <a:t>Gv</a:t>
            </a:r>
            <a:r>
              <a:rPr lang="en-US" baseline="0" dirty="0" smtClean="0"/>
              <a:t> </a:t>
            </a:r>
            <a:r>
              <a:rPr lang="en-US" baseline="0" dirty="0" err="1" smtClean="0"/>
              <a:t>đọc</a:t>
            </a:r>
            <a:endParaRPr lang="en-US" baseline="0" dirty="0" smtClean="0"/>
          </a:p>
          <a:p>
            <a:r>
              <a:rPr lang="en-US" baseline="0" dirty="0" err="1" smtClean="0"/>
              <a:t>Tiêps</a:t>
            </a:r>
            <a:r>
              <a:rPr lang="en-US" baseline="0" dirty="0" smtClean="0"/>
              <a:t> </a:t>
            </a:r>
            <a:r>
              <a:rPr lang="en-US" baseline="0" dirty="0" err="1" smtClean="0"/>
              <a:t>theo</a:t>
            </a:r>
            <a:r>
              <a:rPr lang="en-US" baseline="0" dirty="0" smtClean="0"/>
              <a:t>, </a:t>
            </a:r>
            <a:r>
              <a:rPr lang="en-US" baseline="0" dirty="0" err="1" smtClean="0"/>
              <a:t>cô</a:t>
            </a:r>
            <a:r>
              <a:rPr lang="en-US" baseline="0" dirty="0" smtClean="0"/>
              <a:t> </a:t>
            </a:r>
            <a:r>
              <a:rPr lang="en-US" baseline="0" dirty="0" err="1" smtClean="0"/>
              <a:t>giới</a:t>
            </a:r>
            <a:r>
              <a:rPr lang="en-US" baseline="0" dirty="0" smtClean="0"/>
              <a:t> </a:t>
            </a:r>
            <a:r>
              <a:rPr lang="en-US" baseline="0" dirty="0" err="1" smtClean="0"/>
              <a:t>thiệu</a:t>
            </a:r>
            <a:r>
              <a:rPr lang="en-US" baseline="0" dirty="0" smtClean="0"/>
              <a:t> </a:t>
            </a:r>
            <a:r>
              <a:rPr lang="en-US" baseline="0" dirty="0" err="1" smtClean="0"/>
              <a:t>với</a:t>
            </a:r>
            <a:r>
              <a:rPr lang="en-US" baseline="0" dirty="0" smtClean="0"/>
              <a:t> </a:t>
            </a:r>
            <a:r>
              <a:rPr lang="en-US" baseline="0" dirty="0" err="1" smtClean="0"/>
              <a:t>chúng</a:t>
            </a:r>
            <a:r>
              <a:rPr lang="en-US" baseline="0" dirty="0" smtClean="0"/>
              <a:t> </a:t>
            </a:r>
            <a:r>
              <a:rPr lang="en-US" baseline="0" dirty="0" err="1" smtClean="0"/>
              <a:t>mình</a:t>
            </a:r>
            <a:r>
              <a:rPr lang="en-US" baseline="0" dirty="0" smtClean="0"/>
              <a:t> </a:t>
            </a:r>
            <a:r>
              <a:rPr lang="en-US" baseline="0" dirty="0" err="1" smtClean="0"/>
              <a:t>vần</a:t>
            </a:r>
            <a:r>
              <a:rPr lang="en-US" baseline="0" dirty="0" smtClean="0"/>
              <a:t> </a:t>
            </a:r>
            <a:r>
              <a:rPr lang="en-US" baseline="0" dirty="0" err="1" smtClean="0"/>
              <a:t>ia</a:t>
            </a:r>
            <a:r>
              <a:rPr lang="en-US" baseline="0" dirty="0" smtClean="0"/>
              <a:t>, </a:t>
            </a:r>
            <a:r>
              <a:rPr lang="en-US" baseline="0" dirty="0" err="1" smtClean="0"/>
              <a:t>đây</a:t>
            </a:r>
            <a:r>
              <a:rPr lang="en-US" baseline="0" dirty="0" smtClean="0"/>
              <a:t> </a:t>
            </a:r>
            <a:r>
              <a:rPr lang="en-US" baseline="0" dirty="0" err="1" smtClean="0"/>
              <a:t>cũng</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vần</a:t>
            </a:r>
            <a:r>
              <a:rPr lang="en-US" baseline="0" dirty="0" smtClean="0"/>
              <a:t> </a:t>
            </a:r>
            <a:r>
              <a:rPr lang="en-US" baseline="0" dirty="0" err="1" smtClean="0"/>
              <a:t>mới</a:t>
            </a:r>
            <a:r>
              <a:rPr lang="en-US" baseline="0" dirty="0" smtClean="0"/>
              <a:t> </a:t>
            </a:r>
            <a:r>
              <a:rPr lang="en-US" baseline="0" dirty="0" err="1" smtClean="0"/>
              <a:t>đầu</a:t>
            </a:r>
            <a:r>
              <a:rPr lang="en-US" baseline="0" dirty="0" smtClean="0"/>
              <a:t> </a:t>
            </a:r>
            <a:r>
              <a:rPr lang="en-US" baseline="0" dirty="0" err="1" smtClean="0"/>
              <a:t>tiên</a:t>
            </a:r>
            <a:r>
              <a:rPr lang="en-US" baseline="0" dirty="0" smtClean="0"/>
              <a:t> </a:t>
            </a:r>
            <a:r>
              <a:rPr lang="en-US" baseline="0" dirty="0" err="1" smtClean="0"/>
              <a:t>các</a:t>
            </a:r>
            <a:r>
              <a:rPr lang="en-US" baseline="0" dirty="0" smtClean="0"/>
              <a:t> con </a:t>
            </a:r>
            <a:r>
              <a:rPr lang="en-US" baseline="0" dirty="0" err="1" smtClean="0"/>
              <a:t>học</a:t>
            </a:r>
            <a:r>
              <a:rPr lang="en-US" baseline="0" dirty="0" smtClean="0"/>
              <a:t> </a:t>
            </a:r>
            <a:r>
              <a:rPr lang="en-US" baseline="0" dirty="0" err="1" smtClean="0"/>
              <a:t>đấy</a:t>
            </a:r>
            <a:r>
              <a:rPr lang="en-US" baseline="0" dirty="0" smtClean="0"/>
              <a:t> : </a:t>
            </a:r>
            <a:r>
              <a:rPr lang="en-US" baseline="0" dirty="0" err="1" smtClean="0"/>
              <a:t>vần</a:t>
            </a:r>
            <a:r>
              <a:rPr lang="en-US" baseline="0" dirty="0" smtClean="0"/>
              <a:t> </a:t>
            </a:r>
            <a:r>
              <a:rPr lang="en-US" baseline="0" dirty="0" err="1" smtClean="0"/>
              <a:t>ia</a:t>
            </a:r>
            <a:r>
              <a:rPr lang="en-US" baseline="0" dirty="0" smtClean="0"/>
              <a:t> </a:t>
            </a:r>
            <a:r>
              <a:rPr lang="en-US" baseline="0" dirty="0" err="1" smtClean="0"/>
              <a:t>có</a:t>
            </a:r>
            <a:r>
              <a:rPr lang="en-US" baseline="0" dirty="0" smtClean="0"/>
              <a:t> </a:t>
            </a:r>
            <a:r>
              <a:rPr lang="en-US" baseline="0" dirty="0" err="1" smtClean="0"/>
              <a:t>âm</a:t>
            </a:r>
            <a:r>
              <a:rPr lang="en-US" baseline="0" dirty="0" smtClean="0"/>
              <a:t> I </a:t>
            </a:r>
            <a:r>
              <a:rPr lang="en-US" baseline="0" dirty="0" err="1" smtClean="0"/>
              <a:t>đứng</a:t>
            </a:r>
            <a:r>
              <a:rPr lang="en-US" baseline="0" dirty="0" smtClean="0"/>
              <a:t> </a:t>
            </a:r>
            <a:r>
              <a:rPr lang="en-US" baseline="0" dirty="0" err="1" smtClean="0"/>
              <a:t>trước</a:t>
            </a:r>
            <a:r>
              <a:rPr lang="en-US" baseline="0" dirty="0" smtClean="0"/>
              <a:t> </a:t>
            </a:r>
            <a:r>
              <a:rPr lang="en-US" baseline="0" dirty="0" err="1" smtClean="0"/>
              <a:t>âm</a:t>
            </a:r>
            <a:r>
              <a:rPr lang="en-US" baseline="0" dirty="0" smtClean="0"/>
              <a:t> a </a:t>
            </a:r>
            <a:r>
              <a:rPr lang="en-US" baseline="0" dirty="0" err="1" smtClean="0"/>
              <a:t>đứng</a:t>
            </a:r>
            <a:r>
              <a:rPr lang="en-US" baseline="0" dirty="0" smtClean="0"/>
              <a:t> </a:t>
            </a:r>
            <a:r>
              <a:rPr lang="en-US" baseline="0" dirty="0" err="1" smtClean="0"/>
              <a:t>sau</a:t>
            </a:r>
            <a:r>
              <a:rPr lang="en-US" baseline="0" dirty="0" smtClean="0"/>
              <a:t>. </a:t>
            </a:r>
            <a:endParaRPr lang="vi-VN" dirty="0"/>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3284815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GV chủ</a:t>
            </a:r>
            <a:r>
              <a:rPr lang="en-US" baseline="0" smtClean="0"/>
              <a:t> động hỏi HS để khai thác nội dung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47</a:t>
            </a:fld>
            <a:endParaRPr lang="en-US"/>
          </a:p>
        </p:txBody>
      </p:sp>
    </p:spTree>
    <p:extLst>
      <p:ext uri="{BB962C8B-B14F-4D97-AF65-F5344CB8AC3E}">
        <p14:creationId xmlns:p14="http://schemas.microsoft.com/office/powerpoint/2010/main" val="3390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Có</a:t>
            </a:r>
            <a:r>
              <a:rPr lang="en-US" baseline="0" dirty="0" smtClean="0"/>
              <a:t> </a:t>
            </a:r>
            <a:r>
              <a:rPr lang="en-US" baseline="0" dirty="0" err="1" smtClean="0"/>
              <a:t>vần</a:t>
            </a:r>
            <a:r>
              <a:rPr lang="en-US" baseline="0" dirty="0" smtClean="0"/>
              <a:t> </a:t>
            </a:r>
            <a:r>
              <a:rPr lang="en-US" baseline="0" dirty="0" err="1" smtClean="0"/>
              <a:t>ia</a:t>
            </a:r>
            <a:r>
              <a:rPr lang="en-US" baseline="0" dirty="0" smtClean="0"/>
              <a:t>, </a:t>
            </a:r>
            <a:r>
              <a:rPr lang="en-US" baseline="0" dirty="0" err="1" smtClean="0"/>
              <a:t>muốn</a:t>
            </a:r>
            <a:r>
              <a:rPr lang="en-US" baseline="0" dirty="0" smtClean="0"/>
              <a:t> </a:t>
            </a:r>
            <a:r>
              <a:rPr lang="en-US" baseline="0" dirty="0" err="1" smtClean="0"/>
              <a:t>có</a:t>
            </a:r>
            <a:r>
              <a:rPr lang="en-US" baseline="0" dirty="0" smtClean="0"/>
              <a:t> </a:t>
            </a:r>
            <a:r>
              <a:rPr lang="en-US" baseline="0" dirty="0" err="1" smtClean="0"/>
              <a:t>tiếng</a:t>
            </a:r>
            <a:r>
              <a:rPr lang="en-US" baseline="0" dirty="0" smtClean="0"/>
              <a:t> chia ta </a:t>
            </a:r>
            <a:r>
              <a:rPr lang="en-US" baseline="0" dirty="0" err="1" smtClean="0"/>
              <a:t>làm</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smtClean="0"/>
              <a:t>Thủ</a:t>
            </a:r>
            <a:r>
              <a:rPr lang="en-US" baseline="0" dirty="0" smtClean="0"/>
              <a:t> </a:t>
            </a:r>
            <a:r>
              <a:rPr lang="en-US" baseline="0" dirty="0" err="1" smtClean="0"/>
              <a:t>đô</a:t>
            </a:r>
            <a:r>
              <a:rPr lang="en-US" baseline="0" dirty="0" smtClean="0"/>
              <a:t> </a:t>
            </a:r>
            <a:r>
              <a:rPr lang="en-US" baseline="0" dirty="0" err="1" smtClean="0"/>
              <a:t>nước</a:t>
            </a:r>
            <a:r>
              <a:rPr lang="en-US" baseline="0" dirty="0" smtClean="0"/>
              <a:t> </a:t>
            </a:r>
            <a:r>
              <a:rPr lang="en-US" baseline="0" dirty="0" err="1" smtClean="0"/>
              <a:t>Việt</a:t>
            </a:r>
            <a:r>
              <a:rPr lang="en-US" baseline="0" dirty="0" smtClean="0"/>
              <a:t> Nam </a:t>
            </a:r>
            <a:r>
              <a:rPr lang="en-US" baseline="0" dirty="0" err="1" smtClean="0"/>
              <a:t>là</a:t>
            </a:r>
            <a:r>
              <a:rPr lang="en-US" baseline="0" dirty="0" smtClean="0"/>
              <a:t> </a:t>
            </a:r>
            <a:r>
              <a:rPr lang="en-US" baseline="0" dirty="0" err="1" smtClean="0"/>
              <a:t>thành</a:t>
            </a:r>
            <a:r>
              <a:rPr lang="en-US" baseline="0" dirty="0" smtClean="0"/>
              <a:t> </a:t>
            </a:r>
            <a:r>
              <a:rPr lang="en-US" baseline="0" dirty="0" err="1" smtClean="0"/>
              <a:t>phố</a:t>
            </a:r>
            <a:r>
              <a:rPr lang="en-US" baseline="0" dirty="0" smtClean="0"/>
              <a:t> </a:t>
            </a:r>
            <a:r>
              <a:rPr lang="en-US" baseline="0" dirty="0" err="1" smtClean="0"/>
              <a:t>Hà</a:t>
            </a:r>
            <a:r>
              <a:rPr lang="en-US" baseline="0" dirty="0" smtClean="0"/>
              <a:t> </a:t>
            </a:r>
            <a:r>
              <a:rPr lang="en-US" baseline="0" dirty="0" err="1" smtClean="0"/>
              <a:t>Nội</a:t>
            </a:r>
            <a:r>
              <a:rPr lang="en-US" baseline="0" dirty="0" smtClean="0"/>
              <a:t> </a:t>
            </a:r>
            <a:r>
              <a:rPr lang="en-US" baseline="0" dirty="0" err="1" smtClean="0"/>
              <a:t>đấy</a:t>
            </a:r>
            <a:r>
              <a:rPr lang="en-US" baseline="0" dirty="0" smtClean="0"/>
              <a:t> </a:t>
            </a:r>
            <a:r>
              <a:rPr lang="en-US" baseline="0" dirty="0" err="1" smtClean="0"/>
              <a:t>các</a:t>
            </a:r>
            <a:r>
              <a:rPr lang="en-US" baseline="0" dirty="0" smtClean="0"/>
              <a:t> con ạ. </a:t>
            </a:r>
            <a:r>
              <a:rPr lang="en-US" baseline="0" dirty="0" err="1" smtClean="0"/>
              <a:t>Trên</a:t>
            </a:r>
            <a:r>
              <a:rPr lang="en-US" baseline="0" dirty="0" smtClean="0"/>
              <a:t> </a:t>
            </a:r>
            <a:r>
              <a:rPr lang="en-US" baseline="0" dirty="0" err="1" smtClean="0"/>
              <a:t>đây</a:t>
            </a:r>
            <a:r>
              <a:rPr lang="en-US" baseline="0" dirty="0" smtClean="0"/>
              <a:t> </a:t>
            </a:r>
            <a:r>
              <a:rPr lang="en-US" baseline="0" dirty="0" err="1" smtClean="0"/>
              <a:t>chính</a:t>
            </a:r>
            <a:r>
              <a:rPr lang="en-US" baseline="0" dirty="0" smtClean="0"/>
              <a:t> </a:t>
            </a:r>
            <a:r>
              <a:rPr lang="en-US" baseline="0" dirty="0" err="1" smtClean="0"/>
              <a:t>là</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 </a:t>
            </a:r>
            <a:r>
              <a:rPr lang="en-US" baseline="0" dirty="0" err="1" smtClean="0"/>
              <a:t>của</a:t>
            </a:r>
            <a:r>
              <a:rPr lang="en-US" baseline="0" dirty="0" smtClean="0"/>
              <a:t> </a:t>
            </a:r>
            <a:r>
              <a:rPr lang="en-US" baseline="0" dirty="0" err="1" smtClean="0"/>
              <a:t>thành</a:t>
            </a:r>
            <a:r>
              <a:rPr lang="en-US" baseline="0" dirty="0" smtClean="0"/>
              <a:t> </a:t>
            </a:r>
            <a:r>
              <a:rPr lang="en-US" baseline="0" dirty="0" err="1" smtClean="0"/>
              <a:t>phố</a:t>
            </a:r>
            <a:r>
              <a:rPr lang="en-US" baseline="0" dirty="0" smtClean="0"/>
              <a:t> </a:t>
            </a:r>
            <a:r>
              <a:rPr lang="en-US" baseline="0" dirty="0" err="1" smtClean="0"/>
              <a:t>Hà</a:t>
            </a:r>
            <a:r>
              <a:rPr lang="en-US" baseline="0" dirty="0" smtClean="0"/>
              <a:t> </a:t>
            </a:r>
            <a:r>
              <a:rPr lang="en-US" baseline="0" dirty="0" err="1" smtClean="0"/>
              <a:t>Nội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smtClean="0"/>
              <a:t>GV</a:t>
            </a:r>
            <a:r>
              <a:rPr lang="en-US" baseline="0" dirty="0" smtClean="0"/>
              <a:t> </a:t>
            </a:r>
            <a:r>
              <a:rPr lang="en-US" baseline="0" dirty="0" err="1" smtClean="0"/>
              <a:t>giáo</a:t>
            </a:r>
            <a:r>
              <a:rPr lang="en-US" baseline="0" dirty="0" smtClean="0"/>
              <a:t> </a:t>
            </a:r>
            <a:r>
              <a:rPr lang="en-US" baseline="0" dirty="0" err="1" smtClean="0"/>
              <a:t>dục</a:t>
            </a:r>
            <a:r>
              <a:rPr lang="en-US" baseline="0" dirty="0" smtClean="0"/>
              <a:t> </a:t>
            </a:r>
            <a:r>
              <a:rPr lang="en-US" baseline="0" dirty="0" err="1" smtClean="0"/>
              <a:t>thêm</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của</a:t>
            </a:r>
            <a:r>
              <a:rPr lang="en-US" baseline="0" dirty="0" smtClean="0"/>
              <a:t> </a:t>
            </a:r>
            <a:r>
              <a:rPr lang="en-US" baseline="0" dirty="0" err="1" smtClean="0"/>
              <a:t>lá</a:t>
            </a:r>
            <a:r>
              <a:rPr lang="en-US" baseline="0" dirty="0" smtClean="0"/>
              <a:t> </a:t>
            </a:r>
            <a:r>
              <a:rPr lang="en-US" baseline="0" dirty="0" err="1" smtClean="0"/>
              <a:t>tía</a:t>
            </a:r>
            <a:r>
              <a:rPr lang="en-US" baseline="0" dirty="0" smtClean="0"/>
              <a:t> </a:t>
            </a:r>
            <a:r>
              <a:rPr lang="en-US" baseline="0" dirty="0" err="1" smtClean="0"/>
              <a:t>tô</a:t>
            </a:r>
            <a:endParaRPr lang="vi-VN" baseline="0" dirty="0" smtClean="0"/>
          </a:p>
          <a:p>
            <a:r>
              <a:rPr lang="vi-VN" sz="1200" b="0" i="0" kern="1200" dirty="0" smtClean="0">
                <a:solidFill>
                  <a:schemeClr val="tx1"/>
                </a:solidFill>
                <a:effectLst/>
                <a:latin typeface="+mn-lt"/>
                <a:ea typeface="+mn-ea"/>
                <a:cs typeface="+mn-cs"/>
              </a:rPr>
              <a:t>Tía tô là cây thân thảo có chiều cao từ 0,5 - 1m, hầu như mọc và phát triển đều quanh năm. Thân cây mọc thẳng đứng, có lông mềm. Lá tía tô mọc đối, hình dạng trứng, xuất hiện răng cưa lớn ở mép lá và lông phủ đầy trên bề mặt. Màu sắc của lá có thể là màu tím hoặc đôi lúc là màu xanh tím.</a:t>
            </a:r>
          </a:p>
          <a:p>
            <a:r>
              <a:rPr lang="vi-VN" sz="1200" b="0" i="0" kern="1200" dirty="0" smtClean="0">
                <a:solidFill>
                  <a:schemeClr val="tx1"/>
                </a:solidFill>
                <a:effectLst/>
                <a:latin typeface="+mn-lt"/>
                <a:ea typeface="+mn-ea"/>
                <a:cs typeface="+mn-cs"/>
              </a:rPr>
              <a:t>Cuống lá ngắn, dài khoảng 2 - 3cm. Hoa nhỏ, mọc thành chùm ở kẽ cuống, có thể có màu trắng hoặc màu tím. Quả hình cầu, rất bé đường kính 1mm và có màu nâu.</a:t>
            </a:r>
          </a:p>
          <a:p>
            <a:r>
              <a:rPr lang="vi-VN" sz="1200" b="0" i="0" kern="1200" dirty="0" smtClean="0">
                <a:solidFill>
                  <a:schemeClr val="tx1"/>
                </a:solidFill>
                <a:effectLst/>
                <a:latin typeface="+mn-lt"/>
                <a:ea typeface="+mn-ea"/>
                <a:cs typeface="+mn-cs"/>
              </a:rPr>
              <a:t>tía tô là vị thuốc được xếp vào loại kích thích ra mồ hôi, nước sắc và cồn chiết xuất lá tía tô đều có tác dụng giãn mạch ngoài da, hạ sốt, trừ cảm mạo. Hạt chế thành trà uống và thuốc hạ khí</a:t>
            </a: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81713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44"/>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57"/>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57"/>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44"/>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86200"/>
            <a:ext cx="851328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5203008"/>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6152310"/>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19"/>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3100050"/>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794106"/>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58"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58"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881812"/>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4471438"/>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609141"/>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04"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69"/>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10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63500"/>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5643815"/>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689399"/>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57"/>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57"/>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3030024"/>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8092" y="274657"/>
            <a:ext cx="10945654"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8092" y="6245225"/>
            <a:ext cx="2837762"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55297" y="6245225"/>
            <a:ext cx="3851249"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15984" y="6245225"/>
            <a:ext cx="2837762"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0615091"/>
      </p:ext>
    </p:extLst>
  </p:cSld>
  <p:clrMapOvr>
    <a:masterClrMapping/>
  </p:clrMapOvr>
  <p:transition advTm="6645"/>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2" y="1122363"/>
            <a:ext cx="9121379"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0232" y="3602055"/>
            <a:ext cx="9121379" cy="1655763"/>
          </a:xfrm>
        </p:spPr>
        <p:txBody>
          <a:bodyPr/>
          <a:lstStyle>
            <a:lvl1pPr marL="0" indent="0" algn="ctr">
              <a:buNone/>
              <a:defRPr sz="2400"/>
            </a:lvl1pPr>
            <a:lvl2pPr marL="456458" indent="0" algn="ctr">
              <a:buNone/>
              <a:defRPr sz="2000"/>
            </a:lvl2pPr>
            <a:lvl3pPr marL="912914" indent="0" algn="ctr">
              <a:buNone/>
              <a:defRPr sz="1900"/>
            </a:lvl3pPr>
            <a:lvl4pPr marL="1369372" indent="0" algn="ctr">
              <a:buNone/>
              <a:defRPr sz="1600"/>
            </a:lvl4pPr>
            <a:lvl5pPr marL="1825829" indent="0" algn="ctr">
              <a:buNone/>
              <a:defRPr sz="1600"/>
            </a:lvl5pPr>
            <a:lvl6pPr marL="2282285" indent="0" algn="ctr">
              <a:buNone/>
              <a:defRPr sz="1600"/>
            </a:lvl6pPr>
            <a:lvl7pPr marL="2738742" indent="0" algn="ctr">
              <a:buNone/>
              <a:defRPr sz="1600"/>
            </a:lvl7pPr>
            <a:lvl8pPr marL="3195199" indent="0" algn="ctr">
              <a:buNone/>
              <a:defRPr sz="1600"/>
            </a:lvl8pPr>
            <a:lvl9pPr marL="3651657"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9607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6794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58"/>
            <a:ext cx="10489585"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29793" y="4589482"/>
            <a:ext cx="10489585" cy="1500187"/>
          </a:xfrm>
        </p:spPr>
        <p:txBody>
          <a:bodyPr/>
          <a:lstStyle>
            <a:lvl1pPr marL="0" indent="0">
              <a:buNone/>
              <a:defRPr sz="2400">
                <a:solidFill>
                  <a:schemeClr val="tx1">
                    <a:tint val="75000"/>
                  </a:schemeClr>
                </a:solidFill>
              </a:defRPr>
            </a:lvl1pPr>
            <a:lvl2pPr marL="456458" indent="0">
              <a:buNone/>
              <a:defRPr sz="2000">
                <a:solidFill>
                  <a:schemeClr val="tx1">
                    <a:tint val="75000"/>
                  </a:schemeClr>
                </a:solidFill>
              </a:defRPr>
            </a:lvl2pPr>
            <a:lvl3pPr marL="912914" indent="0">
              <a:buNone/>
              <a:defRPr sz="1900">
                <a:solidFill>
                  <a:schemeClr val="tx1">
                    <a:tint val="75000"/>
                  </a:schemeClr>
                </a:solidFill>
              </a:defRPr>
            </a:lvl3pPr>
            <a:lvl4pPr marL="1369372" indent="0">
              <a:buNone/>
              <a:defRPr sz="1600">
                <a:solidFill>
                  <a:schemeClr val="tx1">
                    <a:tint val="75000"/>
                  </a:schemeClr>
                </a:solidFill>
              </a:defRPr>
            </a:lvl4pPr>
            <a:lvl5pPr marL="1825829" indent="0">
              <a:buNone/>
              <a:defRPr sz="1600">
                <a:solidFill>
                  <a:schemeClr val="tx1">
                    <a:tint val="75000"/>
                  </a:schemeClr>
                </a:solidFill>
              </a:defRPr>
            </a:lvl5pPr>
            <a:lvl6pPr marL="2282285" indent="0">
              <a:buNone/>
              <a:defRPr sz="1600">
                <a:solidFill>
                  <a:schemeClr val="tx1">
                    <a:tint val="75000"/>
                  </a:schemeClr>
                </a:solidFill>
              </a:defRPr>
            </a:lvl6pPr>
            <a:lvl7pPr marL="2738742" indent="0">
              <a:buNone/>
              <a:defRPr sz="1600">
                <a:solidFill>
                  <a:schemeClr val="tx1">
                    <a:tint val="75000"/>
                  </a:schemeClr>
                </a:solidFill>
              </a:defRPr>
            </a:lvl7pPr>
            <a:lvl8pPr marL="3195199" indent="0">
              <a:buNone/>
              <a:defRPr sz="1600">
                <a:solidFill>
                  <a:schemeClr val="tx1">
                    <a:tint val="75000"/>
                  </a:schemeClr>
                </a:solidFill>
              </a:defRPr>
            </a:lvl8pPr>
            <a:lvl9pPr marL="3651657"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303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2" y="1825625"/>
            <a:ext cx="516878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1499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2" y="365129"/>
            <a:ext cx="10489585" cy="1325563"/>
          </a:xfrm>
        </p:spPr>
        <p:txBody>
          <a:bodyPr/>
          <a:lstStyle/>
          <a:p>
            <a:r>
              <a:rPr lang="zh-CN" altLang="en-US"/>
              <a:t>单击此处编辑母版标题样式</a:t>
            </a:r>
          </a:p>
        </p:txBody>
      </p:sp>
      <p:sp>
        <p:nvSpPr>
          <p:cNvPr id="3" name="文本占位符 2"/>
          <p:cNvSpPr>
            <a:spLocks noGrp="1"/>
          </p:cNvSpPr>
          <p:nvPr>
            <p:ph type="body" idx="1"/>
          </p:nvPr>
        </p:nvSpPr>
        <p:spPr>
          <a:xfrm>
            <a:off x="837713" y="1681163"/>
            <a:ext cx="5145027" cy="823912"/>
          </a:xfrm>
        </p:spPr>
        <p:txBody>
          <a:bodyPr anchor="b"/>
          <a:lstStyle>
            <a:lvl1pPr marL="0" indent="0">
              <a:buNone/>
              <a:defRPr sz="2400" b="1"/>
            </a:lvl1pPr>
            <a:lvl2pPr marL="456458" indent="0">
              <a:buNone/>
              <a:defRPr sz="2000" b="1"/>
            </a:lvl2pPr>
            <a:lvl3pPr marL="912914" indent="0">
              <a:buNone/>
              <a:defRPr sz="1900" b="1"/>
            </a:lvl3pPr>
            <a:lvl4pPr marL="1369372" indent="0">
              <a:buNone/>
              <a:defRPr sz="1600" b="1"/>
            </a:lvl4pPr>
            <a:lvl5pPr marL="1825829" indent="0">
              <a:buNone/>
              <a:defRPr sz="1600" b="1"/>
            </a:lvl5pPr>
            <a:lvl6pPr marL="2282285" indent="0">
              <a:buNone/>
              <a:defRPr sz="1600" b="1"/>
            </a:lvl6pPr>
            <a:lvl7pPr marL="2738742" indent="0">
              <a:buNone/>
              <a:defRPr sz="1600" b="1"/>
            </a:lvl7pPr>
            <a:lvl8pPr marL="3195199" indent="0">
              <a:buNone/>
              <a:defRPr sz="1600" b="1"/>
            </a:lvl8pPr>
            <a:lvl9pPr marL="3651657"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7713" y="2505077"/>
            <a:ext cx="514502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45" y="1681163"/>
            <a:ext cx="5170365" cy="823912"/>
          </a:xfrm>
        </p:spPr>
        <p:txBody>
          <a:bodyPr anchor="b"/>
          <a:lstStyle>
            <a:lvl1pPr marL="0" indent="0">
              <a:buNone/>
              <a:defRPr sz="2400" b="1"/>
            </a:lvl1pPr>
            <a:lvl2pPr marL="456458" indent="0">
              <a:buNone/>
              <a:defRPr sz="2000" b="1"/>
            </a:lvl2pPr>
            <a:lvl3pPr marL="912914" indent="0">
              <a:buNone/>
              <a:defRPr sz="1900" b="1"/>
            </a:lvl3pPr>
            <a:lvl4pPr marL="1369372" indent="0">
              <a:buNone/>
              <a:defRPr sz="1600" b="1"/>
            </a:lvl4pPr>
            <a:lvl5pPr marL="1825829" indent="0">
              <a:buNone/>
              <a:defRPr sz="1600" b="1"/>
            </a:lvl5pPr>
            <a:lvl6pPr marL="2282285" indent="0">
              <a:buNone/>
              <a:defRPr sz="1600" b="1"/>
            </a:lvl6pPr>
            <a:lvl7pPr marL="2738742" indent="0">
              <a:buNone/>
              <a:defRPr sz="1600" b="1"/>
            </a:lvl7pPr>
            <a:lvl8pPr marL="3195199" indent="0">
              <a:buNone/>
              <a:defRPr sz="1600" b="1"/>
            </a:lvl8pPr>
            <a:lvl9pPr marL="3651657"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56945" y="2505077"/>
            <a:ext cx="517036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595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809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19"/>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3307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1"/>
            <a:ext cx="3922509"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70365" y="987446"/>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2" y="2057402"/>
            <a:ext cx="3922509" cy="3811588"/>
          </a:xfrm>
        </p:spPr>
        <p:txBody>
          <a:bodyPr/>
          <a:lstStyle>
            <a:lvl1pPr marL="0" indent="0">
              <a:buNone/>
              <a:defRPr sz="1600"/>
            </a:lvl1pPr>
            <a:lvl2pPr marL="456458" indent="0">
              <a:buNone/>
              <a:defRPr sz="1500"/>
            </a:lvl2pPr>
            <a:lvl3pPr marL="912914" indent="0">
              <a:buNone/>
              <a:defRPr sz="1200"/>
            </a:lvl3pPr>
            <a:lvl4pPr marL="1369372" indent="0">
              <a:buNone/>
              <a:defRPr sz="1100"/>
            </a:lvl4pPr>
            <a:lvl5pPr marL="1825829" indent="0">
              <a:buNone/>
              <a:defRPr sz="1100"/>
            </a:lvl5pPr>
            <a:lvl6pPr marL="2282285" indent="0">
              <a:buNone/>
              <a:defRPr sz="1100"/>
            </a:lvl6pPr>
            <a:lvl7pPr marL="2738742" indent="0">
              <a:buNone/>
              <a:defRPr sz="1100"/>
            </a:lvl7pPr>
            <a:lvl8pPr marL="3195199" indent="0">
              <a:buNone/>
              <a:defRPr sz="1100"/>
            </a:lvl8pPr>
            <a:lvl9pPr marL="3651657"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083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2" y="457201"/>
            <a:ext cx="392250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70365" y="987446"/>
            <a:ext cx="6156930" cy="4873625"/>
          </a:xfrm>
        </p:spPr>
        <p:txBody>
          <a:bodyPr/>
          <a:lstStyle>
            <a:lvl1pPr marL="0" indent="0">
              <a:buNone/>
              <a:defRPr sz="3200"/>
            </a:lvl1pPr>
            <a:lvl2pPr marL="456458" indent="0">
              <a:buNone/>
              <a:defRPr sz="2800"/>
            </a:lvl2pPr>
            <a:lvl3pPr marL="912914" indent="0">
              <a:buNone/>
              <a:defRPr sz="2400"/>
            </a:lvl3pPr>
            <a:lvl4pPr marL="1369372" indent="0">
              <a:buNone/>
              <a:defRPr sz="2000"/>
            </a:lvl4pPr>
            <a:lvl5pPr marL="1825829" indent="0">
              <a:buNone/>
              <a:defRPr sz="2000"/>
            </a:lvl5pPr>
            <a:lvl6pPr marL="2282285" indent="0">
              <a:buNone/>
              <a:defRPr sz="2000"/>
            </a:lvl6pPr>
            <a:lvl7pPr marL="2738742" indent="0">
              <a:buNone/>
              <a:defRPr sz="2000"/>
            </a:lvl7pPr>
            <a:lvl8pPr marL="3195199" indent="0">
              <a:buNone/>
              <a:defRPr sz="2000"/>
            </a:lvl8pPr>
            <a:lvl9pPr marL="3651657" indent="0">
              <a:buNone/>
              <a:defRPr sz="2000"/>
            </a:lvl9pPr>
          </a:lstStyle>
          <a:p>
            <a:endParaRPr lang="zh-CN" altLang="en-US"/>
          </a:p>
        </p:txBody>
      </p:sp>
      <p:sp>
        <p:nvSpPr>
          <p:cNvPr id="4" name="文本占位符 3"/>
          <p:cNvSpPr>
            <a:spLocks noGrp="1"/>
          </p:cNvSpPr>
          <p:nvPr>
            <p:ph type="body" sz="half" idx="2"/>
          </p:nvPr>
        </p:nvSpPr>
        <p:spPr>
          <a:xfrm>
            <a:off x="837712" y="2057402"/>
            <a:ext cx="3922509" cy="3811588"/>
          </a:xfrm>
        </p:spPr>
        <p:txBody>
          <a:bodyPr/>
          <a:lstStyle>
            <a:lvl1pPr marL="0" indent="0">
              <a:buNone/>
              <a:defRPr sz="1600"/>
            </a:lvl1pPr>
            <a:lvl2pPr marL="456458" indent="0">
              <a:buNone/>
              <a:defRPr sz="1500"/>
            </a:lvl2pPr>
            <a:lvl3pPr marL="912914" indent="0">
              <a:buNone/>
              <a:defRPr sz="1200"/>
            </a:lvl3pPr>
            <a:lvl4pPr marL="1369372" indent="0">
              <a:buNone/>
              <a:defRPr sz="1100"/>
            </a:lvl4pPr>
            <a:lvl5pPr marL="1825829" indent="0">
              <a:buNone/>
              <a:defRPr sz="1100"/>
            </a:lvl5pPr>
            <a:lvl6pPr marL="2282285" indent="0">
              <a:buNone/>
              <a:defRPr sz="1100"/>
            </a:lvl6pPr>
            <a:lvl7pPr marL="2738742" indent="0">
              <a:buNone/>
              <a:defRPr sz="1100"/>
            </a:lvl7pPr>
            <a:lvl8pPr marL="3195199" indent="0">
              <a:buNone/>
              <a:defRPr sz="1100"/>
            </a:lvl8pPr>
            <a:lvl9pPr marL="3651657"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775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231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7" y="365145"/>
            <a:ext cx="2622396"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8" y="365145"/>
            <a:ext cx="7715166"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solidFill>
                  <a:prstClr val="black">
                    <a:tint val="75000"/>
                  </a:prstClr>
                </a:solidFill>
              </a:rPr>
              <a:pPr/>
              <a:t>2021/10/20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CEB321A-15AF-44AC-8389-DF08CA25F6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8854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2" y="1122363"/>
            <a:ext cx="9121379"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0232" y="3602038"/>
            <a:ext cx="912137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44A665-EF5B-47B4-BDFA-89206B2A9D11}" type="slidenum">
              <a:rPr lang="vi-VN"/>
              <a:pPr/>
              <a:t>‹#›</a:t>
            </a:fld>
            <a:endParaRPr lang="vi-VN"/>
          </a:p>
        </p:txBody>
      </p:sp>
    </p:spTree>
    <p:extLst>
      <p:ext uri="{BB962C8B-B14F-4D97-AF65-F5344CB8AC3E}">
        <p14:creationId xmlns:p14="http://schemas.microsoft.com/office/powerpoint/2010/main" val="527966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95D2EF5-AACE-47CA-97D5-DA79A619413B}" type="slidenum">
              <a:rPr lang="vi-VN"/>
              <a:pPr/>
              <a:t>‹#›</a:t>
            </a:fld>
            <a:endParaRPr lang="vi-VN"/>
          </a:p>
        </p:txBody>
      </p:sp>
    </p:spTree>
    <p:extLst>
      <p:ext uri="{BB962C8B-B14F-4D97-AF65-F5344CB8AC3E}">
        <p14:creationId xmlns:p14="http://schemas.microsoft.com/office/powerpoint/2010/main" val="2280915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56"/>
            <a:ext cx="10489585"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29793" y="4589481"/>
            <a:ext cx="1048958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550F5ED-506A-45E2-8D81-87F79F9A767B}" type="slidenum">
              <a:rPr lang="vi-VN"/>
              <a:pPr/>
              <a:t>‹#›</a:t>
            </a:fld>
            <a:endParaRPr lang="vi-VN"/>
          </a:p>
        </p:txBody>
      </p:sp>
    </p:spTree>
    <p:extLst>
      <p:ext uri="{BB962C8B-B14F-4D97-AF65-F5344CB8AC3E}">
        <p14:creationId xmlns:p14="http://schemas.microsoft.com/office/powerpoint/2010/main" val="3206774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2"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E33BAF1-4E5B-48A8-9F23-B15C303E948C}" type="slidenum">
              <a:rPr lang="vi-VN"/>
              <a:pPr/>
              <a:t>‹#›</a:t>
            </a:fld>
            <a:endParaRPr lang="vi-VN"/>
          </a:p>
        </p:txBody>
      </p:sp>
    </p:spTree>
    <p:extLst>
      <p:ext uri="{BB962C8B-B14F-4D97-AF65-F5344CB8AC3E}">
        <p14:creationId xmlns:p14="http://schemas.microsoft.com/office/powerpoint/2010/main" val="2095429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2" y="365129"/>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3" y="1681163"/>
            <a:ext cx="514502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7713"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42" y="1681163"/>
            <a:ext cx="517036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56942"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70781FE-8931-48A7-A9A4-8D5E8E9D858F}" type="slidenum">
              <a:rPr lang="vi-VN"/>
              <a:pPr/>
              <a:t>‹#›</a:t>
            </a:fld>
            <a:endParaRPr lang="vi-VN"/>
          </a:p>
        </p:txBody>
      </p:sp>
    </p:spTree>
    <p:extLst>
      <p:ext uri="{BB962C8B-B14F-4D97-AF65-F5344CB8AC3E}">
        <p14:creationId xmlns:p14="http://schemas.microsoft.com/office/powerpoint/2010/main" val="314487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6"/>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6"/>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72C577-3B59-4222-B461-DB7BCF918115}" type="slidenum">
              <a:rPr lang="vi-VN"/>
              <a:pPr/>
              <a:t>‹#›</a:t>
            </a:fld>
            <a:endParaRPr lang="vi-VN"/>
          </a:p>
        </p:txBody>
      </p:sp>
    </p:spTree>
    <p:extLst>
      <p:ext uri="{BB962C8B-B14F-4D97-AF65-F5344CB8AC3E}">
        <p14:creationId xmlns:p14="http://schemas.microsoft.com/office/powerpoint/2010/main" val="1470737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36E3337-A2E5-47FD-A379-44461328F95B}" type="slidenum">
              <a:rPr lang="vi-VN"/>
              <a:pPr/>
              <a:t>‹#›</a:t>
            </a:fld>
            <a:endParaRPr lang="vi-VN"/>
          </a:p>
        </p:txBody>
      </p:sp>
    </p:spTree>
    <p:extLst>
      <p:ext uri="{BB962C8B-B14F-4D97-AF65-F5344CB8AC3E}">
        <p14:creationId xmlns:p14="http://schemas.microsoft.com/office/powerpoint/2010/main" val="3781942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2" y="457200"/>
            <a:ext cx="3922509"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70365" y="987443"/>
            <a:ext cx="615693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2"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8B06DAA-2731-477A-B550-75DACCFD175F}" type="slidenum">
              <a:rPr lang="vi-VN"/>
              <a:pPr/>
              <a:t>‹#›</a:t>
            </a:fld>
            <a:endParaRPr lang="vi-VN"/>
          </a:p>
        </p:txBody>
      </p:sp>
    </p:spTree>
    <p:extLst>
      <p:ext uri="{BB962C8B-B14F-4D97-AF65-F5344CB8AC3E}">
        <p14:creationId xmlns:p14="http://schemas.microsoft.com/office/powerpoint/2010/main" val="946220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2" y="457200"/>
            <a:ext cx="3922509"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70365" y="987443"/>
            <a:ext cx="615693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37712"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1370867-4F73-4BD3-BF6A-478764BAF47D}" type="slidenum">
              <a:rPr lang="vi-VN"/>
              <a:pPr/>
              <a:t>‹#›</a:t>
            </a:fld>
            <a:endParaRPr lang="vi-VN"/>
          </a:p>
        </p:txBody>
      </p:sp>
    </p:spTree>
    <p:extLst>
      <p:ext uri="{BB962C8B-B14F-4D97-AF65-F5344CB8AC3E}">
        <p14:creationId xmlns:p14="http://schemas.microsoft.com/office/powerpoint/2010/main" val="37053331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D3FC5CD-60B6-4A10-904B-3030B651C6EF}" type="slidenum">
              <a:rPr lang="vi-VN"/>
              <a:pPr/>
              <a:t>‹#›</a:t>
            </a:fld>
            <a:endParaRPr lang="vi-VN"/>
          </a:p>
        </p:txBody>
      </p:sp>
    </p:spTree>
    <p:extLst>
      <p:ext uri="{BB962C8B-B14F-4D97-AF65-F5344CB8AC3E}">
        <p14:creationId xmlns:p14="http://schemas.microsoft.com/office/powerpoint/2010/main" val="2450133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7"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33D0B2-FE31-4DF7-9CE3-5A3332A97915}" type="slidenum">
              <a:rPr lang="vi-VN"/>
              <a:pPr/>
              <a:t>‹#›</a:t>
            </a:fld>
            <a:endParaRPr lang="vi-VN"/>
          </a:p>
        </p:txBody>
      </p:sp>
    </p:spTree>
    <p:extLst>
      <p:ext uri="{BB962C8B-B14F-4D97-AF65-F5344CB8AC3E}">
        <p14:creationId xmlns:p14="http://schemas.microsoft.com/office/powerpoint/2010/main" val="1224249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7F7F7F"/>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4838" y="219092"/>
            <a:ext cx="11585417" cy="6240463"/>
            <a:chOff x="395894" y="219519"/>
            <a:chExt cx="8518865" cy="4788281"/>
          </a:xfrm>
        </p:grpSpPr>
        <p:sp>
          <p:nvSpPr>
            <p:cNvPr id="3" name="Google Shape;993;p14">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 name="Google Shape;1000;p14">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 name="Google Shape;1006;p14">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 name="Google Shape;1012;p14">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11" name="Google Shape;1013;p14">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25" name="Google Shape;1016;p14"/>
          <p:cNvGrpSpPr>
            <a:grpSpLocks/>
          </p:cNvGrpSpPr>
          <p:nvPr userDrawn="1"/>
        </p:nvGrpSpPr>
        <p:grpSpPr bwMode="auto">
          <a:xfrm>
            <a:off x="986038" y="5645167"/>
            <a:ext cx="614426" cy="536575"/>
            <a:chOff x="2495125" y="2142250"/>
            <a:chExt cx="444275" cy="398525"/>
          </a:xfrm>
        </p:grpSpPr>
        <p:sp>
          <p:nvSpPr>
            <p:cNvPr id="26" name="Google Shape;1017;p14"/>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7" name="Google Shape;1018;p14">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28" name="Google Shape;1019;p14"/>
          <p:cNvGrpSpPr>
            <a:grpSpLocks/>
          </p:cNvGrpSpPr>
          <p:nvPr userDrawn="1"/>
        </p:nvGrpSpPr>
        <p:grpSpPr bwMode="auto">
          <a:xfrm>
            <a:off x="10151757" y="427038"/>
            <a:ext cx="403284" cy="379412"/>
            <a:chOff x="3243875" y="2372825"/>
            <a:chExt cx="291375" cy="281375"/>
          </a:xfrm>
        </p:grpSpPr>
        <p:sp>
          <p:nvSpPr>
            <p:cNvPr id="29" name="Google Shape;1020;p14">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0" name="Google Shape;1021;p14">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1" name="Google Shape;1022;p14">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2" name="Google Shape;1023;p14">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3" name="Google Shape;1024;p14">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4" name="Google Shape;1025;p14">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5" name="Google Shape;1026;p14">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6" name="Google Shape;1027;p14">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7" name="Google Shape;1028;p14">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8" name="Google Shape;1029;p14"/>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39" name="Google Shape;1030;p14"/>
          <p:cNvGrpSpPr>
            <a:grpSpLocks/>
          </p:cNvGrpSpPr>
          <p:nvPr userDrawn="1"/>
        </p:nvGrpSpPr>
        <p:grpSpPr bwMode="auto">
          <a:xfrm>
            <a:off x="10977338" y="1042988"/>
            <a:ext cx="230145" cy="227012"/>
            <a:chOff x="4954425" y="2036375"/>
            <a:chExt cx="166675" cy="168575"/>
          </a:xfrm>
        </p:grpSpPr>
        <p:sp>
          <p:nvSpPr>
            <p:cNvPr id="40" name="Google Shape;1031;p14"/>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1" name="Google Shape;1032;p14">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42" name="Google Shape;1033;p14"/>
          <p:cNvSpPr>
            <a:spLocks/>
          </p:cNvSpPr>
          <p:nvPr userDrawn="1"/>
        </p:nvSpPr>
        <p:spPr bwMode="auto">
          <a:xfrm>
            <a:off x="2050201" y="6264275"/>
            <a:ext cx="164692"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3" name="Google Shape;1034;p14">
            <a:extLst/>
          </p:cNvPr>
          <p:cNvSpPr/>
          <p:nvPr userDrawn="1"/>
        </p:nvSpPr>
        <p:spPr>
          <a:xfrm>
            <a:off x="10968892" y="6181725"/>
            <a:ext cx="120351"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0" fontAlgn="base" hangingPunct="0">
              <a:defRPr/>
            </a:pPr>
            <a:endParaRPr sz="2100">
              <a:solidFill>
                <a:prstClr val="black"/>
              </a:solidFill>
              <a:latin typeface="Times New Roman" pitchFamily="18" charset="0"/>
            </a:endParaRPr>
          </a:p>
        </p:txBody>
      </p:sp>
      <p:grpSp>
        <p:nvGrpSpPr>
          <p:cNvPr id="44" name="Google Shape;1035;p14"/>
          <p:cNvGrpSpPr>
            <a:grpSpLocks/>
          </p:cNvGrpSpPr>
          <p:nvPr userDrawn="1"/>
        </p:nvGrpSpPr>
        <p:grpSpPr bwMode="auto">
          <a:xfrm>
            <a:off x="815012" y="5192730"/>
            <a:ext cx="230147" cy="225425"/>
            <a:chOff x="4954425" y="2036375"/>
            <a:chExt cx="166675" cy="168575"/>
          </a:xfrm>
        </p:grpSpPr>
        <p:sp>
          <p:nvSpPr>
            <p:cNvPr id="45" name="Google Shape;1036;p14">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46" name="Google Shape;1037;p14">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47" name="Google Shape;1082;p14"/>
          <p:cNvSpPr>
            <a:spLocks/>
          </p:cNvSpPr>
          <p:nvPr userDrawn="1"/>
        </p:nvSpPr>
        <p:spPr bwMode="auto">
          <a:xfrm>
            <a:off x="464515" y="882654"/>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8" name="Google Shape;1083;p14"/>
          <p:cNvSpPr>
            <a:spLocks/>
          </p:cNvSpPr>
          <p:nvPr userDrawn="1"/>
        </p:nvSpPr>
        <p:spPr bwMode="auto">
          <a:xfrm>
            <a:off x="200588" y="906463"/>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9" name="Google Shape;1084;p14"/>
          <p:cNvSpPr>
            <a:spLocks/>
          </p:cNvSpPr>
          <p:nvPr userDrawn="1"/>
        </p:nvSpPr>
        <p:spPr bwMode="auto">
          <a:xfrm>
            <a:off x="223811" y="989016"/>
            <a:ext cx="4434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0" name="Google Shape;1085;p14"/>
          <p:cNvSpPr>
            <a:spLocks/>
          </p:cNvSpPr>
          <p:nvPr userDrawn="1"/>
        </p:nvSpPr>
        <p:spPr bwMode="auto">
          <a:xfrm>
            <a:off x="523646" y="947742"/>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1" name="Google Shape;1086;p14"/>
          <p:cNvSpPr>
            <a:spLocks/>
          </p:cNvSpPr>
          <p:nvPr userDrawn="1"/>
        </p:nvSpPr>
        <p:spPr bwMode="auto">
          <a:xfrm>
            <a:off x="200588" y="917575"/>
            <a:ext cx="44762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2" name="Google Shape;1082;p14"/>
          <p:cNvSpPr>
            <a:spLocks/>
          </p:cNvSpPr>
          <p:nvPr userDrawn="1"/>
        </p:nvSpPr>
        <p:spPr bwMode="auto">
          <a:xfrm>
            <a:off x="462404" y="14954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3" name="Google Shape;1083;p14"/>
          <p:cNvSpPr>
            <a:spLocks/>
          </p:cNvSpPr>
          <p:nvPr userDrawn="1"/>
        </p:nvSpPr>
        <p:spPr bwMode="auto">
          <a:xfrm>
            <a:off x="198476" y="1520842"/>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4" name="Google Shape;1084;p14"/>
          <p:cNvSpPr>
            <a:spLocks/>
          </p:cNvSpPr>
          <p:nvPr userDrawn="1"/>
        </p:nvSpPr>
        <p:spPr bwMode="auto">
          <a:xfrm>
            <a:off x="221712" y="1603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5" name="Google Shape;1085;p14"/>
          <p:cNvSpPr>
            <a:spLocks/>
          </p:cNvSpPr>
          <p:nvPr userDrawn="1"/>
        </p:nvSpPr>
        <p:spPr bwMode="auto">
          <a:xfrm>
            <a:off x="521535" y="1562100"/>
            <a:ext cx="46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6" name="Google Shape;1086;p14"/>
          <p:cNvSpPr>
            <a:spLocks/>
          </p:cNvSpPr>
          <p:nvPr userDrawn="1"/>
        </p:nvSpPr>
        <p:spPr bwMode="auto">
          <a:xfrm>
            <a:off x="200588" y="1531938"/>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7" name="Google Shape;1082;p14"/>
          <p:cNvSpPr>
            <a:spLocks/>
          </p:cNvSpPr>
          <p:nvPr userDrawn="1"/>
        </p:nvSpPr>
        <p:spPr bwMode="auto">
          <a:xfrm>
            <a:off x="462404" y="21097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8" name="Google Shape;1083;p14"/>
          <p:cNvSpPr>
            <a:spLocks/>
          </p:cNvSpPr>
          <p:nvPr userDrawn="1"/>
        </p:nvSpPr>
        <p:spPr bwMode="auto">
          <a:xfrm>
            <a:off x="198476" y="2135205"/>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9" name="Google Shape;1084;p14"/>
          <p:cNvSpPr>
            <a:spLocks/>
          </p:cNvSpPr>
          <p:nvPr userDrawn="1"/>
        </p:nvSpPr>
        <p:spPr bwMode="auto">
          <a:xfrm>
            <a:off x="221712" y="2217738"/>
            <a:ext cx="4433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0" name="Google Shape;1085;p14"/>
          <p:cNvSpPr>
            <a:spLocks/>
          </p:cNvSpPr>
          <p:nvPr userDrawn="1"/>
        </p:nvSpPr>
        <p:spPr bwMode="auto">
          <a:xfrm>
            <a:off x="521535" y="2174875"/>
            <a:ext cx="4433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1" name="Google Shape;1086;p14"/>
          <p:cNvSpPr>
            <a:spLocks/>
          </p:cNvSpPr>
          <p:nvPr userDrawn="1"/>
        </p:nvSpPr>
        <p:spPr bwMode="auto">
          <a:xfrm>
            <a:off x="198476" y="21463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2" name="Google Shape;1082;p14"/>
          <p:cNvSpPr>
            <a:spLocks/>
          </p:cNvSpPr>
          <p:nvPr userDrawn="1"/>
        </p:nvSpPr>
        <p:spPr bwMode="auto">
          <a:xfrm>
            <a:off x="460292" y="2724167"/>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3" name="Google Shape;1083;p14"/>
          <p:cNvSpPr>
            <a:spLocks/>
          </p:cNvSpPr>
          <p:nvPr userDrawn="1"/>
        </p:nvSpPr>
        <p:spPr bwMode="auto">
          <a:xfrm>
            <a:off x="196365" y="2747980"/>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4" name="Google Shape;1084;p14"/>
          <p:cNvSpPr>
            <a:spLocks/>
          </p:cNvSpPr>
          <p:nvPr userDrawn="1"/>
        </p:nvSpPr>
        <p:spPr bwMode="auto">
          <a:xfrm>
            <a:off x="219600" y="2830530"/>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5" name="Google Shape;1085;p14"/>
          <p:cNvSpPr>
            <a:spLocks/>
          </p:cNvSpPr>
          <p:nvPr userDrawn="1"/>
        </p:nvSpPr>
        <p:spPr bwMode="auto">
          <a:xfrm>
            <a:off x="519423" y="2789255"/>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6" name="Google Shape;1086;p14"/>
          <p:cNvSpPr>
            <a:spLocks/>
          </p:cNvSpPr>
          <p:nvPr userDrawn="1"/>
        </p:nvSpPr>
        <p:spPr bwMode="auto">
          <a:xfrm>
            <a:off x="198475" y="27590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7" name="Google Shape;1082;p14"/>
          <p:cNvSpPr>
            <a:spLocks/>
          </p:cNvSpPr>
          <p:nvPr userDrawn="1"/>
        </p:nvSpPr>
        <p:spPr bwMode="auto">
          <a:xfrm>
            <a:off x="460292" y="33369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8" name="Google Shape;1083;p14"/>
          <p:cNvSpPr>
            <a:spLocks/>
          </p:cNvSpPr>
          <p:nvPr userDrawn="1"/>
        </p:nvSpPr>
        <p:spPr bwMode="auto">
          <a:xfrm>
            <a:off x="194253" y="3362342"/>
            <a:ext cx="449735"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9" name="Google Shape;1084;p14"/>
          <p:cNvSpPr>
            <a:spLocks/>
          </p:cNvSpPr>
          <p:nvPr userDrawn="1"/>
        </p:nvSpPr>
        <p:spPr bwMode="auto">
          <a:xfrm>
            <a:off x="219590" y="3444875"/>
            <a:ext cx="4434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0" name="Google Shape;1085;p14"/>
          <p:cNvSpPr>
            <a:spLocks/>
          </p:cNvSpPr>
          <p:nvPr userDrawn="1"/>
        </p:nvSpPr>
        <p:spPr bwMode="auto">
          <a:xfrm>
            <a:off x="519413" y="3403600"/>
            <a:ext cx="4434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1" name="Google Shape;1086;p14"/>
          <p:cNvSpPr>
            <a:spLocks/>
          </p:cNvSpPr>
          <p:nvPr userDrawn="1"/>
        </p:nvSpPr>
        <p:spPr bwMode="auto">
          <a:xfrm>
            <a:off x="196365" y="3373455"/>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2" name="Google Shape;1082;p14"/>
          <p:cNvSpPr>
            <a:spLocks/>
          </p:cNvSpPr>
          <p:nvPr userDrawn="1"/>
        </p:nvSpPr>
        <p:spPr bwMode="auto">
          <a:xfrm>
            <a:off x="458181" y="39512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3" name="Google Shape;1083;p14"/>
          <p:cNvSpPr>
            <a:spLocks/>
          </p:cNvSpPr>
          <p:nvPr userDrawn="1"/>
        </p:nvSpPr>
        <p:spPr bwMode="auto">
          <a:xfrm>
            <a:off x="194253" y="397669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4" name="Google Shape;1084;p14"/>
          <p:cNvSpPr>
            <a:spLocks/>
          </p:cNvSpPr>
          <p:nvPr userDrawn="1"/>
        </p:nvSpPr>
        <p:spPr bwMode="auto">
          <a:xfrm>
            <a:off x="217490" y="4059244"/>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5" name="Google Shape;1085;p14"/>
          <p:cNvSpPr>
            <a:spLocks/>
          </p:cNvSpPr>
          <p:nvPr userDrawn="1"/>
        </p:nvSpPr>
        <p:spPr bwMode="auto">
          <a:xfrm>
            <a:off x="517313" y="40163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6" name="Google Shape;1086;p14"/>
          <p:cNvSpPr>
            <a:spLocks/>
          </p:cNvSpPr>
          <p:nvPr userDrawn="1"/>
        </p:nvSpPr>
        <p:spPr bwMode="auto">
          <a:xfrm>
            <a:off x="194253" y="39878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7" name="Google Shape;1082;p14"/>
          <p:cNvSpPr>
            <a:spLocks/>
          </p:cNvSpPr>
          <p:nvPr userDrawn="1"/>
        </p:nvSpPr>
        <p:spPr bwMode="auto">
          <a:xfrm>
            <a:off x="458181" y="4565650"/>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8" name="Google Shape;1083;p14"/>
          <p:cNvSpPr>
            <a:spLocks/>
          </p:cNvSpPr>
          <p:nvPr userDrawn="1"/>
        </p:nvSpPr>
        <p:spPr bwMode="auto">
          <a:xfrm>
            <a:off x="192141" y="4589480"/>
            <a:ext cx="449734"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9" name="Google Shape;1084;p14"/>
          <p:cNvSpPr>
            <a:spLocks/>
          </p:cNvSpPr>
          <p:nvPr userDrawn="1"/>
        </p:nvSpPr>
        <p:spPr bwMode="auto">
          <a:xfrm>
            <a:off x="215377" y="4672030"/>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0" name="Google Shape;1085;p14"/>
          <p:cNvSpPr>
            <a:spLocks/>
          </p:cNvSpPr>
          <p:nvPr userDrawn="1"/>
        </p:nvSpPr>
        <p:spPr bwMode="auto">
          <a:xfrm>
            <a:off x="517313" y="4630755"/>
            <a:ext cx="4433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1" name="Google Shape;1086;p14"/>
          <p:cNvSpPr>
            <a:spLocks/>
          </p:cNvSpPr>
          <p:nvPr userDrawn="1"/>
        </p:nvSpPr>
        <p:spPr bwMode="auto">
          <a:xfrm>
            <a:off x="194252" y="46005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2" name="Google Shape;1082;p14"/>
          <p:cNvSpPr>
            <a:spLocks/>
          </p:cNvSpPr>
          <p:nvPr userDrawn="1"/>
        </p:nvSpPr>
        <p:spPr bwMode="auto">
          <a:xfrm>
            <a:off x="456069" y="5180013"/>
            <a:ext cx="109794"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3" name="Google Shape;1083;p14"/>
          <p:cNvSpPr>
            <a:spLocks/>
          </p:cNvSpPr>
          <p:nvPr userDrawn="1"/>
        </p:nvSpPr>
        <p:spPr bwMode="auto">
          <a:xfrm>
            <a:off x="192141" y="5203842"/>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4" name="Google Shape;1084;p14"/>
          <p:cNvSpPr>
            <a:spLocks/>
          </p:cNvSpPr>
          <p:nvPr userDrawn="1"/>
        </p:nvSpPr>
        <p:spPr bwMode="auto">
          <a:xfrm>
            <a:off x="215377" y="5286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5" name="Google Shape;1085;p14"/>
          <p:cNvSpPr>
            <a:spLocks/>
          </p:cNvSpPr>
          <p:nvPr userDrawn="1"/>
        </p:nvSpPr>
        <p:spPr bwMode="auto">
          <a:xfrm>
            <a:off x="515201" y="5245100"/>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6" name="Google Shape;1086;p14"/>
          <p:cNvSpPr>
            <a:spLocks/>
          </p:cNvSpPr>
          <p:nvPr userDrawn="1"/>
        </p:nvSpPr>
        <p:spPr bwMode="auto">
          <a:xfrm>
            <a:off x="192141" y="5214955"/>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7" name="Google Shape;1082;p14"/>
          <p:cNvSpPr>
            <a:spLocks/>
          </p:cNvSpPr>
          <p:nvPr userDrawn="1"/>
        </p:nvSpPr>
        <p:spPr bwMode="auto">
          <a:xfrm>
            <a:off x="456069" y="5792788"/>
            <a:ext cx="10768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8" name="Google Shape;1083;p14"/>
          <p:cNvSpPr>
            <a:spLocks/>
          </p:cNvSpPr>
          <p:nvPr userDrawn="1"/>
        </p:nvSpPr>
        <p:spPr bwMode="auto">
          <a:xfrm>
            <a:off x="190030" y="5818205"/>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9" name="Google Shape;1084;p14"/>
          <p:cNvSpPr>
            <a:spLocks/>
          </p:cNvSpPr>
          <p:nvPr userDrawn="1"/>
        </p:nvSpPr>
        <p:spPr bwMode="auto">
          <a:xfrm>
            <a:off x="213267" y="5900755"/>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90" name="Google Shape;1085;p14"/>
          <p:cNvSpPr>
            <a:spLocks/>
          </p:cNvSpPr>
          <p:nvPr userDrawn="1"/>
        </p:nvSpPr>
        <p:spPr bwMode="auto">
          <a:xfrm>
            <a:off x="513090" y="58578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91" name="Google Shape;1086;p14"/>
          <p:cNvSpPr>
            <a:spLocks/>
          </p:cNvSpPr>
          <p:nvPr userDrawn="1"/>
        </p:nvSpPr>
        <p:spPr bwMode="auto">
          <a:xfrm>
            <a:off x="192141" y="5829300"/>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92" name="Google Shape;2356;p30">
            <a:extLst/>
          </p:cNvPr>
          <p:cNvGrpSpPr/>
          <p:nvPr userDrawn="1"/>
        </p:nvGrpSpPr>
        <p:grpSpPr>
          <a:xfrm>
            <a:off x="743579" y="1491606"/>
            <a:ext cx="9843075" cy="4773077"/>
            <a:chOff x="623255" y="927125"/>
            <a:chExt cx="7691377" cy="3871900"/>
          </a:xfrm>
          <a:solidFill>
            <a:srgbClr val="ACD868"/>
          </a:solidFill>
        </p:grpSpPr>
        <p:sp>
          <p:nvSpPr>
            <p:cNvPr id="93" name="Google Shape;2357;p30">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94" name="Google Shape;2358;p30">
              <a:extLst/>
            </p:cNvPr>
            <p:cNvGrpSpPr/>
            <p:nvPr/>
          </p:nvGrpSpPr>
          <p:grpSpPr>
            <a:xfrm>
              <a:off x="623255" y="973375"/>
              <a:ext cx="7691377" cy="3825650"/>
              <a:chOff x="623255" y="973375"/>
              <a:chExt cx="7691377" cy="3825650"/>
            </a:xfrm>
            <a:grpFill/>
          </p:grpSpPr>
          <p:sp>
            <p:nvSpPr>
              <p:cNvPr id="95" name="Google Shape;2359;p30">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0" fontAlgn="base" hangingPunct="0">
                  <a:defRPr/>
                </a:pPr>
                <a:endParaRPr sz="2100" dirty="0">
                  <a:solidFill>
                    <a:prstClr val="black"/>
                  </a:solidFill>
                  <a:latin typeface="Times New Roman" pitchFamily="18" charset="0"/>
                </a:endParaRPr>
              </a:p>
            </p:txBody>
          </p:sp>
          <p:sp>
            <p:nvSpPr>
              <p:cNvPr id="96" name="Google Shape;2360;p30">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0" fontAlgn="base" hangingPunct="0">
                  <a:defRPr/>
                </a:pPr>
                <a:endParaRPr sz="2100" dirty="0">
                  <a:solidFill>
                    <a:prstClr val="black"/>
                  </a:solidFill>
                  <a:latin typeface="Times New Roman" pitchFamily="18" charset="0"/>
                </a:endParaRPr>
              </a:p>
            </p:txBody>
          </p:sp>
          <p:sp>
            <p:nvSpPr>
              <p:cNvPr id="97" name="Google Shape;2361;p30">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grpSp>
        <p:nvGrpSpPr>
          <p:cNvPr id="98" name="Google Shape;447;p27"/>
          <p:cNvGrpSpPr>
            <a:grpSpLocks/>
          </p:cNvGrpSpPr>
          <p:nvPr userDrawn="1"/>
        </p:nvGrpSpPr>
        <p:grpSpPr bwMode="auto">
          <a:xfrm>
            <a:off x="8371821" y="4048125"/>
            <a:ext cx="2295124" cy="1593850"/>
            <a:chOff x="4799733" y="3457797"/>
            <a:chExt cx="2301388" cy="1593766"/>
          </a:xfrm>
        </p:grpSpPr>
        <p:sp>
          <p:nvSpPr>
            <p:cNvPr id="99" name="Google Shape;448;p27"/>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0" name="Google Shape;449;p27"/>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1" name="Google Shape;450;p27"/>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2" name="Google Shape;451;p27"/>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3" name="Google Shape;452;p27"/>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4" name="Google Shape;453;p27"/>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5" name="Google Shape;454;p27"/>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6" name="Google Shape;455;p27"/>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7" name="Google Shape;456;p27"/>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8" name="Google Shape;457;p27"/>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9" name="Google Shape;458;p27"/>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0" name="Google Shape;459;p27"/>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1" name="Google Shape;460;p27"/>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2" name="Google Shape;461;p27"/>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3" name="Google Shape;462;p27"/>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4" name="Google Shape;463;p27"/>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5" name="Google Shape;464;p27"/>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6" name="Google Shape;465;p27"/>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7" name="Google Shape;466;p27"/>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8" name="Google Shape;467;p27"/>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9" name="Google Shape;468;p27"/>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0" name="Google Shape;469;p27"/>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1" name="Google Shape;470;p27"/>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2" name="Google Shape;471;p27"/>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3" name="Google Shape;472;p27"/>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4" name="Google Shape;473;p27"/>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5" name="Google Shape;474;p27"/>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6" name="Google Shape;475;p27"/>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7" name="Google Shape;476;p27"/>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8" name="Google Shape;477;p27">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9" name="Google Shape;478;p27">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0" name="Google Shape;479;p27"/>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1" name="Google Shape;480;p27"/>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2" name="Google Shape;481;p27"/>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3" name="Google Shape;482;p27"/>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4" name="Google Shape;483;p27"/>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5" name="Google Shape;484;p27"/>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6" name="Google Shape;485;p27">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7" name="Google Shape;486;p27">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8" name="Google Shape;487;p27"/>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9" name="Google Shape;488;p27"/>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0" name="Google Shape;489;p27"/>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1" name="Google Shape;490;p27"/>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2" name="Google Shape;491;p27">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43" name="Google Shape;492;p27">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44" name="Google Shape;493;p27"/>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5" name="Google Shape;494;p27"/>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6" name="Google Shape;495;p27"/>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7" name="Google Shape;496;p27"/>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8" name="Google Shape;497;p27"/>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9" name="Google Shape;498;p27"/>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0" name="Google Shape;499;p27"/>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1" name="Google Shape;500;p27"/>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2" name="Google Shape;501;p27">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53" name="Google Shape;502;p27">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54" name="Google Shape;503;p27"/>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55" name="Group 154"/>
          <p:cNvGrpSpPr>
            <a:grpSpLocks/>
          </p:cNvGrpSpPr>
          <p:nvPr userDrawn="1"/>
        </p:nvGrpSpPr>
        <p:grpSpPr bwMode="auto">
          <a:xfrm>
            <a:off x="1594131" y="3608388"/>
            <a:ext cx="2197998" cy="2017712"/>
            <a:chOff x="1598355" y="3608289"/>
            <a:chExt cx="2204156" cy="2018295"/>
          </a:xfrm>
        </p:grpSpPr>
        <p:grpSp>
          <p:nvGrpSpPr>
            <p:cNvPr id="156" name="Google Shape;505;p27"/>
            <p:cNvGrpSpPr>
              <a:grpSpLocks/>
            </p:cNvGrpSpPr>
            <p:nvPr/>
          </p:nvGrpSpPr>
          <p:grpSpPr bwMode="auto">
            <a:xfrm>
              <a:off x="1598355" y="4368136"/>
              <a:ext cx="868990" cy="1258447"/>
              <a:chOff x="3235834" y="3793115"/>
              <a:chExt cx="868990" cy="1258447"/>
            </a:xfrm>
          </p:grpSpPr>
          <p:sp>
            <p:nvSpPr>
              <p:cNvPr id="202" name="Google Shape;506;p27"/>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03" name="Google Shape;507;p27"/>
              <p:cNvGrpSpPr>
                <a:grpSpLocks/>
              </p:cNvGrpSpPr>
              <p:nvPr/>
            </p:nvGrpSpPr>
            <p:grpSpPr bwMode="auto">
              <a:xfrm>
                <a:off x="3235834" y="3793115"/>
                <a:ext cx="865418" cy="1258447"/>
                <a:chOff x="3235834" y="3793115"/>
                <a:chExt cx="865418" cy="1258447"/>
              </a:xfrm>
            </p:grpSpPr>
            <p:sp>
              <p:nvSpPr>
                <p:cNvPr id="204" name="Google Shape;508;p27">
                  <a:extLst/>
                </p:cNvPr>
                <p:cNvSpPr/>
                <p:nvPr/>
              </p:nvSpPr>
              <p:spPr>
                <a:xfrm>
                  <a:off x="3235834" y="3793899"/>
                  <a:ext cx="84270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205" name="Google Shape;509;p27"/>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6" name="Google Shape;510;p27"/>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7" name="Google Shape;511;p27"/>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8" name="Google Shape;512;p27"/>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9" name="Google Shape;513;p27"/>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0" name="Google Shape;514;p27"/>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1" name="Google Shape;515;p27"/>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2" name="Google Shape;516;p27"/>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3" name="Google Shape;517;p27"/>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4" name="Google Shape;518;p27"/>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5" name="Google Shape;519;p27"/>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6" name="Google Shape;520;p27"/>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7" name="Google Shape;521;p27"/>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8" name="Google Shape;522;p27"/>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9" name="Google Shape;523;p27">
                  <a:extLst/>
                </p:cNvPr>
                <p:cNvSpPr/>
                <p:nvPr/>
              </p:nvSpPr>
              <p:spPr>
                <a:xfrm>
                  <a:off x="3832925"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220" name="Google Shape;524;p27"/>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1" name="Google Shape;525;p27"/>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2" name="Google Shape;526;p27"/>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3" name="Google Shape;527;p27"/>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4" name="Google Shape;528;p27"/>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5" name="Google Shape;529;p27"/>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6" name="Google Shape;530;p27"/>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7" name="Google Shape;531;p27"/>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sp>
          <p:nvSpPr>
            <p:cNvPr id="157" name="Google Shape;532;p27"/>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8" name="Google Shape;533;p27"/>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9" name="Google Shape;534;p27"/>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0" name="Google Shape;535;p27"/>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1" name="Google Shape;536;p27"/>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2" name="Google Shape;537;p27"/>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3" name="Google Shape;538;p27"/>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4" name="Google Shape;539;p27"/>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5" name="Google Shape;540;p27"/>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6" name="Google Shape;541;p27"/>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7" name="Google Shape;542;p27"/>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8" name="Google Shape;543;p27"/>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9" name="Google Shape;544;p27"/>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0" name="Google Shape;545;p27"/>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1" name="Google Shape;546;p27"/>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2" name="Google Shape;547;p27"/>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3" name="Google Shape;548;p27"/>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4" name="Google Shape;549;p27"/>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5" name="Google Shape;550;p27"/>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6" name="Google Shape;551;p27"/>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7" name="Google Shape;552;p27"/>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8" name="Google Shape;553;p27"/>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9" name="Google Shape;554;p27">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0" name="Google Shape;555;p27"/>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1" name="Google Shape;556;p27">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2" name="Google Shape;557;p27">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3" name="Google Shape;558;p27"/>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4" name="Google Shape;559;p27"/>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5" name="Google Shape;560;p27"/>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6" name="Google Shape;561;p27"/>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7" name="Google Shape;562;p27"/>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8" name="Google Shape;563;p27"/>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9" name="Google Shape;564;p27"/>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0" name="Google Shape;565;p27"/>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1" name="Google Shape;566;p27"/>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2" name="Google Shape;567;p27"/>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3" name="Google Shape;568;p27">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94" name="Google Shape;569;p27">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95" name="Google Shape;570;p27"/>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6" name="Google Shape;571;p27"/>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197" name="Google Shape;572;p27"/>
            <p:cNvGrpSpPr>
              <a:grpSpLocks/>
            </p:cNvGrpSpPr>
            <p:nvPr/>
          </p:nvGrpSpPr>
          <p:grpSpPr bwMode="auto">
            <a:xfrm>
              <a:off x="3041664" y="5111577"/>
              <a:ext cx="320455" cy="156580"/>
              <a:chOff x="2774143" y="4536556"/>
              <a:chExt cx="320455" cy="156580"/>
            </a:xfrm>
          </p:grpSpPr>
          <p:sp>
            <p:nvSpPr>
              <p:cNvPr id="199" name="Google Shape;573;p27"/>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0" name="Google Shape;574;p27"/>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1" name="Google Shape;575;p27"/>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198" name="Google Shape;576;p27"/>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228" name="Google Shape;578;p27"/>
          <p:cNvSpPr>
            <a:spLocks/>
          </p:cNvSpPr>
          <p:nvPr/>
        </p:nvSpPr>
        <p:spPr bwMode="auto">
          <a:xfrm>
            <a:off x="3300168" y="6418263"/>
            <a:ext cx="263928"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29" name="Group 228"/>
          <p:cNvGrpSpPr>
            <a:grpSpLocks/>
          </p:cNvGrpSpPr>
          <p:nvPr userDrawn="1"/>
        </p:nvGrpSpPr>
        <p:grpSpPr bwMode="auto">
          <a:xfrm>
            <a:off x="1520230" y="5626100"/>
            <a:ext cx="9296628" cy="1231900"/>
            <a:chOff x="1524301" y="5626805"/>
            <a:chExt cx="9320239" cy="1231195"/>
          </a:xfrm>
        </p:grpSpPr>
        <p:sp>
          <p:nvSpPr>
            <p:cNvPr id="230" name="Google Shape;577;p27"/>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31" name="Google Shape;579;p27"/>
            <p:cNvGrpSpPr>
              <a:grpSpLocks/>
            </p:cNvGrpSpPr>
            <p:nvPr userDrawn="1"/>
          </p:nvGrpSpPr>
          <p:grpSpPr bwMode="auto">
            <a:xfrm>
              <a:off x="1524301" y="5626805"/>
              <a:ext cx="9320239" cy="1231195"/>
              <a:chOff x="929285" y="5051507"/>
              <a:chExt cx="7315206" cy="1231195"/>
            </a:xfrm>
          </p:grpSpPr>
          <p:sp>
            <p:nvSpPr>
              <p:cNvPr id="232" name="Google Shape;580;p27"/>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3" name="Google Shape;581;p27"/>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4" name="Google Shape;582;p27"/>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5" name="Google Shape;583;p27"/>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6" name="Google Shape;584;p27"/>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7" name="Google Shape;585;p27"/>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spTree>
    <p:extLst>
      <p:ext uri="{BB962C8B-B14F-4D97-AF65-F5344CB8AC3E}">
        <p14:creationId xmlns:p14="http://schemas.microsoft.com/office/powerpoint/2010/main" val="93186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7F7F7F"/>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4838" y="219092"/>
            <a:ext cx="11585417" cy="6240463"/>
            <a:chOff x="395894" y="219519"/>
            <a:chExt cx="8518865" cy="4788281"/>
          </a:xfrm>
        </p:grpSpPr>
        <p:sp>
          <p:nvSpPr>
            <p:cNvPr id="3" name="Google Shape;993;p14">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 name="Google Shape;1000;p14">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 name="Google Shape;1006;p14">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 name="Google Shape;1012;p14">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11" name="Google Shape;1013;p14">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25" name="Google Shape;1082;p14"/>
          <p:cNvSpPr>
            <a:spLocks/>
          </p:cNvSpPr>
          <p:nvPr userDrawn="1"/>
        </p:nvSpPr>
        <p:spPr bwMode="auto">
          <a:xfrm>
            <a:off x="464515" y="882654"/>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6" name="Google Shape;1083;p14"/>
          <p:cNvSpPr>
            <a:spLocks/>
          </p:cNvSpPr>
          <p:nvPr userDrawn="1"/>
        </p:nvSpPr>
        <p:spPr bwMode="auto">
          <a:xfrm>
            <a:off x="200588" y="906463"/>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7" name="Google Shape;1084;p14"/>
          <p:cNvSpPr>
            <a:spLocks/>
          </p:cNvSpPr>
          <p:nvPr userDrawn="1"/>
        </p:nvSpPr>
        <p:spPr bwMode="auto">
          <a:xfrm>
            <a:off x="223811" y="989016"/>
            <a:ext cx="4434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8" name="Google Shape;1085;p14"/>
          <p:cNvSpPr>
            <a:spLocks/>
          </p:cNvSpPr>
          <p:nvPr userDrawn="1"/>
        </p:nvSpPr>
        <p:spPr bwMode="auto">
          <a:xfrm>
            <a:off x="523646" y="947742"/>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9" name="Google Shape;1086;p14"/>
          <p:cNvSpPr>
            <a:spLocks/>
          </p:cNvSpPr>
          <p:nvPr userDrawn="1"/>
        </p:nvSpPr>
        <p:spPr bwMode="auto">
          <a:xfrm>
            <a:off x="200588" y="917575"/>
            <a:ext cx="44762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0" name="Google Shape;1082;p14"/>
          <p:cNvSpPr>
            <a:spLocks/>
          </p:cNvSpPr>
          <p:nvPr userDrawn="1"/>
        </p:nvSpPr>
        <p:spPr bwMode="auto">
          <a:xfrm>
            <a:off x="462404" y="14954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1" name="Google Shape;1083;p14"/>
          <p:cNvSpPr>
            <a:spLocks/>
          </p:cNvSpPr>
          <p:nvPr userDrawn="1"/>
        </p:nvSpPr>
        <p:spPr bwMode="auto">
          <a:xfrm>
            <a:off x="198476" y="1520842"/>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2" name="Google Shape;1084;p14"/>
          <p:cNvSpPr>
            <a:spLocks/>
          </p:cNvSpPr>
          <p:nvPr userDrawn="1"/>
        </p:nvSpPr>
        <p:spPr bwMode="auto">
          <a:xfrm>
            <a:off x="221712" y="1603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3" name="Google Shape;1085;p14"/>
          <p:cNvSpPr>
            <a:spLocks/>
          </p:cNvSpPr>
          <p:nvPr userDrawn="1"/>
        </p:nvSpPr>
        <p:spPr bwMode="auto">
          <a:xfrm>
            <a:off x="521535" y="1562100"/>
            <a:ext cx="46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4" name="Google Shape;1086;p14"/>
          <p:cNvSpPr>
            <a:spLocks/>
          </p:cNvSpPr>
          <p:nvPr userDrawn="1"/>
        </p:nvSpPr>
        <p:spPr bwMode="auto">
          <a:xfrm>
            <a:off x="200588" y="1531938"/>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5" name="Google Shape;1082;p14"/>
          <p:cNvSpPr>
            <a:spLocks/>
          </p:cNvSpPr>
          <p:nvPr userDrawn="1"/>
        </p:nvSpPr>
        <p:spPr bwMode="auto">
          <a:xfrm>
            <a:off x="462404" y="21097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6" name="Google Shape;1083;p14"/>
          <p:cNvSpPr>
            <a:spLocks/>
          </p:cNvSpPr>
          <p:nvPr userDrawn="1"/>
        </p:nvSpPr>
        <p:spPr bwMode="auto">
          <a:xfrm>
            <a:off x="198476" y="2135205"/>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7" name="Google Shape;1084;p14"/>
          <p:cNvSpPr>
            <a:spLocks/>
          </p:cNvSpPr>
          <p:nvPr userDrawn="1"/>
        </p:nvSpPr>
        <p:spPr bwMode="auto">
          <a:xfrm>
            <a:off x="221712" y="2217738"/>
            <a:ext cx="4433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8" name="Google Shape;1085;p14"/>
          <p:cNvSpPr>
            <a:spLocks/>
          </p:cNvSpPr>
          <p:nvPr userDrawn="1"/>
        </p:nvSpPr>
        <p:spPr bwMode="auto">
          <a:xfrm>
            <a:off x="521535" y="2174875"/>
            <a:ext cx="4433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9" name="Google Shape;1086;p14"/>
          <p:cNvSpPr>
            <a:spLocks/>
          </p:cNvSpPr>
          <p:nvPr userDrawn="1"/>
        </p:nvSpPr>
        <p:spPr bwMode="auto">
          <a:xfrm>
            <a:off x="198476" y="21463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0" name="Google Shape;1082;p14"/>
          <p:cNvSpPr>
            <a:spLocks/>
          </p:cNvSpPr>
          <p:nvPr userDrawn="1"/>
        </p:nvSpPr>
        <p:spPr bwMode="auto">
          <a:xfrm>
            <a:off x="460292" y="2724167"/>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1" name="Google Shape;1083;p14"/>
          <p:cNvSpPr>
            <a:spLocks/>
          </p:cNvSpPr>
          <p:nvPr userDrawn="1"/>
        </p:nvSpPr>
        <p:spPr bwMode="auto">
          <a:xfrm>
            <a:off x="196365" y="2747980"/>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2" name="Google Shape;1084;p14"/>
          <p:cNvSpPr>
            <a:spLocks/>
          </p:cNvSpPr>
          <p:nvPr userDrawn="1"/>
        </p:nvSpPr>
        <p:spPr bwMode="auto">
          <a:xfrm>
            <a:off x="219600" y="2830530"/>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3" name="Google Shape;1085;p14"/>
          <p:cNvSpPr>
            <a:spLocks/>
          </p:cNvSpPr>
          <p:nvPr userDrawn="1"/>
        </p:nvSpPr>
        <p:spPr bwMode="auto">
          <a:xfrm>
            <a:off x="519423" y="2789255"/>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4" name="Google Shape;1086;p14"/>
          <p:cNvSpPr>
            <a:spLocks/>
          </p:cNvSpPr>
          <p:nvPr userDrawn="1"/>
        </p:nvSpPr>
        <p:spPr bwMode="auto">
          <a:xfrm>
            <a:off x="198475" y="27590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5" name="Google Shape;1082;p14"/>
          <p:cNvSpPr>
            <a:spLocks/>
          </p:cNvSpPr>
          <p:nvPr userDrawn="1"/>
        </p:nvSpPr>
        <p:spPr bwMode="auto">
          <a:xfrm>
            <a:off x="460292" y="33369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6" name="Google Shape;1083;p14"/>
          <p:cNvSpPr>
            <a:spLocks/>
          </p:cNvSpPr>
          <p:nvPr userDrawn="1"/>
        </p:nvSpPr>
        <p:spPr bwMode="auto">
          <a:xfrm>
            <a:off x="194253" y="3362342"/>
            <a:ext cx="449735"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7" name="Google Shape;1084;p14"/>
          <p:cNvSpPr>
            <a:spLocks/>
          </p:cNvSpPr>
          <p:nvPr userDrawn="1"/>
        </p:nvSpPr>
        <p:spPr bwMode="auto">
          <a:xfrm>
            <a:off x="219590" y="3444875"/>
            <a:ext cx="4434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8" name="Google Shape;1085;p14"/>
          <p:cNvSpPr>
            <a:spLocks/>
          </p:cNvSpPr>
          <p:nvPr userDrawn="1"/>
        </p:nvSpPr>
        <p:spPr bwMode="auto">
          <a:xfrm>
            <a:off x="519413" y="3403600"/>
            <a:ext cx="4434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9" name="Google Shape;1086;p14"/>
          <p:cNvSpPr>
            <a:spLocks/>
          </p:cNvSpPr>
          <p:nvPr userDrawn="1"/>
        </p:nvSpPr>
        <p:spPr bwMode="auto">
          <a:xfrm>
            <a:off x="196365" y="3373455"/>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0" name="Google Shape;1082;p14"/>
          <p:cNvSpPr>
            <a:spLocks/>
          </p:cNvSpPr>
          <p:nvPr userDrawn="1"/>
        </p:nvSpPr>
        <p:spPr bwMode="auto">
          <a:xfrm>
            <a:off x="458181" y="39512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1" name="Google Shape;1083;p14"/>
          <p:cNvSpPr>
            <a:spLocks/>
          </p:cNvSpPr>
          <p:nvPr userDrawn="1"/>
        </p:nvSpPr>
        <p:spPr bwMode="auto">
          <a:xfrm>
            <a:off x="194253" y="397669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2" name="Google Shape;1084;p14"/>
          <p:cNvSpPr>
            <a:spLocks/>
          </p:cNvSpPr>
          <p:nvPr userDrawn="1"/>
        </p:nvSpPr>
        <p:spPr bwMode="auto">
          <a:xfrm>
            <a:off x="217490" y="4059244"/>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3" name="Google Shape;1085;p14"/>
          <p:cNvSpPr>
            <a:spLocks/>
          </p:cNvSpPr>
          <p:nvPr userDrawn="1"/>
        </p:nvSpPr>
        <p:spPr bwMode="auto">
          <a:xfrm>
            <a:off x="517313" y="40163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4" name="Google Shape;1086;p14"/>
          <p:cNvSpPr>
            <a:spLocks/>
          </p:cNvSpPr>
          <p:nvPr userDrawn="1"/>
        </p:nvSpPr>
        <p:spPr bwMode="auto">
          <a:xfrm>
            <a:off x="194253" y="39878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5" name="Google Shape;1082;p14"/>
          <p:cNvSpPr>
            <a:spLocks/>
          </p:cNvSpPr>
          <p:nvPr userDrawn="1"/>
        </p:nvSpPr>
        <p:spPr bwMode="auto">
          <a:xfrm>
            <a:off x="458181" y="4565650"/>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6" name="Google Shape;1083;p14"/>
          <p:cNvSpPr>
            <a:spLocks/>
          </p:cNvSpPr>
          <p:nvPr userDrawn="1"/>
        </p:nvSpPr>
        <p:spPr bwMode="auto">
          <a:xfrm>
            <a:off x="192141" y="4589480"/>
            <a:ext cx="449734"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7" name="Google Shape;1084;p14"/>
          <p:cNvSpPr>
            <a:spLocks/>
          </p:cNvSpPr>
          <p:nvPr userDrawn="1"/>
        </p:nvSpPr>
        <p:spPr bwMode="auto">
          <a:xfrm>
            <a:off x="215377" y="4672030"/>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8" name="Google Shape;1085;p14"/>
          <p:cNvSpPr>
            <a:spLocks/>
          </p:cNvSpPr>
          <p:nvPr userDrawn="1"/>
        </p:nvSpPr>
        <p:spPr bwMode="auto">
          <a:xfrm>
            <a:off x="517313" y="4630755"/>
            <a:ext cx="4433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9" name="Google Shape;1086;p14"/>
          <p:cNvSpPr>
            <a:spLocks/>
          </p:cNvSpPr>
          <p:nvPr userDrawn="1"/>
        </p:nvSpPr>
        <p:spPr bwMode="auto">
          <a:xfrm>
            <a:off x="194252" y="46005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0" name="Google Shape;1082;p14"/>
          <p:cNvSpPr>
            <a:spLocks/>
          </p:cNvSpPr>
          <p:nvPr userDrawn="1"/>
        </p:nvSpPr>
        <p:spPr bwMode="auto">
          <a:xfrm>
            <a:off x="456069" y="5180013"/>
            <a:ext cx="109794"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1" name="Google Shape;1083;p14"/>
          <p:cNvSpPr>
            <a:spLocks/>
          </p:cNvSpPr>
          <p:nvPr userDrawn="1"/>
        </p:nvSpPr>
        <p:spPr bwMode="auto">
          <a:xfrm>
            <a:off x="192141" y="5203842"/>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2" name="Google Shape;1084;p14"/>
          <p:cNvSpPr>
            <a:spLocks/>
          </p:cNvSpPr>
          <p:nvPr userDrawn="1"/>
        </p:nvSpPr>
        <p:spPr bwMode="auto">
          <a:xfrm>
            <a:off x="215377" y="5286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3" name="Google Shape;1085;p14"/>
          <p:cNvSpPr>
            <a:spLocks/>
          </p:cNvSpPr>
          <p:nvPr userDrawn="1"/>
        </p:nvSpPr>
        <p:spPr bwMode="auto">
          <a:xfrm>
            <a:off x="515201" y="5245100"/>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4" name="Google Shape;1086;p14"/>
          <p:cNvSpPr>
            <a:spLocks/>
          </p:cNvSpPr>
          <p:nvPr userDrawn="1"/>
        </p:nvSpPr>
        <p:spPr bwMode="auto">
          <a:xfrm>
            <a:off x="192141" y="5214955"/>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5" name="Google Shape;1082;p14"/>
          <p:cNvSpPr>
            <a:spLocks/>
          </p:cNvSpPr>
          <p:nvPr userDrawn="1"/>
        </p:nvSpPr>
        <p:spPr bwMode="auto">
          <a:xfrm>
            <a:off x="456069" y="5792788"/>
            <a:ext cx="10768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6" name="Google Shape;1083;p14"/>
          <p:cNvSpPr>
            <a:spLocks/>
          </p:cNvSpPr>
          <p:nvPr userDrawn="1"/>
        </p:nvSpPr>
        <p:spPr bwMode="auto">
          <a:xfrm>
            <a:off x="190030" y="5818205"/>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7" name="Google Shape;1084;p14"/>
          <p:cNvSpPr>
            <a:spLocks/>
          </p:cNvSpPr>
          <p:nvPr userDrawn="1"/>
        </p:nvSpPr>
        <p:spPr bwMode="auto">
          <a:xfrm>
            <a:off x="213267" y="5900755"/>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8" name="Google Shape;1085;p14"/>
          <p:cNvSpPr>
            <a:spLocks/>
          </p:cNvSpPr>
          <p:nvPr userDrawn="1"/>
        </p:nvSpPr>
        <p:spPr bwMode="auto">
          <a:xfrm>
            <a:off x="513090" y="58578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9" name="Google Shape;1086;p14"/>
          <p:cNvSpPr>
            <a:spLocks/>
          </p:cNvSpPr>
          <p:nvPr userDrawn="1"/>
        </p:nvSpPr>
        <p:spPr bwMode="auto">
          <a:xfrm>
            <a:off x="192141" y="5829300"/>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Tree>
    <p:extLst>
      <p:ext uri="{BB962C8B-B14F-4D97-AF65-F5344CB8AC3E}">
        <p14:creationId xmlns:p14="http://schemas.microsoft.com/office/powerpoint/2010/main" val="1750681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2" y="1122363"/>
            <a:ext cx="9121379"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0232" y="3602038"/>
            <a:ext cx="912137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44A665-EF5B-47B4-BDFA-89206B2A9D11}" type="slidenum">
              <a:rPr lang="vi-VN"/>
              <a:pPr/>
              <a:t>‹#›</a:t>
            </a:fld>
            <a:endParaRPr lang="vi-VN"/>
          </a:p>
        </p:txBody>
      </p:sp>
    </p:spTree>
    <p:extLst>
      <p:ext uri="{BB962C8B-B14F-4D97-AF65-F5344CB8AC3E}">
        <p14:creationId xmlns:p14="http://schemas.microsoft.com/office/powerpoint/2010/main" val="2527428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95D2EF5-AACE-47CA-97D5-DA79A619413B}" type="slidenum">
              <a:rPr lang="vi-VN"/>
              <a:pPr/>
              <a:t>‹#›</a:t>
            </a:fld>
            <a:endParaRPr lang="vi-VN"/>
          </a:p>
        </p:txBody>
      </p:sp>
    </p:spTree>
    <p:extLst>
      <p:ext uri="{BB962C8B-B14F-4D97-AF65-F5344CB8AC3E}">
        <p14:creationId xmlns:p14="http://schemas.microsoft.com/office/powerpoint/2010/main" val="14972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58"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58"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52"/>
            <a:ext cx="10489585"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29793" y="4589477"/>
            <a:ext cx="10489585"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550F5ED-506A-45E2-8D81-87F79F9A767B}" type="slidenum">
              <a:rPr lang="vi-VN"/>
              <a:pPr/>
              <a:t>‹#›</a:t>
            </a:fld>
            <a:endParaRPr lang="vi-VN"/>
          </a:p>
        </p:txBody>
      </p:sp>
    </p:spTree>
    <p:extLst>
      <p:ext uri="{BB962C8B-B14F-4D97-AF65-F5344CB8AC3E}">
        <p14:creationId xmlns:p14="http://schemas.microsoft.com/office/powerpoint/2010/main" val="32577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2"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E33BAF1-4E5B-48A8-9F23-B15C303E948C}" type="slidenum">
              <a:rPr lang="vi-VN"/>
              <a:pPr/>
              <a:t>‹#›</a:t>
            </a:fld>
            <a:endParaRPr lang="vi-VN"/>
          </a:p>
        </p:txBody>
      </p:sp>
    </p:spTree>
    <p:extLst>
      <p:ext uri="{BB962C8B-B14F-4D97-AF65-F5344CB8AC3E}">
        <p14:creationId xmlns:p14="http://schemas.microsoft.com/office/powerpoint/2010/main" val="353412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2" y="365129"/>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3" y="1681163"/>
            <a:ext cx="514502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7713"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9" y="1681163"/>
            <a:ext cx="517036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56939"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70781FE-8931-48A7-A9A4-8D5E8E9D858F}" type="slidenum">
              <a:rPr lang="vi-VN"/>
              <a:pPr/>
              <a:t>‹#›</a:t>
            </a:fld>
            <a:endParaRPr lang="vi-VN"/>
          </a:p>
        </p:txBody>
      </p:sp>
    </p:spTree>
    <p:extLst>
      <p:ext uri="{BB962C8B-B14F-4D97-AF65-F5344CB8AC3E}">
        <p14:creationId xmlns:p14="http://schemas.microsoft.com/office/powerpoint/2010/main" val="1507741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D72C577-3B59-4222-B461-DB7BCF918115}" type="slidenum">
              <a:rPr lang="vi-VN"/>
              <a:pPr/>
              <a:t>‹#›</a:t>
            </a:fld>
            <a:endParaRPr lang="vi-VN"/>
          </a:p>
        </p:txBody>
      </p:sp>
    </p:spTree>
    <p:extLst>
      <p:ext uri="{BB962C8B-B14F-4D97-AF65-F5344CB8AC3E}">
        <p14:creationId xmlns:p14="http://schemas.microsoft.com/office/powerpoint/2010/main" val="3112562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36E3337-A2E5-47FD-A379-44461328F95B}" type="slidenum">
              <a:rPr lang="vi-VN"/>
              <a:pPr/>
              <a:t>‹#›</a:t>
            </a:fld>
            <a:endParaRPr lang="vi-VN"/>
          </a:p>
        </p:txBody>
      </p:sp>
    </p:spTree>
    <p:extLst>
      <p:ext uri="{BB962C8B-B14F-4D97-AF65-F5344CB8AC3E}">
        <p14:creationId xmlns:p14="http://schemas.microsoft.com/office/powerpoint/2010/main" val="2707379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2" y="457200"/>
            <a:ext cx="3922509"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70365" y="987439"/>
            <a:ext cx="615693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2"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8B06DAA-2731-477A-B550-75DACCFD175F}" type="slidenum">
              <a:rPr lang="vi-VN"/>
              <a:pPr/>
              <a:t>‹#›</a:t>
            </a:fld>
            <a:endParaRPr lang="vi-VN"/>
          </a:p>
        </p:txBody>
      </p:sp>
    </p:spTree>
    <p:extLst>
      <p:ext uri="{BB962C8B-B14F-4D97-AF65-F5344CB8AC3E}">
        <p14:creationId xmlns:p14="http://schemas.microsoft.com/office/powerpoint/2010/main" val="1994980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2" y="457200"/>
            <a:ext cx="3922509"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70365" y="987439"/>
            <a:ext cx="615693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37712" y="2057400"/>
            <a:ext cx="3922509"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1370867-4F73-4BD3-BF6A-478764BAF47D}" type="slidenum">
              <a:rPr lang="vi-VN"/>
              <a:pPr/>
              <a:t>‹#›</a:t>
            </a:fld>
            <a:endParaRPr lang="vi-VN"/>
          </a:p>
        </p:txBody>
      </p:sp>
    </p:spTree>
    <p:extLst>
      <p:ext uri="{BB962C8B-B14F-4D97-AF65-F5344CB8AC3E}">
        <p14:creationId xmlns:p14="http://schemas.microsoft.com/office/powerpoint/2010/main" val="2502272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D3FC5CD-60B6-4A10-904B-3030B651C6EF}" type="slidenum">
              <a:rPr lang="vi-VN"/>
              <a:pPr/>
              <a:t>‹#›</a:t>
            </a:fld>
            <a:endParaRPr lang="vi-VN"/>
          </a:p>
        </p:txBody>
      </p:sp>
    </p:spTree>
    <p:extLst>
      <p:ext uri="{BB962C8B-B14F-4D97-AF65-F5344CB8AC3E}">
        <p14:creationId xmlns:p14="http://schemas.microsoft.com/office/powerpoint/2010/main" val="3323294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7"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33D0B2-FE31-4DF7-9CE3-5A3332A97915}" type="slidenum">
              <a:rPr lang="vi-VN"/>
              <a:pPr/>
              <a:t>‹#›</a:t>
            </a:fld>
            <a:endParaRPr lang="vi-VN"/>
          </a:p>
        </p:txBody>
      </p:sp>
    </p:spTree>
    <p:extLst>
      <p:ext uri="{BB962C8B-B14F-4D97-AF65-F5344CB8AC3E}">
        <p14:creationId xmlns:p14="http://schemas.microsoft.com/office/powerpoint/2010/main" val="2395762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7F7F7F"/>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4838" y="219088"/>
            <a:ext cx="11585417" cy="6240463"/>
            <a:chOff x="395894" y="219519"/>
            <a:chExt cx="8518865" cy="4788281"/>
          </a:xfrm>
        </p:grpSpPr>
        <p:sp>
          <p:nvSpPr>
            <p:cNvPr id="3" name="Google Shape;993;p14">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 name="Google Shape;1000;p14">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 name="Google Shape;1006;p14">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 name="Google Shape;1012;p14">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11" name="Google Shape;1013;p14">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25" name="Google Shape;1016;p14"/>
          <p:cNvGrpSpPr>
            <a:grpSpLocks/>
          </p:cNvGrpSpPr>
          <p:nvPr userDrawn="1"/>
        </p:nvGrpSpPr>
        <p:grpSpPr bwMode="auto">
          <a:xfrm>
            <a:off x="986038" y="5645163"/>
            <a:ext cx="614426" cy="536575"/>
            <a:chOff x="2495125" y="2142250"/>
            <a:chExt cx="444275" cy="398525"/>
          </a:xfrm>
        </p:grpSpPr>
        <p:sp>
          <p:nvSpPr>
            <p:cNvPr id="26" name="Google Shape;1017;p14"/>
            <p:cNvSpPr>
              <a:spLocks/>
            </p:cNvSpPr>
            <p:nvPr/>
          </p:nvSpPr>
          <p:spPr bwMode="auto">
            <a:xfrm>
              <a:off x="2495125" y="2142250"/>
              <a:ext cx="444275" cy="398525"/>
            </a:xfrm>
            <a:custGeom>
              <a:avLst/>
              <a:gdLst>
                <a:gd name="T0" fmla="*/ 2147483646 w 17771"/>
                <a:gd name="T1" fmla="*/ 2147483646 h 15941"/>
                <a:gd name="T2" fmla="*/ 2147483646 w 17771"/>
                <a:gd name="T3" fmla="*/ 2147483646 h 15941"/>
                <a:gd name="T4" fmla="*/ 2147483646 w 17771"/>
                <a:gd name="T5" fmla="*/ 2147483646 h 15941"/>
                <a:gd name="T6" fmla="*/ 2147483646 w 17771"/>
                <a:gd name="T7" fmla="*/ 2147483646 h 15941"/>
                <a:gd name="T8" fmla="*/ 2147483646 w 17771"/>
                <a:gd name="T9" fmla="*/ 2147483646 h 15941"/>
                <a:gd name="T10" fmla="*/ 2147483646 w 17771"/>
                <a:gd name="T11" fmla="*/ 2147483646 h 15941"/>
                <a:gd name="T12" fmla="*/ 2147483646 w 17771"/>
                <a:gd name="T13" fmla="*/ 2147483646 h 159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7" name="Google Shape;1018;p14">
              <a:extLst/>
            </p:cNvPr>
            <p:cNvSpPr/>
            <p:nvPr/>
          </p:nvSpPr>
          <p:spPr>
            <a:xfrm>
              <a:off x="2655430" y="2307320"/>
              <a:ext cx="94657" cy="73102"/>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28" name="Google Shape;1019;p14"/>
          <p:cNvGrpSpPr>
            <a:grpSpLocks/>
          </p:cNvGrpSpPr>
          <p:nvPr userDrawn="1"/>
        </p:nvGrpSpPr>
        <p:grpSpPr bwMode="auto">
          <a:xfrm>
            <a:off x="10151757" y="427038"/>
            <a:ext cx="403284" cy="379412"/>
            <a:chOff x="3243875" y="2372825"/>
            <a:chExt cx="291375" cy="281375"/>
          </a:xfrm>
        </p:grpSpPr>
        <p:sp>
          <p:nvSpPr>
            <p:cNvPr id="29" name="Google Shape;1020;p14">
              <a:extLst/>
            </p:cNvPr>
            <p:cNvSpPr/>
            <p:nvPr/>
          </p:nvSpPr>
          <p:spPr>
            <a:xfrm>
              <a:off x="3286590" y="2403435"/>
              <a:ext cx="205946" cy="200141"/>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0" name="Google Shape;1021;p14">
              <a:extLst/>
            </p:cNvPr>
            <p:cNvSpPr/>
            <p:nvPr/>
          </p:nvSpPr>
          <p:spPr>
            <a:xfrm>
              <a:off x="3303371" y="2403435"/>
              <a:ext cx="192216" cy="210737"/>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1" name="Google Shape;1022;p14">
              <a:extLst/>
            </p:cNvPr>
            <p:cNvSpPr/>
            <p:nvPr/>
          </p:nvSpPr>
          <p:spPr>
            <a:xfrm>
              <a:off x="3396427" y="2372825"/>
              <a:ext cx="10679"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2" name="Google Shape;1023;p14">
              <a:extLst/>
            </p:cNvPr>
            <p:cNvSpPr/>
            <p:nvPr/>
          </p:nvSpPr>
          <p:spPr>
            <a:xfrm>
              <a:off x="3243875" y="2495264"/>
              <a:ext cx="285273" cy="1059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3" name="Google Shape;1024;p14">
              <a:extLst/>
            </p:cNvPr>
            <p:cNvSpPr/>
            <p:nvPr/>
          </p:nvSpPr>
          <p:spPr>
            <a:xfrm>
              <a:off x="3339983" y="2378711"/>
              <a:ext cx="105260" cy="26842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4" name="Google Shape;1025;p14">
              <a:extLst/>
            </p:cNvPr>
            <p:cNvSpPr/>
            <p:nvPr/>
          </p:nvSpPr>
          <p:spPr>
            <a:xfrm>
              <a:off x="3266758" y="2458768"/>
              <a:ext cx="268492" cy="94184"/>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5" name="Google Shape;1026;p14">
              <a:extLst/>
            </p:cNvPr>
            <p:cNvSpPr/>
            <p:nvPr/>
          </p:nvSpPr>
          <p:spPr>
            <a:xfrm>
              <a:off x="3275911" y="2451704"/>
              <a:ext cx="257813" cy="113021"/>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6" name="Google Shape;1027;p14">
              <a:extLst/>
            </p:cNvPr>
            <p:cNvSpPr/>
            <p:nvPr/>
          </p:nvSpPr>
          <p:spPr>
            <a:xfrm>
              <a:off x="3329304" y="2385775"/>
              <a:ext cx="120517" cy="25783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7" name="Google Shape;1028;p14">
              <a:extLst/>
            </p:cNvPr>
            <p:cNvSpPr/>
            <p:nvPr/>
          </p:nvSpPr>
          <p:spPr>
            <a:xfrm>
              <a:off x="3327779" y="2438754"/>
              <a:ext cx="134246" cy="133035"/>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38" name="Google Shape;1029;p14"/>
            <p:cNvSpPr>
              <a:spLocks/>
            </p:cNvSpPr>
            <p:nvPr/>
          </p:nvSpPr>
          <p:spPr bwMode="auto">
            <a:xfrm>
              <a:off x="3358550" y="2469325"/>
              <a:ext cx="72075" cy="71450"/>
            </a:xfrm>
            <a:custGeom>
              <a:avLst/>
              <a:gdLst>
                <a:gd name="T0" fmla="*/ 2147483646 w 2883"/>
                <a:gd name="T1" fmla="*/ 2147483646 h 2858"/>
                <a:gd name="T2" fmla="*/ 2147483646 w 2883"/>
                <a:gd name="T3" fmla="*/ 2147483646 h 2858"/>
                <a:gd name="T4" fmla="*/ 2147483646 w 2883"/>
                <a:gd name="T5" fmla="*/ 2147483646 h 2858"/>
                <a:gd name="T6" fmla="*/ 2147483646 w 2883"/>
                <a:gd name="T7" fmla="*/ 2147483646 h 2858"/>
                <a:gd name="T8" fmla="*/ 2147483646 w 2883"/>
                <a:gd name="T9" fmla="*/ 2147483646 h 2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39" name="Google Shape;1030;p14"/>
          <p:cNvGrpSpPr>
            <a:grpSpLocks/>
          </p:cNvGrpSpPr>
          <p:nvPr userDrawn="1"/>
        </p:nvGrpSpPr>
        <p:grpSpPr bwMode="auto">
          <a:xfrm>
            <a:off x="10977335" y="1042988"/>
            <a:ext cx="230145" cy="227012"/>
            <a:chOff x="4954425" y="2036375"/>
            <a:chExt cx="166675" cy="168575"/>
          </a:xfrm>
        </p:grpSpPr>
        <p:sp>
          <p:nvSpPr>
            <p:cNvPr id="40" name="Google Shape;1031;p14"/>
            <p:cNvSpPr>
              <a:spLocks/>
            </p:cNvSpPr>
            <p:nvPr/>
          </p:nvSpPr>
          <p:spPr bwMode="auto">
            <a:xfrm>
              <a:off x="4954425" y="2036375"/>
              <a:ext cx="166675" cy="168575"/>
            </a:xfrm>
            <a:custGeom>
              <a:avLst/>
              <a:gdLst>
                <a:gd name="T0" fmla="*/ 2147483646 w 6667"/>
                <a:gd name="T1" fmla="*/ 2147483646 h 6743"/>
                <a:gd name="T2" fmla="*/ 2147483646 w 6667"/>
                <a:gd name="T3" fmla="*/ 2147483646 h 6743"/>
                <a:gd name="T4" fmla="*/ 2147483646 w 6667"/>
                <a:gd name="T5" fmla="*/ 2147483646 h 6743"/>
                <a:gd name="T6" fmla="*/ 2147483646 w 6667"/>
                <a:gd name="T7" fmla="*/ 2147483646 h 6743"/>
                <a:gd name="T8" fmla="*/ 2147483646 w 6667"/>
                <a:gd name="T9" fmla="*/ 2147483646 h 6743"/>
                <a:gd name="T10" fmla="*/ 2147483646 w 6667"/>
                <a:gd name="T11" fmla="*/ 2147483646 h 6743"/>
                <a:gd name="T12" fmla="*/ 2147483646 w 6667"/>
                <a:gd name="T13" fmla="*/ 2147483646 h 6743"/>
                <a:gd name="T14" fmla="*/ 2147483646 w 6667"/>
                <a:gd name="T15" fmla="*/ 2147483646 h 67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1" name="Google Shape;1032;p14">
              <a:extLst/>
            </p:cNvPr>
            <p:cNvSpPr/>
            <p:nvPr/>
          </p:nvSpPr>
          <p:spPr>
            <a:xfrm>
              <a:off x="5009474" y="2104748"/>
              <a:ext cx="51991" cy="41259"/>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42" name="Google Shape;1033;p14"/>
          <p:cNvSpPr>
            <a:spLocks/>
          </p:cNvSpPr>
          <p:nvPr userDrawn="1"/>
        </p:nvSpPr>
        <p:spPr bwMode="auto">
          <a:xfrm>
            <a:off x="2050201" y="6264275"/>
            <a:ext cx="164692" cy="109538"/>
          </a:xfrm>
          <a:custGeom>
            <a:avLst/>
            <a:gdLst>
              <a:gd name="T0" fmla="*/ 2147483646 w 4765"/>
              <a:gd name="T1" fmla="*/ 2147483646 h 3248"/>
              <a:gd name="T2" fmla="*/ 2147483646 w 4765"/>
              <a:gd name="T3" fmla="*/ 2147483646 h 3248"/>
              <a:gd name="T4" fmla="*/ 2147483646 w 4765"/>
              <a:gd name="T5" fmla="*/ 2147483646 h 3248"/>
              <a:gd name="T6" fmla="*/ 2147483646 w 4765"/>
              <a:gd name="T7" fmla="*/ 2147483646 h 3248"/>
              <a:gd name="T8" fmla="*/ 2147483646 w 4765"/>
              <a:gd name="T9" fmla="*/ 2147483646 h 3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3" name="Google Shape;1034;p14">
            <a:extLst/>
          </p:cNvPr>
          <p:cNvSpPr/>
          <p:nvPr userDrawn="1"/>
        </p:nvSpPr>
        <p:spPr>
          <a:xfrm>
            <a:off x="10968889" y="6181725"/>
            <a:ext cx="120351" cy="82550"/>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lIns="68569" tIns="68569" rIns="68569" bIns="68569" anchor="ctr"/>
          <a:lstStyle/>
          <a:p>
            <a:pPr eaLnBrk="0" fontAlgn="base" hangingPunct="0">
              <a:defRPr/>
            </a:pPr>
            <a:endParaRPr sz="2100">
              <a:solidFill>
                <a:prstClr val="black"/>
              </a:solidFill>
              <a:latin typeface="Times New Roman" pitchFamily="18" charset="0"/>
            </a:endParaRPr>
          </a:p>
        </p:txBody>
      </p:sp>
      <p:grpSp>
        <p:nvGrpSpPr>
          <p:cNvPr id="44" name="Google Shape;1035;p14"/>
          <p:cNvGrpSpPr>
            <a:grpSpLocks/>
          </p:cNvGrpSpPr>
          <p:nvPr userDrawn="1"/>
        </p:nvGrpSpPr>
        <p:grpSpPr bwMode="auto">
          <a:xfrm>
            <a:off x="815012" y="5192726"/>
            <a:ext cx="230147" cy="225425"/>
            <a:chOff x="4954425" y="2036375"/>
            <a:chExt cx="166675" cy="168575"/>
          </a:xfrm>
        </p:grpSpPr>
        <p:sp>
          <p:nvSpPr>
            <p:cNvPr id="45" name="Google Shape;1036;p14">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46" name="Google Shape;1037;p14">
              <a:extLst/>
            </p:cNvPr>
            <p:cNvSpPr/>
            <p:nvPr/>
          </p:nvSpPr>
          <p:spPr>
            <a:xfrm>
              <a:off x="5009473" y="2105230"/>
              <a:ext cx="51990" cy="40363"/>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47" name="Google Shape;1082;p14"/>
          <p:cNvSpPr>
            <a:spLocks/>
          </p:cNvSpPr>
          <p:nvPr userDrawn="1"/>
        </p:nvSpPr>
        <p:spPr bwMode="auto">
          <a:xfrm>
            <a:off x="464515" y="882654"/>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8" name="Google Shape;1083;p14"/>
          <p:cNvSpPr>
            <a:spLocks/>
          </p:cNvSpPr>
          <p:nvPr userDrawn="1"/>
        </p:nvSpPr>
        <p:spPr bwMode="auto">
          <a:xfrm>
            <a:off x="200588" y="906463"/>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9" name="Google Shape;1084;p14"/>
          <p:cNvSpPr>
            <a:spLocks/>
          </p:cNvSpPr>
          <p:nvPr userDrawn="1"/>
        </p:nvSpPr>
        <p:spPr bwMode="auto">
          <a:xfrm>
            <a:off x="223811" y="989016"/>
            <a:ext cx="4434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0" name="Google Shape;1085;p14"/>
          <p:cNvSpPr>
            <a:spLocks/>
          </p:cNvSpPr>
          <p:nvPr userDrawn="1"/>
        </p:nvSpPr>
        <p:spPr bwMode="auto">
          <a:xfrm>
            <a:off x="523644" y="947742"/>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1" name="Google Shape;1086;p14"/>
          <p:cNvSpPr>
            <a:spLocks/>
          </p:cNvSpPr>
          <p:nvPr userDrawn="1"/>
        </p:nvSpPr>
        <p:spPr bwMode="auto">
          <a:xfrm>
            <a:off x="200588" y="917575"/>
            <a:ext cx="44762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2" name="Google Shape;1082;p14"/>
          <p:cNvSpPr>
            <a:spLocks/>
          </p:cNvSpPr>
          <p:nvPr userDrawn="1"/>
        </p:nvSpPr>
        <p:spPr bwMode="auto">
          <a:xfrm>
            <a:off x="462404" y="14954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3" name="Google Shape;1083;p14"/>
          <p:cNvSpPr>
            <a:spLocks/>
          </p:cNvSpPr>
          <p:nvPr userDrawn="1"/>
        </p:nvSpPr>
        <p:spPr bwMode="auto">
          <a:xfrm>
            <a:off x="198476" y="1520838"/>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4" name="Google Shape;1084;p14"/>
          <p:cNvSpPr>
            <a:spLocks/>
          </p:cNvSpPr>
          <p:nvPr userDrawn="1"/>
        </p:nvSpPr>
        <p:spPr bwMode="auto">
          <a:xfrm>
            <a:off x="221710" y="1603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5" name="Google Shape;1085;p14"/>
          <p:cNvSpPr>
            <a:spLocks/>
          </p:cNvSpPr>
          <p:nvPr userDrawn="1"/>
        </p:nvSpPr>
        <p:spPr bwMode="auto">
          <a:xfrm>
            <a:off x="521533" y="1562100"/>
            <a:ext cx="46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6" name="Google Shape;1086;p14"/>
          <p:cNvSpPr>
            <a:spLocks/>
          </p:cNvSpPr>
          <p:nvPr userDrawn="1"/>
        </p:nvSpPr>
        <p:spPr bwMode="auto">
          <a:xfrm>
            <a:off x="200588" y="1531938"/>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7" name="Google Shape;1082;p14"/>
          <p:cNvSpPr>
            <a:spLocks/>
          </p:cNvSpPr>
          <p:nvPr userDrawn="1"/>
        </p:nvSpPr>
        <p:spPr bwMode="auto">
          <a:xfrm>
            <a:off x="462404" y="21097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8" name="Google Shape;1083;p14"/>
          <p:cNvSpPr>
            <a:spLocks/>
          </p:cNvSpPr>
          <p:nvPr userDrawn="1"/>
        </p:nvSpPr>
        <p:spPr bwMode="auto">
          <a:xfrm>
            <a:off x="198476" y="2135201"/>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9" name="Google Shape;1084;p14"/>
          <p:cNvSpPr>
            <a:spLocks/>
          </p:cNvSpPr>
          <p:nvPr userDrawn="1"/>
        </p:nvSpPr>
        <p:spPr bwMode="auto">
          <a:xfrm>
            <a:off x="221710" y="2217738"/>
            <a:ext cx="4433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0" name="Google Shape;1085;p14"/>
          <p:cNvSpPr>
            <a:spLocks/>
          </p:cNvSpPr>
          <p:nvPr userDrawn="1"/>
        </p:nvSpPr>
        <p:spPr bwMode="auto">
          <a:xfrm>
            <a:off x="521533" y="2174875"/>
            <a:ext cx="4433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1" name="Google Shape;1086;p14"/>
          <p:cNvSpPr>
            <a:spLocks/>
          </p:cNvSpPr>
          <p:nvPr userDrawn="1"/>
        </p:nvSpPr>
        <p:spPr bwMode="auto">
          <a:xfrm>
            <a:off x="198476" y="21463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2" name="Google Shape;1082;p14"/>
          <p:cNvSpPr>
            <a:spLocks/>
          </p:cNvSpPr>
          <p:nvPr userDrawn="1"/>
        </p:nvSpPr>
        <p:spPr bwMode="auto">
          <a:xfrm>
            <a:off x="460292" y="2724163"/>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3" name="Google Shape;1083;p14"/>
          <p:cNvSpPr>
            <a:spLocks/>
          </p:cNvSpPr>
          <p:nvPr userDrawn="1"/>
        </p:nvSpPr>
        <p:spPr bwMode="auto">
          <a:xfrm>
            <a:off x="196365" y="274797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4" name="Google Shape;1084;p14"/>
          <p:cNvSpPr>
            <a:spLocks/>
          </p:cNvSpPr>
          <p:nvPr userDrawn="1"/>
        </p:nvSpPr>
        <p:spPr bwMode="auto">
          <a:xfrm>
            <a:off x="219598" y="2830526"/>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5" name="Google Shape;1085;p14"/>
          <p:cNvSpPr>
            <a:spLocks/>
          </p:cNvSpPr>
          <p:nvPr userDrawn="1"/>
        </p:nvSpPr>
        <p:spPr bwMode="auto">
          <a:xfrm>
            <a:off x="519421" y="2789251"/>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6" name="Google Shape;1086;p14"/>
          <p:cNvSpPr>
            <a:spLocks/>
          </p:cNvSpPr>
          <p:nvPr userDrawn="1"/>
        </p:nvSpPr>
        <p:spPr bwMode="auto">
          <a:xfrm>
            <a:off x="198475" y="27590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7" name="Google Shape;1082;p14"/>
          <p:cNvSpPr>
            <a:spLocks/>
          </p:cNvSpPr>
          <p:nvPr userDrawn="1"/>
        </p:nvSpPr>
        <p:spPr bwMode="auto">
          <a:xfrm>
            <a:off x="460292" y="33369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8" name="Google Shape;1083;p14"/>
          <p:cNvSpPr>
            <a:spLocks/>
          </p:cNvSpPr>
          <p:nvPr userDrawn="1"/>
        </p:nvSpPr>
        <p:spPr bwMode="auto">
          <a:xfrm>
            <a:off x="194253" y="3362338"/>
            <a:ext cx="449735"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9" name="Google Shape;1084;p14"/>
          <p:cNvSpPr>
            <a:spLocks/>
          </p:cNvSpPr>
          <p:nvPr userDrawn="1"/>
        </p:nvSpPr>
        <p:spPr bwMode="auto">
          <a:xfrm>
            <a:off x="219590" y="3444875"/>
            <a:ext cx="4434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0" name="Google Shape;1085;p14"/>
          <p:cNvSpPr>
            <a:spLocks/>
          </p:cNvSpPr>
          <p:nvPr userDrawn="1"/>
        </p:nvSpPr>
        <p:spPr bwMode="auto">
          <a:xfrm>
            <a:off x="519413" y="3403600"/>
            <a:ext cx="4434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1" name="Google Shape;1086;p14"/>
          <p:cNvSpPr>
            <a:spLocks/>
          </p:cNvSpPr>
          <p:nvPr userDrawn="1"/>
        </p:nvSpPr>
        <p:spPr bwMode="auto">
          <a:xfrm>
            <a:off x="196365" y="3373451"/>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2" name="Google Shape;1082;p14"/>
          <p:cNvSpPr>
            <a:spLocks/>
          </p:cNvSpPr>
          <p:nvPr userDrawn="1"/>
        </p:nvSpPr>
        <p:spPr bwMode="auto">
          <a:xfrm>
            <a:off x="458181" y="39512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3" name="Google Shape;1083;p14"/>
          <p:cNvSpPr>
            <a:spLocks/>
          </p:cNvSpPr>
          <p:nvPr userDrawn="1"/>
        </p:nvSpPr>
        <p:spPr bwMode="auto">
          <a:xfrm>
            <a:off x="194253" y="397669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4" name="Google Shape;1084;p14"/>
          <p:cNvSpPr>
            <a:spLocks/>
          </p:cNvSpPr>
          <p:nvPr userDrawn="1"/>
        </p:nvSpPr>
        <p:spPr bwMode="auto">
          <a:xfrm>
            <a:off x="217487" y="4059244"/>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5" name="Google Shape;1085;p14"/>
          <p:cNvSpPr>
            <a:spLocks/>
          </p:cNvSpPr>
          <p:nvPr userDrawn="1"/>
        </p:nvSpPr>
        <p:spPr bwMode="auto">
          <a:xfrm>
            <a:off x="517310" y="40163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6" name="Google Shape;1086;p14"/>
          <p:cNvSpPr>
            <a:spLocks/>
          </p:cNvSpPr>
          <p:nvPr userDrawn="1"/>
        </p:nvSpPr>
        <p:spPr bwMode="auto">
          <a:xfrm>
            <a:off x="194253" y="39878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7" name="Google Shape;1082;p14"/>
          <p:cNvSpPr>
            <a:spLocks/>
          </p:cNvSpPr>
          <p:nvPr userDrawn="1"/>
        </p:nvSpPr>
        <p:spPr bwMode="auto">
          <a:xfrm>
            <a:off x="458181" y="4565650"/>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8" name="Google Shape;1083;p14"/>
          <p:cNvSpPr>
            <a:spLocks/>
          </p:cNvSpPr>
          <p:nvPr userDrawn="1"/>
        </p:nvSpPr>
        <p:spPr bwMode="auto">
          <a:xfrm>
            <a:off x="192141" y="4589476"/>
            <a:ext cx="449734"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79" name="Google Shape;1084;p14"/>
          <p:cNvSpPr>
            <a:spLocks/>
          </p:cNvSpPr>
          <p:nvPr userDrawn="1"/>
        </p:nvSpPr>
        <p:spPr bwMode="auto">
          <a:xfrm>
            <a:off x="215375" y="4672026"/>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0" name="Google Shape;1085;p14"/>
          <p:cNvSpPr>
            <a:spLocks/>
          </p:cNvSpPr>
          <p:nvPr userDrawn="1"/>
        </p:nvSpPr>
        <p:spPr bwMode="auto">
          <a:xfrm>
            <a:off x="517310" y="4630751"/>
            <a:ext cx="4433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1" name="Google Shape;1086;p14"/>
          <p:cNvSpPr>
            <a:spLocks/>
          </p:cNvSpPr>
          <p:nvPr userDrawn="1"/>
        </p:nvSpPr>
        <p:spPr bwMode="auto">
          <a:xfrm>
            <a:off x="194252" y="46005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2" name="Google Shape;1082;p14"/>
          <p:cNvSpPr>
            <a:spLocks/>
          </p:cNvSpPr>
          <p:nvPr userDrawn="1"/>
        </p:nvSpPr>
        <p:spPr bwMode="auto">
          <a:xfrm>
            <a:off x="456069" y="5180013"/>
            <a:ext cx="109794"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3" name="Google Shape;1083;p14"/>
          <p:cNvSpPr>
            <a:spLocks/>
          </p:cNvSpPr>
          <p:nvPr userDrawn="1"/>
        </p:nvSpPr>
        <p:spPr bwMode="auto">
          <a:xfrm>
            <a:off x="192141" y="5203838"/>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4" name="Google Shape;1084;p14"/>
          <p:cNvSpPr>
            <a:spLocks/>
          </p:cNvSpPr>
          <p:nvPr userDrawn="1"/>
        </p:nvSpPr>
        <p:spPr bwMode="auto">
          <a:xfrm>
            <a:off x="215375" y="5286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5" name="Google Shape;1085;p14"/>
          <p:cNvSpPr>
            <a:spLocks/>
          </p:cNvSpPr>
          <p:nvPr userDrawn="1"/>
        </p:nvSpPr>
        <p:spPr bwMode="auto">
          <a:xfrm>
            <a:off x="515198" y="5245100"/>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6" name="Google Shape;1086;p14"/>
          <p:cNvSpPr>
            <a:spLocks/>
          </p:cNvSpPr>
          <p:nvPr userDrawn="1"/>
        </p:nvSpPr>
        <p:spPr bwMode="auto">
          <a:xfrm>
            <a:off x="192141" y="5214951"/>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7" name="Google Shape;1082;p14"/>
          <p:cNvSpPr>
            <a:spLocks/>
          </p:cNvSpPr>
          <p:nvPr userDrawn="1"/>
        </p:nvSpPr>
        <p:spPr bwMode="auto">
          <a:xfrm>
            <a:off x="456069" y="5792788"/>
            <a:ext cx="10768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8" name="Google Shape;1083;p14"/>
          <p:cNvSpPr>
            <a:spLocks/>
          </p:cNvSpPr>
          <p:nvPr userDrawn="1"/>
        </p:nvSpPr>
        <p:spPr bwMode="auto">
          <a:xfrm>
            <a:off x="190030" y="5818201"/>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89" name="Google Shape;1084;p14"/>
          <p:cNvSpPr>
            <a:spLocks/>
          </p:cNvSpPr>
          <p:nvPr userDrawn="1"/>
        </p:nvSpPr>
        <p:spPr bwMode="auto">
          <a:xfrm>
            <a:off x="213264" y="5900751"/>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90" name="Google Shape;1085;p14"/>
          <p:cNvSpPr>
            <a:spLocks/>
          </p:cNvSpPr>
          <p:nvPr userDrawn="1"/>
        </p:nvSpPr>
        <p:spPr bwMode="auto">
          <a:xfrm>
            <a:off x="513087" y="58578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91" name="Google Shape;1086;p14"/>
          <p:cNvSpPr>
            <a:spLocks/>
          </p:cNvSpPr>
          <p:nvPr userDrawn="1"/>
        </p:nvSpPr>
        <p:spPr bwMode="auto">
          <a:xfrm>
            <a:off x="192141" y="5829300"/>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92" name="Google Shape;2356;p30">
            <a:extLst/>
          </p:cNvPr>
          <p:cNvGrpSpPr/>
          <p:nvPr userDrawn="1"/>
        </p:nvGrpSpPr>
        <p:grpSpPr>
          <a:xfrm>
            <a:off x="743577" y="1491606"/>
            <a:ext cx="9843075" cy="4773077"/>
            <a:chOff x="623255" y="927125"/>
            <a:chExt cx="7691377" cy="3871900"/>
          </a:xfrm>
          <a:solidFill>
            <a:srgbClr val="ACD868"/>
          </a:solidFill>
        </p:grpSpPr>
        <p:sp>
          <p:nvSpPr>
            <p:cNvPr id="93" name="Google Shape;2357;p30">
              <a:extLst/>
            </p:cNvPr>
            <p:cNvSpPr/>
            <p:nvPr/>
          </p:nvSpPr>
          <p:spPr>
            <a:xfrm>
              <a:off x="2977025" y="927125"/>
              <a:ext cx="3134100" cy="1481700"/>
            </a:xfrm>
            <a:prstGeom prst="ellipse">
              <a:avLst/>
            </a:prstGeom>
            <a:grp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94" name="Google Shape;2358;p30">
              <a:extLst/>
            </p:cNvPr>
            <p:cNvGrpSpPr/>
            <p:nvPr/>
          </p:nvGrpSpPr>
          <p:grpSpPr>
            <a:xfrm>
              <a:off x="623255" y="973375"/>
              <a:ext cx="7691377" cy="3825650"/>
              <a:chOff x="623255" y="973375"/>
              <a:chExt cx="7691377" cy="3825650"/>
            </a:xfrm>
            <a:grpFill/>
          </p:grpSpPr>
          <p:sp>
            <p:nvSpPr>
              <p:cNvPr id="95" name="Google Shape;2359;p30">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lIns="91425" tIns="91425" rIns="91425" bIns="91425" anchor="ctr"/>
              <a:lstStyle/>
              <a:p>
                <a:pPr eaLnBrk="0" fontAlgn="base" hangingPunct="0">
                  <a:defRPr/>
                </a:pPr>
                <a:endParaRPr sz="2100" dirty="0">
                  <a:solidFill>
                    <a:prstClr val="black"/>
                  </a:solidFill>
                  <a:latin typeface="Times New Roman" pitchFamily="18" charset="0"/>
                </a:endParaRPr>
              </a:p>
            </p:txBody>
          </p:sp>
          <p:sp>
            <p:nvSpPr>
              <p:cNvPr id="96" name="Google Shape;2360;p30">
                <a:extLst/>
              </p:cNvPr>
              <p:cNvSpPr/>
              <p:nvPr/>
            </p:nvSpPr>
            <p:spPr>
              <a:xfrm>
                <a:off x="1878425" y="1185100"/>
                <a:ext cx="2028300" cy="1403400"/>
              </a:xfrm>
              <a:prstGeom prst="ellipse">
                <a:avLst/>
              </a:prstGeom>
              <a:grpFill/>
              <a:ln>
                <a:noFill/>
              </a:ln>
            </p:spPr>
            <p:txBody>
              <a:bodyPr spcFirstLastPara="1" lIns="91425" tIns="91425" rIns="91425" bIns="91425" anchor="ctr"/>
              <a:lstStyle/>
              <a:p>
                <a:pPr eaLnBrk="0" fontAlgn="base" hangingPunct="0">
                  <a:defRPr/>
                </a:pPr>
                <a:endParaRPr sz="2100" dirty="0">
                  <a:solidFill>
                    <a:prstClr val="black"/>
                  </a:solidFill>
                  <a:latin typeface="Times New Roman" pitchFamily="18" charset="0"/>
                </a:endParaRPr>
              </a:p>
            </p:txBody>
          </p:sp>
          <p:sp>
            <p:nvSpPr>
              <p:cNvPr id="97" name="Google Shape;2361;p30">
                <a:extLst/>
              </p:cNvPr>
              <p:cNvSpPr/>
              <p:nvPr/>
            </p:nvSpPr>
            <p:spPr>
              <a:xfrm>
                <a:off x="5585525" y="3231300"/>
                <a:ext cx="2028300" cy="1403400"/>
              </a:xfrm>
              <a:prstGeom prst="ellipse">
                <a:avLst/>
              </a:prstGeom>
              <a:grp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grpSp>
        <p:nvGrpSpPr>
          <p:cNvPr id="98" name="Google Shape;447;p27"/>
          <p:cNvGrpSpPr>
            <a:grpSpLocks/>
          </p:cNvGrpSpPr>
          <p:nvPr userDrawn="1"/>
        </p:nvGrpSpPr>
        <p:grpSpPr bwMode="auto">
          <a:xfrm>
            <a:off x="8371821" y="4048125"/>
            <a:ext cx="2295124" cy="1593850"/>
            <a:chOff x="4799733" y="3457797"/>
            <a:chExt cx="2301388" cy="1593766"/>
          </a:xfrm>
        </p:grpSpPr>
        <p:sp>
          <p:nvSpPr>
            <p:cNvPr id="99" name="Google Shape;448;p27"/>
            <p:cNvSpPr>
              <a:spLocks/>
            </p:cNvSpPr>
            <p:nvPr/>
          </p:nvSpPr>
          <p:spPr bwMode="auto">
            <a:xfrm>
              <a:off x="5512937" y="4441437"/>
              <a:ext cx="134693" cy="122202"/>
            </a:xfrm>
            <a:custGeom>
              <a:avLst/>
              <a:gdLst>
                <a:gd name="T0" fmla="*/ 2147483646 w 2437"/>
                <a:gd name="T1" fmla="*/ 2147483646 h 2211"/>
                <a:gd name="T2" fmla="*/ 2147483646 w 2437"/>
                <a:gd name="T3" fmla="*/ 2147483646 h 2211"/>
                <a:gd name="T4" fmla="*/ 2147483646 w 2437"/>
                <a:gd name="T5" fmla="*/ 2147483646 h 2211"/>
                <a:gd name="T6" fmla="*/ 2147483646 w 2437"/>
                <a:gd name="T7" fmla="*/ 2147483646 h 2211"/>
                <a:gd name="T8" fmla="*/ 2147483646 w 2437"/>
                <a:gd name="T9" fmla="*/ 2147483646 h 2211"/>
                <a:gd name="T10" fmla="*/ 2147483646 w 2437"/>
                <a:gd name="T11" fmla="*/ 2147483646 h 22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0" name="Google Shape;449;p27"/>
            <p:cNvSpPr>
              <a:spLocks/>
            </p:cNvSpPr>
            <p:nvPr/>
          </p:nvSpPr>
          <p:spPr bwMode="auto">
            <a:xfrm>
              <a:off x="5671673" y="4450943"/>
              <a:ext cx="91527" cy="79091"/>
            </a:xfrm>
            <a:custGeom>
              <a:avLst/>
              <a:gdLst>
                <a:gd name="T0" fmla="*/ 2147483646 w 1656"/>
                <a:gd name="T1" fmla="*/ 2147483646 h 1431"/>
                <a:gd name="T2" fmla="*/ 2147483646 w 1656"/>
                <a:gd name="T3" fmla="*/ 2147483646 h 1431"/>
                <a:gd name="T4" fmla="*/ 2147483646 w 1656"/>
                <a:gd name="T5" fmla="*/ 2147483646 h 1431"/>
                <a:gd name="T6" fmla="*/ 2147483646 w 1656"/>
                <a:gd name="T7" fmla="*/ 2147483646 h 1431"/>
                <a:gd name="T8" fmla="*/ 2147483646 w 1656"/>
                <a:gd name="T9" fmla="*/ 2147483646 h 14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6" h="1431" extrusionOk="0">
                  <a:moveTo>
                    <a:pt x="1" y="1"/>
                  </a:moveTo>
                  <a:lnTo>
                    <a:pt x="1" y="1430"/>
                  </a:lnTo>
                  <a:lnTo>
                    <a:pt x="1655" y="1430"/>
                  </a:lnTo>
                  <a:lnTo>
                    <a:pt x="1655" y="1"/>
                  </a:lnTo>
                  <a:lnTo>
                    <a:pt x="1" y="1"/>
                  </a:lnTo>
                  <a:close/>
                </a:path>
              </a:pathLst>
            </a:custGeom>
            <a:solidFill>
              <a:srgbClr val="F9CF7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1" name="Google Shape;450;p27"/>
            <p:cNvSpPr>
              <a:spLocks/>
            </p:cNvSpPr>
            <p:nvPr/>
          </p:nvSpPr>
          <p:spPr bwMode="auto">
            <a:xfrm>
              <a:off x="5670236" y="4448014"/>
              <a:ext cx="92246" cy="80528"/>
            </a:xfrm>
            <a:custGeom>
              <a:avLst/>
              <a:gdLst>
                <a:gd name="T0" fmla="*/ 2147483646 w 1669"/>
                <a:gd name="T1" fmla="*/ 2147483646 h 1457"/>
                <a:gd name="T2" fmla="*/ 2147483646 w 1669"/>
                <a:gd name="T3" fmla="*/ 2147483646 h 1457"/>
                <a:gd name="T4" fmla="*/ 2147483646 w 1669"/>
                <a:gd name="T5" fmla="*/ 2147483646 h 1457"/>
                <a:gd name="T6" fmla="*/ 2147483646 w 1669"/>
                <a:gd name="T7" fmla="*/ 2147483646 h 1457"/>
                <a:gd name="T8" fmla="*/ 2147483646 w 1669"/>
                <a:gd name="T9" fmla="*/ 2147483646 h 1457"/>
                <a:gd name="T10" fmla="*/ 2147483646 w 1669"/>
                <a:gd name="T11" fmla="*/ 2147483646 h 1457"/>
                <a:gd name="T12" fmla="*/ 2147483646 w 1669"/>
                <a:gd name="T13" fmla="*/ 2147483646 h 1457"/>
                <a:gd name="T14" fmla="*/ 2147483646 w 1669"/>
                <a:gd name="T15" fmla="*/ 2147483646 h 1457"/>
                <a:gd name="T16" fmla="*/ 2147483646 w 1669"/>
                <a:gd name="T17" fmla="*/ 2147483646 h 1457"/>
                <a:gd name="T18" fmla="*/ 2147483646 w 1669"/>
                <a:gd name="T19" fmla="*/ 2147483646 h 1457"/>
                <a:gd name="T20" fmla="*/ 2147483646 w 1669"/>
                <a:gd name="T21" fmla="*/ 2147483646 h 1457"/>
                <a:gd name="T22" fmla="*/ 2147483646 w 1669"/>
                <a:gd name="T23" fmla="*/ 2147483646 h 1457"/>
                <a:gd name="T24" fmla="*/ 2147483646 w 1669"/>
                <a:gd name="T25" fmla="*/ 2147483646 h 1457"/>
                <a:gd name="T26" fmla="*/ 2147483646 w 1669"/>
                <a:gd name="T27" fmla="*/ 2147483646 h 1457"/>
                <a:gd name="T28" fmla="*/ 2147483646 w 1669"/>
                <a:gd name="T29" fmla="*/ 2147483646 h 1457"/>
                <a:gd name="T30" fmla="*/ 2147483646 w 1669"/>
                <a:gd name="T31" fmla="*/ 2147483646 h 1457"/>
                <a:gd name="T32" fmla="*/ 2147483646 w 1669"/>
                <a:gd name="T33" fmla="*/ 2147483646 h 1457"/>
                <a:gd name="T34" fmla="*/ 2147483646 w 1669"/>
                <a:gd name="T35" fmla="*/ 2147483646 h 1457"/>
                <a:gd name="T36" fmla="*/ 2147483646 w 1669"/>
                <a:gd name="T37" fmla="*/ 2147483646 h 1457"/>
                <a:gd name="T38" fmla="*/ 2147483646 w 1669"/>
                <a:gd name="T39" fmla="*/ 2147483646 h 1457"/>
                <a:gd name="T40" fmla="*/ 2147483646 w 1669"/>
                <a:gd name="T41" fmla="*/ 2147483646 h 1457"/>
                <a:gd name="T42" fmla="*/ 2147483646 w 1669"/>
                <a:gd name="T43" fmla="*/ 2147483646 h 1457"/>
                <a:gd name="T44" fmla="*/ 2147483646 w 1669"/>
                <a:gd name="T45" fmla="*/ 2147483646 h 1457"/>
                <a:gd name="T46" fmla="*/ 2147483646 w 1669"/>
                <a:gd name="T47" fmla="*/ 2147483646 h 1457"/>
                <a:gd name="T48" fmla="*/ 2147483646 w 1669"/>
                <a:gd name="T49" fmla="*/ 2147483646 h 1457"/>
                <a:gd name="T50" fmla="*/ 2147483646 w 1669"/>
                <a:gd name="T51" fmla="*/ 2147483646 h 1457"/>
                <a:gd name="T52" fmla="*/ 2147483646 w 1669"/>
                <a:gd name="T53" fmla="*/ 2147483646 h 1457"/>
                <a:gd name="T54" fmla="*/ 2147483646 w 1669"/>
                <a:gd name="T55" fmla="*/ 2147483646 h 1457"/>
                <a:gd name="T56" fmla="*/ 2147483646 w 1669"/>
                <a:gd name="T57" fmla="*/ 2147483646 h 1457"/>
                <a:gd name="T58" fmla="*/ 2147483646 w 1669"/>
                <a:gd name="T59" fmla="*/ 2147483646 h 1457"/>
                <a:gd name="T60" fmla="*/ 2147483646 w 1669"/>
                <a:gd name="T61" fmla="*/ 2147483646 h 1457"/>
                <a:gd name="T62" fmla="*/ 2147483646 w 1669"/>
                <a:gd name="T63" fmla="*/ 2147483646 h 1457"/>
                <a:gd name="T64" fmla="*/ 2147483646 w 1669"/>
                <a:gd name="T65" fmla="*/ 2147483646 h 1457"/>
                <a:gd name="T66" fmla="*/ 2147483646 w 1669"/>
                <a:gd name="T67" fmla="*/ 2147483646 h 1457"/>
                <a:gd name="T68" fmla="*/ 2147483646 w 1669"/>
                <a:gd name="T69" fmla="*/ 2147483646 h 1457"/>
                <a:gd name="T70" fmla="*/ 2147483646 w 1669"/>
                <a:gd name="T71" fmla="*/ 2147483646 h 1457"/>
                <a:gd name="T72" fmla="*/ 2147483646 w 1669"/>
                <a:gd name="T73" fmla="*/ 2147483646 h 1457"/>
                <a:gd name="T74" fmla="*/ 2147483646 w 1669"/>
                <a:gd name="T75" fmla="*/ 2147483646 h 1457"/>
                <a:gd name="T76" fmla="*/ 2147483646 w 1669"/>
                <a:gd name="T77" fmla="*/ 2147483646 h 1457"/>
                <a:gd name="T78" fmla="*/ 2147483646 w 1669"/>
                <a:gd name="T79" fmla="*/ 2147483646 h 1457"/>
                <a:gd name="T80" fmla="*/ 2147483646 w 1669"/>
                <a:gd name="T81" fmla="*/ 2147483646 h 1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lnTo>
                    <a:pt x="239"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2" name="Google Shape;451;p27"/>
            <p:cNvSpPr>
              <a:spLocks/>
            </p:cNvSpPr>
            <p:nvPr/>
          </p:nvSpPr>
          <p:spPr bwMode="auto">
            <a:xfrm>
              <a:off x="5668799" y="4448014"/>
              <a:ext cx="100260" cy="84895"/>
            </a:xfrm>
            <a:custGeom>
              <a:avLst/>
              <a:gdLst>
                <a:gd name="T0" fmla="*/ 2147483646 w 1814"/>
                <a:gd name="T1" fmla="*/ 2147483646 h 1536"/>
                <a:gd name="T2" fmla="*/ 2147483646 w 1814"/>
                <a:gd name="T3" fmla="*/ 2147483646 h 1536"/>
                <a:gd name="T4" fmla="*/ 2147483646 w 1814"/>
                <a:gd name="T5" fmla="*/ 2147483646 h 1536"/>
                <a:gd name="T6" fmla="*/ 2147483646 w 1814"/>
                <a:gd name="T7" fmla="*/ 2147483646 h 1536"/>
                <a:gd name="T8" fmla="*/ 2147483646 w 1814"/>
                <a:gd name="T9" fmla="*/ 2147483646 h 1536"/>
                <a:gd name="T10" fmla="*/ 2147483646 w 1814"/>
                <a:gd name="T11" fmla="*/ 2147483646 h 1536"/>
                <a:gd name="T12" fmla="*/ 2147483646 w 1814"/>
                <a:gd name="T13" fmla="*/ 2147483646 h 1536"/>
                <a:gd name="T14" fmla="*/ 2147483646 w 1814"/>
                <a:gd name="T15" fmla="*/ 2147483646 h 1536"/>
                <a:gd name="T16" fmla="*/ 2147483646 w 1814"/>
                <a:gd name="T17" fmla="*/ 2147483646 h 1536"/>
                <a:gd name="T18" fmla="*/ 2147483646 w 1814"/>
                <a:gd name="T19" fmla="*/ 2147483646 h 1536"/>
                <a:gd name="T20" fmla="*/ 2147483646 w 1814"/>
                <a:gd name="T21" fmla="*/ 2147483646 h 1536"/>
                <a:gd name="T22" fmla="*/ 2147483646 w 1814"/>
                <a:gd name="T23" fmla="*/ 2147483646 h 1536"/>
                <a:gd name="T24" fmla="*/ 2147483646 w 1814"/>
                <a:gd name="T25" fmla="*/ 2147483646 h 1536"/>
                <a:gd name="T26" fmla="*/ 2147483646 w 1814"/>
                <a:gd name="T27" fmla="*/ 2147483646 h 1536"/>
                <a:gd name="T28" fmla="*/ 2147483646 w 1814"/>
                <a:gd name="T29" fmla="*/ 2147483646 h 1536"/>
                <a:gd name="T30" fmla="*/ 2147483646 w 1814"/>
                <a:gd name="T31" fmla="*/ 2147483646 h 1536"/>
                <a:gd name="T32" fmla="*/ 2147483646 w 1814"/>
                <a:gd name="T33" fmla="*/ 2147483646 h 1536"/>
                <a:gd name="T34" fmla="*/ 2147483646 w 1814"/>
                <a:gd name="T35" fmla="*/ 2147483646 h 1536"/>
                <a:gd name="T36" fmla="*/ 2147483646 w 1814"/>
                <a:gd name="T37" fmla="*/ 2147483646 h 1536"/>
                <a:gd name="T38" fmla="*/ 2147483646 w 1814"/>
                <a:gd name="T39" fmla="*/ 2147483646 h 1536"/>
                <a:gd name="T40" fmla="*/ 2147483646 w 1814"/>
                <a:gd name="T41" fmla="*/ 2147483646 h 1536"/>
                <a:gd name="T42" fmla="*/ 2147483646 w 1814"/>
                <a:gd name="T43" fmla="*/ 2147483646 h 1536"/>
                <a:gd name="T44" fmla="*/ 2147483646 w 1814"/>
                <a:gd name="T45" fmla="*/ 2147483646 h 1536"/>
                <a:gd name="T46" fmla="*/ 2147483646 w 1814"/>
                <a:gd name="T47" fmla="*/ 2147483646 h 1536"/>
                <a:gd name="T48" fmla="*/ 2147483646 w 1814"/>
                <a:gd name="T49" fmla="*/ 2147483646 h 1536"/>
                <a:gd name="T50" fmla="*/ 2147483646 w 1814"/>
                <a:gd name="T51" fmla="*/ 2147483646 h 1536"/>
                <a:gd name="T52" fmla="*/ 2147483646 w 1814"/>
                <a:gd name="T53" fmla="*/ 2147483646 h 1536"/>
                <a:gd name="T54" fmla="*/ 2147483646 w 1814"/>
                <a:gd name="T55" fmla="*/ 2147483646 h 1536"/>
                <a:gd name="T56" fmla="*/ 2147483646 w 1814"/>
                <a:gd name="T57" fmla="*/ 2147483646 h 1536"/>
                <a:gd name="T58" fmla="*/ 2147483646 w 1814"/>
                <a:gd name="T59" fmla="*/ 2147483646 h 1536"/>
                <a:gd name="T60" fmla="*/ 2147483646 w 1814"/>
                <a:gd name="T61" fmla="*/ 2147483646 h 1536"/>
                <a:gd name="T62" fmla="*/ 2147483646 w 1814"/>
                <a:gd name="T63" fmla="*/ 2147483646 h 1536"/>
                <a:gd name="T64" fmla="*/ 2147483646 w 1814"/>
                <a:gd name="T65" fmla="*/ 2147483646 h 1536"/>
                <a:gd name="T66" fmla="*/ 2147483646 w 1814"/>
                <a:gd name="T67" fmla="*/ 2147483646 h 1536"/>
                <a:gd name="T68" fmla="*/ 2147483646 w 1814"/>
                <a:gd name="T69" fmla="*/ 2147483646 h 1536"/>
                <a:gd name="T70" fmla="*/ 2147483646 w 1814"/>
                <a:gd name="T71" fmla="*/ 2147483646 h 1536"/>
                <a:gd name="T72" fmla="*/ 2147483646 w 1814"/>
                <a:gd name="T73" fmla="*/ 2147483646 h 1536"/>
                <a:gd name="T74" fmla="*/ 2147483646 w 1814"/>
                <a:gd name="T75" fmla="*/ 2147483646 h 1536"/>
                <a:gd name="T76" fmla="*/ 2147483646 w 1814"/>
                <a:gd name="T77" fmla="*/ 2147483646 h 1536"/>
                <a:gd name="T78" fmla="*/ 2147483646 w 1814"/>
                <a:gd name="T79" fmla="*/ 2147483646 h 1536"/>
                <a:gd name="T80" fmla="*/ 2147483646 w 1814"/>
                <a:gd name="T81" fmla="*/ 2147483646 h 1536"/>
                <a:gd name="T82" fmla="*/ 2147483646 w 1814"/>
                <a:gd name="T83" fmla="*/ 2147483646 h 1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lnTo>
                    <a:pt x="768"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lnTo>
                    <a:pt x="106" y="1"/>
                  </a:lnTo>
                  <a:close/>
                </a:path>
              </a:pathLst>
            </a:custGeom>
            <a:solidFill>
              <a:srgbClr val="F09C4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3" name="Google Shape;452;p27"/>
            <p:cNvSpPr>
              <a:spLocks/>
            </p:cNvSpPr>
            <p:nvPr/>
          </p:nvSpPr>
          <p:spPr bwMode="auto">
            <a:xfrm>
              <a:off x="4799733" y="3864528"/>
              <a:ext cx="1237772" cy="1187034"/>
            </a:xfrm>
            <a:custGeom>
              <a:avLst/>
              <a:gdLst>
                <a:gd name="T0" fmla="*/ 2147483646 w 22395"/>
                <a:gd name="T1" fmla="*/ 2147483646 h 21477"/>
                <a:gd name="T2" fmla="*/ 2147483646 w 22395"/>
                <a:gd name="T3" fmla="*/ 2147483646 h 21477"/>
                <a:gd name="T4" fmla="*/ 2147483646 w 22395"/>
                <a:gd name="T5" fmla="*/ 2147483646 h 21477"/>
                <a:gd name="T6" fmla="*/ 2147483646 w 22395"/>
                <a:gd name="T7" fmla="*/ 2147483646 h 21477"/>
                <a:gd name="T8" fmla="*/ 2147483646 w 22395"/>
                <a:gd name="T9" fmla="*/ 2147483646 h 21477"/>
                <a:gd name="T10" fmla="*/ 2147483646 w 22395"/>
                <a:gd name="T11" fmla="*/ 2147483646 h 21477"/>
                <a:gd name="T12" fmla="*/ 2147483646 w 22395"/>
                <a:gd name="T13" fmla="*/ 2147483646 h 21477"/>
                <a:gd name="T14" fmla="*/ 2147483646 w 22395"/>
                <a:gd name="T15" fmla="*/ 2147483646 h 21477"/>
                <a:gd name="T16" fmla="*/ 2147483646 w 22395"/>
                <a:gd name="T17" fmla="*/ 2147483646 h 21477"/>
                <a:gd name="T18" fmla="*/ 2147483646 w 22395"/>
                <a:gd name="T19" fmla="*/ 2147483646 h 21477"/>
                <a:gd name="T20" fmla="*/ 2147483646 w 22395"/>
                <a:gd name="T21" fmla="*/ 2147483646 h 21477"/>
                <a:gd name="T22" fmla="*/ 2147483646 w 22395"/>
                <a:gd name="T23" fmla="*/ 2147483646 h 21477"/>
                <a:gd name="T24" fmla="*/ 2147483646 w 22395"/>
                <a:gd name="T25" fmla="*/ 2147483646 h 21477"/>
                <a:gd name="T26" fmla="*/ 2147483646 w 22395"/>
                <a:gd name="T27" fmla="*/ 2147483646 h 21477"/>
                <a:gd name="T28" fmla="*/ 2147483646 w 22395"/>
                <a:gd name="T29" fmla="*/ 2147483646 h 21477"/>
                <a:gd name="T30" fmla="*/ 2147483646 w 22395"/>
                <a:gd name="T31" fmla="*/ 2147483646 h 21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4" name="Google Shape;453;p27"/>
            <p:cNvSpPr>
              <a:spLocks/>
            </p:cNvSpPr>
            <p:nvPr/>
          </p:nvSpPr>
          <p:spPr bwMode="auto">
            <a:xfrm>
              <a:off x="4845828" y="3874532"/>
              <a:ext cx="1027082" cy="1046648"/>
            </a:xfrm>
            <a:custGeom>
              <a:avLst/>
              <a:gdLst>
                <a:gd name="T0" fmla="*/ 2147483646 w 18583"/>
                <a:gd name="T1" fmla="*/ 0 h 18937"/>
                <a:gd name="T2" fmla="*/ 2147483646 w 18583"/>
                <a:gd name="T3" fmla="*/ 2147483646 h 18937"/>
                <a:gd name="T4" fmla="*/ 2147483646 w 18583"/>
                <a:gd name="T5" fmla="*/ 2147483646 h 18937"/>
                <a:gd name="T6" fmla="*/ 0 w 18583"/>
                <a:gd name="T7" fmla="*/ 2147483646 h 18937"/>
                <a:gd name="T8" fmla="*/ 0 w 18583"/>
                <a:gd name="T9" fmla="*/ 2147483646 h 18937"/>
                <a:gd name="T10" fmla="*/ 2147483646 w 18583"/>
                <a:gd name="T11" fmla="*/ 2147483646 h 18937"/>
                <a:gd name="T12" fmla="*/ 2147483646 w 18583"/>
                <a:gd name="T13" fmla="*/ 2147483646 h 18937"/>
                <a:gd name="T14" fmla="*/ 2147483646 w 18583"/>
                <a:gd name="T15" fmla="*/ 2147483646 h 18937"/>
                <a:gd name="T16" fmla="*/ 2147483646 w 18583"/>
                <a:gd name="T17" fmla="*/ 0 h 189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5" name="Google Shape;454;p27"/>
            <p:cNvSpPr>
              <a:spLocks/>
            </p:cNvSpPr>
            <p:nvPr/>
          </p:nvSpPr>
          <p:spPr bwMode="auto">
            <a:xfrm>
              <a:off x="5818028" y="3941796"/>
              <a:ext cx="76107" cy="67374"/>
            </a:xfrm>
            <a:custGeom>
              <a:avLst/>
              <a:gdLst>
                <a:gd name="T0" fmla="*/ 0 w 1377"/>
                <a:gd name="T1" fmla="*/ 2147483646 h 1219"/>
                <a:gd name="T2" fmla="*/ 0 w 1377"/>
                <a:gd name="T3" fmla="*/ 2147483646 h 1219"/>
                <a:gd name="T4" fmla="*/ 2147483646 w 1377"/>
                <a:gd name="T5" fmla="*/ 2147483646 h 1219"/>
                <a:gd name="T6" fmla="*/ 2147483646 w 1377"/>
                <a:gd name="T7" fmla="*/ 2147483646 h 1219"/>
                <a:gd name="T8" fmla="*/ 2147483646 w 1377"/>
                <a:gd name="T9" fmla="*/ 2147483646 h 1219"/>
                <a:gd name="T10" fmla="*/ 2147483646 w 1377"/>
                <a:gd name="T11" fmla="*/ 2147483646 h 1219"/>
                <a:gd name="T12" fmla="*/ 0 w 1377"/>
                <a:gd name="T13" fmla="*/ 2147483646 h 1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7" h="1219" extrusionOk="0">
                  <a:moveTo>
                    <a:pt x="0" y="1"/>
                  </a:moveTo>
                  <a:lnTo>
                    <a:pt x="0" y="160"/>
                  </a:lnTo>
                  <a:lnTo>
                    <a:pt x="1218" y="1219"/>
                  </a:lnTo>
                  <a:lnTo>
                    <a:pt x="1324" y="1219"/>
                  </a:lnTo>
                  <a:cubicBezTo>
                    <a:pt x="1376" y="1152"/>
                    <a:pt x="1376" y="1099"/>
                    <a:pt x="1324" y="1047"/>
                  </a:cubicBezTo>
                  <a:lnTo>
                    <a:pt x="172"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6" name="Google Shape;455;p27"/>
            <p:cNvSpPr>
              <a:spLocks/>
            </p:cNvSpPr>
            <p:nvPr/>
          </p:nvSpPr>
          <p:spPr bwMode="auto">
            <a:xfrm>
              <a:off x="5647575" y="4112967"/>
              <a:ext cx="76107" cy="69585"/>
            </a:xfrm>
            <a:custGeom>
              <a:avLst/>
              <a:gdLst>
                <a:gd name="T0" fmla="*/ 2147483646 w 1377"/>
                <a:gd name="T1" fmla="*/ 2147483646 h 1259"/>
                <a:gd name="T2" fmla="*/ 2147483646 w 1377"/>
                <a:gd name="T3" fmla="*/ 2147483646 h 1259"/>
                <a:gd name="T4" fmla="*/ 2147483646 w 1377"/>
                <a:gd name="T5" fmla="*/ 2147483646 h 1259"/>
                <a:gd name="T6" fmla="*/ 2147483646 w 1377"/>
                <a:gd name="T7" fmla="*/ 2147483646 h 1259"/>
                <a:gd name="T8" fmla="*/ 2147483646 w 1377"/>
                <a:gd name="T9" fmla="*/ 2147483646 h 1259"/>
                <a:gd name="T10" fmla="*/ 2147483646 w 1377"/>
                <a:gd name="T11" fmla="*/ 2147483646 h 1259"/>
                <a:gd name="T12" fmla="*/ 2147483646 w 1377"/>
                <a:gd name="T13" fmla="*/ 2147483646 h 1259"/>
                <a:gd name="T14" fmla="*/ 2147483646 w 1377"/>
                <a:gd name="T15" fmla="*/ 2147483646 h 1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7" name="Google Shape;456;p27"/>
            <p:cNvSpPr>
              <a:spLocks/>
            </p:cNvSpPr>
            <p:nvPr/>
          </p:nvSpPr>
          <p:spPr bwMode="auto">
            <a:xfrm>
              <a:off x="5775580" y="3984243"/>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53" y="1"/>
                  </a:moveTo>
                  <a:cubicBezTo>
                    <a:pt x="0" y="54"/>
                    <a:pt x="0" y="54"/>
                    <a:pt x="53" y="120"/>
                  </a:cubicBezTo>
                  <a:lnTo>
                    <a:pt x="874" y="887"/>
                  </a:lnTo>
                  <a:lnTo>
                    <a:pt x="993" y="887"/>
                  </a:lnTo>
                  <a:lnTo>
                    <a:pt x="993" y="781"/>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8" name="Google Shape;457;p27"/>
            <p:cNvSpPr>
              <a:spLocks/>
            </p:cNvSpPr>
            <p:nvPr/>
          </p:nvSpPr>
          <p:spPr bwMode="auto">
            <a:xfrm>
              <a:off x="5736062" y="4024646"/>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09" name="Google Shape;458;p27"/>
            <p:cNvSpPr>
              <a:spLocks/>
            </p:cNvSpPr>
            <p:nvPr/>
          </p:nvSpPr>
          <p:spPr bwMode="auto">
            <a:xfrm>
              <a:off x="5695826" y="4066927"/>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0" name="Google Shape;459;p27"/>
            <p:cNvSpPr>
              <a:spLocks/>
            </p:cNvSpPr>
            <p:nvPr/>
          </p:nvSpPr>
          <p:spPr bwMode="auto">
            <a:xfrm>
              <a:off x="5604409" y="4158344"/>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66" y="1"/>
                  </a:moveTo>
                  <a:cubicBezTo>
                    <a:pt x="0" y="54"/>
                    <a:pt x="0" y="54"/>
                    <a:pt x="66" y="106"/>
                  </a:cubicBezTo>
                  <a:lnTo>
                    <a:pt x="887" y="874"/>
                  </a:lnTo>
                  <a:lnTo>
                    <a:pt x="993" y="874"/>
                  </a:lnTo>
                  <a:lnTo>
                    <a:pt x="993" y="768"/>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1" name="Google Shape;460;p27"/>
            <p:cNvSpPr>
              <a:spLocks/>
            </p:cNvSpPr>
            <p:nvPr/>
          </p:nvSpPr>
          <p:spPr bwMode="auto">
            <a:xfrm>
              <a:off x="5564891" y="4198580"/>
              <a:ext cx="54938" cy="50517"/>
            </a:xfrm>
            <a:custGeom>
              <a:avLst/>
              <a:gdLst>
                <a:gd name="T0" fmla="*/ 2147483646 w 994"/>
                <a:gd name="T1" fmla="*/ 2147483646 h 914"/>
                <a:gd name="T2" fmla="*/ 2147483646 w 994"/>
                <a:gd name="T3" fmla="*/ 2147483646 h 914"/>
                <a:gd name="T4" fmla="*/ 2147483646 w 994"/>
                <a:gd name="T5" fmla="*/ 2147483646 h 914"/>
                <a:gd name="T6" fmla="*/ 2147483646 w 994"/>
                <a:gd name="T7" fmla="*/ 2147483646 h 914"/>
                <a:gd name="T8" fmla="*/ 2147483646 w 994"/>
                <a:gd name="T9" fmla="*/ 2147483646 h 914"/>
                <a:gd name="T10" fmla="*/ 2147483646 w 994"/>
                <a:gd name="T11" fmla="*/ 2147483646 h 914"/>
                <a:gd name="T12" fmla="*/ 2147483646 w 994"/>
                <a:gd name="T13" fmla="*/ 2147483646 h 914"/>
                <a:gd name="T14" fmla="*/ 2147483646 w 994"/>
                <a:gd name="T15" fmla="*/ 2147483646 h 914"/>
                <a:gd name="T16" fmla="*/ 2147483646 w 994"/>
                <a:gd name="T17" fmla="*/ 2147483646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2" name="Google Shape;461;p27"/>
            <p:cNvSpPr>
              <a:spLocks/>
            </p:cNvSpPr>
            <p:nvPr/>
          </p:nvSpPr>
          <p:spPr bwMode="auto">
            <a:xfrm>
              <a:off x="5525373" y="4240254"/>
              <a:ext cx="54938" cy="49080"/>
            </a:xfrm>
            <a:custGeom>
              <a:avLst/>
              <a:gdLst>
                <a:gd name="T0" fmla="*/ 2147483646 w 994"/>
                <a:gd name="T1" fmla="*/ 2147483646 h 888"/>
                <a:gd name="T2" fmla="*/ 2147483646 w 994"/>
                <a:gd name="T3" fmla="*/ 2147483646 h 888"/>
                <a:gd name="T4" fmla="*/ 2147483646 w 994"/>
                <a:gd name="T5" fmla="*/ 2147483646 h 888"/>
                <a:gd name="T6" fmla="*/ 2147483646 w 994"/>
                <a:gd name="T7" fmla="*/ 2147483646 h 888"/>
                <a:gd name="T8" fmla="*/ 2147483646 w 994"/>
                <a:gd name="T9" fmla="*/ 2147483646 h 888"/>
                <a:gd name="T10" fmla="*/ 2147483646 w 994"/>
                <a:gd name="T11" fmla="*/ 2147483646 h 888"/>
                <a:gd name="T12" fmla="*/ 2147483646 w 994"/>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8" extrusionOk="0">
                  <a:moveTo>
                    <a:pt x="1" y="1"/>
                  </a:moveTo>
                  <a:lnTo>
                    <a:pt x="1" y="120"/>
                  </a:lnTo>
                  <a:lnTo>
                    <a:pt x="888" y="888"/>
                  </a:lnTo>
                  <a:lnTo>
                    <a:pt x="994" y="888"/>
                  </a:lnTo>
                  <a:cubicBezTo>
                    <a:pt x="994" y="888"/>
                    <a:pt x="994" y="835"/>
                    <a:pt x="941" y="782"/>
                  </a:cubicBezTo>
                  <a:lnTo>
                    <a:pt x="107"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3" name="Google Shape;462;p27"/>
            <p:cNvSpPr>
              <a:spLocks/>
            </p:cNvSpPr>
            <p:nvPr/>
          </p:nvSpPr>
          <p:spPr bwMode="auto">
            <a:xfrm>
              <a:off x="5433956" y="4331726"/>
              <a:ext cx="57868" cy="49080"/>
            </a:xfrm>
            <a:custGeom>
              <a:avLst/>
              <a:gdLst>
                <a:gd name="T0" fmla="*/ 2147483646 w 1047"/>
                <a:gd name="T1" fmla="*/ 0 h 888"/>
                <a:gd name="T2" fmla="*/ 2147483646 w 1047"/>
                <a:gd name="T3" fmla="*/ 2147483646 h 888"/>
                <a:gd name="T4" fmla="*/ 2147483646 w 1047"/>
                <a:gd name="T5" fmla="*/ 2147483646 h 888"/>
                <a:gd name="T6" fmla="*/ 2147483646 w 1047"/>
                <a:gd name="T7" fmla="*/ 2147483646 h 888"/>
                <a:gd name="T8" fmla="*/ 2147483646 w 1047"/>
                <a:gd name="T9" fmla="*/ 2147483646 h 888"/>
                <a:gd name="T10" fmla="*/ 2147483646 w 1047"/>
                <a:gd name="T11" fmla="*/ 0 h 888"/>
                <a:gd name="T12" fmla="*/ 2147483646 w 1047"/>
                <a:gd name="T13" fmla="*/ 0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7" h="888" extrusionOk="0">
                  <a:moveTo>
                    <a:pt x="53" y="0"/>
                  </a:moveTo>
                  <a:cubicBezTo>
                    <a:pt x="0" y="53"/>
                    <a:pt x="0" y="53"/>
                    <a:pt x="53" y="119"/>
                  </a:cubicBezTo>
                  <a:lnTo>
                    <a:pt x="940" y="887"/>
                  </a:lnTo>
                  <a:lnTo>
                    <a:pt x="993" y="887"/>
                  </a:lnTo>
                  <a:cubicBezTo>
                    <a:pt x="1046" y="887"/>
                    <a:pt x="1046" y="834"/>
                    <a:pt x="993" y="781"/>
                  </a:cubicBezTo>
                  <a:lnTo>
                    <a:pt x="173"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4" name="Google Shape;463;p27"/>
            <p:cNvSpPr>
              <a:spLocks/>
            </p:cNvSpPr>
            <p:nvPr/>
          </p:nvSpPr>
          <p:spPr bwMode="auto">
            <a:xfrm>
              <a:off x="5394438" y="4372128"/>
              <a:ext cx="54938" cy="50351"/>
            </a:xfrm>
            <a:custGeom>
              <a:avLst/>
              <a:gdLst>
                <a:gd name="T0" fmla="*/ 2147483646 w 994"/>
                <a:gd name="T1" fmla="*/ 2147483646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2147483646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5" name="Google Shape;464;p27"/>
            <p:cNvSpPr>
              <a:spLocks/>
            </p:cNvSpPr>
            <p:nvPr/>
          </p:nvSpPr>
          <p:spPr bwMode="auto">
            <a:xfrm>
              <a:off x="5354975" y="4414354"/>
              <a:ext cx="54883" cy="48361"/>
            </a:xfrm>
            <a:custGeom>
              <a:avLst/>
              <a:gdLst>
                <a:gd name="T0" fmla="*/ 0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0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0" y="1"/>
                  </a:moveTo>
                  <a:cubicBezTo>
                    <a:pt x="0" y="54"/>
                    <a:pt x="0" y="54"/>
                    <a:pt x="53" y="107"/>
                  </a:cubicBezTo>
                  <a:lnTo>
                    <a:pt x="874" y="874"/>
                  </a:lnTo>
                  <a:lnTo>
                    <a:pt x="993" y="874"/>
                  </a:lnTo>
                  <a:lnTo>
                    <a:pt x="993" y="769"/>
                  </a:lnTo>
                  <a:lnTo>
                    <a:pt x="10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6" name="Google Shape;465;p27"/>
            <p:cNvSpPr>
              <a:spLocks/>
            </p:cNvSpPr>
            <p:nvPr/>
          </p:nvSpPr>
          <p:spPr bwMode="auto">
            <a:xfrm>
              <a:off x="5266433" y="4505826"/>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40" y="874"/>
                  </a:lnTo>
                  <a:cubicBezTo>
                    <a:pt x="993" y="874"/>
                    <a:pt x="993" y="821"/>
                    <a:pt x="940" y="768"/>
                  </a:cubicBezTo>
                  <a:lnTo>
                    <a:pt x="106"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7" name="Google Shape;466;p27"/>
            <p:cNvSpPr>
              <a:spLocks/>
            </p:cNvSpPr>
            <p:nvPr/>
          </p:nvSpPr>
          <p:spPr bwMode="auto">
            <a:xfrm>
              <a:off x="5223986" y="4546063"/>
              <a:ext cx="57868" cy="50517"/>
            </a:xfrm>
            <a:custGeom>
              <a:avLst/>
              <a:gdLst>
                <a:gd name="T0" fmla="*/ 2147483646 w 1047"/>
                <a:gd name="T1" fmla="*/ 0 h 914"/>
                <a:gd name="T2" fmla="*/ 2147483646 w 1047"/>
                <a:gd name="T3" fmla="*/ 2147483646 h 914"/>
                <a:gd name="T4" fmla="*/ 2147483646 w 1047"/>
                <a:gd name="T5" fmla="*/ 2147483646 h 914"/>
                <a:gd name="T6" fmla="*/ 2147483646 w 1047"/>
                <a:gd name="T7" fmla="*/ 2147483646 h 914"/>
                <a:gd name="T8" fmla="*/ 2147483646 w 1047"/>
                <a:gd name="T9" fmla="*/ 2147483646 h 914"/>
                <a:gd name="T10" fmla="*/ 2147483646 w 1047"/>
                <a:gd name="T11" fmla="*/ 2147483646 h 914"/>
                <a:gd name="T12" fmla="*/ 2147483646 w 1047"/>
                <a:gd name="T13" fmla="*/ 2147483646 h 914"/>
                <a:gd name="T14" fmla="*/ 2147483646 w 1047"/>
                <a:gd name="T15" fmla="*/ 2147483646 h 914"/>
                <a:gd name="T16" fmla="*/ 2147483646 w 1047"/>
                <a:gd name="T17" fmla="*/ 0 h 9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8" name="Google Shape;467;p27"/>
            <p:cNvSpPr>
              <a:spLocks/>
            </p:cNvSpPr>
            <p:nvPr/>
          </p:nvSpPr>
          <p:spPr bwMode="auto">
            <a:xfrm>
              <a:off x="5183804" y="4587736"/>
              <a:ext cx="54883" cy="49080"/>
            </a:xfrm>
            <a:custGeom>
              <a:avLst/>
              <a:gdLst>
                <a:gd name="T0" fmla="*/ 2147483646 w 993"/>
                <a:gd name="T1" fmla="*/ 2147483646 h 888"/>
                <a:gd name="T2" fmla="*/ 2147483646 w 993"/>
                <a:gd name="T3" fmla="*/ 2147483646 h 888"/>
                <a:gd name="T4" fmla="*/ 2147483646 w 993"/>
                <a:gd name="T5" fmla="*/ 2147483646 h 888"/>
                <a:gd name="T6" fmla="*/ 2147483646 w 993"/>
                <a:gd name="T7" fmla="*/ 2147483646 h 888"/>
                <a:gd name="T8" fmla="*/ 2147483646 w 993"/>
                <a:gd name="T9" fmla="*/ 2147483646 h 888"/>
                <a:gd name="T10" fmla="*/ 2147483646 w 993"/>
                <a:gd name="T11" fmla="*/ 2147483646 h 888"/>
                <a:gd name="T12" fmla="*/ 2147483646 w 993"/>
                <a:gd name="T13" fmla="*/ 2147483646 h 8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88" extrusionOk="0">
                  <a:moveTo>
                    <a:pt x="66" y="1"/>
                  </a:moveTo>
                  <a:cubicBezTo>
                    <a:pt x="0" y="54"/>
                    <a:pt x="0" y="120"/>
                    <a:pt x="66" y="120"/>
                  </a:cubicBezTo>
                  <a:lnTo>
                    <a:pt x="887" y="887"/>
                  </a:lnTo>
                  <a:lnTo>
                    <a:pt x="993" y="887"/>
                  </a:lnTo>
                  <a:lnTo>
                    <a:pt x="993" y="782"/>
                  </a:lnTo>
                  <a:lnTo>
                    <a:pt x="119" y="1"/>
                  </a:lnTo>
                  <a:lnTo>
                    <a:pt x="6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19" name="Google Shape;468;p27"/>
            <p:cNvSpPr>
              <a:spLocks/>
            </p:cNvSpPr>
            <p:nvPr/>
          </p:nvSpPr>
          <p:spPr bwMode="auto">
            <a:xfrm>
              <a:off x="5095980" y="4679208"/>
              <a:ext cx="54938" cy="49024"/>
            </a:xfrm>
            <a:custGeom>
              <a:avLst/>
              <a:gdLst>
                <a:gd name="T0" fmla="*/ 2147483646 w 994"/>
                <a:gd name="T1" fmla="*/ 0 h 887"/>
                <a:gd name="T2" fmla="*/ 2147483646 w 994"/>
                <a:gd name="T3" fmla="*/ 2147483646 h 887"/>
                <a:gd name="T4" fmla="*/ 2147483646 w 994"/>
                <a:gd name="T5" fmla="*/ 2147483646 h 887"/>
                <a:gd name="T6" fmla="*/ 2147483646 w 994"/>
                <a:gd name="T7" fmla="*/ 2147483646 h 887"/>
                <a:gd name="T8" fmla="*/ 2147483646 w 994"/>
                <a:gd name="T9" fmla="*/ 2147483646 h 887"/>
                <a:gd name="T10" fmla="*/ 2147483646 w 994"/>
                <a:gd name="T11" fmla="*/ 0 h 887"/>
                <a:gd name="T12" fmla="*/ 2147483646 w 994"/>
                <a:gd name="T13" fmla="*/ 0 h 8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87" extrusionOk="0">
                  <a:moveTo>
                    <a:pt x="1" y="0"/>
                  </a:moveTo>
                  <a:lnTo>
                    <a:pt x="1" y="119"/>
                  </a:lnTo>
                  <a:lnTo>
                    <a:pt x="874" y="887"/>
                  </a:lnTo>
                  <a:lnTo>
                    <a:pt x="993" y="887"/>
                  </a:lnTo>
                  <a:cubicBezTo>
                    <a:pt x="993" y="887"/>
                    <a:pt x="993" y="834"/>
                    <a:pt x="927" y="781"/>
                  </a:cubicBezTo>
                  <a:lnTo>
                    <a:pt x="107"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0" name="Google Shape;469;p27"/>
            <p:cNvSpPr>
              <a:spLocks/>
            </p:cNvSpPr>
            <p:nvPr/>
          </p:nvSpPr>
          <p:spPr bwMode="auto">
            <a:xfrm>
              <a:off x="5055744" y="4719611"/>
              <a:ext cx="54938" cy="50351"/>
            </a:xfrm>
            <a:custGeom>
              <a:avLst/>
              <a:gdLst>
                <a:gd name="T0" fmla="*/ 2147483646 w 994"/>
                <a:gd name="T1" fmla="*/ 0 h 911"/>
                <a:gd name="T2" fmla="*/ 2147483646 w 994"/>
                <a:gd name="T3" fmla="*/ 2147483646 h 911"/>
                <a:gd name="T4" fmla="*/ 2147483646 w 994"/>
                <a:gd name="T5" fmla="*/ 2147483646 h 911"/>
                <a:gd name="T6" fmla="*/ 2147483646 w 994"/>
                <a:gd name="T7" fmla="*/ 2147483646 h 911"/>
                <a:gd name="T8" fmla="*/ 2147483646 w 994"/>
                <a:gd name="T9" fmla="*/ 2147483646 h 911"/>
                <a:gd name="T10" fmla="*/ 2147483646 w 994"/>
                <a:gd name="T11" fmla="*/ 2147483646 h 911"/>
                <a:gd name="T12" fmla="*/ 2147483646 w 994"/>
                <a:gd name="T13" fmla="*/ 2147483646 h 911"/>
                <a:gd name="T14" fmla="*/ 2147483646 w 994"/>
                <a:gd name="T15" fmla="*/ 2147483646 h 911"/>
                <a:gd name="T16" fmla="*/ 2147483646 w 994"/>
                <a:gd name="T17" fmla="*/ 0 h 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1" name="Google Shape;470;p27"/>
            <p:cNvSpPr>
              <a:spLocks/>
            </p:cNvSpPr>
            <p:nvPr/>
          </p:nvSpPr>
          <p:spPr bwMode="auto">
            <a:xfrm>
              <a:off x="5013352" y="4761837"/>
              <a:ext cx="54883" cy="48361"/>
            </a:xfrm>
            <a:custGeom>
              <a:avLst/>
              <a:gdLst>
                <a:gd name="T0" fmla="*/ 2147483646 w 993"/>
                <a:gd name="T1" fmla="*/ 2147483646 h 875"/>
                <a:gd name="T2" fmla="*/ 2147483646 w 993"/>
                <a:gd name="T3" fmla="*/ 2147483646 h 875"/>
                <a:gd name="T4" fmla="*/ 2147483646 w 993"/>
                <a:gd name="T5" fmla="*/ 2147483646 h 875"/>
                <a:gd name="T6" fmla="*/ 2147483646 w 993"/>
                <a:gd name="T7" fmla="*/ 2147483646 h 875"/>
                <a:gd name="T8" fmla="*/ 2147483646 w 993"/>
                <a:gd name="T9" fmla="*/ 2147483646 h 875"/>
                <a:gd name="T10" fmla="*/ 2147483646 w 993"/>
                <a:gd name="T11" fmla="*/ 2147483646 h 875"/>
                <a:gd name="T12" fmla="*/ 2147483646 w 993"/>
                <a:gd name="T13" fmla="*/ 2147483646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875" extrusionOk="0">
                  <a:moveTo>
                    <a:pt x="53" y="1"/>
                  </a:moveTo>
                  <a:cubicBezTo>
                    <a:pt x="0" y="54"/>
                    <a:pt x="0" y="107"/>
                    <a:pt x="53" y="107"/>
                  </a:cubicBezTo>
                  <a:lnTo>
                    <a:pt x="887" y="874"/>
                  </a:lnTo>
                  <a:lnTo>
                    <a:pt x="993" y="874"/>
                  </a:lnTo>
                  <a:lnTo>
                    <a:pt x="993" y="768"/>
                  </a:lnTo>
                  <a:lnTo>
                    <a:pt x="106" y="1"/>
                  </a:lnTo>
                  <a:lnTo>
                    <a:pt x="5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2" name="Google Shape;471;p27"/>
            <p:cNvSpPr>
              <a:spLocks/>
            </p:cNvSpPr>
            <p:nvPr/>
          </p:nvSpPr>
          <p:spPr bwMode="auto">
            <a:xfrm>
              <a:off x="4924809" y="4853309"/>
              <a:ext cx="54938" cy="48306"/>
            </a:xfrm>
            <a:custGeom>
              <a:avLst/>
              <a:gdLst>
                <a:gd name="T0" fmla="*/ 2147483646 w 994"/>
                <a:gd name="T1" fmla="*/ 0 h 874"/>
                <a:gd name="T2" fmla="*/ 2147483646 w 994"/>
                <a:gd name="T3" fmla="*/ 2147483646 h 874"/>
                <a:gd name="T4" fmla="*/ 2147483646 w 994"/>
                <a:gd name="T5" fmla="*/ 2147483646 h 874"/>
                <a:gd name="T6" fmla="*/ 2147483646 w 994"/>
                <a:gd name="T7" fmla="*/ 2147483646 h 874"/>
                <a:gd name="T8" fmla="*/ 2147483646 w 994"/>
                <a:gd name="T9" fmla="*/ 2147483646 h 874"/>
                <a:gd name="T10" fmla="*/ 2147483646 w 994"/>
                <a:gd name="T11" fmla="*/ 0 h 874"/>
                <a:gd name="T12" fmla="*/ 2147483646 w 994"/>
                <a:gd name="T13" fmla="*/ 0 h 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4" h="874" extrusionOk="0">
                  <a:moveTo>
                    <a:pt x="1" y="0"/>
                  </a:moveTo>
                  <a:lnTo>
                    <a:pt x="1" y="106"/>
                  </a:lnTo>
                  <a:lnTo>
                    <a:pt x="887" y="874"/>
                  </a:lnTo>
                  <a:lnTo>
                    <a:pt x="993" y="874"/>
                  </a:lnTo>
                  <a:lnTo>
                    <a:pt x="993" y="768"/>
                  </a:lnTo>
                  <a:lnTo>
                    <a:pt x="120"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3" name="Google Shape;472;p27"/>
            <p:cNvSpPr>
              <a:spLocks/>
            </p:cNvSpPr>
            <p:nvPr/>
          </p:nvSpPr>
          <p:spPr bwMode="auto">
            <a:xfrm>
              <a:off x="4885346" y="4893490"/>
              <a:ext cx="54883" cy="51291"/>
            </a:xfrm>
            <a:custGeom>
              <a:avLst/>
              <a:gdLst>
                <a:gd name="T0" fmla="*/ 2147483646 w 993"/>
                <a:gd name="T1" fmla="*/ 2147483646 h 928"/>
                <a:gd name="T2" fmla="*/ 0 w 993"/>
                <a:gd name="T3" fmla="*/ 2147483646 h 928"/>
                <a:gd name="T4" fmla="*/ 0 w 993"/>
                <a:gd name="T5" fmla="*/ 2147483646 h 928"/>
                <a:gd name="T6" fmla="*/ 2147483646 w 993"/>
                <a:gd name="T7" fmla="*/ 2147483646 h 928"/>
                <a:gd name="T8" fmla="*/ 2147483646 w 993"/>
                <a:gd name="T9" fmla="*/ 2147483646 h 928"/>
                <a:gd name="T10" fmla="*/ 2147483646 w 993"/>
                <a:gd name="T11" fmla="*/ 2147483646 h 928"/>
                <a:gd name="T12" fmla="*/ 2147483646 w 993"/>
                <a:gd name="T13" fmla="*/ 2147483646 h 928"/>
                <a:gd name="T14" fmla="*/ 2147483646 w 993"/>
                <a:gd name="T15" fmla="*/ 2147483646 h 9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4" name="Google Shape;473;p27"/>
            <p:cNvSpPr>
              <a:spLocks/>
            </p:cNvSpPr>
            <p:nvPr/>
          </p:nvSpPr>
          <p:spPr bwMode="auto">
            <a:xfrm>
              <a:off x="5480051" y="4287068"/>
              <a:ext cx="76107" cy="68645"/>
            </a:xfrm>
            <a:custGeom>
              <a:avLst/>
              <a:gdLst>
                <a:gd name="T0" fmla="*/ 2147483646 w 1377"/>
                <a:gd name="T1" fmla="*/ 2147483646 h 1242"/>
                <a:gd name="T2" fmla="*/ 0 w 1377"/>
                <a:gd name="T3" fmla="*/ 2147483646 h 1242"/>
                <a:gd name="T4" fmla="*/ 0 w 1377"/>
                <a:gd name="T5" fmla="*/ 2147483646 h 1242"/>
                <a:gd name="T6" fmla="*/ 2147483646 w 1377"/>
                <a:gd name="T7" fmla="*/ 2147483646 h 1242"/>
                <a:gd name="T8" fmla="*/ 2147483646 w 1377"/>
                <a:gd name="T9" fmla="*/ 2147483646 h 1242"/>
                <a:gd name="T10" fmla="*/ 2147483646 w 1377"/>
                <a:gd name="T11" fmla="*/ 2147483646 h 1242"/>
                <a:gd name="T12" fmla="*/ 2147483646 w 1377"/>
                <a:gd name="T13" fmla="*/ 2147483646 h 1242"/>
                <a:gd name="T14" fmla="*/ 2147483646 w 1377"/>
                <a:gd name="T15" fmla="*/ 2147483646 h 1242"/>
                <a:gd name="T16" fmla="*/ 2147483646 w 1377"/>
                <a:gd name="T17" fmla="*/ 2147483646 h 1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5" name="Google Shape;474;p27"/>
            <p:cNvSpPr>
              <a:spLocks/>
            </p:cNvSpPr>
            <p:nvPr/>
          </p:nvSpPr>
          <p:spPr bwMode="auto">
            <a:xfrm>
              <a:off x="5308880" y="4459731"/>
              <a:ext cx="76107" cy="69530"/>
            </a:xfrm>
            <a:custGeom>
              <a:avLst/>
              <a:gdLst>
                <a:gd name="T0" fmla="*/ 2147483646 w 1377"/>
                <a:gd name="T1" fmla="*/ 0 h 1258"/>
                <a:gd name="T2" fmla="*/ 2147483646 w 1377"/>
                <a:gd name="T3" fmla="*/ 2147483646 h 1258"/>
                <a:gd name="T4" fmla="*/ 2147483646 w 1377"/>
                <a:gd name="T5" fmla="*/ 2147483646 h 1258"/>
                <a:gd name="T6" fmla="*/ 2147483646 w 1377"/>
                <a:gd name="T7" fmla="*/ 2147483646 h 1258"/>
                <a:gd name="T8" fmla="*/ 2147483646 w 1377"/>
                <a:gd name="T9" fmla="*/ 2147483646 h 1258"/>
                <a:gd name="T10" fmla="*/ 2147483646 w 1377"/>
                <a:gd name="T11" fmla="*/ 2147483646 h 1258"/>
                <a:gd name="T12" fmla="*/ 2147483646 w 1377"/>
                <a:gd name="T13" fmla="*/ 0 h 1258"/>
                <a:gd name="T14" fmla="*/ 2147483646 w 1377"/>
                <a:gd name="T15" fmla="*/ 0 h 1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lnTo>
                    <a:pt x="5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6" name="Google Shape;475;p27"/>
            <p:cNvSpPr>
              <a:spLocks/>
            </p:cNvSpPr>
            <p:nvPr/>
          </p:nvSpPr>
          <p:spPr bwMode="auto">
            <a:xfrm>
              <a:off x="5138428" y="4631621"/>
              <a:ext cx="79036" cy="68811"/>
            </a:xfrm>
            <a:custGeom>
              <a:avLst/>
              <a:gdLst>
                <a:gd name="T0" fmla="*/ 2147483646 w 1430"/>
                <a:gd name="T1" fmla="*/ 2147483646 h 1245"/>
                <a:gd name="T2" fmla="*/ 2147483646 w 1430"/>
                <a:gd name="T3" fmla="*/ 2147483646 h 1245"/>
                <a:gd name="T4" fmla="*/ 2147483646 w 1430"/>
                <a:gd name="T5" fmla="*/ 2147483646 h 1245"/>
                <a:gd name="T6" fmla="*/ 2147483646 w 1430"/>
                <a:gd name="T7" fmla="*/ 2147483646 h 1245"/>
                <a:gd name="T8" fmla="*/ 2147483646 w 1430"/>
                <a:gd name="T9" fmla="*/ 2147483646 h 1245"/>
                <a:gd name="T10" fmla="*/ 2147483646 w 1430"/>
                <a:gd name="T11" fmla="*/ 2147483646 h 1245"/>
                <a:gd name="T12" fmla="*/ 2147483646 w 1430"/>
                <a:gd name="T13" fmla="*/ 2147483646 h 1245"/>
                <a:gd name="T14" fmla="*/ 2147483646 w 1430"/>
                <a:gd name="T15" fmla="*/ 2147483646 h 12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7" name="Google Shape;476;p27"/>
            <p:cNvSpPr>
              <a:spLocks/>
            </p:cNvSpPr>
            <p:nvPr/>
          </p:nvSpPr>
          <p:spPr bwMode="auto">
            <a:xfrm>
              <a:off x="4970904" y="4805003"/>
              <a:ext cx="76107" cy="68811"/>
            </a:xfrm>
            <a:custGeom>
              <a:avLst/>
              <a:gdLst>
                <a:gd name="T0" fmla="*/ 2147483646 w 1377"/>
                <a:gd name="T1" fmla="*/ 2147483646 h 1245"/>
                <a:gd name="T2" fmla="*/ 2147483646 w 1377"/>
                <a:gd name="T3" fmla="*/ 2147483646 h 1245"/>
                <a:gd name="T4" fmla="*/ 2147483646 w 1377"/>
                <a:gd name="T5" fmla="*/ 2147483646 h 1245"/>
                <a:gd name="T6" fmla="*/ 2147483646 w 1377"/>
                <a:gd name="T7" fmla="*/ 2147483646 h 1245"/>
                <a:gd name="T8" fmla="*/ 2147483646 w 1377"/>
                <a:gd name="T9" fmla="*/ 2147483646 h 1245"/>
                <a:gd name="T10" fmla="*/ 2147483646 w 1377"/>
                <a:gd name="T11" fmla="*/ 2147483646 h 1245"/>
                <a:gd name="T12" fmla="*/ 2147483646 w 1377"/>
                <a:gd name="T13" fmla="*/ 2147483646 h 1245"/>
                <a:gd name="T14" fmla="*/ 2147483646 w 1377"/>
                <a:gd name="T15" fmla="*/ 2147483646 h 1245"/>
                <a:gd name="T16" fmla="*/ 2147483646 w 1377"/>
                <a:gd name="T17" fmla="*/ 2147483646 h 1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28" name="Google Shape;477;p27">
              <a:extLst/>
            </p:cNvPr>
            <p:cNvSpPr/>
            <p:nvPr/>
          </p:nvSpPr>
          <p:spPr>
            <a:xfrm>
              <a:off x="5818102" y="4746779"/>
              <a:ext cx="1122112" cy="304784"/>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9" name="Google Shape;478;p27">
              <a:extLst/>
            </p:cNvPr>
            <p:cNvSpPr/>
            <p:nvPr/>
          </p:nvSpPr>
          <p:spPr>
            <a:xfrm>
              <a:off x="5979009" y="4746779"/>
              <a:ext cx="1122112" cy="304784"/>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0" name="Google Shape;479;p27"/>
            <p:cNvSpPr>
              <a:spLocks/>
            </p:cNvSpPr>
            <p:nvPr/>
          </p:nvSpPr>
          <p:spPr bwMode="auto">
            <a:xfrm>
              <a:off x="6052814" y="4807214"/>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1" name="Google Shape;480;p27"/>
            <p:cNvSpPr>
              <a:spLocks/>
            </p:cNvSpPr>
            <p:nvPr/>
          </p:nvSpPr>
          <p:spPr bwMode="auto">
            <a:xfrm>
              <a:off x="6052814" y="4898630"/>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2" name="Google Shape;481;p27"/>
            <p:cNvSpPr>
              <a:spLocks/>
            </p:cNvSpPr>
            <p:nvPr/>
          </p:nvSpPr>
          <p:spPr bwMode="auto">
            <a:xfrm>
              <a:off x="5818028"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lnTo>
                    <a:pt x="2316"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3" name="Google Shape;482;p27"/>
            <p:cNvSpPr>
              <a:spLocks/>
            </p:cNvSpPr>
            <p:nvPr/>
          </p:nvSpPr>
          <p:spPr bwMode="auto">
            <a:xfrm>
              <a:off x="5979692" y="4137120"/>
              <a:ext cx="1121428" cy="304372"/>
            </a:xfrm>
            <a:custGeom>
              <a:avLst/>
              <a:gdLst>
                <a:gd name="T0" fmla="*/ 2147483646 w 20290"/>
                <a:gd name="T1" fmla="*/ 2147483646 h 5507"/>
                <a:gd name="T2" fmla="*/ 0 w 20290"/>
                <a:gd name="T3" fmla="*/ 2147483646 h 5507"/>
                <a:gd name="T4" fmla="*/ 0 w 20290"/>
                <a:gd name="T5" fmla="*/ 2147483646 h 5507"/>
                <a:gd name="T6" fmla="*/ 2147483646 w 20290"/>
                <a:gd name="T7" fmla="*/ 2147483646 h 5507"/>
                <a:gd name="T8" fmla="*/ 2147483646 w 20290"/>
                <a:gd name="T9" fmla="*/ 2147483646 h 5507"/>
                <a:gd name="T10" fmla="*/ 2147483646 w 20290"/>
                <a:gd name="T11" fmla="*/ 2147483646 h 5507"/>
                <a:gd name="T12" fmla="*/ 2147483646 w 20290"/>
                <a:gd name="T13" fmla="*/ 2147483646 h 5507"/>
                <a:gd name="T14" fmla="*/ 2147483646 w 20290"/>
                <a:gd name="T15" fmla="*/ 2147483646 h 5507"/>
                <a:gd name="T16" fmla="*/ 2147483646 w 20290"/>
                <a:gd name="T17" fmla="*/ 2147483646 h 5507"/>
                <a:gd name="T18" fmla="*/ 2147483646 w 20290"/>
                <a:gd name="T19" fmla="*/ 2147483646 h 5507"/>
                <a:gd name="T20" fmla="*/ 2147483646 w 20290"/>
                <a:gd name="T21" fmla="*/ 2147483646 h 5507"/>
                <a:gd name="T22" fmla="*/ 2147483646 w 20290"/>
                <a:gd name="T23" fmla="*/ 2147483646 h 5507"/>
                <a:gd name="T24" fmla="*/ 2147483646 w 20290"/>
                <a:gd name="T25" fmla="*/ 2147483646 h 5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lnTo>
                    <a:pt x="226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4" name="Google Shape;483;p27"/>
            <p:cNvSpPr>
              <a:spLocks/>
            </p:cNvSpPr>
            <p:nvPr/>
          </p:nvSpPr>
          <p:spPr bwMode="auto">
            <a:xfrm>
              <a:off x="6052814" y="4197862"/>
              <a:ext cx="1011717" cy="182944"/>
            </a:xfrm>
            <a:custGeom>
              <a:avLst/>
              <a:gdLst>
                <a:gd name="T0" fmla="*/ 2147483646 w 18305"/>
                <a:gd name="T1" fmla="*/ 0 h 3310"/>
                <a:gd name="T2" fmla="*/ 2147483646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2147483646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lnTo>
                    <a:pt x="821"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5" name="Google Shape;484;p27"/>
            <p:cNvSpPr>
              <a:spLocks/>
            </p:cNvSpPr>
            <p:nvPr/>
          </p:nvSpPr>
          <p:spPr bwMode="auto">
            <a:xfrm>
              <a:off x="6052814" y="4289278"/>
              <a:ext cx="1011717" cy="91527"/>
            </a:xfrm>
            <a:custGeom>
              <a:avLst/>
              <a:gdLst>
                <a:gd name="T0" fmla="*/ 2147483646 w 18305"/>
                <a:gd name="T1" fmla="*/ 2147483646 h 1656"/>
                <a:gd name="T2" fmla="*/ 2147483646 w 18305"/>
                <a:gd name="T3" fmla="*/ 2147483646 h 1656"/>
                <a:gd name="T4" fmla="*/ 2147483646 w 18305"/>
                <a:gd name="T5" fmla="*/ 2147483646 h 1656"/>
                <a:gd name="T6" fmla="*/ 2147483646 w 18305"/>
                <a:gd name="T7" fmla="*/ 2147483646 h 1656"/>
                <a:gd name="T8" fmla="*/ 2147483646 w 18305"/>
                <a:gd name="T9" fmla="*/ 2147483646 h 1656"/>
                <a:gd name="T10" fmla="*/ 2147483646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1" y="1"/>
                  </a:moveTo>
                  <a:lnTo>
                    <a:pt x="1" y="715"/>
                  </a:lnTo>
                  <a:cubicBezTo>
                    <a:pt x="1" y="1218"/>
                    <a:pt x="331" y="1655"/>
                    <a:pt x="821" y="1655"/>
                  </a:cubicBezTo>
                  <a:lnTo>
                    <a:pt x="18305" y="1655"/>
                  </a:lnTo>
                  <a:lnTo>
                    <a:pt x="18305" y="1"/>
                  </a:lnTo>
                  <a:lnTo>
                    <a:pt x="1"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6" name="Google Shape;485;p27">
              <a:extLst/>
            </p:cNvPr>
            <p:cNvSpPr/>
            <p:nvPr/>
          </p:nvSpPr>
          <p:spPr>
            <a:xfrm>
              <a:off x="5879501" y="4441995"/>
              <a:ext cx="1122112" cy="304784"/>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7" name="Google Shape;486;p27">
              <a:extLst/>
            </p:cNvPr>
            <p:cNvSpPr/>
            <p:nvPr/>
          </p:nvSpPr>
          <p:spPr>
            <a:xfrm>
              <a:off x="5722829" y="4441995"/>
              <a:ext cx="1122112" cy="304784"/>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38" name="Google Shape;487;p27"/>
            <p:cNvSpPr>
              <a:spLocks/>
            </p:cNvSpPr>
            <p:nvPr/>
          </p:nvSpPr>
          <p:spPr bwMode="auto">
            <a:xfrm>
              <a:off x="5760215" y="4502897"/>
              <a:ext cx="1011717" cy="182944"/>
            </a:xfrm>
            <a:custGeom>
              <a:avLst/>
              <a:gdLst>
                <a:gd name="T0" fmla="*/ 0 w 18305"/>
                <a:gd name="T1" fmla="*/ 0 h 3310"/>
                <a:gd name="T2" fmla="*/ 0 w 18305"/>
                <a:gd name="T3" fmla="*/ 2147483646 h 3310"/>
                <a:gd name="T4" fmla="*/ 2147483646 w 18305"/>
                <a:gd name="T5" fmla="*/ 2147483646 h 3310"/>
                <a:gd name="T6" fmla="*/ 2147483646 w 18305"/>
                <a:gd name="T7" fmla="*/ 2147483646 h 3310"/>
                <a:gd name="T8" fmla="*/ 2147483646 w 18305"/>
                <a:gd name="T9" fmla="*/ 2147483646 h 3310"/>
                <a:gd name="T10" fmla="*/ 2147483646 w 18305"/>
                <a:gd name="T11" fmla="*/ 0 h 3310"/>
                <a:gd name="T12" fmla="*/ 0 w 18305"/>
                <a:gd name="T13" fmla="*/ 0 h 3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lnTo>
                    <a:pt x="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39" name="Google Shape;488;p27"/>
            <p:cNvSpPr>
              <a:spLocks/>
            </p:cNvSpPr>
            <p:nvPr/>
          </p:nvSpPr>
          <p:spPr bwMode="auto">
            <a:xfrm>
              <a:off x="5760215" y="4594314"/>
              <a:ext cx="1011717" cy="91527"/>
            </a:xfrm>
            <a:custGeom>
              <a:avLst/>
              <a:gdLst>
                <a:gd name="T0" fmla="*/ 0 w 18305"/>
                <a:gd name="T1" fmla="*/ 2147483646 h 1656"/>
                <a:gd name="T2" fmla="*/ 0 w 18305"/>
                <a:gd name="T3" fmla="*/ 2147483646 h 1656"/>
                <a:gd name="T4" fmla="*/ 2147483646 w 18305"/>
                <a:gd name="T5" fmla="*/ 2147483646 h 1656"/>
                <a:gd name="T6" fmla="*/ 2147483646 w 18305"/>
                <a:gd name="T7" fmla="*/ 2147483646 h 1656"/>
                <a:gd name="T8" fmla="*/ 2147483646 w 18305"/>
                <a:gd name="T9" fmla="*/ 2147483646 h 1656"/>
                <a:gd name="T10" fmla="*/ 0 w 18305"/>
                <a:gd name="T11" fmla="*/ 2147483646 h 16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305" h="1656" extrusionOk="0">
                  <a:moveTo>
                    <a:pt x="0" y="1"/>
                  </a:moveTo>
                  <a:lnTo>
                    <a:pt x="0" y="1655"/>
                  </a:lnTo>
                  <a:lnTo>
                    <a:pt x="17537" y="1655"/>
                  </a:lnTo>
                  <a:cubicBezTo>
                    <a:pt x="18027" y="1655"/>
                    <a:pt x="18305" y="1205"/>
                    <a:pt x="18305" y="715"/>
                  </a:cubicBezTo>
                  <a:lnTo>
                    <a:pt x="18305" y="1"/>
                  </a:lnTo>
                  <a:lnTo>
                    <a:pt x="0" y="1"/>
                  </a:lnTo>
                  <a:close/>
                </a:path>
              </a:pathLst>
            </a:custGeom>
            <a:solidFill>
              <a:srgbClr val="E3E8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0" name="Google Shape;489;p27"/>
            <p:cNvSpPr>
              <a:spLocks/>
            </p:cNvSpPr>
            <p:nvPr/>
          </p:nvSpPr>
          <p:spPr bwMode="auto">
            <a:xfrm>
              <a:off x="5485910" y="4847726"/>
              <a:ext cx="200077" cy="203836"/>
            </a:xfrm>
            <a:custGeom>
              <a:avLst/>
              <a:gdLst>
                <a:gd name="T0" fmla="*/ 2147483646 w 3620"/>
                <a:gd name="T1" fmla="*/ 0 h 3688"/>
                <a:gd name="T2" fmla="*/ 0 w 3620"/>
                <a:gd name="T3" fmla="*/ 2147483646 h 3688"/>
                <a:gd name="T4" fmla="*/ 2147483646 w 3620"/>
                <a:gd name="T5" fmla="*/ 2147483646 h 3688"/>
                <a:gd name="T6" fmla="*/ 2147483646 w 3620"/>
                <a:gd name="T7" fmla="*/ 2147483646 h 3688"/>
                <a:gd name="T8" fmla="*/ 2147483646 w 3620"/>
                <a:gd name="T9" fmla="*/ 0 h 36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1" name="Google Shape;490;p27"/>
            <p:cNvSpPr>
              <a:spLocks/>
            </p:cNvSpPr>
            <p:nvPr/>
          </p:nvSpPr>
          <p:spPr bwMode="auto">
            <a:xfrm>
              <a:off x="5528302" y="4988168"/>
              <a:ext cx="64445" cy="63395"/>
            </a:xfrm>
            <a:custGeom>
              <a:avLst/>
              <a:gdLst>
                <a:gd name="T0" fmla="*/ 2147483646 w 1166"/>
                <a:gd name="T1" fmla="*/ 0 h 1147"/>
                <a:gd name="T2" fmla="*/ 2147483646 w 1166"/>
                <a:gd name="T3" fmla="*/ 2147483646 h 1147"/>
                <a:gd name="T4" fmla="*/ 2147483646 w 1166"/>
                <a:gd name="T5" fmla="*/ 2147483646 h 1147"/>
                <a:gd name="T6" fmla="*/ 2147483646 w 1166"/>
                <a:gd name="T7" fmla="*/ 2147483646 h 1147"/>
                <a:gd name="T8" fmla="*/ 2147483646 w 1166"/>
                <a:gd name="T9" fmla="*/ 2147483646 h 1147"/>
                <a:gd name="T10" fmla="*/ 2147483646 w 1166"/>
                <a:gd name="T11" fmla="*/ 0 h 11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2" name="Google Shape;491;p27">
              <a:extLst/>
            </p:cNvPr>
            <p:cNvSpPr/>
            <p:nvPr/>
          </p:nvSpPr>
          <p:spPr>
            <a:xfrm>
              <a:off x="5644492" y="4084827"/>
              <a:ext cx="228657" cy="152392"/>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43" name="Google Shape;492;p27">
              <a:extLst/>
            </p:cNvPr>
            <p:cNvSpPr/>
            <p:nvPr/>
          </p:nvSpPr>
          <p:spPr>
            <a:xfrm>
              <a:off x="5646610" y="4137211"/>
              <a:ext cx="215954" cy="100008"/>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44" name="Google Shape;493;p27"/>
            <p:cNvSpPr>
              <a:spLocks/>
            </p:cNvSpPr>
            <p:nvPr/>
          </p:nvSpPr>
          <p:spPr bwMode="auto">
            <a:xfrm>
              <a:off x="5629280" y="4231521"/>
              <a:ext cx="209971" cy="688388"/>
            </a:xfrm>
            <a:custGeom>
              <a:avLst/>
              <a:gdLst>
                <a:gd name="T0" fmla="*/ 2147483646 w 3799"/>
                <a:gd name="T1" fmla="*/ 0 h 12455"/>
                <a:gd name="T2" fmla="*/ 0 w 3799"/>
                <a:gd name="T3" fmla="*/ 2147483646 h 12455"/>
                <a:gd name="T4" fmla="*/ 2147483646 w 3799"/>
                <a:gd name="T5" fmla="*/ 2147483646 h 12455"/>
                <a:gd name="T6" fmla="*/ 2147483646 w 3799"/>
                <a:gd name="T7" fmla="*/ 2147483646 h 12455"/>
                <a:gd name="T8" fmla="*/ 2147483646 w 3799"/>
                <a:gd name="T9" fmla="*/ 0 h 12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9" h="12455" extrusionOk="0">
                  <a:moveTo>
                    <a:pt x="2753" y="0"/>
                  </a:moveTo>
                  <a:lnTo>
                    <a:pt x="0" y="11528"/>
                  </a:lnTo>
                  <a:lnTo>
                    <a:pt x="874" y="12454"/>
                  </a:lnTo>
                  <a:lnTo>
                    <a:pt x="3799" y="278"/>
                  </a:lnTo>
                  <a:lnTo>
                    <a:pt x="27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5" name="Google Shape;494;p27"/>
            <p:cNvSpPr>
              <a:spLocks/>
            </p:cNvSpPr>
            <p:nvPr/>
          </p:nvSpPr>
          <p:spPr bwMode="auto">
            <a:xfrm>
              <a:off x="5559032" y="4216156"/>
              <a:ext cx="222462" cy="685459"/>
            </a:xfrm>
            <a:custGeom>
              <a:avLst/>
              <a:gdLst>
                <a:gd name="T0" fmla="*/ 2147483646 w 4025"/>
                <a:gd name="T1" fmla="*/ 0 h 12402"/>
                <a:gd name="T2" fmla="*/ 2147483646 w 4025"/>
                <a:gd name="T3" fmla="*/ 2147483646 h 12402"/>
                <a:gd name="T4" fmla="*/ 2147483646 w 4025"/>
                <a:gd name="T5" fmla="*/ 2147483646 h 12402"/>
                <a:gd name="T6" fmla="*/ 2147483646 w 4025"/>
                <a:gd name="T7" fmla="*/ 2147483646 h 12402"/>
                <a:gd name="T8" fmla="*/ 2147483646 w 4025"/>
                <a:gd name="T9" fmla="*/ 2147483646 h 12402"/>
                <a:gd name="T10" fmla="*/ 2147483646 w 4025"/>
                <a:gd name="T11" fmla="*/ 0 h 124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25" h="12402" extrusionOk="0">
                  <a:moveTo>
                    <a:pt x="2754" y="0"/>
                  </a:moveTo>
                  <a:lnTo>
                    <a:pt x="1" y="11475"/>
                  </a:lnTo>
                  <a:lnTo>
                    <a:pt x="437" y="12402"/>
                  </a:lnTo>
                  <a:lnTo>
                    <a:pt x="1271" y="11806"/>
                  </a:lnTo>
                  <a:lnTo>
                    <a:pt x="4024" y="278"/>
                  </a:lnTo>
                  <a:lnTo>
                    <a:pt x="27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6" name="Google Shape;495;p27"/>
            <p:cNvSpPr>
              <a:spLocks/>
            </p:cNvSpPr>
            <p:nvPr/>
          </p:nvSpPr>
          <p:spPr bwMode="auto">
            <a:xfrm>
              <a:off x="5485910" y="4200791"/>
              <a:ext cx="225336" cy="673741"/>
            </a:xfrm>
            <a:custGeom>
              <a:avLst/>
              <a:gdLst>
                <a:gd name="T0" fmla="*/ 2147483646 w 4077"/>
                <a:gd name="T1" fmla="*/ 0 h 12190"/>
                <a:gd name="T2" fmla="*/ 0 w 4077"/>
                <a:gd name="T3" fmla="*/ 2147483646 h 12190"/>
                <a:gd name="T4" fmla="*/ 0 w 4077"/>
                <a:gd name="T5" fmla="*/ 2147483646 h 12190"/>
                <a:gd name="T6" fmla="*/ 2147483646 w 4077"/>
                <a:gd name="T7" fmla="*/ 2147483646 h 12190"/>
                <a:gd name="T8" fmla="*/ 2147483646 w 4077"/>
                <a:gd name="T9" fmla="*/ 2147483646 h 12190"/>
                <a:gd name="T10" fmla="*/ 2147483646 w 4077"/>
                <a:gd name="T11" fmla="*/ 0 h 12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77" h="12190" extrusionOk="0">
                  <a:moveTo>
                    <a:pt x="2925" y="0"/>
                  </a:moveTo>
                  <a:lnTo>
                    <a:pt x="0" y="12190"/>
                  </a:lnTo>
                  <a:lnTo>
                    <a:pt x="1324" y="11753"/>
                  </a:lnTo>
                  <a:lnTo>
                    <a:pt x="4077" y="278"/>
                  </a:lnTo>
                  <a:lnTo>
                    <a:pt x="292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7" name="Google Shape;496;p27"/>
            <p:cNvSpPr>
              <a:spLocks/>
            </p:cNvSpPr>
            <p:nvPr/>
          </p:nvSpPr>
          <p:spPr bwMode="auto">
            <a:xfrm>
              <a:off x="5616845" y="4167132"/>
              <a:ext cx="240701" cy="161720"/>
            </a:xfrm>
            <a:custGeom>
              <a:avLst/>
              <a:gdLst>
                <a:gd name="T0" fmla="*/ 2147483646 w 4355"/>
                <a:gd name="T1" fmla="*/ 0 h 2926"/>
                <a:gd name="T2" fmla="*/ 2147483646 w 4355"/>
                <a:gd name="T3" fmla="*/ 2147483646 h 2926"/>
                <a:gd name="T4" fmla="*/ 2147483646 w 4355"/>
                <a:gd name="T5" fmla="*/ 2147483646 h 2926"/>
                <a:gd name="T6" fmla="*/ 2147483646 w 4355"/>
                <a:gd name="T7" fmla="*/ 2147483646 h 2926"/>
                <a:gd name="T8" fmla="*/ 2147483646 w 4355"/>
                <a:gd name="T9" fmla="*/ 2147483646 h 2926"/>
                <a:gd name="T10" fmla="*/ 2147483646 w 4355"/>
                <a:gd name="T11" fmla="*/ 2147483646 h 2926"/>
                <a:gd name="T12" fmla="*/ 2147483646 w 4355"/>
                <a:gd name="T13" fmla="*/ 2147483646 h 2926"/>
                <a:gd name="T14" fmla="*/ 2147483646 w 4355"/>
                <a:gd name="T15" fmla="*/ 2147483646 h 2926"/>
                <a:gd name="T16" fmla="*/ 2147483646 w 4355"/>
                <a:gd name="T17" fmla="*/ 2147483646 h 2926"/>
                <a:gd name="T18" fmla="*/ 2147483646 w 4355"/>
                <a:gd name="T19" fmla="*/ 2147483646 h 2926"/>
                <a:gd name="T20" fmla="*/ 2147483646 w 4355"/>
                <a:gd name="T21" fmla="*/ 2147483646 h 2926"/>
                <a:gd name="T22" fmla="*/ 2147483646 w 4355"/>
                <a:gd name="T23" fmla="*/ 0 h 29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8" name="Google Shape;497;p27"/>
            <p:cNvSpPr>
              <a:spLocks/>
            </p:cNvSpPr>
            <p:nvPr/>
          </p:nvSpPr>
          <p:spPr bwMode="auto">
            <a:xfrm>
              <a:off x="5629280" y="4167132"/>
              <a:ext cx="228265" cy="106837"/>
            </a:xfrm>
            <a:custGeom>
              <a:avLst/>
              <a:gdLst>
                <a:gd name="T0" fmla="*/ 2147483646 w 4130"/>
                <a:gd name="T1" fmla="*/ 0 h 1933"/>
                <a:gd name="T2" fmla="*/ 2147483646 w 4130"/>
                <a:gd name="T3" fmla="*/ 2147483646 h 1933"/>
                <a:gd name="T4" fmla="*/ 2147483646 w 4130"/>
                <a:gd name="T5" fmla="*/ 2147483646 h 1933"/>
                <a:gd name="T6" fmla="*/ 0 w 4130"/>
                <a:gd name="T7" fmla="*/ 2147483646 h 1933"/>
                <a:gd name="T8" fmla="*/ 2147483646 w 4130"/>
                <a:gd name="T9" fmla="*/ 2147483646 h 1933"/>
                <a:gd name="T10" fmla="*/ 2147483646 w 4130"/>
                <a:gd name="T11" fmla="*/ 2147483646 h 1933"/>
                <a:gd name="T12" fmla="*/ 2147483646 w 4130"/>
                <a:gd name="T13" fmla="*/ 2147483646 h 1933"/>
                <a:gd name="T14" fmla="*/ 2147483646 w 4130"/>
                <a:gd name="T15" fmla="*/ 2147483646 h 1933"/>
                <a:gd name="T16" fmla="*/ 2147483646 w 4130"/>
                <a:gd name="T17" fmla="*/ 2147483646 h 1933"/>
                <a:gd name="T18" fmla="*/ 2147483646 w 4130"/>
                <a:gd name="T19" fmla="*/ 0 h 19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9" name="Google Shape;498;p27"/>
            <p:cNvSpPr>
              <a:spLocks/>
            </p:cNvSpPr>
            <p:nvPr/>
          </p:nvSpPr>
          <p:spPr bwMode="auto">
            <a:xfrm>
              <a:off x="5626351" y="4160499"/>
              <a:ext cx="243630" cy="80584"/>
            </a:xfrm>
            <a:custGeom>
              <a:avLst/>
              <a:gdLst>
                <a:gd name="T0" fmla="*/ 2147483646 w 4408"/>
                <a:gd name="T1" fmla="*/ 0 h 1458"/>
                <a:gd name="T2" fmla="*/ 2147483646 w 4408"/>
                <a:gd name="T3" fmla="*/ 2147483646 h 1458"/>
                <a:gd name="T4" fmla="*/ 2147483646 w 4408"/>
                <a:gd name="T5" fmla="*/ 2147483646 h 1458"/>
                <a:gd name="T6" fmla="*/ 2147483646 w 4408"/>
                <a:gd name="T7" fmla="*/ 2147483646 h 1458"/>
                <a:gd name="T8" fmla="*/ 2147483646 w 4408"/>
                <a:gd name="T9" fmla="*/ 2147483646 h 1458"/>
                <a:gd name="T10" fmla="*/ 2147483646 w 4408"/>
                <a:gd name="T11" fmla="*/ 2147483646 h 1458"/>
                <a:gd name="T12" fmla="*/ 2147483646 w 4408"/>
                <a:gd name="T13" fmla="*/ 2147483646 h 1458"/>
                <a:gd name="T14" fmla="*/ 2147483646 w 4408"/>
                <a:gd name="T15" fmla="*/ 2147483646 h 1458"/>
                <a:gd name="T16" fmla="*/ 2147483646 w 4408"/>
                <a:gd name="T17" fmla="*/ 0 h 1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0" name="Google Shape;499;p27"/>
            <p:cNvSpPr>
              <a:spLocks/>
            </p:cNvSpPr>
            <p:nvPr/>
          </p:nvSpPr>
          <p:spPr bwMode="auto">
            <a:xfrm>
              <a:off x="5604409" y="4254476"/>
              <a:ext cx="244349" cy="79865"/>
            </a:xfrm>
            <a:custGeom>
              <a:avLst/>
              <a:gdLst>
                <a:gd name="T0" fmla="*/ 2147483646 w 4421"/>
                <a:gd name="T1" fmla="*/ 2147483646 h 1445"/>
                <a:gd name="T2" fmla="*/ 2147483646 w 4421"/>
                <a:gd name="T3" fmla="*/ 2147483646 h 1445"/>
                <a:gd name="T4" fmla="*/ 2147483646 w 4421"/>
                <a:gd name="T5" fmla="*/ 2147483646 h 1445"/>
                <a:gd name="T6" fmla="*/ 2147483646 w 4421"/>
                <a:gd name="T7" fmla="*/ 2147483646 h 1445"/>
                <a:gd name="T8" fmla="*/ 2147483646 w 4421"/>
                <a:gd name="T9" fmla="*/ 2147483646 h 1445"/>
                <a:gd name="T10" fmla="*/ 2147483646 w 4421"/>
                <a:gd name="T11" fmla="*/ 2147483646 h 1445"/>
                <a:gd name="T12" fmla="*/ 2147483646 w 4421"/>
                <a:gd name="T13" fmla="*/ 2147483646 h 1445"/>
                <a:gd name="T14" fmla="*/ 2147483646 w 4421"/>
                <a:gd name="T15" fmla="*/ 2147483646 h 14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1" name="Google Shape;500;p27"/>
            <p:cNvSpPr>
              <a:spLocks/>
            </p:cNvSpPr>
            <p:nvPr/>
          </p:nvSpPr>
          <p:spPr bwMode="auto">
            <a:xfrm>
              <a:off x="6376144" y="3457797"/>
              <a:ext cx="158072" cy="233903"/>
            </a:xfrm>
            <a:custGeom>
              <a:avLst/>
              <a:gdLst>
                <a:gd name="T0" fmla="*/ 2147483646 w 2860"/>
                <a:gd name="T1" fmla="*/ 0 h 4232"/>
                <a:gd name="T2" fmla="*/ 2147483646 w 2860"/>
                <a:gd name="T3" fmla="*/ 2147483646 h 4232"/>
                <a:gd name="T4" fmla="*/ 2147483646 w 2860"/>
                <a:gd name="T5" fmla="*/ 2147483646 h 4232"/>
                <a:gd name="T6" fmla="*/ 2147483646 w 2860"/>
                <a:gd name="T7" fmla="*/ 2147483646 h 4232"/>
                <a:gd name="T8" fmla="*/ 2147483646 w 2860"/>
                <a:gd name="T9" fmla="*/ 2147483646 h 4232"/>
                <a:gd name="T10" fmla="*/ 2147483646 w 2860"/>
                <a:gd name="T11" fmla="*/ 2147483646 h 4232"/>
                <a:gd name="T12" fmla="*/ 2147483646 w 2860"/>
                <a:gd name="T13" fmla="*/ 2147483646 h 4232"/>
                <a:gd name="T14" fmla="*/ 2147483646 w 2860"/>
                <a:gd name="T15" fmla="*/ 2147483646 h 4232"/>
                <a:gd name="T16" fmla="*/ 2147483646 w 2860"/>
                <a:gd name="T17" fmla="*/ 0 h 4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2" name="Google Shape;501;p27">
              <a:extLst/>
            </p:cNvPr>
            <p:cNvSpPr/>
            <p:nvPr/>
          </p:nvSpPr>
          <p:spPr>
            <a:xfrm>
              <a:off x="6180143" y="3610189"/>
              <a:ext cx="527180" cy="52702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53" name="Google Shape;502;p27">
              <a:extLst/>
            </p:cNvPr>
            <p:cNvSpPr/>
            <p:nvPr/>
          </p:nvSpPr>
          <p:spPr>
            <a:xfrm>
              <a:off x="6241541" y="3659399"/>
              <a:ext cx="207485" cy="14604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54" name="Google Shape;503;p27"/>
            <p:cNvSpPr>
              <a:spLocks/>
            </p:cNvSpPr>
            <p:nvPr/>
          </p:nvSpPr>
          <p:spPr bwMode="auto">
            <a:xfrm>
              <a:off x="6189608" y="3719445"/>
              <a:ext cx="518709" cy="417731"/>
            </a:xfrm>
            <a:custGeom>
              <a:avLst/>
              <a:gdLst>
                <a:gd name="T0" fmla="*/ 2147483646 w 9385"/>
                <a:gd name="T1" fmla="*/ 0 h 7558"/>
                <a:gd name="T2" fmla="*/ 2147483646 w 9385"/>
                <a:gd name="T3" fmla="*/ 0 h 7558"/>
                <a:gd name="T4" fmla="*/ 2147483646 w 9385"/>
                <a:gd name="T5" fmla="*/ 2147483646 h 7558"/>
                <a:gd name="T6" fmla="*/ 2147483646 w 9385"/>
                <a:gd name="T7" fmla="*/ 2147483646 h 7558"/>
                <a:gd name="T8" fmla="*/ 2147483646 w 9385"/>
                <a:gd name="T9" fmla="*/ 2147483646 h 7558"/>
                <a:gd name="T10" fmla="*/ 2147483646 w 9385"/>
                <a:gd name="T11" fmla="*/ 2147483646 h 7558"/>
                <a:gd name="T12" fmla="*/ 2147483646 w 9385"/>
                <a:gd name="T13" fmla="*/ 2147483646 h 7558"/>
                <a:gd name="T14" fmla="*/ 2147483646 w 9385"/>
                <a:gd name="T15" fmla="*/ 2147483646 h 7558"/>
                <a:gd name="T16" fmla="*/ 2147483646 w 9385"/>
                <a:gd name="T17" fmla="*/ 0 h 75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55" name="Group 154"/>
          <p:cNvGrpSpPr>
            <a:grpSpLocks/>
          </p:cNvGrpSpPr>
          <p:nvPr userDrawn="1"/>
        </p:nvGrpSpPr>
        <p:grpSpPr bwMode="auto">
          <a:xfrm>
            <a:off x="1594131" y="3608388"/>
            <a:ext cx="2197998" cy="2017712"/>
            <a:chOff x="1598355" y="3608289"/>
            <a:chExt cx="2204156" cy="2018295"/>
          </a:xfrm>
        </p:grpSpPr>
        <p:grpSp>
          <p:nvGrpSpPr>
            <p:cNvPr id="156" name="Google Shape;505;p27"/>
            <p:cNvGrpSpPr>
              <a:grpSpLocks/>
            </p:cNvGrpSpPr>
            <p:nvPr/>
          </p:nvGrpSpPr>
          <p:grpSpPr bwMode="auto">
            <a:xfrm>
              <a:off x="1598355" y="4368136"/>
              <a:ext cx="868990" cy="1258447"/>
              <a:chOff x="3235834" y="3793115"/>
              <a:chExt cx="868990" cy="1258447"/>
            </a:xfrm>
          </p:grpSpPr>
          <p:sp>
            <p:nvSpPr>
              <p:cNvPr id="202" name="Google Shape;506;p27"/>
              <p:cNvSpPr>
                <a:spLocks/>
              </p:cNvSpPr>
              <p:nvPr/>
            </p:nvSpPr>
            <p:spPr bwMode="auto">
              <a:xfrm>
                <a:off x="3236476" y="3795496"/>
                <a:ext cx="868347" cy="1256066"/>
              </a:xfrm>
              <a:custGeom>
                <a:avLst/>
                <a:gdLst>
                  <a:gd name="T0" fmla="*/ 2147483646 w 15711"/>
                  <a:gd name="T1" fmla="*/ 2147483646 h 22726"/>
                  <a:gd name="T2" fmla="*/ 2147483646 w 15711"/>
                  <a:gd name="T3" fmla="*/ 2147483646 h 22726"/>
                  <a:gd name="T4" fmla="*/ 2147483646 w 15711"/>
                  <a:gd name="T5" fmla="*/ 2147483646 h 22726"/>
                  <a:gd name="T6" fmla="*/ 2147483646 w 15711"/>
                  <a:gd name="T7" fmla="*/ 2147483646 h 22726"/>
                  <a:gd name="T8" fmla="*/ 2147483646 w 15711"/>
                  <a:gd name="T9" fmla="*/ 2147483646 h 22726"/>
                  <a:gd name="T10" fmla="*/ 2147483646 w 15711"/>
                  <a:gd name="T11" fmla="*/ 2147483646 h 22726"/>
                  <a:gd name="T12" fmla="*/ 2147483646 w 15711"/>
                  <a:gd name="T13" fmla="*/ 2147483646 h 22726"/>
                  <a:gd name="T14" fmla="*/ 2147483646 w 15711"/>
                  <a:gd name="T15" fmla="*/ 2147483646 h 22726"/>
                  <a:gd name="T16" fmla="*/ 2147483646 w 15711"/>
                  <a:gd name="T17" fmla="*/ 2147483646 h 22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lnTo>
                      <a:pt x="109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03" name="Google Shape;507;p27"/>
              <p:cNvGrpSpPr>
                <a:grpSpLocks/>
              </p:cNvGrpSpPr>
              <p:nvPr/>
            </p:nvGrpSpPr>
            <p:grpSpPr bwMode="auto">
              <a:xfrm>
                <a:off x="3235834" y="3793115"/>
                <a:ext cx="865418" cy="1258447"/>
                <a:chOff x="3235834" y="3793115"/>
                <a:chExt cx="865418" cy="1258447"/>
              </a:xfrm>
            </p:grpSpPr>
            <p:sp>
              <p:nvSpPr>
                <p:cNvPr id="204" name="Google Shape;508;p27">
                  <a:extLst/>
                </p:cNvPr>
                <p:cNvSpPr/>
                <p:nvPr/>
              </p:nvSpPr>
              <p:spPr>
                <a:xfrm>
                  <a:off x="3235834" y="3793899"/>
                  <a:ext cx="842703" cy="389051"/>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205" name="Google Shape;509;p27"/>
                <p:cNvSpPr>
                  <a:spLocks/>
                </p:cNvSpPr>
                <p:nvPr/>
              </p:nvSpPr>
              <p:spPr bwMode="auto">
                <a:xfrm>
                  <a:off x="3306725" y="3905262"/>
                  <a:ext cx="719118" cy="182888"/>
                </a:xfrm>
                <a:custGeom>
                  <a:avLst/>
                  <a:gdLst>
                    <a:gd name="T0" fmla="*/ 2147483646 w 13011"/>
                    <a:gd name="T1" fmla="*/ 0 h 3309"/>
                    <a:gd name="T2" fmla="*/ 0 w 13011"/>
                    <a:gd name="T3" fmla="*/ 2147483646 h 3309"/>
                    <a:gd name="T4" fmla="*/ 0 w 13011"/>
                    <a:gd name="T5" fmla="*/ 2147483646 h 3309"/>
                    <a:gd name="T6" fmla="*/ 2147483646 w 13011"/>
                    <a:gd name="T7" fmla="*/ 2147483646 h 3309"/>
                    <a:gd name="T8" fmla="*/ 2147483646 w 13011"/>
                    <a:gd name="T9" fmla="*/ 2147483646 h 3309"/>
                    <a:gd name="T10" fmla="*/ 2147483646 w 13011"/>
                    <a:gd name="T11" fmla="*/ 2147483646 h 3309"/>
                    <a:gd name="T12" fmla="*/ 2147483646 w 13011"/>
                    <a:gd name="T13" fmla="*/ 2147483646 h 3309"/>
                    <a:gd name="T14" fmla="*/ 2147483646 w 13011"/>
                    <a:gd name="T15" fmla="*/ 0 h 3309"/>
                    <a:gd name="T16" fmla="*/ 2147483646 w 13011"/>
                    <a:gd name="T17" fmla="*/ 0 h 33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lnTo>
                        <a:pt x="662"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6" name="Google Shape;510;p27"/>
                <p:cNvSpPr>
                  <a:spLocks/>
                </p:cNvSpPr>
                <p:nvPr/>
              </p:nvSpPr>
              <p:spPr bwMode="auto">
                <a:xfrm>
                  <a:off x="3309654" y="4261478"/>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lnTo>
                        <a:pt x="556" y="1"/>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7" name="Google Shape;511;p27"/>
                <p:cNvSpPr>
                  <a:spLocks/>
                </p:cNvSpPr>
                <p:nvPr/>
              </p:nvSpPr>
              <p:spPr bwMode="auto">
                <a:xfrm>
                  <a:off x="3501275"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8" name="Google Shape;512;p27"/>
                <p:cNvSpPr>
                  <a:spLocks/>
                </p:cNvSpPr>
                <p:nvPr/>
              </p:nvSpPr>
              <p:spPr bwMode="auto">
                <a:xfrm>
                  <a:off x="3693670" y="4261478"/>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9" name="Google Shape;513;p27"/>
                <p:cNvSpPr>
                  <a:spLocks/>
                </p:cNvSpPr>
                <p:nvPr/>
              </p:nvSpPr>
              <p:spPr bwMode="auto">
                <a:xfrm>
                  <a:off x="3309654" y="4453872"/>
                  <a:ext cx="146355" cy="143426"/>
                </a:xfrm>
                <a:custGeom>
                  <a:avLst/>
                  <a:gdLst>
                    <a:gd name="T0" fmla="*/ 2147483646 w 2648"/>
                    <a:gd name="T1" fmla="*/ 2147483646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2147483646 h 2595"/>
                    <a:gd name="T16" fmla="*/ 2147483646 w 2648"/>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lnTo>
                        <a:pt x="556"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0" name="Google Shape;514;p27"/>
                <p:cNvSpPr>
                  <a:spLocks/>
                </p:cNvSpPr>
                <p:nvPr/>
              </p:nvSpPr>
              <p:spPr bwMode="auto">
                <a:xfrm>
                  <a:off x="3501275"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lnTo>
                        <a:pt x="557"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1" name="Google Shape;515;p27"/>
                <p:cNvSpPr>
                  <a:spLocks/>
                </p:cNvSpPr>
                <p:nvPr/>
              </p:nvSpPr>
              <p:spPr bwMode="auto">
                <a:xfrm>
                  <a:off x="3693670" y="4453872"/>
                  <a:ext cx="143426" cy="143426"/>
                </a:xfrm>
                <a:custGeom>
                  <a:avLst/>
                  <a:gdLst>
                    <a:gd name="T0" fmla="*/ 2147483646 w 2595"/>
                    <a:gd name="T1" fmla="*/ 2147483646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lnTo>
                        <a:pt x="490"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2" name="Google Shape;516;p27"/>
                <p:cNvSpPr>
                  <a:spLocks/>
                </p:cNvSpPr>
                <p:nvPr/>
              </p:nvSpPr>
              <p:spPr bwMode="auto">
                <a:xfrm>
                  <a:off x="3309654" y="4645549"/>
                  <a:ext cx="146355" cy="146355"/>
                </a:xfrm>
                <a:custGeom>
                  <a:avLst/>
                  <a:gdLst>
                    <a:gd name="T0" fmla="*/ 2147483646 w 2648"/>
                    <a:gd name="T1" fmla="*/ 0 h 2648"/>
                    <a:gd name="T2" fmla="*/ 0 w 2648"/>
                    <a:gd name="T3" fmla="*/ 2147483646 h 2648"/>
                    <a:gd name="T4" fmla="*/ 0 w 2648"/>
                    <a:gd name="T5" fmla="*/ 2147483646 h 2648"/>
                    <a:gd name="T6" fmla="*/ 2147483646 w 2648"/>
                    <a:gd name="T7" fmla="*/ 2147483646 h 2648"/>
                    <a:gd name="T8" fmla="*/ 2147483646 w 2648"/>
                    <a:gd name="T9" fmla="*/ 2147483646 h 2648"/>
                    <a:gd name="T10" fmla="*/ 2147483646 w 2648"/>
                    <a:gd name="T11" fmla="*/ 2147483646 h 2648"/>
                    <a:gd name="T12" fmla="*/ 2147483646 w 2648"/>
                    <a:gd name="T13" fmla="*/ 2147483646 h 2648"/>
                    <a:gd name="T14" fmla="*/ 2147483646 w 2648"/>
                    <a:gd name="T15" fmla="*/ 0 h 2648"/>
                    <a:gd name="T16" fmla="*/ 2147483646 w 2648"/>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3" name="Google Shape;517;p27"/>
                <p:cNvSpPr>
                  <a:spLocks/>
                </p:cNvSpPr>
                <p:nvPr/>
              </p:nvSpPr>
              <p:spPr bwMode="auto">
                <a:xfrm>
                  <a:off x="3501275"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lnTo>
                        <a:pt x="557"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4" name="Google Shape;518;p27"/>
                <p:cNvSpPr>
                  <a:spLocks/>
                </p:cNvSpPr>
                <p:nvPr/>
              </p:nvSpPr>
              <p:spPr bwMode="auto">
                <a:xfrm>
                  <a:off x="3693670" y="4645549"/>
                  <a:ext cx="143426" cy="146355"/>
                </a:xfrm>
                <a:custGeom>
                  <a:avLst/>
                  <a:gdLst>
                    <a:gd name="T0" fmla="*/ 2147483646 w 2595"/>
                    <a:gd name="T1" fmla="*/ 0 h 2648"/>
                    <a:gd name="T2" fmla="*/ 2147483646 w 2595"/>
                    <a:gd name="T3" fmla="*/ 2147483646 h 2648"/>
                    <a:gd name="T4" fmla="*/ 2147483646 w 2595"/>
                    <a:gd name="T5" fmla="*/ 2147483646 h 2648"/>
                    <a:gd name="T6" fmla="*/ 2147483646 w 2595"/>
                    <a:gd name="T7" fmla="*/ 2147483646 h 2648"/>
                    <a:gd name="T8" fmla="*/ 2147483646 w 2595"/>
                    <a:gd name="T9" fmla="*/ 2147483646 h 2648"/>
                    <a:gd name="T10" fmla="*/ 2147483646 w 2595"/>
                    <a:gd name="T11" fmla="*/ 2147483646 h 2648"/>
                    <a:gd name="T12" fmla="*/ 2147483646 w 2595"/>
                    <a:gd name="T13" fmla="*/ 2147483646 h 2648"/>
                    <a:gd name="T14" fmla="*/ 2147483646 w 2595"/>
                    <a:gd name="T15" fmla="*/ 0 h 2648"/>
                    <a:gd name="T16" fmla="*/ 2147483646 w 2595"/>
                    <a:gd name="T17" fmla="*/ 0 h 26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lnTo>
                        <a:pt x="490"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5" name="Google Shape;519;p27"/>
                <p:cNvSpPr>
                  <a:spLocks/>
                </p:cNvSpPr>
                <p:nvPr/>
              </p:nvSpPr>
              <p:spPr bwMode="auto">
                <a:xfrm>
                  <a:off x="3309654" y="4840873"/>
                  <a:ext cx="146355" cy="143426"/>
                </a:xfrm>
                <a:custGeom>
                  <a:avLst/>
                  <a:gdLst>
                    <a:gd name="T0" fmla="*/ 2147483646 w 2648"/>
                    <a:gd name="T1" fmla="*/ 0 h 2595"/>
                    <a:gd name="T2" fmla="*/ 0 w 2648"/>
                    <a:gd name="T3" fmla="*/ 2147483646 h 2595"/>
                    <a:gd name="T4" fmla="*/ 0 w 2648"/>
                    <a:gd name="T5" fmla="*/ 2147483646 h 2595"/>
                    <a:gd name="T6" fmla="*/ 2147483646 w 2648"/>
                    <a:gd name="T7" fmla="*/ 2147483646 h 2595"/>
                    <a:gd name="T8" fmla="*/ 2147483646 w 2648"/>
                    <a:gd name="T9" fmla="*/ 2147483646 h 2595"/>
                    <a:gd name="T10" fmla="*/ 2147483646 w 2648"/>
                    <a:gd name="T11" fmla="*/ 2147483646 h 2595"/>
                    <a:gd name="T12" fmla="*/ 2147483646 w 2648"/>
                    <a:gd name="T13" fmla="*/ 2147483646 h 2595"/>
                    <a:gd name="T14" fmla="*/ 2147483646 w 2648"/>
                    <a:gd name="T15" fmla="*/ 0 h 2595"/>
                    <a:gd name="T16" fmla="*/ 2147483646 w 2648"/>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lnTo>
                        <a:pt x="556" y="0"/>
                      </a:lnTo>
                      <a:close/>
                    </a:path>
                  </a:pathLst>
                </a:custGeom>
                <a:solidFill>
                  <a:srgbClr val="EE1D6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6" name="Google Shape;520;p27"/>
                <p:cNvSpPr>
                  <a:spLocks/>
                </p:cNvSpPr>
                <p:nvPr/>
              </p:nvSpPr>
              <p:spPr bwMode="auto">
                <a:xfrm>
                  <a:off x="3501275"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lnTo>
                        <a:pt x="557"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7" name="Google Shape;521;p27"/>
                <p:cNvSpPr>
                  <a:spLocks/>
                </p:cNvSpPr>
                <p:nvPr/>
              </p:nvSpPr>
              <p:spPr bwMode="auto">
                <a:xfrm>
                  <a:off x="3693670" y="4840873"/>
                  <a:ext cx="143426" cy="143426"/>
                </a:xfrm>
                <a:custGeom>
                  <a:avLst/>
                  <a:gdLst>
                    <a:gd name="T0" fmla="*/ 2147483646 w 2595"/>
                    <a:gd name="T1" fmla="*/ 0 h 2595"/>
                    <a:gd name="T2" fmla="*/ 2147483646 w 2595"/>
                    <a:gd name="T3" fmla="*/ 2147483646 h 2595"/>
                    <a:gd name="T4" fmla="*/ 2147483646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0 h 2595"/>
                    <a:gd name="T16" fmla="*/ 2147483646 w 2595"/>
                    <a:gd name="T17" fmla="*/ 0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lnTo>
                        <a:pt x="49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8" name="Google Shape;522;p27"/>
                <p:cNvSpPr>
                  <a:spLocks/>
                </p:cNvSpPr>
                <p:nvPr/>
              </p:nvSpPr>
              <p:spPr bwMode="auto">
                <a:xfrm>
                  <a:off x="3855335" y="4185426"/>
                  <a:ext cx="243685" cy="866136"/>
                </a:xfrm>
                <a:custGeom>
                  <a:avLst/>
                  <a:gdLst>
                    <a:gd name="T0" fmla="*/ 2147483646 w 4409"/>
                    <a:gd name="T1" fmla="*/ 2147483646 h 15671"/>
                    <a:gd name="T2" fmla="*/ 2147483646 w 4409"/>
                    <a:gd name="T3" fmla="*/ 2147483646 h 15671"/>
                    <a:gd name="T4" fmla="*/ 2147483646 w 4409"/>
                    <a:gd name="T5" fmla="*/ 2147483646 h 15671"/>
                    <a:gd name="T6" fmla="*/ 2147483646 w 4409"/>
                    <a:gd name="T7" fmla="*/ 2147483646 h 15671"/>
                    <a:gd name="T8" fmla="*/ 2147483646 w 4409"/>
                    <a:gd name="T9" fmla="*/ 2147483646 h 15671"/>
                    <a:gd name="T10" fmla="*/ 2147483646 w 4409"/>
                    <a:gd name="T11" fmla="*/ 2147483646 h 15671"/>
                    <a:gd name="T12" fmla="*/ 2147483646 w 4409"/>
                    <a:gd name="T13" fmla="*/ 2147483646 h 15671"/>
                    <a:gd name="T14" fmla="*/ 2147483646 w 4409"/>
                    <a:gd name="T15" fmla="*/ 2147483646 h 15671"/>
                    <a:gd name="T16" fmla="*/ 2147483646 w 4409"/>
                    <a:gd name="T17" fmla="*/ 2147483646 h 15671"/>
                    <a:gd name="T18" fmla="*/ 2147483646 w 4409"/>
                    <a:gd name="T19" fmla="*/ 2147483646 h 15671"/>
                    <a:gd name="T20" fmla="*/ 2147483646 w 4409"/>
                    <a:gd name="T21" fmla="*/ 2147483646 h 15671"/>
                    <a:gd name="T22" fmla="*/ 2147483646 w 4409"/>
                    <a:gd name="T23" fmla="*/ 2147483646 h 15671"/>
                    <a:gd name="T24" fmla="*/ 2147483646 w 4409"/>
                    <a:gd name="T25" fmla="*/ 2147483646 h 15671"/>
                    <a:gd name="T26" fmla="*/ 2147483646 w 4409"/>
                    <a:gd name="T27" fmla="*/ 2147483646 h 15671"/>
                    <a:gd name="T28" fmla="*/ 2147483646 w 4409"/>
                    <a:gd name="T29" fmla="*/ 2147483646 h 15671"/>
                    <a:gd name="T30" fmla="*/ 2147483646 w 4409"/>
                    <a:gd name="T31" fmla="*/ 2147483646 h 15671"/>
                    <a:gd name="T32" fmla="*/ 2147483646 w 4409"/>
                    <a:gd name="T33" fmla="*/ 2147483646 h 15671"/>
                    <a:gd name="T34" fmla="*/ 2147483646 w 4409"/>
                    <a:gd name="T35" fmla="*/ 2147483646 h 15671"/>
                    <a:gd name="T36" fmla="*/ 2147483646 w 4409"/>
                    <a:gd name="T37" fmla="*/ 2147483646 h 15671"/>
                    <a:gd name="T38" fmla="*/ 2147483646 w 4409"/>
                    <a:gd name="T39" fmla="*/ 2147483646 h 15671"/>
                    <a:gd name="T40" fmla="*/ 2147483646 w 4409"/>
                    <a:gd name="T41" fmla="*/ 2147483646 h 15671"/>
                    <a:gd name="T42" fmla="*/ 2147483646 w 4409"/>
                    <a:gd name="T43" fmla="*/ 2147483646 h 15671"/>
                    <a:gd name="T44" fmla="*/ 2147483646 w 4409"/>
                    <a:gd name="T45" fmla="*/ 2147483646 h 15671"/>
                    <a:gd name="T46" fmla="*/ 2147483646 w 4409"/>
                    <a:gd name="T47" fmla="*/ 2147483646 h 15671"/>
                    <a:gd name="T48" fmla="*/ 2147483646 w 4409"/>
                    <a:gd name="T49" fmla="*/ 2147483646 h 15671"/>
                    <a:gd name="T50" fmla="*/ 2147483646 w 4409"/>
                    <a:gd name="T51" fmla="*/ 2147483646 h 15671"/>
                    <a:gd name="T52" fmla="*/ 2147483646 w 4409"/>
                    <a:gd name="T53" fmla="*/ 2147483646 h 15671"/>
                    <a:gd name="T54" fmla="*/ 2147483646 w 4409"/>
                    <a:gd name="T55" fmla="*/ 0 h 15671"/>
                    <a:gd name="T56" fmla="*/ 2147483646 w 4409"/>
                    <a:gd name="T57" fmla="*/ 2147483646 h 15671"/>
                    <a:gd name="T58" fmla="*/ 2147483646 w 4409"/>
                    <a:gd name="T59" fmla="*/ 2147483646 h 15671"/>
                    <a:gd name="T60" fmla="*/ 2147483646 w 4409"/>
                    <a:gd name="T61" fmla="*/ 2147483646 h 15671"/>
                    <a:gd name="T62" fmla="*/ 2147483646 w 4409"/>
                    <a:gd name="T63" fmla="*/ 2147483646 h 15671"/>
                    <a:gd name="T64" fmla="*/ 2147483646 w 4409"/>
                    <a:gd name="T65" fmla="*/ 0 h 15671"/>
                    <a:gd name="T66" fmla="*/ 2147483646 w 4409"/>
                    <a:gd name="T67" fmla="*/ 0 h 156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lnTo>
                        <a:pt x="2595" y="1377"/>
                      </a:ln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lnTo>
                        <a:pt x="2595" y="4858"/>
                      </a:ln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lnTo>
                        <a:pt x="2595" y="8325"/>
                      </a:lnTo>
                      <a:close/>
                      <a:moveTo>
                        <a:pt x="1" y="0"/>
                      </a:moveTo>
                      <a:lnTo>
                        <a:pt x="1" y="15671"/>
                      </a:lnTo>
                      <a:lnTo>
                        <a:pt x="3415" y="15671"/>
                      </a:lnTo>
                      <a:cubicBezTo>
                        <a:pt x="3521" y="15671"/>
                        <a:pt x="3693" y="15605"/>
                        <a:pt x="3799" y="15605"/>
                      </a:cubicBezTo>
                      <a:cubicBezTo>
                        <a:pt x="4183" y="15446"/>
                        <a:pt x="4408" y="15009"/>
                        <a:pt x="4408" y="14559"/>
                      </a:cubicBezTo>
                      <a:lnTo>
                        <a:pt x="4408" y="0"/>
                      </a:lnTo>
                      <a:lnTo>
                        <a:pt x="1"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19" name="Google Shape;523;p27">
                  <a:extLst/>
                </p:cNvPr>
                <p:cNvSpPr/>
                <p:nvPr/>
              </p:nvSpPr>
              <p:spPr>
                <a:xfrm>
                  <a:off x="3832925" y="3793899"/>
                  <a:ext cx="243494" cy="389051"/>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220" name="Google Shape;524;p27"/>
                <p:cNvSpPr>
                  <a:spLocks/>
                </p:cNvSpPr>
                <p:nvPr/>
              </p:nvSpPr>
              <p:spPr bwMode="auto">
                <a:xfrm>
                  <a:off x="3855335" y="3905262"/>
                  <a:ext cx="170508" cy="182888"/>
                </a:xfrm>
                <a:custGeom>
                  <a:avLst/>
                  <a:gdLst>
                    <a:gd name="T0" fmla="*/ 2147483646 w 3085"/>
                    <a:gd name="T1" fmla="*/ 0 h 3309"/>
                    <a:gd name="T2" fmla="*/ 2147483646 w 3085"/>
                    <a:gd name="T3" fmla="*/ 2147483646 h 3309"/>
                    <a:gd name="T4" fmla="*/ 2147483646 w 3085"/>
                    <a:gd name="T5" fmla="*/ 2147483646 h 3309"/>
                    <a:gd name="T6" fmla="*/ 2147483646 w 3085"/>
                    <a:gd name="T7" fmla="*/ 2147483646 h 3309"/>
                    <a:gd name="T8" fmla="*/ 2147483646 w 3085"/>
                    <a:gd name="T9" fmla="*/ 2147483646 h 3309"/>
                    <a:gd name="T10" fmla="*/ 2147483646 w 3085"/>
                    <a:gd name="T11" fmla="*/ 2147483646 h 3309"/>
                    <a:gd name="T12" fmla="*/ 2147483646 w 3085"/>
                    <a:gd name="T13" fmla="*/ 2147483646 h 3309"/>
                    <a:gd name="T14" fmla="*/ 2147483646 w 3085"/>
                    <a:gd name="T15" fmla="*/ 2147483646 h 3309"/>
                    <a:gd name="T16" fmla="*/ 2147483646 w 3085"/>
                    <a:gd name="T17" fmla="*/ 2147483646 h 3309"/>
                    <a:gd name="T18" fmla="*/ 2147483646 w 3085"/>
                    <a:gd name="T19" fmla="*/ 0 h 3309"/>
                    <a:gd name="T20" fmla="*/ 2147483646 w 3085"/>
                    <a:gd name="T21" fmla="*/ 0 h 33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lnTo>
                        <a:pt x="1" y="0"/>
                      </a:lnTo>
                      <a:close/>
                    </a:path>
                  </a:pathLst>
                </a:custGeom>
                <a:solidFill>
                  <a:srgbClr val="233E49"/>
                </a:solidFill>
                <a:ln w="9525" cap="flat" cmpd="sng">
                  <a:solidFill>
                    <a:srgbClr val="233E49"/>
                  </a:solidFill>
                  <a:prstDash val="solid"/>
                  <a:round/>
                  <a:headEnd type="none" w="sm" len="sm"/>
                  <a:tailEnd type="none" w="sm" len="sm"/>
                </a:ln>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1" name="Google Shape;525;p27"/>
                <p:cNvSpPr>
                  <a:spLocks/>
                </p:cNvSpPr>
                <p:nvPr/>
              </p:nvSpPr>
              <p:spPr bwMode="auto">
                <a:xfrm>
                  <a:off x="3723681" y="3945499"/>
                  <a:ext cx="35870" cy="100260"/>
                </a:xfrm>
                <a:custGeom>
                  <a:avLst/>
                  <a:gdLst>
                    <a:gd name="T0" fmla="*/ 2147483646 w 649"/>
                    <a:gd name="T1" fmla="*/ 0 h 1814"/>
                    <a:gd name="T2" fmla="*/ 2147483646 w 649"/>
                    <a:gd name="T3" fmla="*/ 2147483646 h 1814"/>
                    <a:gd name="T4" fmla="*/ 0 w 649"/>
                    <a:gd name="T5" fmla="*/ 2147483646 h 1814"/>
                    <a:gd name="T6" fmla="*/ 2147483646 w 649"/>
                    <a:gd name="T7" fmla="*/ 2147483646 h 1814"/>
                    <a:gd name="T8" fmla="*/ 2147483646 w 649"/>
                    <a:gd name="T9" fmla="*/ 2147483646 h 1814"/>
                    <a:gd name="T10" fmla="*/ 2147483646 w 649"/>
                    <a:gd name="T11" fmla="*/ 2147483646 h 1814"/>
                    <a:gd name="T12" fmla="*/ 2147483646 w 649"/>
                    <a:gd name="T13" fmla="*/ 2147483646 h 1814"/>
                    <a:gd name="T14" fmla="*/ 2147483646 w 649"/>
                    <a:gd name="T15" fmla="*/ 2147483646 h 1814"/>
                    <a:gd name="T16" fmla="*/ 2147483646 w 649"/>
                    <a:gd name="T17" fmla="*/ 2147483646 h 1814"/>
                    <a:gd name="T18" fmla="*/ 2147483646 w 649"/>
                    <a:gd name="T19" fmla="*/ 2147483646 h 1814"/>
                    <a:gd name="T20" fmla="*/ 2147483646 w 649"/>
                    <a:gd name="T21" fmla="*/ 2147483646 h 1814"/>
                    <a:gd name="T22" fmla="*/ 2147483646 w 649"/>
                    <a:gd name="T23" fmla="*/ 2147483646 h 1814"/>
                    <a:gd name="T24" fmla="*/ 2147483646 w 649"/>
                    <a:gd name="T25" fmla="*/ 2147483646 h 1814"/>
                    <a:gd name="T26" fmla="*/ 2147483646 w 649"/>
                    <a:gd name="T27" fmla="*/ 2147483646 h 1814"/>
                    <a:gd name="T28" fmla="*/ 2147483646 w 649"/>
                    <a:gd name="T29" fmla="*/ 2147483646 h 1814"/>
                    <a:gd name="T30" fmla="*/ 2147483646 w 649"/>
                    <a:gd name="T31" fmla="*/ 2147483646 h 1814"/>
                    <a:gd name="T32" fmla="*/ 2147483646 w 649"/>
                    <a:gd name="T33" fmla="*/ 2147483646 h 1814"/>
                    <a:gd name="T34" fmla="*/ 2147483646 w 649"/>
                    <a:gd name="T35" fmla="*/ 2147483646 h 1814"/>
                    <a:gd name="T36" fmla="*/ 2147483646 w 649"/>
                    <a:gd name="T37" fmla="*/ 2147483646 h 1814"/>
                    <a:gd name="T38" fmla="*/ 2147483646 w 649"/>
                    <a:gd name="T39" fmla="*/ 2147483646 h 1814"/>
                    <a:gd name="T40" fmla="*/ 2147483646 w 649"/>
                    <a:gd name="T41" fmla="*/ 2147483646 h 1814"/>
                    <a:gd name="T42" fmla="*/ 2147483646 w 649"/>
                    <a:gd name="T43" fmla="*/ 2147483646 h 1814"/>
                    <a:gd name="T44" fmla="*/ 0 w 649"/>
                    <a:gd name="T45" fmla="*/ 2147483646 h 1814"/>
                    <a:gd name="T46" fmla="*/ 2147483646 w 649"/>
                    <a:gd name="T47" fmla="*/ 2147483646 h 1814"/>
                    <a:gd name="T48" fmla="*/ 2147483646 w 649"/>
                    <a:gd name="T49" fmla="*/ 2147483646 h 1814"/>
                    <a:gd name="T50" fmla="*/ 2147483646 w 649"/>
                    <a:gd name="T51" fmla="*/ 2147483646 h 1814"/>
                    <a:gd name="T52" fmla="*/ 2147483646 w 649"/>
                    <a:gd name="T53" fmla="*/ 2147483646 h 1814"/>
                    <a:gd name="T54" fmla="*/ 2147483646 w 649"/>
                    <a:gd name="T55" fmla="*/ 2147483646 h 1814"/>
                    <a:gd name="T56" fmla="*/ 2147483646 w 649"/>
                    <a:gd name="T57" fmla="*/ 2147483646 h 1814"/>
                    <a:gd name="T58" fmla="*/ 2147483646 w 649"/>
                    <a:gd name="T59" fmla="*/ 2147483646 h 1814"/>
                    <a:gd name="T60" fmla="*/ 2147483646 w 649"/>
                    <a:gd name="T61" fmla="*/ 2147483646 h 1814"/>
                    <a:gd name="T62" fmla="*/ 2147483646 w 649"/>
                    <a:gd name="T63" fmla="*/ 2147483646 h 1814"/>
                    <a:gd name="T64" fmla="*/ 2147483646 w 649"/>
                    <a:gd name="T65" fmla="*/ 2147483646 h 1814"/>
                    <a:gd name="T66" fmla="*/ 2147483646 w 649"/>
                    <a:gd name="T67" fmla="*/ 0 h 1814"/>
                    <a:gd name="T68" fmla="*/ 2147483646 w 649"/>
                    <a:gd name="T69" fmla="*/ 0 h 18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lnTo>
                        <a:pt x="8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2" name="Google Shape;526;p27"/>
                <p:cNvSpPr>
                  <a:spLocks/>
                </p:cNvSpPr>
                <p:nvPr/>
              </p:nvSpPr>
              <p:spPr bwMode="auto">
                <a:xfrm>
                  <a:off x="3764636" y="3944007"/>
                  <a:ext cx="63671" cy="102471"/>
                </a:xfrm>
                <a:custGeom>
                  <a:avLst/>
                  <a:gdLst>
                    <a:gd name="T0" fmla="*/ 2147483646 w 1152"/>
                    <a:gd name="T1" fmla="*/ 2147483646 h 1854"/>
                    <a:gd name="T2" fmla="*/ 2147483646 w 1152"/>
                    <a:gd name="T3" fmla="*/ 2147483646 h 1854"/>
                    <a:gd name="T4" fmla="*/ 2147483646 w 1152"/>
                    <a:gd name="T5" fmla="*/ 2147483646 h 1854"/>
                    <a:gd name="T6" fmla="*/ 2147483646 w 1152"/>
                    <a:gd name="T7" fmla="*/ 2147483646 h 1854"/>
                    <a:gd name="T8" fmla="*/ 2147483646 w 1152"/>
                    <a:gd name="T9" fmla="*/ 2147483646 h 1854"/>
                    <a:gd name="T10" fmla="*/ 2147483646 w 1152"/>
                    <a:gd name="T11" fmla="*/ 2147483646 h 1854"/>
                    <a:gd name="T12" fmla="*/ 2147483646 w 1152"/>
                    <a:gd name="T13" fmla="*/ 2147483646 h 1854"/>
                    <a:gd name="T14" fmla="*/ 2147483646 w 1152"/>
                    <a:gd name="T15" fmla="*/ 2147483646 h 1854"/>
                    <a:gd name="T16" fmla="*/ 2147483646 w 1152"/>
                    <a:gd name="T17" fmla="*/ 2147483646 h 1854"/>
                    <a:gd name="T18" fmla="*/ 2147483646 w 1152"/>
                    <a:gd name="T19" fmla="*/ 2147483646 h 1854"/>
                    <a:gd name="T20" fmla="*/ 2147483646 w 1152"/>
                    <a:gd name="T21" fmla="*/ 2147483646 h 1854"/>
                    <a:gd name="T22" fmla="*/ 2147483646 w 1152"/>
                    <a:gd name="T23" fmla="*/ 2147483646 h 1854"/>
                    <a:gd name="T24" fmla="*/ 2147483646 w 1152"/>
                    <a:gd name="T25" fmla="*/ 2147483646 h 1854"/>
                    <a:gd name="T26" fmla="*/ 2147483646 w 1152"/>
                    <a:gd name="T27" fmla="*/ 2147483646 h 1854"/>
                    <a:gd name="T28" fmla="*/ 2147483646 w 1152"/>
                    <a:gd name="T29" fmla="*/ 2147483646 h 1854"/>
                    <a:gd name="T30" fmla="*/ 2147483646 w 1152"/>
                    <a:gd name="T31" fmla="*/ 2147483646 h 1854"/>
                    <a:gd name="T32" fmla="*/ 2147483646 w 1152"/>
                    <a:gd name="T33" fmla="*/ 2147483646 h 1854"/>
                    <a:gd name="T34" fmla="*/ 2147483646 w 1152"/>
                    <a:gd name="T35" fmla="*/ 2147483646 h 1854"/>
                    <a:gd name="T36" fmla="*/ 2147483646 w 1152"/>
                    <a:gd name="T37" fmla="*/ 2147483646 h 1854"/>
                    <a:gd name="T38" fmla="*/ 2147483646 w 1152"/>
                    <a:gd name="T39" fmla="*/ 2147483646 h 1854"/>
                    <a:gd name="T40" fmla="*/ 2147483646 w 1152"/>
                    <a:gd name="T41" fmla="*/ 2147483646 h 1854"/>
                    <a:gd name="T42" fmla="*/ 2147483646 w 1152"/>
                    <a:gd name="T43" fmla="*/ 2147483646 h 1854"/>
                    <a:gd name="T44" fmla="*/ 2147483646 w 1152"/>
                    <a:gd name="T45" fmla="*/ 2147483646 h 1854"/>
                    <a:gd name="T46" fmla="*/ 2147483646 w 1152"/>
                    <a:gd name="T47" fmla="*/ 2147483646 h 1854"/>
                    <a:gd name="T48" fmla="*/ 2147483646 w 1152"/>
                    <a:gd name="T49" fmla="*/ 2147483646 h 1854"/>
                    <a:gd name="T50" fmla="*/ 2147483646 w 1152"/>
                    <a:gd name="T51" fmla="*/ 2147483646 h 1854"/>
                    <a:gd name="T52" fmla="*/ 2147483646 w 1152"/>
                    <a:gd name="T53" fmla="*/ 2147483646 h 1854"/>
                    <a:gd name="T54" fmla="*/ 2147483646 w 1152"/>
                    <a:gd name="T55" fmla="*/ 2147483646 h 1854"/>
                    <a:gd name="T56" fmla="*/ 2147483646 w 1152"/>
                    <a:gd name="T57" fmla="*/ 2147483646 h 1854"/>
                    <a:gd name="T58" fmla="*/ 2147483646 w 1152"/>
                    <a:gd name="T59" fmla="*/ 2147483646 h 1854"/>
                    <a:gd name="T60" fmla="*/ 2147483646 w 1152"/>
                    <a:gd name="T61" fmla="*/ 2147483646 h 1854"/>
                    <a:gd name="T62" fmla="*/ 2147483646 w 1152"/>
                    <a:gd name="T63" fmla="*/ 2147483646 h 1854"/>
                    <a:gd name="T64" fmla="*/ 2147483646 w 1152"/>
                    <a:gd name="T65" fmla="*/ 2147483646 h 1854"/>
                    <a:gd name="T66" fmla="*/ 2147483646 w 1152"/>
                    <a:gd name="T67" fmla="*/ 2147483646 h 1854"/>
                    <a:gd name="T68" fmla="*/ 2147483646 w 1152"/>
                    <a:gd name="T69" fmla="*/ 2147483646 h 1854"/>
                    <a:gd name="T70" fmla="*/ 2147483646 w 1152"/>
                    <a:gd name="T71" fmla="*/ 2147483646 h 1854"/>
                    <a:gd name="T72" fmla="*/ 2147483646 w 1152"/>
                    <a:gd name="T73" fmla="*/ 2147483646 h 1854"/>
                    <a:gd name="T74" fmla="*/ 2147483646 w 1152"/>
                    <a:gd name="T75" fmla="*/ 2147483646 h 1854"/>
                    <a:gd name="T76" fmla="*/ 2147483646 w 1152"/>
                    <a:gd name="T77" fmla="*/ 2147483646 h 1854"/>
                    <a:gd name="T78" fmla="*/ 2147483646 w 1152"/>
                    <a:gd name="T79" fmla="*/ 2147483646 h 1854"/>
                    <a:gd name="T80" fmla="*/ 2147483646 w 1152"/>
                    <a:gd name="T81" fmla="*/ 2147483646 h 1854"/>
                    <a:gd name="T82" fmla="*/ 2147483646 w 1152"/>
                    <a:gd name="T83" fmla="*/ 2147483646 h 1854"/>
                    <a:gd name="T84" fmla="*/ 2147483646 w 1152"/>
                    <a:gd name="T85" fmla="*/ 2147483646 h 1854"/>
                    <a:gd name="T86" fmla="*/ 2147483646 w 1152"/>
                    <a:gd name="T87" fmla="*/ 2147483646 h 1854"/>
                    <a:gd name="T88" fmla="*/ 2147483646 w 1152"/>
                    <a:gd name="T89" fmla="*/ 2147483646 h 1854"/>
                    <a:gd name="T90" fmla="*/ 2147483646 w 1152"/>
                    <a:gd name="T91" fmla="*/ 2147483646 h 1854"/>
                    <a:gd name="T92" fmla="*/ 2147483646 w 1152"/>
                    <a:gd name="T93" fmla="*/ 2147483646 h 1854"/>
                    <a:gd name="T94" fmla="*/ 2147483646 w 1152"/>
                    <a:gd name="T95" fmla="*/ 2147483646 h 1854"/>
                    <a:gd name="T96" fmla="*/ 2147483646 w 1152"/>
                    <a:gd name="T97" fmla="*/ 2147483646 h 1854"/>
                    <a:gd name="T98" fmla="*/ 2147483646 w 1152"/>
                    <a:gd name="T99" fmla="*/ 2147483646 h 1854"/>
                    <a:gd name="T100" fmla="*/ 2147483646 w 1152"/>
                    <a:gd name="T101" fmla="*/ 2147483646 h 1854"/>
                    <a:gd name="T102" fmla="*/ 2147483646 w 1152"/>
                    <a:gd name="T103" fmla="*/ 2147483646 h 1854"/>
                    <a:gd name="T104" fmla="*/ 2147483646 w 1152"/>
                    <a:gd name="T105" fmla="*/ 2147483646 h 1854"/>
                    <a:gd name="T106" fmla="*/ 2147483646 w 1152"/>
                    <a:gd name="T107" fmla="*/ 2147483646 h 1854"/>
                    <a:gd name="T108" fmla="*/ 2147483646 w 1152"/>
                    <a:gd name="T109" fmla="*/ 2147483646 h 1854"/>
                    <a:gd name="T110" fmla="*/ 2147483646 w 1152"/>
                    <a:gd name="T111" fmla="*/ 2147483646 h 1854"/>
                    <a:gd name="T112" fmla="*/ 2147483646 w 1152"/>
                    <a:gd name="T113" fmla="*/ 2147483646 h 1854"/>
                    <a:gd name="T114" fmla="*/ 2147483646 w 1152"/>
                    <a:gd name="T115" fmla="*/ 2147483646 h 1854"/>
                    <a:gd name="T116" fmla="*/ 2147483646 w 1152"/>
                    <a:gd name="T117" fmla="*/ 2147483646 h 1854"/>
                    <a:gd name="T118" fmla="*/ 2147483646 w 1152"/>
                    <a:gd name="T119" fmla="*/ 2147483646 h 1854"/>
                    <a:gd name="T120" fmla="*/ 2147483646 w 1152"/>
                    <a:gd name="T121" fmla="*/ 2147483646 h 18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3" name="Google Shape;527;p27"/>
                <p:cNvSpPr>
                  <a:spLocks/>
                </p:cNvSpPr>
                <p:nvPr/>
              </p:nvSpPr>
              <p:spPr bwMode="auto">
                <a:xfrm>
                  <a:off x="3829745" y="3991539"/>
                  <a:ext cx="65882" cy="57149"/>
                </a:xfrm>
                <a:custGeom>
                  <a:avLst/>
                  <a:gdLst>
                    <a:gd name="T0" fmla="*/ 2147483646 w 1192"/>
                    <a:gd name="T1" fmla="*/ 2147483646 h 1034"/>
                    <a:gd name="T2" fmla="*/ 2147483646 w 1192"/>
                    <a:gd name="T3" fmla="*/ 2147483646 h 1034"/>
                    <a:gd name="T4" fmla="*/ 2147483646 w 1192"/>
                    <a:gd name="T5" fmla="*/ 2147483646 h 1034"/>
                    <a:gd name="T6" fmla="*/ 2147483646 w 1192"/>
                    <a:gd name="T7" fmla="*/ 2147483646 h 1034"/>
                    <a:gd name="T8" fmla="*/ 2147483646 w 1192"/>
                    <a:gd name="T9" fmla="*/ 2147483646 h 1034"/>
                    <a:gd name="T10" fmla="*/ 2147483646 w 1192"/>
                    <a:gd name="T11" fmla="*/ 2147483646 h 1034"/>
                    <a:gd name="T12" fmla="*/ 2147483646 w 1192"/>
                    <a:gd name="T13" fmla="*/ 2147483646 h 1034"/>
                    <a:gd name="T14" fmla="*/ 2147483646 w 1192"/>
                    <a:gd name="T15" fmla="*/ 2147483646 h 1034"/>
                    <a:gd name="T16" fmla="*/ 2147483646 w 1192"/>
                    <a:gd name="T17" fmla="*/ 2147483646 h 1034"/>
                    <a:gd name="T18" fmla="*/ 2147483646 w 1192"/>
                    <a:gd name="T19" fmla="*/ 2147483646 h 1034"/>
                    <a:gd name="T20" fmla="*/ 2147483646 w 1192"/>
                    <a:gd name="T21" fmla="*/ 2147483646 h 1034"/>
                    <a:gd name="T22" fmla="*/ 2147483646 w 1192"/>
                    <a:gd name="T23" fmla="*/ 2147483646 h 1034"/>
                    <a:gd name="T24" fmla="*/ 2147483646 w 1192"/>
                    <a:gd name="T25" fmla="*/ 2147483646 h 1034"/>
                    <a:gd name="T26" fmla="*/ 2147483646 w 1192"/>
                    <a:gd name="T27" fmla="*/ 2147483646 h 1034"/>
                    <a:gd name="T28" fmla="*/ 2147483646 w 1192"/>
                    <a:gd name="T29" fmla="*/ 2147483646 h 1034"/>
                    <a:gd name="T30" fmla="*/ 2147483646 w 1192"/>
                    <a:gd name="T31" fmla="*/ 2147483646 h 1034"/>
                    <a:gd name="T32" fmla="*/ 2147483646 w 1192"/>
                    <a:gd name="T33" fmla="*/ 2147483646 h 1034"/>
                    <a:gd name="T34" fmla="*/ 2147483646 w 1192"/>
                    <a:gd name="T35" fmla="*/ 2147483646 h 1034"/>
                    <a:gd name="T36" fmla="*/ 2147483646 w 1192"/>
                    <a:gd name="T37" fmla="*/ 2147483646 h 1034"/>
                    <a:gd name="T38" fmla="*/ 2147483646 w 1192"/>
                    <a:gd name="T39" fmla="*/ 2147483646 h 1034"/>
                    <a:gd name="T40" fmla="*/ 2147483646 w 1192"/>
                    <a:gd name="T41" fmla="*/ 2147483646 h 1034"/>
                    <a:gd name="T42" fmla="*/ 2147483646 w 1192"/>
                    <a:gd name="T43" fmla="*/ 2147483646 h 1034"/>
                    <a:gd name="T44" fmla="*/ 2147483646 w 1192"/>
                    <a:gd name="T45" fmla="*/ 2147483646 h 1034"/>
                    <a:gd name="T46" fmla="*/ 2147483646 w 1192"/>
                    <a:gd name="T47" fmla="*/ 2147483646 h 1034"/>
                    <a:gd name="T48" fmla="*/ 2147483646 w 1192"/>
                    <a:gd name="T49" fmla="*/ 2147483646 h 1034"/>
                    <a:gd name="T50" fmla="*/ 2147483646 w 1192"/>
                    <a:gd name="T51" fmla="*/ 2147483646 h 1034"/>
                    <a:gd name="T52" fmla="*/ 2147483646 w 1192"/>
                    <a:gd name="T53" fmla="*/ 2147483646 h 1034"/>
                    <a:gd name="T54" fmla="*/ 2147483646 w 1192"/>
                    <a:gd name="T55" fmla="*/ 2147483646 h 1034"/>
                    <a:gd name="T56" fmla="*/ 2147483646 w 1192"/>
                    <a:gd name="T57" fmla="*/ 2147483646 h 1034"/>
                    <a:gd name="T58" fmla="*/ 2147483646 w 1192"/>
                    <a:gd name="T59" fmla="*/ 2147483646 h 1034"/>
                    <a:gd name="T60" fmla="*/ 2147483646 w 1192"/>
                    <a:gd name="T61" fmla="*/ 2147483646 h 1034"/>
                    <a:gd name="T62" fmla="*/ 2147483646 w 1192"/>
                    <a:gd name="T63" fmla="*/ 2147483646 h 1034"/>
                    <a:gd name="T64" fmla="*/ 2147483646 w 1192"/>
                    <a:gd name="T65" fmla="*/ 2147483646 h 1034"/>
                    <a:gd name="T66" fmla="*/ 2147483646 w 1192"/>
                    <a:gd name="T67" fmla="*/ 2147483646 h 1034"/>
                    <a:gd name="T68" fmla="*/ 2147483646 w 1192"/>
                    <a:gd name="T69" fmla="*/ 2147483646 h 1034"/>
                    <a:gd name="T70" fmla="*/ 2147483646 w 1192"/>
                    <a:gd name="T71" fmla="*/ 2147483646 h 1034"/>
                    <a:gd name="T72" fmla="*/ 2147483646 w 1192"/>
                    <a:gd name="T73" fmla="*/ 2147483646 h 1034"/>
                    <a:gd name="T74" fmla="*/ 2147483646 w 1192"/>
                    <a:gd name="T75" fmla="*/ 2147483646 h 1034"/>
                    <a:gd name="T76" fmla="*/ 2147483646 w 1192"/>
                    <a:gd name="T77" fmla="*/ 2147483646 h 1034"/>
                    <a:gd name="T78" fmla="*/ 2147483646 w 1192"/>
                    <a:gd name="T79" fmla="*/ 2147483646 h 10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lnTo>
                        <a:pt x="173" y="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4" name="Google Shape;528;p27"/>
                <p:cNvSpPr>
                  <a:spLocks/>
                </p:cNvSpPr>
                <p:nvPr/>
              </p:nvSpPr>
              <p:spPr bwMode="auto">
                <a:xfrm>
                  <a:off x="3901430" y="3946218"/>
                  <a:ext cx="60023" cy="100260"/>
                </a:xfrm>
                <a:custGeom>
                  <a:avLst/>
                  <a:gdLst>
                    <a:gd name="T0" fmla="*/ 2147483646 w 1086"/>
                    <a:gd name="T1" fmla="*/ 2147483646 h 1814"/>
                    <a:gd name="T2" fmla="*/ 2147483646 w 1086"/>
                    <a:gd name="T3" fmla="*/ 2147483646 h 1814"/>
                    <a:gd name="T4" fmla="*/ 2147483646 w 1086"/>
                    <a:gd name="T5" fmla="*/ 2147483646 h 1814"/>
                    <a:gd name="T6" fmla="*/ 2147483646 w 1086"/>
                    <a:gd name="T7" fmla="*/ 2147483646 h 1814"/>
                    <a:gd name="T8" fmla="*/ 2147483646 w 1086"/>
                    <a:gd name="T9" fmla="*/ 2147483646 h 1814"/>
                    <a:gd name="T10" fmla="*/ 2147483646 w 1086"/>
                    <a:gd name="T11" fmla="*/ 2147483646 h 1814"/>
                    <a:gd name="T12" fmla="*/ 2147483646 w 1086"/>
                    <a:gd name="T13" fmla="*/ 2147483646 h 1814"/>
                    <a:gd name="T14" fmla="*/ 2147483646 w 1086"/>
                    <a:gd name="T15" fmla="*/ 2147483646 h 1814"/>
                    <a:gd name="T16" fmla="*/ 2147483646 w 1086"/>
                    <a:gd name="T17" fmla="*/ 2147483646 h 1814"/>
                    <a:gd name="T18" fmla="*/ 2147483646 w 1086"/>
                    <a:gd name="T19" fmla="*/ 2147483646 h 1814"/>
                    <a:gd name="T20" fmla="*/ 2147483646 w 1086"/>
                    <a:gd name="T21" fmla="*/ 2147483646 h 1814"/>
                    <a:gd name="T22" fmla="*/ 2147483646 w 1086"/>
                    <a:gd name="T23" fmla="*/ 2147483646 h 1814"/>
                    <a:gd name="T24" fmla="*/ 2147483646 w 1086"/>
                    <a:gd name="T25" fmla="*/ 2147483646 h 1814"/>
                    <a:gd name="T26" fmla="*/ 2147483646 w 1086"/>
                    <a:gd name="T27" fmla="*/ 2147483646 h 1814"/>
                    <a:gd name="T28" fmla="*/ 2147483646 w 1086"/>
                    <a:gd name="T29" fmla="*/ 2147483646 h 1814"/>
                    <a:gd name="T30" fmla="*/ 2147483646 w 1086"/>
                    <a:gd name="T31" fmla="*/ 2147483646 h 1814"/>
                    <a:gd name="T32" fmla="*/ 2147483646 w 1086"/>
                    <a:gd name="T33" fmla="*/ 2147483646 h 1814"/>
                    <a:gd name="T34" fmla="*/ 2147483646 w 1086"/>
                    <a:gd name="T35" fmla="*/ 2147483646 h 1814"/>
                    <a:gd name="T36" fmla="*/ 2147483646 w 1086"/>
                    <a:gd name="T37" fmla="*/ 2147483646 h 1814"/>
                    <a:gd name="T38" fmla="*/ 2147483646 w 1086"/>
                    <a:gd name="T39" fmla="*/ 2147483646 h 1814"/>
                    <a:gd name="T40" fmla="*/ 2147483646 w 1086"/>
                    <a:gd name="T41" fmla="*/ 2147483646 h 1814"/>
                    <a:gd name="T42" fmla="*/ 2147483646 w 1086"/>
                    <a:gd name="T43" fmla="*/ 2147483646 h 1814"/>
                    <a:gd name="T44" fmla="*/ 2147483646 w 1086"/>
                    <a:gd name="T45" fmla="*/ 2147483646 h 1814"/>
                    <a:gd name="T46" fmla="*/ 2147483646 w 1086"/>
                    <a:gd name="T47" fmla="*/ 2147483646 h 1814"/>
                    <a:gd name="T48" fmla="*/ 2147483646 w 1086"/>
                    <a:gd name="T49" fmla="*/ 2147483646 h 1814"/>
                    <a:gd name="T50" fmla="*/ 2147483646 w 1086"/>
                    <a:gd name="T51" fmla="*/ 2147483646 h 1814"/>
                    <a:gd name="T52" fmla="*/ 2147483646 w 1086"/>
                    <a:gd name="T53" fmla="*/ 2147483646 h 1814"/>
                    <a:gd name="T54" fmla="*/ 2147483646 w 1086"/>
                    <a:gd name="T55" fmla="*/ 2147483646 h 1814"/>
                    <a:gd name="T56" fmla="*/ 2147483646 w 1086"/>
                    <a:gd name="T57" fmla="*/ 2147483646 h 1814"/>
                    <a:gd name="T58" fmla="*/ 2147483646 w 1086"/>
                    <a:gd name="T59" fmla="*/ 2147483646 h 1814"/>
                    <a:gd name="T60" fmla="*/ 2147483646 w 1086"/>
                    <a:gd name="T61" fmla="*/ 2147483646 h 1814"/>
                    <a:gd name="T62" fmla="*/ 2147483646 w 1086"/>
                    <a:gd name="T63" fmla="*/ 0 h 18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5" name="Google Shape;529;p27"/>
                <p:cNvSpPr>
                  <a:spLocks/>
                </p:cNvSpPr>
                <p:nvPr/>
              </p:nvSpPr>
              <p:spPr bwMode="auto">
                <a:xfrm>
                  <a:off x="3885346" y="4261478"/>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6" name="Google Shape;530;p27"/>
                <p:cNvSpPr>
                  <a:spLocks/>
                </p:cNvSpPr>
                <p:nvPr/>
              </p:nvSpPr>
              <p:spPr bwMode="auto">
                <a:xfrm>
                  <a:off x="3885346" y="4453872"/>
                  <a:ext cx="143426" cy="143426"/>
                </a:xfrm>
                <a:custGeom>
                  <a:avLst/>
                  <a:gdLst>
                    <a:gd name="T0" fmla="*/ 2147483646 w 2595"/>
                    <a:gd name="T1" fmla="*/ 2147483646 h 2595"/>
                    <a:gd name="T2" fmla="*/ 0 w 2595"/>
                    <a:gd name="T3" fmla="*/ 2147483646 h 2595"/>
                    <a:gd name="T4" fmla="*/ 0 w 2595"/>
                    <a:gd name="T5" fmla="*/ 2147483646 h 2595"/>
                    <a:gd name="T6" fmla="*/ 2147483646 w 2595"/>
                    <a:gd name="T7" fmla="*/ 2147483646 h 2595"/>
                    <a:gd name="T8" fmla="*/ 2147483646 w 2595"/>
                    <a:gd name="T9" fmla="*/ 2147483646 h 2595"/>
                    <a:gd name="T10" fmla="*/ 2147483646 w 2595"/>
                    <a:gd name="T11" fmla="*/ 2147483646 h 2595"/>
                    <a:gd name="T12" fmla="*/ 2147483646 w 2595"/>
                    <a:gd name="T13" fmla="*/ 2147483646 h 2595"/>
                    <a:gd name="T14" fmla="*/ 2147483646 w 2595"/>
                    <a:gd name="T15" fmla="*/ 2147483646 h 2595"/>
                    <a:gd name="T16" fmla="*/ 2147483646 w 2595"/>
                    <a:gd name="T17" fmla="*/ 2147483646 h 2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lnTo>
                        <a:pt x="503" y="1"/>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7" name="Google Shape;531;p27"/>
                <p:cNvSpPr>
                  <a:spLocks/>
                </p:cNvSpPr>
                <p:nvPr/>
              </p:nvSpPr>
              <p:spPr bwMode="auto">
                <a:xfrm>
                  <a:off x="3885346" y="4645549"/>
                  <a:ext cx="143426" cy="338750"/>
                </a:xfrm>
                <a:custGeom>
                  <a:avLst/>
                  <a:gdLst>
                    <a:gd name="T0" fmla="*/ 2147483646 w 2595"/>
                    <a:gd name="T1" fmla="*/ 0 h 6129"/>
                    <a:gd name="T2" fmla="*/ 0 w 2595"/>
                    <a:gd name="T3" fmla="*/ 2147483646 h 6129"/>
                    <a:gd name="T4" fmla="*/ 0 w 2595"/>
                    <a:gd name="T5" fmla="*/ 2147483646 h 6129"/>
                    <a:gd name="T6" fmla="*/ 2147483646 w 2595"/>
                    <a:gd name="T7" fmla="*/ 2147483646 h 6129"/>
                    <a:gd name="T8" fmla="*/ 2147483646 w 2595"/>
                    <a:gd name="T9" fmla="*/ 2147483646 h 6129"/>
                    <a:gd name="T10" fmla="*/ 2147483646 w 2595"/>
                    <a:gd name="T11" fmla="*/ 2147483646 h 6129"/>
                    <a:gd name="T12" fmla="*/ 2147483646 w 2595"/>
                    <a:gd name="T13" fmla="*/ 2147483646 h 6129"/>
                    <a:gd name="T14" fmla="*/ 2147483646 w 2595"/>
                    <a:gd name="T15" fmla="*/ 0 h 6129"/>
                    <a:gd name="T16" fmla="*/ 2147483646 w 2595"/>
                    <a:gd name="T17" fmla="*/ 0 h 6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lnTo>
                        <a:pt x="5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sp>
          <p:nvSpPr>
            <p:cNvPr id="157" name="Google Shape;532;p27"/>
            <p:cNvSpPr>
              <a:spLocks/>
            </p:cNvSpPr>
            <p:nvPr/>
          </p:nvSpPr>
          <p:spPr bwMode="auto">
            <a:xfrm>
              <a:off x="2415510" y="3608289"/>
              <a:ext cx="278008" cy="1899077"/>
            </a:xfrm>
            <a:custGeom>
              <a:avLst/>
              <a:gdLst>
                <a:gd name="T0" fmla="*/ 2147483646 w 5030"/>
                <a:gd name="T1" fmla="*/ 2147483646 h 34360"/>
                <a:gd name="T2" fmla="*/ 2147483646 w 5030"/>
                <a:gd name="T3" fmla="*/ 2147483646 h 34360"/>
                <a:gd name="T4" fmla="*/ 2147483646 w 5030"/>
                <a:gd name="T5" fmla="*/ 2147483646 h 34360"/>
                <a:gd name="T6" fmla="*/ 2147483646 w 5030"/>
                <a:gd name="T7" fmla="*/ 2147483646 h 34360"/>
                <a:gd name="T8" fmla="*/ 2147483646 w 5030"/>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30" h="34360" extrusionOk="0">
                  <a:moveTo>
                    <a:pt x="1" y="1"/>
                  </a:moveTo>
                  <a:lnTo>
                    <a:pt x="1" y="34359"/>
                  </a:lnTo>
                  <a:lnTo>
                    <a:pt x="5030" y="34359"/>
                  </a:lnTo>
                  <a:lnTo>
                    <a:pt x="5030" y="1"/>
                  </a:lnTo>
                  <a:lnTo>
                    <a:pt x="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8" name="Google Shape;533;p27"/>
            <p:cNvSpPr>
              <a:spLocks/>
            </p:cNvSpPr>
            <p:nvPr/>
          </p:nvSpPr>
          <p:spPr bwMode="auto">
            <a:xfrm>
              <a:off x="2653282" y="3608289"/>
              <a:ext cx="40237" cy="1899077"/>
            </a:xfrm>
            <a:custGeom>
              <a:avLst/>
              <a:gdLst>
                <a:gd name="T0" fmla="*/ 0 w 728"/>
                <a:gd name="T1" fmla="*/ 2147483646 h 34360"/>
                <a:gd name="T2" fmla="*/ 0 w 728"/>
                <a:gd name="T3" fmla="*/ 2147483646 h 34360"/>
                <a:gd name="T4" fmla="*/ 2147483646 w 728"/>
                <a:gd name="T5" fmla="*/ 2147483646 h 34360"/>
                <a:gd name="T6" fmla="*/ 2147483646 w 728"/>
                <a:gd name="T7" fmla="*/ 2147483646 h 34360"/>
                <a:gd name="T8" fmla="*/ 0 w 728"/>
                <a:gd name="T9" fmla="*/ 2147483646 h 34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 h="34360" extrusionOk="0">
                  <a:moveTo>
                    <a:pt x="0" y="1"/>
                  </a:moveTo>
                  <a:lnTo>
                    <a:pt x="0" y="34359"/>
                  </a:lnTo>
                  <a:lnTo>
                    <a:pt x="728" y="34359"/>
                  </a:lnTo>
                  <a:lnTo>
                    <a:pt x="728"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59" name="Google Shape;534;p27"/>
            <p:cNvSpPr>
              <a:spLocks/>
            </p:cNvSpPr>
            <p:nvPr/>
          </p:nvSpPr>
          <p:spPr bwMode="auto">
            <a:xfrm>
              <a:off x="2510630" y="3669749"/>
              <a:ext cx="182888" cy="8843"/>
            </a:xfrm>
            <a:custGeom>
              <a:avLst/>
              <a:gdLst>
                <a:gd name="T0" fmla="*/ 0 w 3309"/>
                <a:gd name="T1" fmla="*/ 2147483646 h 160"/>
                <a:gd name="T2" fmla="*/ 0 w 3309"/>
                <a:gd name="T3" fmla="*/ 2147483646 h 160"/>
                <a:gd name="T4" fmla="*/ 2147483646 w 3309"/>
                <a:gd name="T5" fmla="*/ 2147483646 h 160"/>
                <a:gd name="T6" fmla="*/ 2147483646 w 3309"/>
                <a:gd name="T7" fmla="*/ 2147483646 h 160"/>
                <a:gd name="T8" fmla="*/ 0 w 3309"/>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1"/>
                  </a:moveTo>
                  <a:lnTo>
                    <a:pt x="0" y="159"/>
                  </a:lnTo>
                  <a:lnTo>
                    <a:pt x="3309" y="159"/>
                  </a:lnTo>
                  <a:lnTo>
                    <a:pt x="3309" y="1"/>
                  </a:lnTo>
                  <a:lnTo>
                    <a:pt x="0"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0" name="Google Shape;535;p27"/>
            <p:cNvSpPr>
              <a:spLocks/>
            </p:cNvSpPr>
            <p:nvPr/>
          </p:nvSpPr>
          <p:spPr bwMode="auto">
            <a:xfrm>
              <a:off x="2571316" y="3745856"/>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1" name="Google Shape;536;p27"/>
            <p:cNvSpPr>
              <a:spLocks/>
            </p:cNvSpPr>
            <p:nvPr/>
          </p:nvSpPr>
          <p:spPr bwMode="auto">
            <a:xfrm>
              <a:off x="2571316" y="3848990"/>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2" name="Google Shape;537;p27"/>
            <p:cNvSpPr>
              <a:spLocks/>
            </p:cNvSpPr>
            <p:nvPr/>
          </p:nvSpPr>
          <p:spPr bwMode="auto">
            <a:xfrm>
              <a:off x="2571316" y="3955771"/>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3" name="Google Shape;538;p27"/>
            <p:cNvSpPr>
              <a:spLocks/>
            </p:cNvSpPr>
            <p:nvPr/>
          </p:nvSpPr>
          <p:spPr bwMode="auto">
            <a:xfrm>
              <a:off x="2571316" y="412036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3"/>
                  </a:lnTo>
                  <a:lnTo>
                    <a:pt x="2211" y="173"/>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4" name="Google Shape;539;p27"/>
            <p:cNvSpPr>
              <a:spLocks/>
            </p:cNvSpPr>
            <p:nvPr/>
          </p:nvSpPr>
          <p:spPr bwMode="auto">
            <a:xfrm>
              <a:off x="2571316" y="4227147"/>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5" name="Google Shape;540;p27"/>
            <p:cNvSpPr>
              <a:spLocks/>
            </p:cNvSpPr>
            <p:nvPr/>
          </p:nvSpPr>
          <p:spPr bwMode="auto">
            <a:xfrm>
              <a:off x="2571316" y="4333984"/>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6" name="Google Shape;541;p27"/>
            <p:cNvSpPr>
              <a:spLocks/>
            </p:cNvSpPr>
            <p:nvPr/>
          </p:nvSpPr>
          <p:spPr bwMode="auto">
            <a:xfrm>
              <a:off x="2571316" y="4495649"/>
              <a:ext cx="122202" cy="8788"/>
            </a:xfrm>
            <a:custGeom>
              <a:avLst/>
              <a:gdLst>
                <a:gd name="T0" fmla="*/ 2147483646 w 2211"/>
                <a:gd name="T1" fmla="*/ 0 h 159"/>
                <a:gd name="T2" fmla="*/ 2147483646 w 2211"/>
                <a:gd name="T3" fmla="*/ 2147483646 h 159"/>
                <a:gd name="T4" fmla="*/ 2147483646 w 2211"/>
                <a:gd name="T5" fmla="*/ 2147483646 h 159"/>
                <a:gd name="T6" fmla="*/ 2147483646 w 2211"/>
                <a:gd name="T7" fmla="*/ 0 h 159"/>
                <a:gd name="T8" fmla="*/ 2147483646 w 2211"/>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59" extrusionOk="0">
                  <a:moveTo>
                    <a:pt x="1" y="0"/>
                  </a:moveTo>
                  <a:lnTo>
                    <a:pt x="1" y="159"/>
                  </a:lnTo>
                  <a:lnTo>
                    <a:pt x="2211" y="159"/>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7" name="Google Shape;542;p27"/>
            <p:cNvSpPr>
              <a:spLocks/>
            </p:cNvSpPr>
            <p:nvPr/>
          </p:nvSpPr>
          <p:spPr bwMode="auto">
            <a:xfrm>
              <a:off x="2571316" y="4598782"/>
              <a:ext cx="122202" cy="12491"/>
            </a:xfrm>
            <a:custGeom>
              <a:avLst/>
              <a:gdLst>
                <a:gd name="T0" fmla="*/ 2147483646 w 2211"/>
                <a:gd name="T1" fmla="*/ 0 h 226"/>
                <a:gd name="T2" fmla="*/ 2147483646 w 2211"/>
                <a:gd name="T3" fmla="*/ 2147483646 h 226"/>
                <a:gd name="T4" fmla="*/ 2147483646 w 2211"/>
                <a:gd name="T5" fmla="*/ 2147483646 h 226"/>
                <a:gd name="T6" fmla="*/ 2147483646 w 2211"/>
                <a:gd name="T7" fmla="*/ 0 h 226"/>
                <a:gd name="T8" fmla="*/ 2147483646 w 2211"/>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0"/>
                  </a:moveTo>
                  <a:lnTo>
                    <a:pt x="1" y="225"/>
                  </a:lnTo>
                  <a:lnTo>
                    <a:pt x="2211" y="225"/>
                  </a:lnTo>
                  <a:lnTo>
                    <a:pt x="2211" y="0"/>
                  </a:lnTo>
                  <a:lnTo>
                    <a:pt x="1"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8" name="Google Shape;543;p27"/>
            <p:cNvSpPr>
              <a:spLocks/>
            </p:cNvSpPr>
            <p:nvPr/>
          </p:nvSpPr>
          <p:spPr bwMode="auto">
            <a:xfrm>
              <a:off x="2571316" y="4705564"/>
              <a:ext cx="122202" cy="9562"/>
            </a:xfrm>
            <a:custGeom>
              <a:avLst/>
              <a:gdLst>
                <a:gd name="T0" fmla="*/ 2147483646 w 2211"/>
                <a:gd name="T1" fmla="*/ 2147483646 h 173"/>
                <a:gd name="T2" fmla="*/ 2147483646 w 2211"/>
                <a:gd name="T3" fmla="*/ 2147483646 h 173"/>
                <a:gd name="T4" fmla="*/ 2147483646 w 2211"/>
                <a:gd name="T5" fmla="*/ 2147483646 h 173"/>
                <a:gd name="T6" fmla="*/ 2147483646 w 2211"/>
                <a:gd name="T7" fmla="*/ 2147483646 h 173"/>
                <a:gd name="T8" fmla="*/ 2147483646 w 2211"/>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1"/>
                  </a:moveTo>
                  <a:lnTo>
                    <a:pt x="1" y="173"/>
                  </a:lnTo>
                  <a:lnTo>
                    <a:pt x="2211" y="173"/>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9" name="Google Shape;544;p27"/>
            <p:cNvSpPr>
              <a:spLocks/>
            </p:cNvSpPr>
            <p:nvPr/>
          </p:nvSpPr>
          <p:spPr bwMode="auto">
            <a:xfrm>
              <a:off x="2571316" y="4867229"/>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0" name="Google Shape;545;p27"/>
            <p:cNvSpPr>
              <a:spLocks/>
            </p:cNvSpPr>
            <p:nvPr/>
          </p:nvSpPr>
          <p:spPr bwMode="auto">
            <a:xfrm>
              <a:off x="2571316" y="4974010"/>
              <a:ext cx="122202" cy="8843"/>
            </a:xfrm>
            <a:custGeom>
              <a:avLst/>
              <a:gdLst>
                <a:gd name="T0" fmla="*/ 2147483646 w 2211"/>
                <a:gd name="T1" fmla="*/ 2147483646 h 160"/>
                <a:gd name="T2" fmla="*/ 2147483646 w 2211"/>
                <a:gd name="T3" fmla="*/ 2147483646 h 160"/>
                <a:gd name="T4" fmla="*/ 2147483646 w 2211"/>
                <a:gd name="T5" fmla="*/ 2147483646 h 160"/>
                <a:gd name="T6" fmla="*/ 2147483646 w 2211"/>
                <a:gd name="T7" fmla="*/ 2147483646 h 160"/>
                <a:gd name="T8" fmla="*/ 2147483646 w 2211"/>
                <a:gd name="T9" fmla="*/ 2147483646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1"/>
                  </a:moveTo>
                  <a:lnTo>
                    <a:pt x="1" y="160"/>
                  </a:lnTo>
                  <a:lnTo>
                    <a:pt x="2211" y="160"/>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1" name="Google Shape;546;p27"/>
            <p:cNvSpPr>
              <a:spLocks/>
            </p:cNvSpPr>
            <p:nvPr/>
          </p:nvSpPr>
          <p:spPr bwMode="auto">
            <a:xfrm>
              <a:off x="2571316" y="5080847"/>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2" name="Google Shape;547;p27"/>
            <p:cNvSpPr>
              <a:spLocks/>
            </p:cNvSpPr>
            <p:nvPr/>
          </p:nvSpPr>
          <p:spPr bwMode="auto">
            <a:xfrm>
              <a:off x="2571316" y="5242512"/>
              <a:ext cx="122202" cy="8843"/>
            </a:xfrm>
            <a:custGeom>
              <a:avLst/>
              <a:gdLst>
                <a:gd name="T0" fmla="*/ 2147483646 w 2211"/>
                <a:gd name="T1" fmla="*/ 0 h 160"/>
                <a:gd name="T2" fmla="*/ 2147483646 w 2211"/>
                <a:gd name="T3" fmla="*/ 2147483646 h 160"/>
                <a:gd name="T4" fmla="*/ 2147483646 w 2211"/>
                <a:gd name="T5" fmla="*/ 2147483646 h 160"/>
                <a:gd name="T6" fmla="*/ 2147483646 w 2211"/>
                <a:gd name="T7" fmla="*/ 0 h 160"/>
                <a:gd name="T8" fmla="*/ 2147483646 w 2211"/>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60" extrusionOk="0">
                  <a:moveTo>
                    <a:pt x="1" y="0"/>
                  </a:moveTo>
                  <a:lnTo>
                    <a:pt x="1" y="159"/>
                  </a:lnTo>
                  <a:lnTo>
                    <a:pt x="2211" y="159"/>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3" name="Google Shape;548;p27"/>
            <p:cNvSpPr>
              <a:spLocks/>
            </p:cNvSpPr>
            <p:nvPr/>
          </p:nvSpPr>
          <p:spPr bwMode="auto">
            <a:xfrm>
              <a:off x="2571316" y="5348575"/>
              <a:ext cx="122202" cy="9562"/>
            </a:xfrm>
            <a:custGeom>
              <a:avLst/>
              <a:gdLst>
                <a:gd name="T0" fmla="*/ 2147483646 w 2211"/>
                <a:gd name="T1" fmla="*/ 0 h 173"/>
                <a:gd name="T2" fmla="*/ 2147483646 w 2211"/>
                <a:gd name="T3" fmla="*/ 2147483646 h 173"/>
                <a:gd name="T4" fmla="*/ 2147483646 w 2211"/>
                <a:gd name="T5" fmla="*/ 2147483646 h 173"/>
                <a:gd name="T6" fmla="*/ 2147483646 w 2211"/>
                <a:gd name="T7" fmla="*/ 0 h 173"/>
                <a:gd name="T8" fmla="*/ 2147483646 w 2211"/>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173" extrusionOk="0">
                  <a:moveTo>
                    <a:pt x="1" y="0"/>
                  </a:moveTo>
                  <a:lnTo>
                    <a:pt x="1" y="172"/>
                  </a:lnTo>
                  <a:lnTo>
                    <a:pt x="2211" y="172"/>
                  </a:lnTo>
                  <a:lnTo>
                    <a:pt x="2211" y="0"/>
                  </a:lnTo>
                  <a:lnTo>
                    <a:pt x="1"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4" name="Google Shape;549;p27"/>
            <p:cNvSpPr>
              <a:spLocks/>
            </p:cNvSpPr>
            <p:nvPr/>
          </p:nvSpPr>
          <p:spPr bwMode="auto">
            <a:xfrm>
              <a:off x="2571316" y="5452427"/>
              <a:ext cx="122202" cy="12491"/>
            </a:xfrm>
            <a:custGeom>
              <a:avLst/>
              <a:gdLst>
                <a:gd name="T0" fmla="*/ 2147483646 w 2211"/>
                <a:gd name="T1" fmla="*/ 2147483646 h 226"/>
                <a:gd name="T2" fmla="*/ 2147483646 w 2211"/>
                <a:gd name="T3" fmla="*/ 2147483646 h 226"/>
                <a:gd name="T4" fmla="*/ 2147483646 w 2211"/>
                <a:gd name="T5" fmla="*/ 2147483646 h 226"/>
                <a:gd name="T6" fmla="*/ 2147483646 w 2211"/>
                <a:gd name="T7" fmla="*/ 2147483646 h 226"/>
                <a:gd name="T8" fmla="*/ 2147483646 w 2211"/>
                <a:gd name="T9" fmla="*/ 214748364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1" h="226" extrusionOk="0">
                  <a:moveTo>
                    <a:pt x="1" y="1"/>
                  </a:moveTo>
                  <a:lnTo>
                    <a:pt x="1" y="226"/>
                  </a:lnTo>
                  <a:lnTo>
                    <a:pt x="2211" y="226"/>
                  </a:lnTo>
                  <a:lnTo>
                    <a:pt x="2211" y="1"/>
                  </a:lnTo>
                  <a:lnTo>
                    <a:pt x="1"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5" name="Google Shape;550;p27"/>
            <p:cNvSpPr>
              <a:spLocks/>
            </p:cNvSpPr>
            <p:nvPr/>
          </p:nvSpPr>
          <p:spPr bwMode="auto">
            <a:xfrm>
              <a:off x="2510630" y="4041384"/>
              <a:ext cx="182888" cy="12491"/>
            </a:xfrm>
            <a:custGeom>
              <a:avLst/>
              <a:gdLst>
                <a:gd name="T0" fmla="*/ 0 w 3309"/>
                <a:gd name="T1" fmla="*/ 0 h 226"/>
                <a:gd name="T2" fmla="*/ 0 w 3309"/>
                <a:gd name="T3" fmla="*/ 2147483646 h 226"/>
                <a:gd name="T4" fmla="*/ 2147483646 w 3309"/>
                <a:gd name="T5" fmla="*/ 2147483646 h 226"/>
                <a:gd name="T6" fmla="*/ 2147483646 w 3309"/>
                <a:gd name="T7" fmla="*/ 0 h 226"/>
                <a:gd name="T8" fmla="*/ 0 w 3309"/>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226" extrusionOk="0">
                  <a:moveTo>
                    <a:pt x="0" y="0"/>
                  </a:moveTo>
                  <a:lnTo>
                    <a:pt x="0" y="225"/>
                  </a:lnTo>
                  <a:lnTo>
                    <a:pt x="3309" y="225"/>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6" name="Google Shape;551;p27"/>
            <p:cNvSpPr>
              <a:spLocks/>
            </p:cNvSpPr>
            <p:nvPr/>
          </p:nvSpPr>
          <p:spPr bwMode="auto">
            <a:xfrm>
              <a:off x="2510630" y="4415894"/>
              <a:ext cx="182888" cy="9562"/>
            </a:xfrm>
            <a:custGeom>
              <a:avLst/>
              <a:gdLst>
                <a:gd name="T0" fmla="*/ 0 w 3309"/>
                <a:gd name="T1" fmla="*/ 0 h 173"/>
                <a:gd name="T2" fmla="*/ 0 w 3309"/>
                <a:gd name="T3" fmla="*/ 2147483646 h 173"/>
                <a:gd name="T4" fmla="*/ 2147483646 w 3309"/>
                <a:gd name="T5" fmla="*/ 2147483646 h 173"/>
                <a:gd name="T6" fmla="*/ 2147483646 w 3309"/>
                <a:gd name="T7" fmla="*/ 0 h 173"/>
                <a:gd name="T8" fmla="*/ 0 w 3309"/>
                <a:gd name="T9" fmla="*/ 0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0"/>
                  </a:moveTo>
                  <a:lnTo>
                    <a:pt x="0" y="173"/>
                  </a:lnTo>
                  <a:lnTo>
                    <a:pt x="3309" y="173"/>
                  </a:lnTo>
                  <a:lnTo>
                    <a:pt x="3309" y="0"/>
                  </a:lnTo>
                  <a:lnTo>
                    <a:pt x="0" y="0"/>
                  </a:lnTo>
                  <a:close/>
                </a:path>
              </a:pathLst>
            </a:custGeom>
            <a:solidFill>
              <a:srgbClr val="EDD56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7" name="Google Shape;552;p27"/>
            <p:cNvSpPr>
              <a:spLocks/>
            </p:cNvSpPr>
            <p:nvPr/>
          </p:nvSpPr>
          <p:spPr bwMode="auto">
            <a:xfrm>
              <a:off x="2510630" y="4788248"/>
              <a:ext cx="182888" cy="8843"/>
            </a:xfrm>
            <a:custGeom>
              <a:avLst/>
              <a:gdLst>
                <a:gd name="T0" fmla="*/ 0 w 3309"/>
                <a:gd name="T1" fmla="*/ 0 h 160"/>
                <a:gd name="T2" fmla="*/ 0 w 3309"/>
                <a:gd name="T3" fmla="*/ 2147483646 h 160"/>
                <a:gd name="T4" fmla="*/ 2147483646 w 3309"/>
                <a:gd name="T5" fmla="*/ 2147483646 h 160"/>
                <a:gd name="T6" fmla="*/ 2147483646 w 3309"/>
                <a:gd name="T7" fmla="*/ 0 h 160"/>
                <a:gd name="T8" fmla="*/ 0 w 3309"/>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60" extrusionOk="0">
                  <a:moveTo>
                    <a:pt x="0" y="0"/>
                  </a:moveTo>
                  <a:lnTo>
                    <a:pt x="0" y="159"/>
                  </a:lnTo>
                  <a:lnTo>
                    <a:pt x="3309" y="159"/>
                  </a:lnTo>
                  <a:lnTo>
                    <a:pt x="3309" y="0"/>
                  </a:lnTo>
                  <a:lnTo>
                    <a:pt x="0" y="0"/>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8" name="Google Shape;553;p27"/>
            <p:cNvSpPr>
              <a:spLocks/>
            </p:cNvSpPr>
            <p:nvPr/>
          </p:nvSpPr>
          <p:spPr bwMode="auto">
            <a:xfrm>
              <a:off x="2510630" y="5162757"/>
              <a:ext cx="182888" cy="9562"/>
            </a:xfrm>
            <a:custGeom>
              <a:avLst/>
              <a:gdLst>
                <a:gd name="T0" fmla="*/ 0 w 3309"/>
                <a:gd name="T1" fmla="*/ 2147483646 h 173"/>
                <a:gd name="T2" fmla="*/ 0 w 3309"/>
                <a:gd name="T3" fmla="*/ 2147483646 h 173"/>
                <a:gd name="T4" fmla="*/ 2147483646 w 3309"/>
                <a:gd name="T5" fmla="*/ 2147483646 h 173"/>
                <a:gd name="T6" fmla="*/ 2147483646 w 3309"/>
                <a:gd name="T7" fmla="*/ 2147483646 h 173"/>
                <a:gd name="T8" fmla="*/ 0 w 3309"/>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9" h="173" extrusionOk="0">
                  <a:moveTo>
                    <a:pt x="0" y="1"/>
                  </a:moveTo>
                  <a:lnTo>
                    <a:pt x="0" y="173"/>
                  </a:lnTo>
                  <a:lnTo>
                    <a:pt x="3309" y="173"/>
                  </a:lnTo>
                  <a:lnTo>
                    <a:pt x="3309" y="1"/>
                  </a:lnTo>
                  <a:lnTo>
                    <a:pt x="0" y="1"/>
                  </a:lnTo>
                  <a:close/>
                </a:path>
              </a:pathLst>
            </a:custGeom>
            <a:solidFill>
              <a:srgbClr val="EA781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79" name="Google Shape;554;p27">
              <a:extLst/>
            </p:cNvPr>
            <p:cNvSpPr/>
            <p:nvPr/>
          </p:nvSpPr>
          <p:spPr>
            <a:xfrm>
              <a:off x="2597742" y="4303815"/>
              <a:ext cx="317602" cy="1057580"/>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0" name="Google Shape;555;p27"/>
            <p:cNvSpPr>
              <a:spLocks/>
            </p:cNvSpPr>
            <p:nvPr/>
          </p:nvSpPr>
          <p:spPr bwMode="auto">
            <a:xfrm>
              <a:off x="2607905" y="4617077"/>
              <a:ext cx="286796" cy="744266"/>
            </a:xfrm>
            <a:custGeom>
              <a:avLst/>
              <a:gdLst>
                <a:gd name="T0" fmla="*/ 0 w 5189"/>
                <a:gd name="T1" fmla="*/ 0 h 13466"/>
                <a:gd name="T2" fmla="*/ 2147483646 w 5189"/>
                <a:gd name="T3" fmla="*/ 2147483646 h 13466"/>
                <a:gd name="T4" fmla="*/ 2147483646 w 5189"/>
                <a:gd name="T5" fmla="*/ 2147483646 h 13466"/>
                <a:gd name="T6" fmla="*/ 2147483646 w 5189"/>
                <a:gd name="T7" fmla="*/ 2147483646 h 13466"/>
                <a:gd name="T8" fmla="*/ 2147483646 w 5189"/>
                <a:gd name="T9" fmla="*/ 2147483646 h 13466"/>
                <a:gd name="T10" fmla="*/ 2147483646 w 5189"/>
                <a:gd name="T11" fmla="*/ 2147483646 h 13466"/>
                <a:gd name="T12" fmla="*/ 2147483646 w 5189"/>
                <a:gd name="T13" fmla="*/ 2147483646 h 13466"/>
                <a:gd name="T14" fmla="*/ 0 w 5189"/>
                <a:gd name="T15" fmla="*/ 0 h 134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cubicBezTo>
                    <a:pt x="4695" y="7986"/>
                    <a:pt x="4237" y="8200"/>
                    <a:pt x="3813" y="8200"/>
                  </a:cubicBezTo>
                  <a:cubicBezTo>
                    <a:pt x="1860" y="8200"/>
                    <a:pt x="631" y="3676"/>
                    <a:pt x="0" y="0"/>
                  </a:cubicBezTo>
                  <a:close/>
                </a:path>
              </a:pathLst>
            </a:custGeom>
            <a:solidFill>
              <a:srgbClr val="BDB8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1" name="Google Shape;556;p27">
              <a:extLst/>
            </p:cNvPr>
            <p:cNvSpPr/>
            <p:nvPr/>
          </p:nvSpPr>
          <p:spPr>
            <a:xfrm>
              <a:off x="2722665" y="4414972"/>
              <a:ext cx="101633" cy="247722"/>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2" name="Google Shape;557;p27">
              <a:extLst/>
            </p:cNvPr>
            <p:cNvSpPr/>
            <p:nvPr/>
          </p:nvSpPr>
          <p:spPr>
            <a:xfrm>
              <a:off x="2525752" y="3916353"/>
              <a:ext cx="395943" cy="371582"/>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83" name="Google Shape;558;p27"/>
            <p:cNvSpPr>
              <a:spLocks/>
            </p:cNvSpPr>
            <p:nvPr/>
          </p:nvSpPr>
          <p:spPr bwMode="auto">
            <a:xfrm>
              <a:off x="2568387" y="4063935"/>
              <a:ext cx="246559" cy="224009"/>
            </a:xfrm>
            <a:custGeom>
              <a:avLst/>
              <a:gdLst>
                <a:gd name="T0" fmla="*/ 2147483646 w 4461"/>
                <a:gd name="T1" fmla="*/ 0 h 4053"/>
                <a:gd name="T2" fmla="*/ 2147483646 w 4461"/>
                <a:gd name="T3" fmla="*/ 2147483646 h 4053"/>
                <a:gd name="T4" fmla="*/ 2147483646 w 4461"/>
                <a:gd name="T5" fmla="*/ 2147483646 h 4053"/>
                <a:gd name="T6" fmla="*/ 2147483646 w 4461"/>
                <a:gd name="T7" fmla="*/ 2147483646 h 4053"/>
                <a:gd name="T8" fmla="*/ 2147483646 w 4461"/>
                <a:gd name="T9" fmla="*/ 2147483646 h 4053"/>
                <a:gd name="T10" fmla="*/ 2147483646 w 4461"/>
                <a:gd name="T11" fmla="*/ 2147483646 h 4053"/>
                <a:gd name="T12" fmla="*/ 2147483646 w 4461"/>
                <a:gd name="T13" fmla="*/ 2147483646 h 4053"/>
                <a:gd name="T14" fmla="*/ 2147483646 w 4461"/>
                <a:gd name="T15" fmla="*/ 2147483646 h 4053"/>
                <a:gd name="T16" fmla="*/ 2147483646 w 4461"/>
                <a:gd name="T17" fmla="*/ 2147483646 h 4053"/>
                <a:gd name="T18" fmla="*/ 2147483646 w 4461"/>
                <a:gd name="T19" fmla="*/ 2147483646 h 4053"/>
                <a:gd name="T20" fmla="*/ 2147483646 w 4461"/>
                <a:gd name="T21" fmla="*/ 2147483646 h 4053"/>
                <a:gd name="T22" fmla="*/ 2147483646 w 4461"/>
                <a:gd name="T23" fmla="*/ 2147483646 h 4053"/>
                <a:gd name="T24" fmla="*/ 2147483646 w 4461"/>
                <a:gd name="T25" fmla="*/ 2147483646 h 4053"/>
                <a:gd name="T26" fmla="*/ 2147483646 w 4461"/>
                <a:gd name="T27" fmla="*/ 0 h 40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4" name="Google Shape;559;p27"/>
            <p:cNvSpPr>
              <a:spLocks/>
            </p:cNvSpPr>
            <p:nvPr/>
          </p:nvSpPr>
          <p:spPr bwMode="auto">
            <a:xfrm>
              <a:off x="2586681" y="4259646"/>
              <a:ext cx="216603" cy="130382"/>
            </a:xfrm>
            <a:custGeom>
              <a:avLst/>
              <a:gdLst>
                <a:gd name="T0" fmla="*/ 2147483646 w 3919"/>
                <a:gd name="T1" fmla="*/ 2147483646 h 2359"/>
                <a:gd name="T2" fmla="*/ 2147483646 w 3919"/>
                <a:gd name="T3" fmla="*/ 2147483646 h 2359"/>
                <a:gd name="T4" fmla="*/ 2147483646 w 3919"/>
                <a:gd name="T5" fmla="*/ 2147483646 h 2359"/>
                <a:gd name="T6" fmla="*/ 2147483646 w 3919"/>
                <a:gd name="T7" fmla="*/ 2147483646 h 2359"/>
                <a:gd name="T8" fmla="*/ 2147483646 w 3919"/>
                <a:gd name="T9" fmla="*/ 2147483646 h 2359"/>
                <a:gd name="T10" fmla="*/ 2147483646 w 3919"/>
                <a:gd name="T11" fmla="*/ 2147483646 h 2359"/>
                <a:gd name="T12" fmla="*/ 2147483646 w 3919"/>
                <a:gd name="T13" fmla="*/ 2147483646 h 2359"/>
                <a:gd name="T14" fmla="*/ 2147483646 w 3919"/>
                <a:gd name="T15" fmla="*/ 2147483646 h 2359"/>
                <a:gd name="T16" fmla="*/ 2147483646 w 3919"/>
                <a:gd name="T17" fmla="*/ 2147483646 h 2359"/>
                <a:gd name="T18" fmla="*/ 2147483646 w 3919"/>
                <a:gd name="T19" fmla="*/ 2147483646 h 2359"/>
                <a:gd name="T20" fmla="*/ 2147483646 w 3919"/>
                <a:gd name="T21" fmla="*/ 2147483646 h 2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5" name="Google Shape;560;p27"/>
            <p:cNvSpPr>
              <a:spLocks/>
            </p:cNvSpPr>
            <p:nvPr/>
          </p:nvSpPr>
          <p:spPr bwMode="auto">
            <a:xfrm rot="41933">
              <a:off x="2590197" y="4314548"/>
              <a:ext cx="215526" cy="77273"/>
            </a:xfrm>
            <a:custGeom>
              <a:avLst/>
              <a:gdLst>
                <a:gd name="T0" fmla="*/ 2147483646 w 3866"/>
                <a:gd name="T1" fmla="*/ 0 h 1398"/>
                <a:gd name="T2" fmla="*/ 2147483646 w 3866"/>
                <a:gd name="T3" fmla="*/ 2147483646 h 1398"/>
                <a:gd name="T4" fmla="*/ 2147483646 w 3866"/>
                <a:gd name="T5" fmla="*/ 2147483646 h 1398"/>
                <a:gd name="T6" fmla="*/ 2147483646 w 3866"/>
                <a:gd name="T7" fmla="*/ 2147483646 h 1398"/>
                <a:gd name="T8" fmla="*/ 2147483646 w 3866"/>
                <a:gd name="T9" fmla="*/ 2147483646 h 1398"/>
                <a:gd name="T10" fmla="*/ 2147483646 w 3866"/>
                <a:gd name="T11" fmla="*/ 2147483646 h 1398"/>
                <a:gd name="T12" fmla="*/ 2147483646 w 3866"/>
                <a:gd name="T13" fmla="*/ 2147483646 h 1398"/>
                <a:gd name="T14" fmla="*/ 2147483646 w 3866"/>
                <a:gd name="T15" fmla="*/ 0 h 1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6" name="Google Shape;561;p27"/>
            <p:cNvSpPr>
              <a:spLocks/>
            </p:cNvSpPr>
            <p:nvPr/>
          </p:nvSpPr>
          <p:spPr bwMode="auto">
            <a:xfrm>
              <a:off x="2724193" y="5007670"/>
              <a:ext cx="239982" cy="242138"/>
            </a:xfrm>
            <a:custGeom>
              <a:avLst/>
              <a:gdLst>
                <a:gd name="T0" fmla="*/ 2147483646 w 4342"/>
                <a:gd name="T1" fmla="*/ 2147483646 h 4381"/>
                <a:gd name="T2" fmla="*/ 2147483646 w 4342"/>
                <a:gd name="T3" fmla="*/ 2147483646 h 4381"/>
                <a:gd name="T4" fmla="*/ 2147483646 w 4342"/>
                <a:gd name="T5" fmla="*/ 2147483646 h 4381"/>
                <a:gd name="T6" fmla="*/ 2147483646 w 4342"/>
                <a:gd name="T7" fmla="*/ 2147483646 h 4381"/>
                <a:gd name="T8" fmla="*/ 2147483646 w 4342"/>
                <a:gd name="T9" fmla="*/ 2147483646 h 4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7" name="Google Shape;562;p27"/>
            <p:cNvSpPr>
              <a:spLocks/>
            </p:cNvSpPr>
            <p:nvPr/>
          </p:nvSpPr>
          <p:spPr bwMode="auto">
            <a:xfrm>
              <a:off x="2730052" y="4358081"/>
              <a:ext cx="356326" cy="853756"/>
            </a:xfrm>
            <a:custGeom>
              <a:avLst/>
              <a:gdLst>
                <a:gd name="T0" fmla="*/ 2147483646 w 6447"/>
                <a:gd name="T1" fmla="*/ 2147483646 h 15447"/>
                <a:gd name="T2" fmla="*/ 2147483646 w 6447"/>
                <a:gd name="T3" fmla="*/ 2147483646 h 15447"/>
                <a:gd name="T4" fmla="*/ 2147483646 w 6447"/>
                <a:gd name="T5" fmla="*/ 2147483646 h 15447"/>
                <a:gd name="T6" fmla="*/ 2147483646 w 6447"/>
                <a:gd name="T7" fmla="*/ 2147483646 h 15447"/>
                <a:gd name="T8" fmla="*/ 2147483646 w 6447"/>
                <a:gd name="T9" fmla="*/ 2147483646 h 154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47" h="15447" extrusionOk="0">
                  <a:moveTo>
                    <a:pt x="2198" y="1"/>
                  </a:moveTo>
                  <a:lnTo>
                    <a:pt x="1" y="14785"/>
                  </a:lnTo>
                  <a:lnTo>
                    <a:pt x="4236" y="15446"/>
                  </a:lnTo>
                  <a:lnTo>
                    <a:pt x="6446" y="610"/>
                  </a:lnTo>
                  <a:lnTo>
                    <a:pt x="2198"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8" name="Google Shape;563;p27"/>
            <p:cNvSpPr>
              <a:spLocks/>
            </p:cNvSpPr>
            <p:nvPr/>
          </p:nvSpPr>
          <p:spPr bwMode="auto">
            <a:xfrm>
              <a:off x="2842692" y="4373447"/>
              <a:ext cx="243685" cy="838391"/>
            </a:xfrm>
            <a:custGeom>
              <a:avLst/>
              <a:gdLst>
                <a:gd name="T0" fmla="*/ 2147483646 w 4409"/>
                <a:gd name="T1" fmla="*/ 2147483646 h 15169"/>
                <a:gd name="T2" fmla="*/ 2147483646 w 4409"/>
                <a:gd name="T3" fmla="*/ 2147483646 h 15169"/>
                <a:gd name="T4" fmla="*/ 2147483646 w 4409"/>
                <a:gd name="T5" fmla="*/ 2147483646 h 15169"/>
                <a:gd name="T6" fmla="*/ 2147483646 w 4409"/>
                <a:gd name="T7" fmla="*/ 2147483646 h 15169"/>
                <a:gd name="T8" fmla="*/ 2147483646 w 4409"/>
                <a:gd name="T9" fmla="*/ 2147483646 h 15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9" h="15169" extrusionOk="0">
                  <a:moveTo>
                    <a:pt x="2198" y="1"/>
                  </a:moveTo>
                  <a:lnTo>
                    <a:pt x="1" y="14838"/>
                  </a:lnTo>
                  <a:lnTo>
                    <a:pt x="2198" y="15168"/>
                  </a:lnTo>
                  <a:lnTo>
                    <a:pt x="4408" y="332"/>
                  </a:lnTo>
                  <a:lnTo>
                    <a:pt x="2198"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9" name="Google Shape;564;p27"/>
            <p:cNvSpPr>
              <a:spLocks/>
            </p:cNvSpPr>
            <p:nvPr/>
          </p:nvSpPr>
          <p:spPr bwMode="auto">
            <a:xfrm>
              <a:off x="2846063" y="4187684"/>
              <a:ext cx="240314" cy="242083"/>
            </a:xfrm>
            <a:custGeom>
              <a:avLst/>
              <a:gdLst>
                <a:gd name="T0" fmla="*/ 2147483646 w 4348"/>
                <a:gd name="T1" fmla="*/ 0 h 4380"/>
                <a:gd name="T2" fmla="*/ 2147483646 w 4348"/>
                <a:gd name="T3" fmla="*/ 2147483646 h 4380"/>
                <a:gd name="T4" fmla="*/ 2147483646 w 4348"/>
                <a:gd name="T5" fmla="*/ 2147483646 h 4380"/>
                <a:gd name="T6" fmla="*/ 2147483646 w 4348"/>
                <a:gd name="T7" fmla="*/ 2147483646 h 4380"/>
                <a:gd name="T8" fmla="*/ 2147483646 w 4348"/>
                <a:gd name="T9" fmla="*/ 0 h 43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0" name="Google Shape;565;p27"/>
            <p:cNvSpPr>
              <a:spLocks/>
            </p:cNvSpPr>
            <p:nvPr/>
          </p:nvSpPr>
          <p:spPr bwMode="auto">
            <a:xfrm>
              <a:off x="2942952" y="4186493"/>
              <a:ext cx="79755" cy="77267"/>
            </a:xfrm>
            <a:custGeom>
              <a:avLst/>
              <a:gdLst>
                <a:gd name="T0" fmla="*/ 2147483646 w 1443"/>
                <a:gd name="T1" fmla="*/ 0 h 1398"/>
                <a:gd name="T2" fmla="*/ 0 w 1443"/>
                <a:gd name="T3" fmla="*/ 2147483646 h 1398"/>
                <a:gd name="T4" fmla="*/ 2147483646 w 1443"/>
                <a:gd name="T5" fmla="*/ 2147483646 h 1398"/>
                <a:gd name="T6" fmla="*/ 2147483646 w 1443"/>
                <a:gd name="T7" fmla="*/ 2147483646 h 1398"/>
                <a:gd name="T8" fmla="*/ 2147483646 w 1443"/>
                <a:gd name="T9" fmla="*/ 2147483646 h 1398"/>
                <a:gd name="T10" fmla="*/ 2147483646 w 1443"/>
                <a:gd name="T11" fmla="*/ 0 h 13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1" name="Google Shape;566;p27"/>
            <p:cNvSpPr>
              <a:spLocks/>
            </p:cNvSpPr>
            <p:nvPr/>
          </p:nvSpPr>
          <p:spPr bwMode="auto">
            <a:xfrm>
              <a:off x="2339458" y="4663117"/>
              <a:ext cx="777649" cy="963467"/>
            </a:xfrm>
            <a:custGeom>
              <a:avLst/>
              <a:gdLst>
                <a:gd name="T0" fmla="*/ 0 w 14070"/>
                <a:gd name="T1" fmla="*/ 2147483646 h 17432"/>
                <a:gd name="T2" fmla="*/ 0 w 14070"/>
                <a:gd name="T3" fmla="*/ 2147483646 h 17432"/>
                <a:gd name="T4" fmla="*/ 2147483646 w 14070"/>
                <a:gd name="T5" fmla="*/ 2147483646 h 17432"/>
                <a:gd name="T6" fmla="*/ 2147483646 w 14070"/>
                <a:gd name="T7" fmla="*/ 2147483646 h 17432"/>
                <a:gd name="T8" fmla="*/ 2147483646 w 14070"/>
                <a:gd name="T9" fmla="*/ 2147483646 h 17432"/>
                <a:gd name="T10" fmla="*/ 2147483646 w 14070"/>
                <a:gd name="T11" fmla="*/ 2147483646 h 17432"/>
                <a:gd name="T12" fmla="*/ 0 w 14070"/>
                <a:gd name="T13" fmla="*/ 2147483646 h 17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2" name="Google Shape;567;p27"/>
            <p:cNvSpPr>
              <a:spLocks/>
            </p:cNvSpPr>
            <p:nvPr/>
          </p:nvSpPr>
          <p:spPr bwMode="auto">
            <a:xfrm>
              <a:off x="2375983" y="4821897"/>
              <a:ext cx="741115" cy="804661"/>
            </a:xfrm>
            <a:custGeom>
              <a:avLst/>
              <a:gdLst>
                <a:gd name="T0" fmla="*/ 2147483646 w 13409"/>
                <a:gd name="T1" fmla="*/ 2147483646 h 17432"/>
                <a:gd name="T2" fmla="*/ 2147483646 w 13409"/>
                <a:gd name="T3" fmla="*/ 2147483646 h 17432"/>
                <a:gd name="T4" fmla="*/ 2147483646 w 13409"/>
                <a:gd name="T5" fmla="*/ 2147483646 h 17432"/>
                <a:gd name="T6" fmla="*/ 2147483646 w 13409"/>
                <a:gd name="T7" fmla="*/ 2147483646 h 17432"/>
                <a:gd name="T8" fmla="*/ 2147483646 w 13409"/>
                <a:gd name="T9" fmla="*/ 2147483646 h 17432"/>
                <a:gd name="T10" fmla="*/ 2147483646 w 13409"/>
                <a:gd name="T11" fmla="*/ 2147483646 h 17432"/>
                <a:gd name="T12" fmla="*/ 2147483646 w 13409"/>
                <a:gd name="T13" fmla="*/ 2147483646 h 17432"/>
                <a:gd name="T14" fmla="*/ 2147483646 w 13409"/>
                <a:gd name="T15" fmla="*/ 2147483646 h 17432"/>
                <a:gd name="T16" fmla="*/ 2147483646 w 13409"/>
                <a:gd name="T17" fmla="*/ 2147483646 h 17432"/>
                <a:gd name="T18" fmla="*/ 2147483646 w 13409"/>
                <a:gd name="T19" fmla="*/ 2147483646 h 17432"/>
                <a:gd name="T20" fmla="*/ 2147483646 w 13409"/>
                <a:gd name="T21" fmla="*/ 2147483646 h 17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cubicBezTo>
                    <a:pt x="557" y="16876"/>
                    <a:pt x="1443" y="17432"/>
                    <a:pt x="2436" y="17432"/>
                  </a:cubicBezTo>
                  <a:lnTo>
                    <a:pt x="10311" y="17432"/>
                  </a:lnTo>
                  <a:cubicBezTo>
                    <a:pt x="12032" y="17432"/>
                    <a:pt x="13408" y="15777"/>
                    <a:pt x="13408" y="13726"/>
                  </a:cubicBezTo>
                  <a:lnTo>
                    <a:pt x="13408" y="1"/>
                  </a:lnTo>
                  <a:lnTo>
                    <a:pt x="1170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3" name="Google Shape;568;p27">
              <a:extLst/>
            </p:cNvPr>
            <p:cNvSpPr/>
            <p:nvPr/>
          </p:nvSpPr>
          <p:spPr>
            <a:xfrm>
              <a:off x="2434706" y="4872304"/>
              <a:ext cx="459465" cy="492267"/>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94" name="Google Shape;569;p27">
              <a:extLst/>
            </p:cNvPr>
            <p:cNvSpPr/>
            <p:nvPr/>
          </p:nvSpPr>
          <p:spPr>
            <a:xfrm>
              <a:off x="3376925" y="4937410"/>
              <a:ext cx="425586" cy="428749"/>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95" name="Google Shape;570;p27"/>
            <p:cNvSpPr>
              <a:spLocks/>
            </p:cNvSpPr>
            <p:nvPr/>
          </p:nvSpPr>
          <p:spPr bwMode="auto">
            <a:xfrm>
              <a:off x="2894646" y="4821907"/>
              <a:ext cx="658432" cy="768142"/>
            </a:xfrm>
            <a:custGeom>
              <a:avLst/>
              <a:gdLst>
                <a:gd name="T0" fmla="*/ 2147483646 w 11913"/>
                <a:gd name="T1" fmla="*/ 0 h 13898"/>
                <a:gd name="T2" fmla="*/ 2147483646 w 11913"/>
                <a:gd name="T3" fmla="*/ 2147483646 h 13898"/>
                <a:gd name="T4" fmla="*/ 2147483646 w 11913"/>
                <a:gd name="T5" fmla="*/ 2147483646 h 13898"/>
                <a:gd name="T6" fmla="*/ 2147483646 w 11913"/>
                <a:gd name="T7" fmla="*/ 2147483646 h 13898"/>
                <a:gd name="T8" fmla="*/ 2147483646 w 11913"/>
                <a:gd name="T9" fmla="*/ 2147483646 h 13898"/>
                <a:gd name="T10" fmla="*/ 2147483646 w 11913"/>
                <a:gd name="T11" fmla="*/ 0 h 13898"/>
                <a:gd name="T12" fmla="*/ 2147483646 w 11913"/>
                <a:gd name="T13" fmla="*/ 0 h 138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lnTo>
                    <a:pt x="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96" name="Google Shape;571;p27"/>
            <p:cNvSpPr>
              <a:spLocks/>
            </p:cNvSpPr>
            <p:nvPr/>
          </p:nvSpPr>
          <p:spPr bwMode="auto">
            <a:xfrm>
              <a:off x="2927587" y="4821907"/>
              <a:ext cx="625491" cy="768142"/>
            </a:xfrm>
            <a:custGeom>
              <a:avLst/>
              <a:gdLst>
                <a:gd name="T0" fmla="*/ 2147483646 w 11317"/>
                <a:gd name="T1" fmla="*/ 0 h 13898"/>
                <a:gd name="T2" fmla="*/ 2147483646 w 11317"/>
                <a:gd name="T3" fmla="*/ 2147483646 h 13898"/>
                <a:gd name="T4" fmla="*/ 2147483646 w 11317"/>
                <a:gd name="T5" fmla="*/ 2147483646 h 13898"/>
                <a:gd name="T6" fmla="*/ 2147483646 w 11317"/>
                <a:gd name="T7" fmla="*/ 2147483646 h 13898"/>
                <a:gd name="T8" fmla="*/ 0 w 11317"/>
                <a:gd name="T9" fmla="*/ 2147483646 h 13898"/>
                <a:gd name="T10" fmla="*/ 0 w 11317"/>
                <a:gd name="T11" fmla="*/ 2147483646 h 13898"/>
                <a:gd name="T12" fmla="*/ 2147483646 w 11317"/>
                <a:gd name="T13" fmla="*/ 2147483646 h 13898"/>
                <a:gd name="T14" fmla="*/ 2147483646 w 11317"/>
                <a:gd name="T15" fmla="*/ 2147483646 h 13898"/>
                <a:gd name="T16" fmla="*/ 2147483646 w 11317"/>
                <a:gd name="T17" fmla="*/ 2147483646 h 13898"/>
                <a:gd name="T18" fmla="*/ 2147483646 w 11317"/>
                <a:gd name="T19" fmla="*/ 0 h 13898"/>
                <a:gd name="T20" fmla="*/ 2147483646 w 11317"/>
                <a:gd name="T21" fmla="*/ 0 h 138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cubicBezTo>
                    <a:pt x="503" y="13394"/>
                    <a:pt x="1218" y="13897"/>
                    <a:pt x="2052" y="13897"/>
                  </a:cubicBezTo>
                  <a:lnTo>
                    <a:pt x="8669" y="13897"/>
                  </a:lnTo>
                  <a:cubicBezTo>
                    <a:pt x="10099" y="13897"/>
                    <a:pt x="11316" y="12507"/>
                    <a:pt x="11316" y="10853"/>
                  </a:cubicBezTo>
                  <a:lnTo>
                    <a:pt x="11316" y="0"/>
                  </a:lnTo>
                  <a:lnTo>
                    <a:pt x="97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197" name="Google Shape;572;p27"/>
            <p:cNvGrpSpPr>
              <a:grpSpLocks/>
            </p:cNvGrpSpPr>
            <p:nvPr/>
          </p:nvGrpSpPr>
          <p:grpSpPr bwMode="auto">
            <a:xfrm>
              <a:off x="3041664" y="5111577"/>
              <a:ext cx="320455" cy="156580"/>
              <a:chOff x="2774143" y="4536556"/>
              <a:chExt cx="320455" cy="156580"/>
            </a:xfrm>
          </p:grpSpPr>
          <p:sp>
            <p:nvSpPr>
              <p:cNvPr id="199" name="Google Shape;573;p27"/>
              <p:cNvSpPr>
                <a:spLocks/>
              </p:cNvSpPr>
              <p:nvPr/>
            </p:nvSpPr>
            <p:spPr bwMode="auto">
              <a:xfrm>
                <a:off x="2774143" y="4562865"/>
                <a:ext cx="112751" cy="98104"/>
              </a:xfrm>
              <a:custGeom>
                <a:avLst/>
                <a:gdLst>
                  <a:gd name="T0" fmla="*/ 2147483646 w 2040"/>
                  <a:gd name="T1" fmla="*/ 2147483646 h 1775"/>
                  <a:gd name="T2" fmla="*/ 2147483646 w 2040"/>
                  <a:gd name="T3" fmla="*/ 2147483646 h 1775"/>
                  <a:gd name="T4" fmla="*/ 2147483646 w 2040"/>
                  <a:gd name="T5" fmla="*/ 2147483646 h 1775"/>
                  <a:gd name="T6" fmla="*/ 2147483646 w 2040"/>
                  <a:gd name="T7" fmla="*/ 2147483646 h 1775"/>
                  <a:gd name="T8" fmla="*/ 2147483646 w 2040"/>
                  <a:gd name="T9" fmla="*/ 2147483646 h 1775"/>
                  <a:gd name="T10" fmla="*/ 2147483646 w 2040"/>
                  <a:gd name="T11" fmla="*/ 2147483646 h 1775"/>
                  <a:gd name="T12" fmla="*/ 2147483646 w 2040"/>
                  <a:gd name="T13" fmla="*/ 2147483646 h 1775"/>
                  <a:gd name="T14" fmla="*/ 2147483646 w 2040"/>
                  <a:gd name="T15" fmla="*/ 2147483646 h 1775"/>
                  <a:gd name="T16" fmla="*/ 2147483646 w 2040"/>
                  <a:gd name="T17" fmla="*/ 2147483646 h 1775"/>
                  <a:gd name="T18" fmla="*/ 2147483646 w 2040"/>
                  <a:gd name="T19" fmla="*/ 2147483646 h 1775"/>
                  <a:gd name="T20" fmla="*/ 2147483646 w 2040"/>
                  <a:gd name="T21" fmla="*/ 2147483646 h 1775"/>
                  <a:gd name="T22" fmla="*/ 2147483646 w 2040"/>
                  <a:gd name="T23" fmla="*/ 2147483646 h 1775"/>
                  <a:gd name="T24" fmla="*/ 2147483646 w 2040"/>
                  <a:gd name="T25" fmla="*/ 2147483646 h 1775"/>
                  <a:gd name="T26" fmla="*/ 2147483646 w 2040"/>
                  <a:gd name="T27" fmla="*/ 2147483646 h 1775"/>
                  <a:gd name="T28" fmla="*/ 2147483646 w 2040"/>
                  <a:gd name="T29" fmla="*/ 2147483646 h 1775"/>
                  <a:gd name="T30" fmla="*/ 2147483646 w 2040"/>
                  <a:gd name="T31" fmla="*/ 2147483646 h 1775"/>
                  <a:gd name="T32" fmla="*/ 2147483646 w 2040"/>
                  <a:gd name="T33" fmla="*/ 2147483646 h 1775"/>
                  <a:gd name="T34" fmla="*/ 2147483646 w 2040"/>
                  <a:gd name="T35" fmla="*/ 2147483646 h 1775"/>
                  <a:gd name="T36" fmla="*/ 2147483646 w 2040"/>
                  <a:gd name="T37" fmla="*/ 2147483646 h 1775"/>
                  <a:gd name="T38" fmla="*/ 2147483646 w 2040"/>
                  <a:gd name="T39" fmla="*/ 2147483646 h 1775"/>
                  <a:gd name="T40" fmla="*/ 2147483646 w 2040"/>
                  <a:gd name="T41" fmla="*/ 2147483646 h 1775"/>
                  <a:gd name="T42" fmla="*/ 2147483646 w 2040"/>
                  <a:gd name="T43" fmla="*/ 2147483646 h 1775"/>
                  <a:gd name="T44" fmla="*/ 2147483646 w 2040"/>
                  <a:gd name="T45" fmla="*/ 2147483646 h 1775"/>
                  <a:gd name="T46" fmla="*/ 2147483646 w 2040"/>
                  <a:gd name="T47" fmla="*/ 2147483646 h 1775"/>
                  <a:gd name="T48" fmla="*/ 2147483646 w 2040"/>
                  <a:gd name="T49" fmla="*/ 2147483646 h 1775"/>
                  <a:gd name="T50" fmla="*/ 2147483646 w 2040"/>
                  <a:gd name="T51" fmla="*/ 2147483646 h 1775"/>
                  <a:gd name="T52" fmla="*/ 2147483646 w 2040"/>
                  <a:gd name="T53" fmla="*/ 2147483646 h 1775"/>
                  <a:gd name="T54" fmla="*/ 2147483646 w 2040"/>
                  <a:gd name="T55" fmla="*/ 2147483646 h 1775"/>
                  <a:gd name="T56" fmla="*/ 2147483646 w 2040"/>
                  <a:gd name="T57" fmla="*/ 2147483646 h 1775"/>
                  <a:gd name="T58" fmla="*/ 2147483646 w 2040"/>
                  <a:gd name="T59" fmla="*/ 2147483646 h 1775"/>
                  <a:gd name="T60" fmla="*/ 2147483646 w 2040"/>
                  <a:gd name="T61" fmla="*/ 2147483646 h 1775"/>
                  <a:gd name="T62" fmla="*/ 2147483646 w 2040"/>
                  <a:gd name="T63" fmla="*/ 2147483646 h 1775"/>
                  <a:gd name="T64" fmla="*/ 2147483646 w 2040"/>
                  <a:gd name="T65" fmla="*/ 2147483646 h 1775"/>
                  <a:gd name="T66" fmla="*/ 2147483646 w 2040"/>
                  <a:gd name="T67" fmla="*/ 2147483646 h 1775"/>
                  <a:gd name="T68" fmla="*/ 2147483646 w 2040"/>
                  <a:gd name="T69" fmla="*/ 2147483646 h 1775"/>
                  <a:gd name="T70" fmla="*/ 2147483646 w 2040"/>
                  <a:gd name="T71" fmla="*/ 2147483646 h 1775"/>
                  <a:gd name="T72" fmla="*/ 2147483646 w 2040"/>
                  <a:gd name="T73" fmla="*/ 2147483646 h 1775"/>
                  <a:gd name="T74" fmla="*/ 2147483646 w 2040"/>
                  <a:gd name="T75" fmla="*/ 2147483646 h 1775"/>
                  <a:gd name="T76" fmla="*/ 2147483646 w 2040"/>
                  <a:gd name="T77" fmla="*/ 2147483646 h 1775"/>
                  <a:gd name="T78" fmla="*/ 2147483646 w 2040"/>
                  <a:gd name="T79" fmla="*/ 2147483646 h 1775"/>
                  <a:gd name="T80" fmla="*/ 2147483646 w 2040"/>
                  <a:gd name="T81" fmla="*/ 2147483646 h 1775"/>
                  <a:gd name="T82" fmla="*/ 2147483646 w 2040"/>
                  <a:gd name="T83" fmla="*/ 2147483646 h 1775"/>
                  <a:gd name="T84" fmla="*/ 2147483646 w 2040"/>
                  <a:gd name="T85" fmla="*/ 2147483646 h 1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lnTo>
                      <a:pt x="292"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0" name="Google Shape;574;p27"/>
              <p:cNvSpPr>
                <a:spLocks/>
              </p:cNvSpPr>
              <p:nvPr/>
            </p:nvSpPr>
            <p:spPr bwMode="auto">
              <a:xfrm>
                <a:off x="2897782" y="4536556"/>
                <a:ext cx="65882" cy="66600"/>
              </a:xfrm>
              <a:custGeom>
                <a:avLst/>
                <a:gdLst>
                  <a:gd name="T0" fmla="*/ 2147483646 w 1192"/>
                  <a:gd name="T1" fmla="*/ 0 h 1205"/>
                  <a:gd name="T2" fmla="*/ 2147483646 w 1192"/>
                  <a:gd name="T3" fmla="*/ 2147483646 h 1205"/>
                  <a:gd name="T4" fmla="*/ 2147483646 w 1192"/>
                  <a:gd name="T5" fmla="*/ 2147483646 h 1205"/>
                  <a:gd name="T6" fmla="*/ 2147483646 w 1192"/>
                  <a:gd name="T7" fmla="*/ 2147483646 h 1205"/>
                  <a:gd name="T8" fmla="*/ 2147483646 w 1192"/>
                  <a:gd name="T9" fmla="*/ 2147483646 h 1205"/>
                  <a:gd name="T10" fmla="*/ 2147483646 w 1192"/>
                  <a:gd name="T11" fmla="*/ 2147483646 h 1205"/>
                  <a:gd name="T12" fmla="*/ 2147483646 w 1192"/>
                  <a:gd name="T13" fmla="*/ 2147483646 h 1205"/>
                  <a:gd name="T14" fmla="*/ 2147483646 w 1192"/>
                  <a:gd name="T15" fmla="*/ 2147483646 h 1205"/>
                  <a:gd name="T16" fmla="*/ 2147483646 w 1192"/>
                  <a:gd name="T17" fmla="*/ 2147483646 h 1205"/>
                  <a:gd name="T18" fmla="*/ 2147483646 w 1192"/>
                  <a:gd name="T19" fmla="*/ 2147483646 h 1205"/>
                  <a:gd name="T20" fmla="*/ 2147483646 w 1192"/>
                  <a:gd name="T21" fmla="*/ 2147483646 h 1205"/>
                  <a:gd name="T22" fmla="*/ 2147483646 w 1192"/>
                  <a:gd name="T23" fmla="*/ 2147483646 h 1205"/>
                  <a:gd name="T24" fmla="*/ 2147483646 w 1192"/>
                  <a:gd name="T25" fmla="*/ 2147483646 h 1205"/>
                  <a:gd name="T26" fmla="*/ 2147483646 w 1192"/>
                  <a:gd name="T27" fmla="*/ 2147483646 h 1205"/>
                  <a:gd name="T28" fmla="*/ 2147483646 w 1192"/>
                  <a:gd name="T29" fmla="*/ 2147483646 h 1205"/>
                  <a:gd name="T30" fmla="*/ 2147483646 w 1192"/>
                  <a:gd name="T31" fmla="*/ 2147483646 h 1205"/>
                  <a:gd name="T32" fmla="*/ 2147483646 w 1192"/>
                  <a:gd name="T33" fmla="*/ 2147483646 h 1205"/>
                  <a:gd name="T34" fmla="*/ 2147483646 w 1192"/>
                  <a:gd name="T35" fmla="*/ 2147483646 h 1205"/>
                  <a:gd name="T36" fmla="*/ 2147483646 w 1192"/>
                  <a:gd name="T37" fmla="*/ 2147483646 h 1205"/>
                  <a:gd name="T38" fmla="*/ 2147483646 w 1192"/>
                  <a:gd name="T39" fmla="*/ 2147483646 h 1205"/>
                  <a:gd name="T40" fmla="*/ 2147483646 w 1192"/>
                  <a:gd name="T41" fmla="*/ 2147483646 h 1205"/>
                  <a:gd name="T42" fmla="*/ 2147483646 w 1192"/>
                  <a:gd name="T43" fmla="*/ 2147483646 h 1205"/>
                  <a:gd name="T44" fmla="*/ 2147483646 w 1192"/>
                  <a:gd name="T45" fmla="*/ 2147483646 h 1205"/>
                  <a:gd name="T46" fmla="*/ 2147483646 w 1192"/>
                  <a:gd name="T47" fmla="*/ 2147483646 h 1205"/>
                  <a:gd name="T48" fmla="*/ 2147483646 w 1192"/>
                  <a:gd name="T49" fmla="*/ 2147483646 h 1205"/>
                  <a:gd name="T50" fmla="*/ 2147483646 w 1192"/>
                  <a:gd name="T51" fmla="*/ 2147483646 h 1205"/>
                  <a:gd name="T52" fmla="*/ 2147483646 w 1192"/>
                  <a:gd name="T53" fmla="*/ 2147483646 h 1205"/>
                  <a:gd name="T54" fmla="*/ 2147483646 w 1192"/>
                  <a:gd name="T55" fmla="*/ 2147483646 h 1205"/>
                  <a:gd name="T56" fmla="*/ 2147483646 w 1192"/>
                  <a:gd name="T57" fmla="*/ 2147483646 h 1205"/>
                  <a:gd name="T58" fmla="*/ 2147483646 w 1192"/>
                  <a:gd name="T59" fmla="*/ 2147483646 h 1205"/>
                  <a:gd name="T60" fmla="*/ 2147483646 w 1192"/>
                  <a:gd name="T61" fmla="*/ 0 h 1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1" name="Google Shape;575;p27"/>
              <p:cNvSpPr>
                <a:spLocks/>
              </p:cNvSpPr>
              <p:nvPr/>
            </p:nvSpPr>
            <p:spPr bwMode="auto">
              <a:xfrm>
                <a:off x="2967311" y="4565794"/>
                <a:ext cx="127287" cy="127342"/>
              </a:xfrm>
              <a:custGeom>
                <a:avLst/>
                <a:gdLst>
                  <a:gd name="T0" fmla="*/ 2147483646 w 2303"/>
                  <a:gd name="T1" fmla="*/ 2147483646 h 2304"/>
                  <a:gd name="T2" fmla="*/ 2147483646 w 2303"/>
                  <a:gd name="T3" fmla="*/ 2147483646 h 2304"/>
                  <a:gd name="T4" fmla="*/ 0 w 2303"/>
                  <a:gd name="T5" fmla="*/ 2147483646 h 2304"/>
                  <a:gd name="T6" fmla="*/ 2147483646 w 2303"/>
                  <a:gd name="T7" fmla="*/ 2147483646 h 2304"/>
                  <a:gd name="T8" fmla="*/ 2147483646 w 2303"/>
                  <a:gd name="T9" fmla="*/ 2147483646 h 2304"/>
                  <a:gd name="T10" fmla="*/ 2147483646 w 2303"/>
                  <a:gd name="T11" fmla="*/ 2147483646 h 2304"/>
                  <a:gd name="T12" fmla="*/ 2147483646 w 2303"/>
                  <a:gd name="T13" fmla="*/ 2147483646 h 2304"/>
                  <a:gd name="T14" fmla="*/ 2147483646 w 2303"/>
                  <a:gd name="T15" fmla="*/ 2147483646 h 2304"/>
                  <a:gd name="T16" fmla="*/ 2147483646 w 2303"/>
                  <a:gd name="T17" fmla="*/ 2147483646 h 2304"/>
                  <a:gd name="T18" fmla="*/ 2147483646 w 2303"/>
                  <a:gd name="T19" fmla="*/ 2147483646 h 2304"/>
                  <a:gd name="T20" fmla="*/ 2147483646 w 2303"/>
                  <a:gd name="T21" fmla="*/ 2147483646 h 2304"/>
                  <a:gd name="T22" fmla="*/ 2147483646 w 2303"/>
                  <a:gd name="T23" fmla="*/ 2147483646 h 2304"/>
                  <a:gd name="T24" fmla="*/ 2147483646 w 2303"/>
                  <a:gd name="T25" fmla="*/ 2147483646 h 2304"/>
                  <a:gd name="T26" fmla="*/ 2147483646 w 2303"/>
                  <a:gd name="T27" fmla="*/ 2147483646 h 2304"/>
                  <a:gd name="T28" fmla="*/ 2147483646 w 2303"/>
                  <a:gd name="T29" fmla="*/ 2147483646 h 2304"/>
                  <a:gd name="T30" fmla="*/ 2147483646 w 2303"/>
                  <a:gd name="T31" fmla="*/ 2147483646 h 2304"/>
                  <a:gd name="T32" fmla="*/ 2147483646 w 2303"/>
                  <a:gd name="T33" fmla="*/ 2147483646 h 2304"/>
                  <a:gd name="T34" fmla="*/ 2147483646 w 2303"/>
                  <a:gd name="T35" fmla="*/ 2147483646 h 2304"/>
                  <a:gd name="T36" fmla="*/ 2147483646 w 2303"/>
                  <a:gd name="T37" fmla="*/ 2147483646 h 2304"/>
                  <a:gd name="T38" fmla="*/ 2147483646 w 2303"/>
                  <a:gd name="T39" fmla="*/ 2147483646 h 2304"/>
                  <a:gd name="T40" fmla="*/ 2147483646 w 2303"/>
                  <a:gd name="T41" fmla="*/ 2147483646 h 2304"/>
                  <a:gd name="T42" fmla="*/ 2147483646 w 2303"/>
                  <a:gd name="T43" fmla="*/ 2147483646 h 2304"/>
                  <a:gd name="T44" fmla="*/ 2147483646 w 2303"/>
                  <a:gd name="T45" fmla="*/ 2147483646 h 2304"/>
                  <a:gd name="T46" fmla="*/ 2147483646 w 2303"/>
                  <a:gd name="T47" fmla="*/ 2147483646 h 2304"/>
                  <a:gd name="T48" fmla="*/ 2147483646 w 2303"/>
                  <a:gd name="T49" fmla="*/ 2147483646 h 2304"/>
                  <a:gd name="T50" fmla="*/ 2147483646 w 2303"/>
                  <a:gd name="T51" fmla="*/ 2147483646 h 2304"/>
                  <a:gd name="T52" fmla="*/ 2147483646 w 2303"/>
                  <a:gd name="T53" fmla="*/ 2147483646 h 2304"/>
                  <a:gd name="T54" fmla="*/ 2147483646 w 2303"/>
                  <a:gd name="T55" fmla="*/ 2147483646 h 2304"/>
                  <a:gd name="T56" fmla="*/ 2147483646 w 2303"/>
                  <a:gd name="T57" fmla="*/ 2147483646 h 2304"/>
                  <a:gd name="T58" fmla="*/ 2147483646 w 2303"/>
                  <a:gd name="T59" fmla="*/ 2147483646 h 2304"/>
                  <a:gd name="T60" fmla="*/ 2147483646 w 2303"/>
                  <a:gd name="T61" fmla="*/ 2147483646 h 2304"/>
                  <a:gd name="T62" fmla="*/ 2147483646 w 2303"/>
                  <a:gd name="T63" fmla="*/ 2147483646 h 2304"/>
                  <a:gd name="T64" fmla="*/ 2147483646 w 2303"/>
                  <a:gd name="T65" fmla="*/ 2147483646 h 2304"/>
                  <a:gd name="T66" fmla="*/ 2147483646 w 2303"/>
                  <a:gd name="T67" fmla="*/ 2147483646 h 2304"/>
                  <a:gd name="T68" fmla="*/ 2147483646 w 2303"/>
                  <a:gd name="T69" fmla="*/ 2147483646 h 2304"/>
                  <a:gd name="T70" fmla="*/ 2147483646 w 2303"/>
                  <a:gd name="T71" fmla="*/ 2147483646 h 2304"/>
                  <a:gd name="T72" fmla="*/ 2147483646 w 2303"/>
                  <a:gd name="T73" fmla="*/ 2147483646 h 2304"/>
                  <a:gd name="T74" fmla="*/ 2147483646 w 2303"/>
                  <a:gd name="T75" fmla="*/ 2147483646 h 2304"/>
                  <a:gd name="T76" fmla="*/ 2147483646 w 2303"/>
                  <a:gd name="T77" fmla="*/ 2147483646 h 2304"/>
                  <a:gd name="T78" fmla="*/ 2147483646 w 2303"/>
                  <a:gd name="T79" fmla="*/ 2147483646 h 2304"/>
                  <a:gd name="T80" fmla="*/ 2147483646 w 2303"/>
                  <a:gd name="T81" fmla="*/ 2147483646 h 2304"/>
                  <a:gd name="T82" fmla="*/ 2147483646 w 2303"/>
                  <a:gd name="T83" fmla="*/ 2147483646 h 2304"/>
                  <a:gd name="T84" fmla="*/ 2147483646 w 2303"/>
                  <a:gd name="T85" fmla="*/ 2147483646 h 2304"/>
                  <a:gd name="T86" fmla="*/ 2147483646 w 2303"/>
                  <a:gd name="T87" fmla="*/ 2147483646 h 2304"/>
                  <a:gd name="T88" fmla="*/ 2147483646 w 2303"/>
                  <a:gd name="T89" fmla="*/ 2147483646 h 2304"/>
                  <a:gd name="T90" fmla="*/ 2147483646 w 2303"/>
                  <a:gd name="T91" fmla="*/ 2147483646 h 2304"/>
                  <a:gd name="T92" fmla="*/ 2147483646 w 2303"/>
                  <a:gd name="T93" fmla="*/ 2147483646 h 2304"/>
                  <a:gd name="T94" fmla="*/ 2147483646 w 2303"/>
                  <a:gd name="T95" fmla="*/ 2147483646 h 2304"/>
                  <a:gd name="T96" fmla="*/ 2147483646 w 2303"/>
                  <a:gd name="T97" fmla="*/ 2147483646 h 2304"/>
                  <a:gd name="T98" fmla="*/ 2147483646 w 2303"/>
                  <a:gd name="T99" fmla="*/ 2147483646 h 2304"/>
                  <a:gd name="T100" fmla="*/ 2147483646 w 2303"/>
                  <a:gd name="T101" fmla="*/ 2147483646 h 2304"/>
                  <a:gd name="T102" fmla="*/ 2147483646 w 2303"/>
                  <a:gd name="T103" fmla="*/ 2147483646 h 2304"/>
                  <a:gd name="T104" fmla="*/ 2147483646 w 2303"/>
                  <a:gd name="T105" fmla="*/ 2147483646 h 2304"/>
                  <a:gd name="T106" fmla="*/ 2147483646 w 2303"/>
                  <a:gd name="T107" fmla="*/ 2147483646 h 2304"/>
                  <a:gd name="T108" fmla="*/ 2147483646 w 2303"/>
                  <a:gd name="T109" fmla="*/ 2147483646 h 2304"/>
                  <a:gd name="T110" fmla="*/ 2147483646 w 2303"/>
                  <a:gd name="T111" fmla="*/ 2147483646 h 2304"/>
                  <a:gd name="T112" fmla="*/ 2147483646 w 2303"/>
                  <a:gd name="T113" fmla="*/ 2147483646 h 2304"/>
                  <a:gd name="T114" fmla="*/ 2147483646 w 2303"/>
                  <a:gd name="T115" fmla="*/ 2147483646 h 2304"/>
                  <a:gd name="T116" fmla="*/ 2147483646 w 2303"/>
                  <a:gd name="T117" fmla="*/ 2147483646 h 2304"/>
                  <a:gd name="T118" fmla="*/ 2147483646 w 2303"/>
                  <a:gd name="T119" fmla="*/ 2147483646 h 2304"/>
                  <a:gd name="T120" fmla="*/ 2147483646 w 2303"/>
                  <a:gd name="T121" fmla="*/ 2147483646 h 2304"/>
                  <a:gd name="T122" fmla="*/ 2147483646 w 2303"/>
                  <a:gd name="T123" fmla="*/ 2147483646 h 2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lnTo>
                      <a:pt x="225" y="1"/>
                    </a:lnTo>
                    <a:close/>
                  </a:path>
                </a:pathLst>
              </a:custGeom>
              <a:solidFill>
                <a:srgbClr val="233E4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198" name="Google Shape;576;p27"/>
            <p:cNvSpPr>
              <a:spLocks/>
            </p:cNvSpPr>
            <p:nvPr/>
          </p:nvSpPr>
          <p:spPr bwMode="auto">
            <a:xfrm>
              <a:off x="3028510" y="5577559"/>
              <a:ext cx="389985" cy="49024"/>
            </a:xfrm>
            <a:custGeom>
              <a:avLst/>
              <a:gdLst>
                <a:gd name="T0" fmla="*/ 2147483646 w 7056"/>
                <a:gd name="T1" fmla="*/ 0 h 887"/>
                <a:gd name="T2" fmla="*/ 2147483646 w 7056"/>
                <a:gd name="T3" fmla="*/ 2147483646 h 887"/>
                <a:gd name="T4" fmla="*/ 2147483646 w 7056"/>
                <a:gd name="T5" fmla="*/ 2147483646 h 887"/>
                <a:gd name="T6" fmla="*/ 2147483646 w 7056"/>
                <a:gd name="T7" fmla="*/ 0 h 887"/>
                <a:gd name="T8" fmla="*/ 2147483646 w 7056"/>
                <a:gd name="T9" fmla="*/ 0 h 8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56" h="887" extrusionOk="0">
                  <a:moveTo>
                    <a:pt x="1" y="0"/>
                  </a:moveTo>
                  <a:lnTo>
                    <a:pt x="1" y="887"/>
                  </a:lnTo>
                  <a:lnTo>
                    <a:pt x="7055" y="887"/>
                  </a:lnTo>
                  <a:lnTo>
                    <a:pt x="7055" y="0"/>
                  </a:lnTo>
                  <a:lnTo>
                    <a:pt x="1" y="0"/>
                  </a:lnTo>
                  <a:close/>
                </a:path>
              </a:pathLst>
            </a:custGeom>
            <a:solidFill>
              <a:srgbClr val="8D7D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228" name="Google Shape;578;p27"/>
          <p:cNvSpPr>
            <a:spLocks/>
          </p:cNvSpPr>
          <p:nvPr/>
        </p:nvSpPr>
        <p:spPr bwMode="auto">
          <a:xfrm>
            <a:off x="3300168" y="6418263"/>
            <a:ext cx="263928" cy="165100"/>
          </a:xfrm>
          <a:custGeom>
            <a:avLst/>
            <a:gdLst>
              <a:gd name="T0" fmla="*/ 2147483646 w 4806"/>
              <a:gd name="T1" fmla="*/ 2147483646 h 2979"/>
              <a:gd name="T2" fmla="*/ 2147483646 w 4806"/>
              <a:gd name="T3" fmla="*/ 2147483646 h 2979"/>
              <a:gd name="T4" fmla="*/ 2147483646 w 4806"/>
              <a:gd name="T5" fmla="*/ 2147483646 h 2979"/>
              <a:gd name="T6" fmla="*/ 2147483646 w 4806"/>
              <a:gd name="T7" fmla="*/ 2147483646 h 2979"/>
              <a:gd name="T8" fmla="*/ 2147483646 w 4806"/>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2979" extrusionOk="0">
                <a:moveTo>
                  <a:pt x="1" y="1"/>
                </a:moveTo>
                <a:lnTo>
                  <a:pt x="1" y="2978"/>
                </a:lnTo>
                <a:lnTo>
                  <a:pt x="4805" y="2978"/>
                </a:lnTo>
                <a:lnTo>
                  <a:pt x="4805"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29" name="Group 228"/>
          <p:cNvGrpSpPr>
            <a:grpSpLocks/>
          </p:cNvGrpSpPr>
          <p:nvPr userDrawn="1"/>
        </p:nvGrpSpPr>
        <p:grpSpPr bwMode="auto">
          <a:xfrm>
            <a:off x="1520230" y="5626100"/>
            <a:ext cx="9296628" cy="1231900"/>
            <a:chOff x="1524301" y="5626805"/>
            <a:chExt cx="9320239" cy="1231195"/>
          </a:xfrm>
        </p:grpSpPr>
        <p:sp>
          <p:nvSpPr>
            <p:cNvPr id="230" name="Google Shape;577;p27"/>
            <p:cNvSpPr>
              <a:spLocks/>
            </p:cNvSpPr>
            <p:nvPr/>
          </p:nvSpPr>
          <p:spPr bwMode="auto">
            <a:xfrm>
              <a:off x="3307961" y="6403010"/>
              <a:ext cx="265628" cy="451390"/>
            </a:xfrm>
            <a:custGeom>
              <a:avLst/>
              <a:gdLst>
                <a:gd name="T0" fmla="*/ 2147483646 w 4806"/>
                <a:gd name="T1" fmla="*/ 2147483646 h 8167"/>
                <a:gd name="T2" fmla="*/ 2147483646 w 4806"/>
                <a:gd name="T3" fmla="*/ 2147483646 h 8167"/>
                <a:gd name="T4" fmla="*/ 2147483646 w 4806"/>
                <a:gd name="T5" fmla="*/ 2147483646 h 8167"/>
                <a:gd name="T6" fmla="*/ 2147483646 w 4806"/>
                <a:gd name="T7" fmla="*/ 2147483646 h 8167"/>
                <a:gd name="T8" fmla="*/ 2147483646 w 4806"/>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06" h="8167" extrusionOk="0">
                  <a:moveTo>
                    <a:pt x="1" y="1"/>
                  </a:moveTo>
                  <a:lnTo>
                    <a:pt x="1" y="8167"/>
                  </a:lnTo>
                  <a:lnTo>
                    <a:pt x="4805" y="8167"/>
                  </a:lnTo>
                  <a:lnTo>
                    <a:pt x="4805"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231" name="Google Shape;579;p27"/>
            <p:cNvGrpSpPr>
              <a:grpSpLocks/>
            </p:cNvGrpSpPr>
            <p:nvPr userDrawn="1"/>
          </p:nvGrpSpPr>
          <p:grpSpPr bwMode="auto">
            <a:xfrm>
              <a:off x="1524301" y="5626805"/>
              <a:ext cx="9320239" cy="1231195"/>
              <a:chOff x="929285" y="5051507"/>
              <a:chExt cx="7315206" cy="1231195"/>
            </a:xfrm>
          </p:grpSpPr>
          <p:sp>
            <p:nvSpPr>
              <p:cNvPr id="232" name="Google Shape;580;p27"/>
              <p:cNvSpPr>
                <a:spLocks/>
              </p:cNvSpPr>
              <p:nvPr/>
            </p:nvSpPr>
            <p:spPr bwMode="auto">
              <a:xfrm>
                <a:off x="929285" y="5051507"/>
                <a:ext cx="7315206" cy="420715"/>
              </a:xfrm>
              <a:custGeom>
                <a:avLst/>
                <a:gdLst>
                  <a:gd name="T0" fmla="*/ 2147483646 w 132354"/>
                  <a:gd name="T1" fmla="*/ 2147483646 h 7612"/>
                  <a:gd name="T2" fmla="*/ 2147483646 w 132354"/>
                  <a:gd name="T3" fmla="*/ 2147483646 h 7612"/>
                  <a:gd name="T4" fmla="*/ 2147483646 w 132354"/>
                  <a:gd name="T5" fmla="*/ 2147483646 h 7612"/>
                  <a:gd name="T6" fmla="*/ 2147483646 w 132354"/>
                  <a:gd name="T7" fmla="*/ 2147483646 h 7612"/>
                  <a:gd name="T8" fmla="*/ 2147483646 w 132354"/>
                  <a:gd name="T9" fmla="*/ 2147483646 h 7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7612" extrusionOk="0">
                    <a:moveTo>
                      <a:pt x="1" y="1"/>
                    </a:moveTo>
                    <a:lnTo>
                      <a:pt x="1" y="7611"/>
                    </a:lnTo>
                    <a:lnTo>
                      <a:pt x="132353" y="7611"/>
                    </a:lnTo>
                    <a:lnTo>
                      <a:pt x="132353" y="1"/>
                    </a:lnTo>
                    <a:lnTo>
                      <a:pt x="1" y="1"/>
                    </a:lnTo>
                    <a:close/>
                  </a:path>
                </a:pathLst>
              </a:custGeom>
              <a:solidFill>
                <a:srgbClr val="EFED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3" name="Google Shape;581;p27"/>
              <p:cNvSpPr>
                <a:spLocks/>
              </p:cNvSpPr>
              <p:nvPr/>
            </p:nvSpPr>
            <p:spPr bwMode="auto">
              <a:xfrm>
                <a:off x="929285" y="5051507"/>
                <a:ext cx="7315206" cy="133919"/>
              </a:xfrm>
              <a:custGeom>
                <a:avLst/>
                <a:gdLst>
                  <a:gd name="T0" fmla="*/ 2147483646 w 132354"/>
                  <a:gd name="T1" fmla="*/ 2147483646 h 2423"/>
                  <a:gd name="T2" fmla="*/ 2147483646 w 132354"/>
                  <a:gd name="T3" fmla="*/ 2147483646 h 2423"/>
                  <a:gd name="T4" fmla="*/ 2147483646 w 132354"/>
                  <a:gd name="T5" fmla="*/ 2147483646 h 2423"/>
                  <a:gd name="T6" fmla="*/ 2147483646 w 132354"/>
                  <a:gd name="T7" fmla="*/ 2147483646 h 2423"/>
                  <a:gd name="T8" fmla="*/ 2147483646 w 132354"/>
                  <a:gd name="T9" fmla="*/ 2147483646 h 2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354" h="2423" extrusionOk="0">
                    <a:moveTo>
                      <a:pt x="1" y="1"/>
                    </a:moveTo>
                    <a:lnTo>
                      <a:pt x="1" y="2423"/>
                    </a:lnTo>
                    <a:lnTo>
                      <a:pt x="132353" y="2423"/>
                    </a:lnTo>
                    <a:lnTo>
                      <a:pt x="132353" y="1"/>
                    </a:lnTo>
                    <a:lnTo>
                      <a:pt x="1" y="1"/>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4" name="Google Shape;582;p27"/>
              <p:cNvSpPr>
                <a:spLocks/>
              </p:cNvSpPr>
              <p:nvPr/>
            </p:nvSpPr>
            <p:spPr bwMode="auto">
              <a:xfrm>
                <a:off x="6668743" y="5831311"/>
                <a:ext cx="264854" cy="451390"/>
              </a:xfrm>
              <a:custGeom>
                <a:avLst/>
                <a:gdLst>
                  <a:gd name="T0" fmla="*/ 2147483646 w 4792"/>
                  <a:gd name="T1" fmla="*/ 2147483646 h 8167"/>
                  <a:gd name="T2" fmla="*/ 2147483646 w 4792"/>
                  <a:gd name="T3" fmla="*/ 2147483646 h 8167"/>
                  <a:gd name="T4" fmla="*/ 2147483646 w 4792"/>
                  <a:gd name="T5" fmla="*/ 2147483646 h 8167"/>
                  <a:gd name="T6" fmla="*/ 2147483646 w 4792"/>
                  <a:gd name="T7" fmla="*/ 2147483646 h 8167"/>
                  <a:gd name="T8" fmla="*/ 2147483646 w 4792"/>
                  <a:gd name="T9" fmla="*/ 2147483646 h 8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8167" extrusionOk="0">
                    <a:moveTo>
                      <a:pt x="1" y="1"/>
                    </a:moveTo>
                    <a:lnTo>
                      <a:pt x="1" y="8167"/>
                    </a:lnTo>
                    <a:lnTo>
                      <a:pt x="4792" y="8167"/>
                    </a:lnTo>
                    <a:lnTo>
                      <a:pt x="4792" y="1"/>
                    </a:lnTo>
                    <a:lnTo>
                      <a:pt x="1" y="1"/>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5" name="Google Shape;583;p27"/>
              <p:cNvSpPr>
                <a:spLocks/>
              </p:cNvSpPr>
              <p:nvPr/>
            </p:nvSpPr>
            <p:spPr bwMode="auto">
              <a:xfrm>
                <a:off x="6668743" y="5831311"/>
                <a:ext cx="264854" cy="164649"/>
              </a:xfrm>
              <a:custGeom>
                <a:avLst/>
                <a:gdLst>
                  <a:gd name="T0" fmla="*/ 2147483646 w 4792"/>
                  <a:gd name="T1" fmla="*/ 2147483646 h 2979"/>
                  <a:gd name="T2" fmla="*/ 2147483646 w 4792"/>
                  <a:gd name="T3" fmla="*/ 2147483646 h 2979"/>
                  <a:gd name="T4" fmla="*/ 2147483646 w 4792"/>
                  <a:gd name="T5" fmla="*/ 2147483646 h 2979"/>
                  <a:gd name="T6" fmla="*/ 2147483646 w 4792"/>
                  <a:gd name="T7" fmla="*/ 2147483646 h 2979"/>
                  <a:gd name="T8" fmla="*/ 2147483646 w 4792"/>
                  <a:gd name="T9" fmla="*/ 2147483646 h 2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 h="2979" extrusionOk="0">
                    <a:moveTo>
                      <a:pt x="1" y="1"/>
                    </a:moveTo>
                    <a:lnTo>
                      <a:pt x="1" y="2978"/>
                    </a:lnTo>
                    <a:lnTo>
                      <a:pt x="4792" y="2978"/>
                    </a:lnTo>
                    <a:lnTo>
                      <a:pt x="4792" y="1"/>
                    </a:lnTo>
                    <a:lnTo>
                      <a:pt x="1" y="1"/>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6" name="Google Shape;584;p27"/>
              <p:cNvSpPr>
                <a:spLocks/>
              </p:cNvSpPr>
              <p:nvPr/>
            </p:nvSpPr>
            <p:spPr bwMode="auto">
              <a:xfrm>
                <a:off x="1654207" y="5472167"/>
                <a:ext cx="5864644" cy="359200"/>
              </a:xfrm>
              <a:custGeom>
                <a:avLst/>
                <a:gdLst>
                  <a:gd name="T0" fmla="*/ 2147483646 w 106109"/>
                  <a:gd name="T1" fmla="*/ 0 h 6499"/>
                  <a:gd name="T2" fmla="*/ 2147483646 w 106109"/>
                  <a:gd name="T3" fmla="*/ 2147483646 h 6499"/>
                  <a:gd name="T4" fmla="*/ 2147483646 w 106109"/>
                  <a:gd name="T5" fmla="*/ 2147483646 h 6499"/>
                  <a:gd name="T6" fmla="*/ 2147483646 w 106109"/>
                  <a:gd name="T7" fmla="*/ 0 h 6499"/>
                  <a:gd name="T8" fmla="*/ 2147483646 w 106109"/>
                  <a:gd name="T9" fmla="*/ 0 h 6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6499" extrusionOk="0">
                    <a:moveTo>
                      <a:pt x="1" y="0"/>
                    </a:moveTo>
                    <a:lnTo>
                      <a:pt x="1" y="6499"/>
                    </a:lnTo>
                    <a:lnTo>
                      <a:pt x="106108" y="6499"/>
                    </a:lnTo>
                    <a:lnTo>
                      <a:pt x="106108" y="0"/>
                    </a:lnTo>
                    <a:lnTo>
                      <a:pt x="1" y="0"/>
                    </a:lnTo>
                    <a:close/>
                  </a:path>
                </a:pathLst>
              </a:custGeom>
              <a:solidFill>
                <a:srgbClr val="CECC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37" name="Google Shape;585;p27"/>
              <p:cNvSpPr>
                <a:spLocks/>
              </p:cNvSpPr>
              <p:nvPr/>
            </p:nvSpPr>
            <p:spPr bwMode="auto">
              <a:xfrm>
                <a:off x="1654207" y="5472167"/>
                <a:ext cx="5864644" cy="176311"/>
              </a:xfrm>
              <a:custGeom>
                <a:avLst/>
                <a:gdLst>
                  <a:gd name="T0" fmla="*/ 2147483646 w 106109"/>
                  <a:gd name="T1" fmla="*/ 0 h 3190"/>
                  <a:gd name="T2" fmla="*/ 2147483646 w 106109"/>
                  <a:gd name="T3" fmla="*/ 2147483646 h 3190"/>
                  <a:gd name="T4" fmla="*/ 2147483646 w 106109"/>
                  <a:gd name="T5" fmla="*/ 2147483646 h 3190"/>
                  <a:gd name="T6" fmla="*/ 2147483646 w 106109"/>
                  <a:gd name="T7" fmla="*/ 0 h 3190"/>
                  <a:gd name="T8" fmla="*/ 2147483646 w 106109"/>
                  <a:gd name="T9" fmla="*/ 0 h 31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109" h="3190" extrusionOk="0">
                    <a:moveTo>
                      <a:pt x="1" y="0"/>
                    </a:moveTo>
                    <a:lnTo>
                      <a:pt x="1" y="3190"/>
                    </a:lnTo>
                    <a:lnTo>
                      <a:pt x="106108" y="3190"/>
                    </a:lnTo>
                    <a:lnTo>
                      <a:pt x="106108" y="0"/>
                    </a:lnTo>
                    <a:lnTo>
                      <a:pt x="1"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spTree>
    <p:extLst>
      <p:ext uri="{BB962C8B-B14F-4D97-AF65-F5344CB8AC3E}">
        <p14:creationId xmlns:p14="http://schemas.microsoft.com/office/powerpoint/2010/main" val="342604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5"/>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4"/>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2"/>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8"/>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39"/>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43"/>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500" fill="hold"/>
                                        <p:tgtEl>
                                          <p:spTgt spid="155"/>
                                        </p:tgtEl>
                                        <p:attrNameLst>
                                          <p:attrName>ppt_x</p:attrName>
                                        </p:attrNameLst>
                                      </p:cBhvr>
                                      <p:tavLst>
                                        <p:tav tm="0">
                                          <p:val>
                                            <p:strVal val="0-#ppt_w/2"/>
                                          </p:val>
                                        </p:tav>
                                        <p:tav tm="100000">
                                          <p:val>
                                            <p:strVal val="#ppt_x"/>
                                          </p:val>
                                        </p:tav>
                                      </p:tavLst>
                                    </p:anim>
                                    <p:anim calcmode="lin" valueType="num">
                                      <p:cBhvr additive="base">
                                        <p:cTn id="25" dur="500" fill="hold"/>
                                        <p:tgtEl>
                                          <p:spTgt spid="155"/>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additive="base">
                                        <p:cTn id="29" dur="500" fill="hold"/>
                                        <p:tgtEl>
                                          <p:spTgt spid="98"/>
                                        </p:tgtEl>
                                        <p:attrNameLst>
                                          <p:attrName>ppt_x</p:attrName>
                                        </p:attrNameLst>
                                      </p:cBhvr>
                                      <p:tavLst>
                                        <p:tav tm="0">
                                          <p:val>
                                            <p:strVal val="1+#ppt_w/2"/>
                                          </p:val>
                                        </p:tav>
                                        <p:tav tm="100000">
                                          <p:val>
                                            <p:strVal val="#ppt_x"/>
                                          </p:val>
                                        </p:tav>
                                      </p:tavLst>
                                    </p:anim>
                                    <p:anim calcmode="lin" valueType="num">
                                      <p:cBhvr additive="base">
                                        <p:cTn id="30" dur="500" fill="hold"/>
                                        <p:tgtEl>
                                          <p:spTgt spid="98"/>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7F7F7F"/>
        </a:solidFill>
        <a:effectLst/>
      </p:bgPr>
    </p:bg>
    <p:spTree>
      <p:nvGrpSpPr>
        <p:cNvPr id="1" name=""/>
        <p:cNvGrpSpPr/>
        <p:nvPr/>
      </p:nvGrpSpPr>
      <p:grpSpPr>
        <a:xfrm>
          <a:off x="0" y="0"/>
          <a:ext cx="0" cy="0"/>
          <a:chOff x="0" y="0"/>
          <a:chExt cx="0" cy="0"/>
        </a:xfrm>
      </p:grpSpPr>
      <p:grpSp>
        <p:nvGrpSpPr>
          <p:cNvPr id="2" name="Google Shape;992;p14"/>
          <p:cNvGrpSpPr>
            <a:grpSpLocks/>
          </p:cNvGrpSpPr>
          <p:nvPr userDrawn="1"/>
        </p:nvGrpSpPr>
        <p:grpSpPr bwMode="auto">
          <a:xfrm>
            <a:off x="394838" y="219088"/>
            <a:ext cx="11585417" cy="6240463"/>
            <a:chOff x="395894" y="219519"/>
            <a:chExt cx="8518865" cy="4788281"/>
          </a:xfrm>
        </p:grpSpPr>
        <p:sp>
          <p:nvSpPr>
            <p:cNvPr id="3" name="Google Shape;993;p14">
              <a:extLst/>
            </p:cNvPr>
            <p:cNvSpPr/>
            <p:nvPr/>
          </p:nvSpPr>
          <p:spPr>
            <a:xfrm>
              <a:off x="661380" y="219519"/>
              <a:ext cx="8068625"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nvGrpSpPr>
            <p:cNvPr id="4" name="Google Shape;994;p14"/>
            <p:cNvGrpSpPr>
              <a:grpSpLocks/>
            </p:cNvGrpSpPr>
            <p:nvPr/>
          </p:nvGrpSpPr>
          <p:grpSpPr bwMode="auto">
            <a:xfrm>
              <a:off x="8341543" y="2282008"/>
              <a:ext cx="569676" cy="380612"/>
              <a:chOff x="8341543" y="2282008"/>
              <a:chExt cx="569676" cy="380612"/>
            </a:xfrm>
          </p:grpSpPr>
          <p:sp>
            <p:nvSpPr>
              <p:cNvPr id="23" name="Google Shape;995;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4" name="Google Shape;996;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5" name="Google Shape;997;p14"/>
            <p:cNvSpPr>
              <a:spLocks/>
            </p:cNvSpPr>
            <p:nvPr/>
          </p:nvSpPr>
          <p:spPr bwMode="auto">
            <a:xfrm>
              <a:off x="8341543" y="4447718"/>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nvGrpSpPr>
            <p:cNvPr id="6" name="Google Shape;998;p14"/>
            <p:cNvGrpSpPr>
              <a:grpSpLocks/>
            </p:cNvGrpSpPr>
            <p:nvPr/>
          </p:nvGrpSpPr>
          <p:grpSpPr bwMode="auto">
            <a:xfrm>
              <a:off x="8341543" y="1721094"/>
              <a:ext cx="569676" cy="380612"/>
              <a:chOff x="8341543" y="1721094"/>
              <a:chExt cx="569676" cy="380612"/>
            </a:xfrm>
          </p:grpSpPr>
          <p:sp>
            <p:nvSpPr>
              <p:cNvPr id="21" name="Google Shape;999;p14"/>
              <p:cNvSpPr>
                <a:spLocks/>
              </p:cNvSpPr>
              <p:nvPr/>
            </p:nvSpPr>
            <p:spPr bwMode="auto">
              <a:xfrm>
                <a:off x="8341543" y="1800869"/>
                <a:ext cx="569676" cy="300837"/>
              </a:xfrm>
              <a:custGeom>
                <a:avLst/>
                <a:gdLst>
                  <a:gd name="T0" fmla="*/ 0 w 18186"/>
                  <a:gd name="T1" fmla="*/ 0 h 9226"/>
                  <a:gd name="T2" fmla="*/ 0 w 18186"/>
                  <a:gd name="T3" fmla="*/ 2147483646 h 9226"/>
                  <a:gd name="T4" fmla="*/ 2147483646 w 18186"/>
                  <a:gd name="T5" fmla="*/ 2147483646 h 9226"/>
                  <a:gd name="T6" fmla="*/ 2147483646 w 18186"/>
                  <a:gd name="T7" fmla="*/ 2147483646 h 9226"/>
                  <a:gd name="T8" fmla="*/ 2147483646 w 18186"/>
                  <a:gd name="T9" fmla="*/ 0 h 9226"/>
                  <a:gd name="T10" fmla="*/ 0 w 18186"/>
                  <a:gd name="T11" fmla="*/ 0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0"/>
                    </a:moveTo>
                    <a:lnTo>
                      <a:pt x="0" y="9225"/>
                    </a:lnTo>
                    <a:lnTo>
                      <a:pt x="18186" y="9225"/>
                    </a:lnTo>
                    <a:lnTo>
                      <a:pt x="16824" y="4462"/>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2" name="Google Shape;1000;p14">
                <a:extLst/>
              </p:cNvPr>
              <p:cNvSpPr/>
              <p:nvPr/>
            </p:nvSpPr>
            <p:spPr>
              <a:xfrm>
                <a:off x="8341867" y="1721415"/>
                <a:ext cx="569787" cy="300866"/>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7" name="Google Shape;1001;p14"/>
            <p:cNvGrpSpPr>
              <a:grpSpLocks/>
            </p:cNvGrpSpPr>
            <p:nvPr/>
          </p:nvGrpSpPr>
          <p:grpSpPr bwMode="auto">
            <a:xfrm>
              <a:off x="8346273" y="1183592"/>
              <a:ext cx="568486" cy="388014"/>
              <a:chOff x="8346273" y="1183592"/>
              <a:chExt cx="568486" cy="388014"/>
            </a:xfrm>
          </p:grpSpPr>
          <p:sp>
            <p:nvSpPr>
              <p:cNvPr id="19" name="Google Shape;1002;p14"/>
              <p:cNvSpPr>
                <a:spLocks/>
              </p:cNvSpPr>
              <p:nvPr/>
            </p:nvSpPr>
            <p:spPr bwMode="auto">
              <a:xfrm>
                <a:off x="8346273" y="1263367"/>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0" name="Google Shape;1003;p14"/>
              <p:cNvSpPr>
                <a:spLocks/>
              </p:cNvSpPr>
              <p:nvPr/>
            </p:nvSpPr>
            <p:spPr bwMode="auto">
              <a:xfrm>
                <a:off x="8346273" y="1183592"/>
                <a:ext cx="568486" cy="308239"/>
              </a:xfrm>
              <a:custGeom>
                <a:avLst/>
                <a:gdLst>
                  <a:gd name="T0" fmla="*/ 0 w 18148"/>
                  <a:gd name="T1" fmla="*/ 0 h 9453"/>
                  <a:gd name="T2" fmla="*/ 0 w 18148"/>
                  <a:gd name="T3" fmla="*/ 2147483646 h 9453"/>
                  <a:gd name="T4" fmla="*/ 2147483646 w 18148"/>
                  <a:gd name="T5" fmla="*/ 2147483646 h 9453"/>
                  <a:gd name="T6" fmla="*/ 2147483646 w 18148"/>
                  <a:gd name="T7" fmla="*/ 2147483646 h 9453"/>
                  <a:gd name="T8" fmla="*/ 2147483646 w 18148"/>
                  <a:gd name="T9" fmla="*/ 0 h 9453"/>
                  <a:gd name="T10" fmla="*/ 0 w 18148"/>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48" h="9453" extrusionOk="0">
                    <a:moveTo>
                      <a:pt x="0" y="0"/>
                    </a:moveTo>
                    <a:lnTo>
                      <a:pt x="0" y="9452"/>
                    </a:lnTo>
                    <a:lnTo>
                      <a:pt x="18148" y="9452"/>
                    </a:lnTo>
                    <a:lnTo>
                      <a:pt x="16787" y="4688"/>
                    </a:lnTo>
                    <a:lnTo>
                      <a:pt x="1814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8" name="Google Shape;1004;p14"/>
            <p:cNvGrpSpPr>
              <a:grpSpLocks/>
            </p:cNvGrpSpPr>
            <p:nvPr/>
          </p:nvGrpSpPr>
          <p:grpSpPr bwMode="auto">
            <a:xfrm>
              <a:off x="8341543" y="606635"/>
              <a:ext cx="569676" cy="388014"/>
              <a:chOff x="8341543" y="606635"/>
              <a:chExt cx="569676" cy="388014"/>
            </a:xfrm>
          </p:grpSpPr>
          <p:sp>
            <p:nvSpPr>
              <p:cNvPr id="17" name="Google Shape;1005;p14"/>
              <p:cNvSpPr>
                <a:spLocks/>
              </p:cNvSpPr>
              <p:nvPr/>
            </p:nvSpPr>
            <p:spPr bwMode="auto">
              <a:xfrm>
                <a:off x="8341543" y="686410"/>
                <a:ext cx="569676" cy="308239"/>
              </a:xfrm>
              <a:custGeom>
                <a:avLst/>
                <a:gdLst>
                  <a:gd name="T0" fmla="*/ 0 w 18186"/>
                  <a:gd name="T1" fmla="*/ 0 h 9453"/>
                  <a:gd name="T2" fmla="*/ 0 w 18186"/>
                  <a:gd name="T3" fmla="*/ 2147483646 h 9453"/>
                  <a:gd name="T4" fmla="*/ 2147483646 w 18186"/>
                  <a:gd name="T5" fmla="*/ 2147483646 h 9453"/>
                  <a:gd name="T6" fmla="*/ 2147483646 w 18186"/>
                  <a:gd name="T7" fmla="*/ 2147483646 h 9453"/>
                  <a:gd name="T8" fmla="*/ 2147483646 w 18186"/>
                  <a:gd name="T9" fmla="*/ 0 h 9453"/>
                  <a:gd name="T10" fmla="*/ 0 w 18186"/>
                  <a:gd name="T11" fmla="*/ 0 h 94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453" extrusionOk="0">
                    <a:moveTo>
                      <a:pt x="0" y="0"/>
                    </a:moveTo>
                    <a:lnTo>
                      <a:pt x="0" y="9452"/>
                    </a:lnTo>
                    <a:lnTo>
                      <a:pt x="18186" y="9452"/>
                    </a:lnTo>
                    <a:lnTo>
                      <a:pt x="16824" y="4613"/>
                    </a:lnTo>
                    <a:lnTo>
                      <a:pt x="18186" y="0"/>
                    </a:lnTo>
                    <a:lnTo>
                      <a:pt x="0" y="0"/>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8" name="Google Shape;1006;p14">
                <a:extLst/>
              </p:cNvPr>
              <p:cNvSpPr/>
              <p:nvPr/>
            </p:nvSpPr>
            <p:spPr>
              <a:xfrm>
                <a:off x="8341867" y="606869"/>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grpSp>
          <p:nvGrpSpPr>
            <p:cNvPr id="9" name="Google Shape;1007;p14"/>
            <p:cNvGrpSpPr>
              <a:grpSpLocks/>
            </p:cNvGrpSpPr>
            <p:nvPr/>
          </p:nvGrpSpPr>
          <p:grpSpPr bwMode="auto">
            <a:xfrm>
              <a:off x="8341543" y="2842933"/>
              <a:ext cx="569676" cy="380612"/>
              <a:chOff x="8341543" y="2282008"/>
              <a:chExt cx="569676" cy="380612"/>
            </a:xfrm>
          </p:grpSpPr>
          <p:sp>
            <p:nvSpPr>
              <p:cNvPr id="15" name="Google Shape;1008;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6" name="Google Shape;1009;p14"/>
              <p:cNvSpPr>
                <a:spLocks/>
              </p:cNvSpPr>
              <p:nvPr/>
            </p:nvSpPr>
            <p:spPr bwMode="auto">
              <a:xfrm>
                <a:off x="8341543" y="2282008"/>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grpSp>
          <p:nvGrpSpPr>
            <p:cNvPr id="10" name="Google Shape;1010;p14"/>
            <p:cNvGrpSpPr>
              <a:grpSpLocks/>
            </p:cNvGrpSpPr>
            <p:nvPr/>
          </p:nvGrpSpPr>
          <p:grpSpPr bwMode="auto">
            <a:xfrm>
              <a:off x="8341543" y="3403858"/>
              <a:ext cx="569676" cy="380612"/>
              <a:chOff x="8341543" y="2282008"/>
              <a:chExt cx="569676" cy="380612"/>
            </a:xfrm>
          </p:grpSpPr>
          <p:sp>
            <p:nvSpPr>
              <p:cNvPr id="13" name="Google Shape;1011;p14"/>
              <p:cNvSpPr>
                <a:spLocks/>
              </p:cNvSpPr>
              <p:nvPr/>
            </p:nvSpPr>
            <p:spPr bwMode="auto">
              <a:xfrm>
                <a:off x="8341543" y="2361783"/>
                <a:ext cx="569676" cy="300837"/>
              </a:xfrm>
              <a:custGeom>
                <a:avLst/>
                <a:gdLst>
                  <a:gd name="T0" fmla="*/ 0 w 18186"/>
                  <a:gd name="T1" fmla="*/ 2147483646 h 9226"/>
                  <a:gd name="T2" fmla="*/ 0 w 18186"/>
                  <a:gd name="T3" fmla="*/ 2147483646 h 9226"/>
                  <a:gd name="T4" fmla="*/ 2147483646 w 18186"/>
                  <a:gd name="T5" fmla="*/ 2147483646 h 9226"/>
                  <a:gd name="T6" fmla="*/ 2147483646 w 18186"/>
                  <a:gd name="T7" fmla="*/ 2147483646 h 9226"/>
                  <a:gd name="T8" fmla="*/ 2147483646 w 18186"/>
                  <a:gd name="T9" fmla="*/ 2147483646 h 9226"/>
                  <a:gd name="T10" fmla="*/ 0 w 18186"/>
                  <a:gd name="T11" fmla="*/ 2147483646 h 9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86" h="9226" extrusionOk="0">
                    <a:moveTo>
                      <a:pt x="0" y="1"/>
                    </a:moveTo>
                    <a:lnTo>
                      <a:pt x="0" y="9226"/>
                    </a:lnTo>
                    <a:lnTo>
                      <a:pt x="18186" y="9226"/>
                    </a:lnTo>
                    <a:lnTo>
                      <a:pt x="16673" y="4462"/>
                    </a:lnTo>
                    <a:lnTo>
                      <a:pt x="18186" y="1"/>
                    </a:lnTo>
                    <a:lnTo>
                      <a:pt x="0" y="1"/>
                    </a:lnTo>
                    <a:close/>
                  </a:path>
                </a:pathLst>
              </a:custGeom>
              <a:solidFill>
                <a:srgbClr val="595959">
                  <a:alpha val="1451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14" name="Google Shape;1012;p14">
                <a:extLst/>
              </p:cNvPr>
              <p:cNvSpPr/>
              <p:nvPr/>
            </p:nvSpPr>
            <p:spPr>
              <a:xfrm>
                <a:off x="8341867" y="2281736"/>
                <a:ext cx="569787" cy="30086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grpSp>
        <p:sp>
          <p:nvSpPr>
            <p:cNvPr id="11" name="Google Shape;1013;p14">
              <a:extLst/>
            </p:cNvPr>
            <p:cNvSpPr/>
            <p:nvPr/>
          </p:nvSpPr>
          <p:spPr>
            <a:xfrm>
              <a:off x="8341867" y="4368307"/>
              <a:ext cx="569787" cy="30817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91425" tIns="91425" rIns="91425" bIns="91425" anchor="ctr"/>
            <a:lstStyle/>
            <a:p>
              <a:pPr eaLnBrk="0" fontAlgn="base" hangingPunct="0">
                <a:defRPr/>
              </a:pPr>
              <a:endParaRPr sz="2100">
                <a:solidFill>
                  <a:prstClr val="black"/>
                </a:solidFill>
                <a:latin typeface="Times New Roman" pitchFamily="18" charset="0"/>
              </a:endParaRPr>
            </a:p>
          </p:txBody>
        </p:sp>
        <p:sp>
          <p:nvSpPr>
            <p:cNvPr id="12" name="Google Shape;1014;p14"/>
            <p:cNvSpPr>
              <a:spLocks/>
            </p:cNvSpPr>
            <p:nvPr/>
          </p:nvSpPr>
          <p:spPr bwMode="auto">
            <a:xfrm>
              <a:off x="395894" y="219519"/>
              <a:ext cx="8053438" cy="4788281"/>
            </a:xfrm>
            <a:custGeom>
              <a:avLst/>
              <a:gdLst>
                <a:gd name="T0" fmla="*/ 2147483646 w 257093"/>
                <a:gd name="T1" fmla="*/ 2147483646 h 146846"/>
                <a:gd name="T2" fmla="*/ 2147483646 w 257093"/>
                <a:gd name="T3" fmla="*/ 2147483646 h 146846"/>
                <a:gd name="T4" fmla="*/ 2147483646 w 257093"/>
                <a:gd name="T5" fmla="*/ 2147483646 h 146846"/>
                <a:gd name="T6" fmla="*/ 2147483646 w 257093"/>
                <a:gd name="T7" fmla="*/ 2147483646 h 146846"/>
                <a:gd name="T8" fmla="*/ 2147483646 w 257093"/>
                <a:gd name="T9" fmla="*/ 2147483646 h 146846"/>
                <a:gd name="T10" fmla="*/ 2147483646 w 257093"/>
                <a:gd name="T11" fmla="*/ 2147483646 h 146846"/>
                <a:gd name="T12" fmla="*/ 2147483646 w 257093"/>
                <a:gd name="T13" fmla="*/ 2147483646 h 146846"/>
                <a:gd name="T14" fmla="*/ 2147483646 w 257093"/>
                <a:gd name="T15" fmla="*/ 2147483646 h 146846"/>
                <a:gd name="T16" fmla="*/ 2147483646 w 257093"/>
                <a:gd name="T17" fmla="*/ 2147483646 h 146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lnTo>
                    <a:pt x="7146" y="1"/>
                  </a:lnTo>
                  <a:close/>
                </a:path>
              </a:pathLst>
            </a:custGeom>
            <a:solidFill>
              <a:srgbClr val="FCFAF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grpSp>
      <p:sp>
        <p:nvSpPr>
          <p:cNvPr id="25" name="Google Shape;1082;p14"/>
          <p:cNvSpPr>
            <a:spLocks/>
          </p:cNvSpPr>
          <p:nvPr userDrawn="1"/>
        </p:nvSpPr>
        <p:spPr bwMode="auto">
          <a:xfrm>
            <a:off x="464515" y="882654"/>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6" name="Google Shape;1083;p14"/>
          <p:cNvSpPr>
            <a:spLocks/>
          </p:cNvSpPr>
          <p:nvPr userDrawn="1"/>
        </p:nvSpPr>
        <p:spPr bwMode="auto">
          <a:xfrm>
            <a:off x="200588" y="906463"/>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7" name="Google Shape;1084;p14"/>
          <p:cNvSpPr>
            <a:spLocks/>
          </p:cNvSpPr>
          <p:nvPr userDrawn="1"/>
        </p:nvSpPr>
        <p:spPr bwMode="auto">
          <a:xfrm>
            <a:off x="223811" y="989016"/>
            <a:ext cx="4434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8" name="Google Shape;1085;p14"/>
          <p:cNvSpPr>
            <a:spLocks/>
          </p:cNvSpPr>
          <p:nvPr userDrawn="1"/>
        </p:nvSpPr>
        <p:spPr bwMode="auto">
          <a:xfrm>
            <a:off x="523644" y="947742"/>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29" name="Google Shape;1086;p14"/>
          <p:cNvSpPr>
            <a:spLocks/>
          </p:cNvSpPr>
          <p:nvPr userDrawn="1"/>
        </p:nvSpPr>
        <p:spPr bwMode="auto">
          <a:xfrm>
            <a:off x="200588" y="917575"/>
            <a:ext cx="447623"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0" name="Google Shape;1082;p14"/>
          <p:cNvSpPr>
            <a:spLocks/>
          </p:cNvSpPr>
          <p:nvPr userDrawn="1"/>
        </p:nvSpPr>
        <p:spPr bwMode="auto">
          <a:xfrm>
            <a:off x="462404" y="14954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1" name="Google Shape;1083;p14"/>
          <p:cNvSpPr>
            <a:spLocks/>
          </p:cNvSpPr>
          <p:nvPr userDrawn="1"/>
        </p:nvSpPr>
        <p:spPr bwMode="auto">
          <a:xfrm>
            <a:off x="198476" y="1520838"/>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2" name="Google Shape;1084;p14"/>
          <p:cNvSpPr>
            <a:spLocks/>
          </p:cNvSpPr>
          <p:nvPr userDrawn="1"/>
        </p:nvSpPr>
        <p:spPr bwMode="auto">
          <a:xfrm>
            <a:off x="221710" y="1603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3" name="Google Shape;1085;p14"/>
          <p:cNvSpPr>
            <a:spLocks/>
          </p:cNvSpPr>
          <p:nvPr userDrawn="1"/>
        </p:nvSpPr>
        <p:spPr bwMode="auto">
          <a:xfrm>
            <a:off x="521533" y="1562100"/>
            <a:ext cx="4645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4" name="Google Shape;1086;p14"/>
          <p:cNvSpPr>
            <a:spLocks/>
          </p:cNvSpPr>
          <p:nvPr userDrawn="1"/>
        </p:nvSpPr>
        <p:spPr bwMode="auto">
          <a:xfrm>
            <a:off x="200588" y="1531938"/>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5" name="Google Shape;1082;p14"/>
          <p:cNvSpPr>
            <a:spLocks/>
          </p:cNvSpPr>
          <p:nvPr userDrawn="1"/>
        </p:nvSpPr>
        <p:spPr bwMode="auto">
          <a:xfrm>
            <a:off x="462404" y="21097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6" name="Google Shape;1083;p14"/>
          <p:cNvSpPr>
            <a:spLocks/>
          </p:cNvSpPr>
          <p:nvPr userDrawn="1"/>
        </p:nvSpPr>
        <p:spPr bwMode="auto">
          <a:xfrm>
            <a:off x="198476" y="2135201"/>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7" name="Google Shape;1084;p14"/>
          <p:cNvSpPr>
            <a:spLocks/>
          </p:cNvSpPr>
          <p:nvPr userDrawn="1"/>
        </p:nvSpPr>
        <p:spPr bwMode="auto">
          <a:xfrm>
            <a:off x="221710" y="2217738"/>
            <a:ext cx="44339" cy="44450"/>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8" name="Google Shape;1085;p14"/>
          <p:cNvSpPr>
            <a:spLocks/>
          </p:cNvSpPr>
          <p:nvPr userDrawn="1"/>
        </p:nvSpPr>
        <p:spPr bwMode="auto">
          <a:xfrm>
            <a:off x="521533" y="2174875"/>
            <a:ext cx="44339"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39" name="Google Shape;1086;p14"/>
          <p:cNvSpPr>
            <a:spLocks/>
          </p:cNvSpPr>
          <p:nvPr userDrawn="1"/>
        </p:nvSpPr>
        <p:spPr bwMode="auto">
          <a:xfrm>
            <a:off x="198476" y="21463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0" name="Google Shape;1082;p14"/>
          <p:cNvSpPr>
            <a:spLocks/>
          </p:cNvSpPr>
          <p:nvPr userDrawn="1"/>
        </p:nvSpPr>
        <p:spPr bwMode="auto">
          <a:xfrm>
            <a:off x="460292" y="2724163"/>
            <a:ext cx="109794" cy="176213"/>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1" name="Google Shape;1083;p14"/>
          <p:cNvSpPr>
            <a:spLocks/>
          </p:cNvSpPr>
          <p:nvPr userDrawn="1"/>
        </p:nvSpPr>
        <p:spPr bwMode="auto">
          <a:xfrm>
            <a:off x="196365" y="274797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2" name="Google Shape;1084;p14"/>
          <p:cNvSpPr>
            <a:spLocks/>
          </p:cNvSpPr>
          <p:nvPr userDrawn="1"/>
        </p:nvSpPr>
        <p:spPr bwMode="auto">
          <a:xfrm>
            <a:off x="219598" y="2830526"/>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3" name="Google Shape;1085;p14"/>
          <p:cNvSpPr>
            <a:spLocks/>
          </p:cNvSpPr>
          <p:nvPr userDrawn="1"/>
        </p:nvSpPr>
        <p:spPr bwMode="auto">
          <a:xfrm>
            <a:off x="519421" y="2789251"/>
            <a:ext cx="46451"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4" name="Google Shape;1086;p14"/>
          <p:cNvSpPr>
            <a:spLocks/>
          </p:cNvSpPr>
          <p:nvPr userDrawn="1"/>
        </p:nvSpPr>
        <p:spPr bwMode="auto">
          <a:xfrm>
            <a:off x="198475" y="27590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5" name="Google Shape;1082;p14"/>
          <p:cNvSpPr>
            <a:spLocks/>
          </p:cNvSpPr>
          <p:nvPr userDrawn="1"/>
        </p:nvSpPr>
        <p:spPr bwMode="auto">
          <a:xfrm>
            <a:off x="460292" y="3336925"/>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6" name="Google Shape;1083;p14"/>
          <p:cNvSpPr>
            <a:spLocks/>
          </p:cNvSpPr>
          <p:nvPr userDrawn="1"/>
        </p:nvSpPr>
        <p:spPr bwMode="auto">
          <a:xfrm>
            <a:off x="194253" y="3362338"/>
            <a:ext cx="449735"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7" name="Google Shape;1084;p14"/>
          <p:cNvSpPr>
            <a:spLocks/>
          </p:cNvSpPr>
          <p:nvPr userDrawn="1"/>
        </p:nvSpPr>
        <p:spPr bwMode="auto">
          <a:xfrm>
            <a:off x="219590" y="3444875"/>
            <a:ext cx="4434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8" name="Google Shape;1085;p14"/>
          <p:cNvSpPr>
            <a:spLocks/>
          </p:cNvSpPr>
          <p:nvPr userDrawn="1"/>
        </p:nvSpPr>
        <p:spPr bwMode="auto">
          <a:xfrm>
            <a:off x="519413" y="3403600"/>
            <a:ext cx="44341" cy="44450"/>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49" name="Google Shape;1086;p14"/>
          <p:cNvSpPr>
            <a:spLocks/>
          </p:cNvSpPr>
          <p:nvPr userDrawn="1"/>
        </p:nvSpPr>
        <p:spPr bwMode="auto">
          <a:xfrm>
            <a:off x="196365" y="3373451"/>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0" name="Google Shape;1082;p14"/>
          <p:cNvSpPr>
            <a:spLocks/>
          </p:cNvSpPr>
          <p:nvPr userDrawn="1"/>
        </p:nvSpPr>
        <p:spPr bwMode="auto">
          <a:xfrm>
            <a:off x="458181" y="3951288"/>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1" name="Google Shape;1083;p14"/>
          <p:cNvSpPr>
            <a:spLocks/>
          </p:cNvSpPr>
          <p:nvPr userDrawn="1"/>
        </p:nvSpPr>
        <p:spPr bwMode="auto">
          <a:xfrm>
            <a:off x="194253" y="3976696"/>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2" name="Google Shape;1084;p14"/>
          <p:cNvSpPr>
            <a:spLocks/>
          </p:cNvSpPr>
          <p:nvPr userDrawn="1"/>
        </p:nvSpPr>
        <p:spPr bwMode="auto">
          <a:xfrm>
            <a:off x="217487" y="4059244"/>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3" name="Google Shape;1085;p14"/>
          <p:cNvSpPr>
            <a:spLocks/>
          </p:cNvSpPr>
          <p:nvPr userDrawn="1"/>
        </p:nvSpPr>
        <p:spPr bwMode="auto">
          <a:xfrm>
            <a:off x="517310" y="40163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4" name="Google Shape;1086;p14"/>
          <p:cNvSpPr>
            <a:spLocks/>
          </p:cNvSpPr>
          <p:nvPr userDrawn="1"/>
        </p:nvSpPr>
        <p:spPr bwMode="auto">
          <a:xfrm>
            <a:off x="194253" y="3987800"/>
            <a:ext cx="447623"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5" name="Google Shape;1082;p14"/>
          <p:cNvSpPr>
            <a:spLocks/>
          </p:cNvSpPr>
          <p:nvPr userDrawn="1"/>
        </p:nvSpPr>
        <p:spPr bwMode="auto">
          <a:xfrm>
            <a:off x="458181" y="4565650"/>
            <a:ext cx="10979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6" name="Google Shape;1083;p14"/>
          <p:cNvSpPr>
            <a:spLocks/>
          </p:cNvSpPr>
          <p:nvPr userDrawn="1"/>
        </p:nvSpPr>
        <p:spPr bwMode="auto">
          <a:xfrm>
            <a:off x="192141" y="4589476"/>
            <a:ext cx="449734"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7" name="Google Shape;1084;p14"/>
          <p:cNvSpPr>
            <a:spLocks/>
          </p:cNvSpPr>
          <p:nvPr userDrawn="1"/>
        </p:nvSpPr>
        <p:spPr bwMode="auto">
          <a:xfrm>
            <a:off x="215375" y="4672026"/>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8" name="Google Shape;1085;p14"/>
          <p:cNvSpPr>
            <a:spLocks/>
          </p:cNvSpPr>
          <p:nvPr userDrawn="1"/>
        </p:nvSpPr>
        <p:spPr bwMode="auto">
          <a:xfrm>
            <a:off x="517310" y="4630751"/>
            <a:ext cx="44339" cy="46037"/>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59" name="Google Shape;1086;p14"/>
          <p:cNvSpPr>
            <a:spLocks/>
          </p:cNvSpPr>
          <p:nvPr userDrawn="1"/>
        </p:nvSpPr>
        <p:spPr bwMode="auto">
          <a:xfrm>
            <a:off x="194252" y="4600575"/>
            <a:ext cx="445512" cy="96838"/>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0" name="Google Shape;1082;p14"/>
          <p:cNvSpPr>
            <a:spLocks/>
          </p:cNvSpPr>
          <p:nvPr userDrawn="1"/>
        </p:nvSpPr>
        <p:spPr bwMode="auto">
          <a:xfrm>
            <a:off x="456069" y="5180013"/>
            <a:ext cx="109794" cy="176212"/>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1" name="Google Shape;1083;p14"/>
          <p:cNvSpPr>
            <a:spLocks/>
          </p:cNvSpPr>
          <p:nvPr userDrawn="1"/>
        </p:nvSpPr>
        <p:spPr bwMode="auto">
          <a:xfrm>
            <a:off x="192141" y="5203838"/>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2" name="Google Shape;1084;p14"/>
          <p:cNvSpPr>
            <a:spLocks/>
          </p:cNvSpPr>
          <p:nvPr userDrawn="1"/>
        </p:nvSpPr>
        <p:spPr bwMode="auto">
          <a:xfrm>
            <a:off x="215375" y="5286375"/>
            <a:ext cx="46451" cy="46038"/>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3" name="Google Shape;1085;p14"/>
          <p:cNvSpPr>
            <a:spLocks/>
          </p:cNvSpPr>
          <p:nvPr userDrawn="1"/>
        </p:nvSpPr>
        <p:spPr bwMode="auto">
          <a:xfrm>
            <a:off x="515198" y="5245100"/>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4" name="Google Shape;1086;p14"/>
          <p:cNvSpPr>
            <a:spLocks/>
          </p:cNvSpPr>
          <p:nvPr userDrawn="1"/>
        </p:nvSpPr>
        <p:spPr bwMode="auto">
          <a:xfrm>
            <a:off x="192141" y="5214951"/>
            <a:ext cx="447623" cy="96837"/>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5" name="Google Shape;1082;p14"/>
          <p:cNvSpPr>
            <a:spLocks/>
          </p:cNvSpPr>
          <p:nvPr userDrawn="1"/>
        </p:nvSpPr>
        <p:spPr bwMode="auto">
          <a:xfrm>
            <a:off x="456069" y="5792788"/>
            <a:ext cx="107684" cy="177800"/>
          </a:xfrm>
          <a:custGeom>
            <a:avLst/>
            <a:gdLst>
              <a:gd name="T0" fmla="*/ 2147483646 w 2534"/>
              <a:gd name="T1" fmla="*/ 2147483646 h 4047"/>
              <a:gd name="T2" fmla="*/ 0 w 2534"/>
              <a:gd name="T3" fmla="*/ 2147483646 h 4047"/>
              <a:gd name="T4" fmla="*/ 2147483646 w 2534"/>
              <a:gd name="T5" fmla="*/ 2147483646 h 4047"/>
              <a:gd name="T6" fmla="*/ 2147483646 w 2534"/>
              <a:gd name="T7" fmla="*/ 2147483646 h 4047"/>
              <a:gd name="T8" fmla="*/ 2147483646 w 2534"/>
              <a:gd name="T9" fmla="*/ 2147483646 h 40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6" name="Google Shape;1083;p14"/>
          <p:cNvSpPr>
            <a:spLocks/>
          </p:cNvSpPr>
          <p:nvPr userDrawn="1"/>
        </p:nvSpPr>
        <p:spPr bwMode="auto">
          <a:xfrm>
            <a:off x="190030" y="5818201"/>
            <a:ext cx="447623" cy="111125"/>
          </a:xfrm>
          <a:custGeom>
            <a:avLst/>
            <a:gdLst>
              <a:gd name="T0" fmla="*/ 2147483646 w 10360"/>
              <a:gd name="T1" fmla="*/ 2147483646 h 2534"/>
              <a:gd name="T2" fmla="*/ 0 w 10360"/>
              <a:gd name="T3" fmla="*/ 2147483646 h 2534"/>
              <a:gd name="T4" fmla="*/ 2147483646 w 10360"/>
              <a:gd name="T5" fmla="*/ 2147483646 h 2534"/>
              <a:gd name="T6" fmla="*/ 2147483646 w 10360"/>
              <a:gd name="T7" fmla="*/ 2147483646 h 2534"/>
              <a:gd name="T8" fmla="*/ 2147483646 w 10360"/>
              <a:gd name="T9" fmla="*/ 2147483646 h 2534"/>
              <a:gd name="T10" fmla="*/ 2147483646 w 10360"/>
              <a:gd name="T11" fmla="*/ 2147483646 h 2534"/>
              <a:gd name="T12" fmla="*/ 2147483646 w 10360"/>
              <a:gd name="T13" fmla="*/ 2147483646 h 25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lnTo>
                  <a:pt x="794" y="1"/>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7" name="Google Shape;1084;p14"/>
          <p:cNvSpPr>
            <a:spLocks/>
          </p:cNvSpPr>
          <p:nvPr userDrawn="1"/>
        </p:nvSpPr>
        <p:spPr bwMode="auto">
          <a:xfrm>
            <a:off x="213264" y="5900751"/>
            <a:ext cx="46451" cy="46037"/>
          </a:xfrm>
          <a:custGeom>
            <a:avLst/>
            <a:gdLst>
              <a:gd name="T0" fmla="*/ 2147483646 w 1022"/>
              <a:gd name="T1" fmla="*/ 2147483646 h 1"/>
              <a:gd name="T2" fmla="*/ 2147483646 w 1022"/>
              <a:gd name="T3" fmla="*/ 2147483646 h 1"/>
              <a:gd name="T4" fmla="*/ 2147483646 w 1022"/>
              <a:gd name="T5" fmla="*/ 2147483646 h 1"/>
              <a:gd name="T6" fmla="*/ 2147483646 w 1022"/>
              <a:gd name="T7" fmla="*/ 2147483646 h 1"/>
              <a:gd name="T8" fmla="*/ 2147483646 w 1022"/>
              <a:gd name="T9" fmla="*/ 2147483646 h 1"/>
              <a:gd name="T10" fmla="*/ 2147483646 w 1022"/>
              <a:gd name="T11" fmla="*/ 2147483646 h 1"/>
              <a:gd name="T12" fmla="*/ 2147483646 w 1022"/>
              <a:gd name="T13" fmla="*/ 2147483646 h 1"/>
              <a:gd name="T14" fmla="*/ 2147483646 w 1022"/>
              <a:gd name="T15" fmla="*/ 2147483646 h 1"/>
              <a:gd name="T16" fmla="*/ 2147483646 w 1022"/>
              <a:gd name="T17" fmla="*/ 2147483646 h 1"/>
              <a:gd name="T18" fmla="*/ 2147483646 w 1022"/>
              <a:gd name="T19" fmla="*/ 2147483646 h 1"/>
              <a:gd name="T20" fmla="*/ 2147483646 w 1022"/>
              <a:gd name="T21" fmla="*/ 2147483646 h 1"/>
              <a:gd name="T22" fmla="*/ 2147483646 w 1022"/>
              <a:gd name="T23" fmla="*/ 2147483646 h 1"/>
              <a:gd name="T24" fmla="*/ 2147483646 w 1022"/>
              <a:gd name="T25" fmla="*/ 2147483646 h 1"/>
              <a:gd name="T26" fmla="*/ 2147483646 w 1022"/>
              <a:gd name="T27" fmla="*/ 2147483646 h 1"/>
              <a:gd name="T28" fmla="*/ 2147483646 w 1022"/>
              <a:gd name="T29" fmla="*/ 2147483646 h 1"/>
              <a:gd name="T30" fmla="*/ 2147483646 w 1022"/>
              <a:gd name="T31" fmla="*/ 2147483646 h 1"/>
              <a:gd name="T32" fmla="*/ 2147483646 w 1022"/>
              <a:gd name="T33" fmla="*/ 2147483646 h 1"/>
              <a:gd name="T34" fmla="*/ 2147483646 w 1022"/>
              <a:gd name="T35" fmla="*/ 2147483646 h 1"/>
              <a:gd name="T36" fmla="*/ 2147483646 w 1022"/>
              <a:gd name="T37" fmla="*/ 2147483646 h 1"/>
              <a:gd name="T38" fmla="*/ 2147483646 w 1022"/>
              <a:gd name="T39" fmla="*/ 2147483646 h 1"/>
              <a:gd name="T40" fmla="*/ 2147483646 w 1022"/>
              <a:gd name="T41" fmla="*/ 2147483646 h 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2" h="1" extrusionOk="0">
                <a:moveTo>
                  <a:pt x="1021" y="1"/>
                </a:moveTo>
                <a:lnTo>
                  <a:pt x="38" y="1"/>
                </a:lnTo>
                <a:lnTo>
                  <a:pt x="1021" y="1"/>
                </a:lnTo>
                <a:close/>
                <a:moveTo>
                  <a:pt x="1" y="1"/>
                </a:moveTo>
                <a:lnTo>
                  <a:pt x="1" y="1"/>
                </a:lnTo>
                <a:close/>
                <a:moveTo>
                  <a:pt x="1" y="1"/>
                </a:moveTo>
                <a:lnTo>
                  <a:pt x="1" y="1"/>
                </a:lnTo>
                <a:close/>
                <a:moveTo>
                  <a:pt x="1" y="1"/>
                </a:moveTo>
                <a:lnTo>
                  <a:pt x="1" y="1"/>
                </a:lnTo>
                <a:close/>
                <a:moveTo>
                  <a:pt x="1" y="1"/>
                </a:moveTo>
                <a:cubicBezTo>
                  <a:pt x="1" y="1"/>
                  <a:pt x="1" y="1"/>
                  <a:pt x="1" y="1"/>
                </a:cubicBezTo>
                <a:cubicBezTo>
                  <a:pt x="1" y="1"/>
                  <a:pt x="1" y="1"/>
                  <a:pt x="1" y="1"/>
                </a:cubicBezTo>
                <a:close/>
                <a:moveTo>
                  <a:pt x="1" y="1"/>
                </a:moveTo>
                <a:lnTo>
                  <a:pt x="1" y="1"/>
                </a:lnTo>
                <a:close/>
              </a:path>
            </a:pathLst>
          </a:custGeom>
          <a:solidFill>
            <a:srgbClr val="6C2D0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8" name="Google Shape;1085;p14"/>
          <p:cNvSpPr>
            <a:spLocks/>
          </p:cNvSpPr>
          <p:nvPr userDrawn="1"/>
        </p:nvSpPr>
        <p:spPr bwMode="auto">
          <a:xfrm>
            <a:off x="513087" y="5857875"/>
            <a:ext cx="46451" cy="46038"/>
          </a:xfrm>
          <a:custGeom>
            <a:avLst/>
            <a:gdLst>
              <a:gd name="T0" fmla="*/ 2147483646 w 1"/>
              <a:gd name="T1" fmla="*/ 0 h 1"/>
              <a:gd name="T2" fmla="*/ 2147483646 w 1"/>
              <a:gd name="T3" fmla="*/ 0 h 1"/>
              <a:gd name="T4" fmla="*/ 2147483646 w 1"/>
              <a:gd name="T5" fmla="*/ 0 h 1"/>
              <a:gd name="T6" fmla="*/ 2147483646 w 1"/>
              <a:gd name="T7" fmla="*/ 0 h 1"/>
              <a:gd name="T8" fmla="*/ 2147483646 w 1"/>
              <a:gd name="T9" fmla="*/ 0 h 1"/>
              <a:gd name="T10" fmla="*/ 2147483646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extrusionOk="0">
                <a:moveTo>
                  <a:pt x="1" y="0"/>
                </a:moveTo>
                <a:lnTo>
                  <a:pt x="1" y="0"/>
                </a:lnTo>
                <a:close/>
                <a:moveTo>
                  <a:pt x="1" y="0"/>
                </a:moveTo>
                <a:lnTo>
                  <a:pt x="1" y="0"/>
                </a:lnTo>
                <a:close/>
              </a:path>
            </a:pathLst>
          </a:custGeom>
          <a:solidFill>
            <a:srgbClr val="BEAD9D"/>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
        <p:nvSpPr>
          <p:cNvPr id="69" name="Google Shape;1086;p14"/>
          <p:cNvSpPr>
            <a:spLocks/>
          </p:cNvSpPr>
          <p:nvPr userDrawn="1"/>
        </p:nvSpPr>
        <p:spPr bwMode="auto">
          <a:xfrm>
            <a:off x="192141" y="5829300"/>
            <a:ext cx="445511" cy="95250"/>
          </a:xfrm>
          <a:custGeom>
            <a:avLst/>
            <a:gdLst>
              <a:gd name="T0" fmla="*/ 2147483646 w 10322"/>
              <a:gd name="T1" fmla="*/ 0 h 2193"/>
              <a:gd name="T2" fmla="*/ 2147483646 w 10322"/>
              <a:gd name="T3" fmla="*/ 0 h 2193"/>
              <a:gd name="T4" fmla="*/ 2147483646 w 10322"/>
              <a:gd name="T5" fmla="*/ 2147483646 h 2193"/>
              <a:gd name="T6" fmla="*/ 2147483646 w 10322"/>
              <a:gd name="T7" fmla="*/ 2147483646 h 2193"/>
              <a:gd name="T8" fmla="*/ 2147483646 w 10322"/>
              <a:gd name="T9" fmla="*/ 2147483646 h 2193"/>
              <a:gd name="T10" fmla="*/ 0 w 10322"/>
              <a:gd name="T11" fmla="*/ 2147483646 h 2193"/>
              <a:gd name="T12" fmla="*/ 0 w 10322"/>
              <a:gd name="T13" fmla="*/ 2147483646 h 2193"/>
              <a:gd name="T14" fmla="*/ 2147483646 w 10322"/>
              <a:gd name="T15" fmla="*/ 2147483646 h 2193"/>
              <a:gd name="T16" fmla="*/ 2147483646 w 10322"/>
              <a:gd name="T17" fmla="*/ 2147483646 h 2193"/>
              <a:gd name="T18" fmla="*/ 2147483646 w 10322"/>
              <a:gd name="T19" fmla="*/ 2147483646 h 2193"/>
              <a:gd name="T20" fmla="*/ 2147483646 w 10322"/>
              <a:gd name="T21" fmla="*/ 2147483646 h 2193"/>
              <a:gd name="T22" fmla="*/ 2147483646 w 10322"/>
              <a:gd name="T23" fmla="*/ 0 h 2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pPr eaLnBrk="0" fontAlgn="base" hangingPunct="0">
              <a:spcBef>
                <a:spcPct val="0"/>
              </a:spcBef>
              <a:spcAft>
                <a:spcPct val="0"/>
              </a:spcAft>
            </a:pPr>
            <a:endParaRPr lang="vi-VN" sz="2800" smtClean="0">
              <a:solidFill>
                <a:prstClr val="black"/>
              </a:solidFill>
              <a:latin typeface="Times New Roman" pitchFamily="18" charset="0"/>
            </a:endParaRPr>
          </a:p>
        </p:txBody>
      </p:sp>
    </p:spTree>
    <p:extLst>
      <p:ext uri="{BB962C8B-B14F-4D97-AF65-F5344CB8AC3E}">
        <p14:creationId xmlns:p14="http://schemas.microsoft.com/office/powerpoint/2010/main" val="354220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04"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69"/>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10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6"/>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69"/>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10/20/2021</a:t>
            </a:fld>
            <a:endParaRPr lang="en-US"/>
          </a:p>
        </p:txBody>
      </p:sp>
      <p:sp>
        <p:nvSpPr>
          <p:cNvPr id="5" name="Footer Placeholder 4"/>
          <p:cNvSpPr>
            <a:spLocks noGrp="1"/>
          </p:cNvSpPr>
          <p:nvPr>
            <p:ph type="ftr" sz="quarter" idx="3"/>
          </p:nvPr>
        </p:nvSpPr>
        <p:spPr>
          <a:xfrm>
            <a:off x="4155297" y="6356369"/>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69"/>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4638"/>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8092" y="1600206"/>
            <a:ext cx="109456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8092" y="6245225"/>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55297" y="6245225"/>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15984" y="6245225"/>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699569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9" y="365129"/>
            <a:ext cx="10489585" cy="1325563"/>
          </a:xfrm>
          <a:prstGeom prst="rect">
            <a:avLst/>
          </a:prstGeom>
        </p:spPr>
        <p:txBody>
          <a:bodyPr vert="horz" lIns="91279" tIns="45640" rIns="91279" bIns="45640" rtlCol="0" anchor="ctr">
            <a:normAutofit/>
          </a:bodyPr>
          <a:lstStyle/>
          <a:p>
            <a:r>
              <a:rPr lang="zh-CN" altLang="en-US"/>
              <a:t>单击此处编辑母版标题样式</a:t>
            </a:r>
          </a:p>
        </p:txBody>
      </p:sp>
      <p:sp>
        <p:nvSpPr>
          <p:cNvPr id="3" name="文本占位符 2"/>
          <p:cNvSpPr>
            <a:spLocks noGrp="1"/>
          </p:cNvSpPr>
          <p:nvPr>
            <p:ph type="body" idx="1"/>
          </p:nvPr>
        </p:nvSpPr>
        <p:spPr>
          <a:xfrm>
            <a:off x="836129" y="1825625"/>
            <a:ext cx="10489585" cy="4351339"/>
          </a:xfrm>
          <a:prstGeom prst="rect">
            <a:avLst/>
          </a:prstGeom>
        </p:spPr>
        <p:txBody>
          <a:bodyPr vert="horz" lIns="91279" tIns="45640" rIns="91279" bIns="4564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6126" y="6356369"/>
            <a:ext cx="2736414" cy="365125"/>
          </a:xfrm>
          <a:prstGeom prst="rect">
            <a:avLst/>
          </a:prstGeom>
        </p:spPr>
        <p:txBody>
          <a:bodyPr vert="horz" lIns="91279" tIns="45640" rIns="91279" bIns="45640" rtlCol="0" anchor="ctr"/>
          <a:lstStyle>
            <a:lvl1pPr algn="l">
              <a:defRPr sz="1200">
                <a:solidFill>
                  <a:schemeClr val="tx1">
                    <a:tint val="75000"/>
                  </a:schemeClr>
                </a:solidFill>
              </a:defRPr>
            </a:lvl1pPr>
          </a:lstStyle>
          <a:p>
            <a:pPr defTabSz="912914"/>
            <a:fld id="{D685725F-5231-45AE-BC1A-D698F22F5593}" type="datetimeFigureOut">
              <a:rPr lang="zh-CN" altLang="en-US" smtClean="0">
                <a:solidFill>
                  <a:prstClr val="black">
                    <a:tint val="75000"/>
                  </a:prstClr>
                </a:solidFill>
              </a:rPr>
              <a:pPr defTabSz="912914"/>
              <a:t>2021/10/20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28609" y="6356369"/>
            <a:ext cx="4104620" cy="365125"/>
          </a:xfrm>
          <a:prstGeom prst="rect">
            <a:avLst/>
          </a:prstGeom>
        </p:spPr>
        <p:txBody>
          <a:bodyPr vert="horz" lIns="91279" tIns="45640" rIns="91279" bIns="45640" rtlCol="0" anchor="ctr"/>
          <a:lstStyle>
            <a:lvl1pPr algn="ctr">
              <a:defRPr sz="1200">
                <a:solidFill>
                  <a:schemeClr val="tx1">
                    <a:tint val="75000"/>
                  </a:schemeClr>
                </a:solidFill>
              </a:defRPr>
            </a:lvl1pPr>
          </a:lstStyle>
          <a:p>
            <a:pPr defTabSz="91291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589298" y="6356369"/>
            <a:ext cx="2736414" cy="365125"/>
          </a:xfrm>
          <a:prstGeom prst="rect">
            <a:avLst/>
          </a:prstGeom>
        </p:spPr>
        <p:txBody>
          <a:bodyPr vert="horz" lIns="91279" tIns="45640" rIns="91279" bIns="45640" rtlCol="0" anchor="ctr"/>
          <a:lstStyle>
            <a:lvl1pPr algn="r">
              <a:defRPr sz="1200">
                <a:solidFill>
                  <a:schemeClr val="tx1">
                    <a:tint val="75000"/>
                  </a:schemeClr>
                </a:solidFill>
              </a:defRPr>
            </a:lvl1pPr>
          </a:lstStyle>
          <a:p>
            <a:pPr defTabSz="912914"/>
            <a:fld id="{8CEB321A-15AF-44AC-8389-DF08CA25F66C}" type="slidenum">
              <a:rPr lang="zh-CN" altLang="en-US" smtClean="0">
                <a:solidFill>
                  <a:prstClr val="black">
                    <a:tint val="75000"/>
                  </a:prstClr>
                </a:solidFill>
              </a:rPr>
              <a:pPr defTabSz="912914"/>
              <a:t>‹#›</a:t>
            </a:fld>
            <a:endParaRPr lang="zh-CN" altLang="en-US">
              <a:solidFill>
                <a:prstClr val="black">
                  <a:tint val="75000"/>
                </a:prstClr>
              </a:solidFill>
            </a:endParaRPr>
          </a:p>
        </p:txBody>
      </p:sp>
    </p:spTree>
    <p:extLst>
      <p:ext uri="{BB962C8B-B14F-4D97-AF65-F5344CB8AC3E}">
        <p14:creationId xmlns:p14="http://schemas.microsoft.com/office/powerpoint/2010/main" val="33231846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29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29" indent="-228229" algn="l" defTabSz="912914"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685" indent="-228229" algn="l" defTabSz="91291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142" indent="-228229" algn="l" defTabSz="91291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600"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4058"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514"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972"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3428"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885" indent="-228229" algn="l" defTabSz="912914"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14" rtl="0" eaLnBrk="1" latinLnBrk="0" hangingPunct="1">
        <a:defRPr sz="1900" kern="1200">
          <a:solidFill>
            <a:schemeClr val="tx1"/>
          </a:solidFill>
          <a:latin typeface="+mn-lt"/>
          <a:ea typeface="+mn-ea"/>
          <a:cs typeface="+mn-cs"/>
        </a:defRPr>
      </a:lvl1pPr>
      <a:lvl2pPr marL="456458" algn="l" defTabSz="912914" rtl="0" eaLnBrk="1" latinLnBrk="0" hangingPunct="1">
        <a:defRPr sz="1900" kern="1200">
          <a:solidFill>
            <a:schemeClr val="tx1"/>
          </a:solidFill>
          <a:latin typeface="+mn-lt"/>
          <a:ea typeface="+mn-ea"/>
          <a:cs typeface="+mn-cs"/>
        </a:defRPr>
      </a:lvl2pPr>
      <a:lvl3pPr marL="912914" algn="l" defTabSz="912914" rtl="0" eaLnBrk="1" latinLnBrk="0" hangingPunct="1">
        <a:defRPr sz="1900" kern="1200">
          <a:solidFill>
            <a:schemeClr val="tx1"/>
          </a:solidFill>
          <a:latin typeface="+mn-lt"/>
          <a:ea typeface="+mn-ea"/>
          <a:cs typeface="+mn-cs"/>
        </a:defRPr>
      </a:lvl3pPr>
      <a:lvl4pPr marL="1369372" algn="l" defTabSz="912914" rtl="0" eaLnBrk="1" latinLnBrk="0" hangingPunct="1">
        <a:defRPr sz="1900" kern="1200">
          <a:solidFill>
            <a:schemeClr val="tx1"/>
          </a:solidFill>
          <a:latin typeface="+mn-lt"/>
          <a:ea typeface="+mn-ea"/>
          <a:cs typeface="+mn-cs"/>
        </a:defRPr>
      </a:lvl4pPr>
      <a:lvl5pPr marL="1825829" algn="l" defTabSz="912914" rtl="0" eaLnBrk="1" latinLnBrk="0" hangingPunct="1">
        <a:defRPr sz="1900" kern="1200">
          <a:solidFill>
            <a:schemeClr val="tx1"/>
          </a:solidFill>
          <a:latin typeface="+mn-lt"/>
          <a:ea typeface="+mn-ea"/>
          <a:cs typeface="+mn-cs"/>
        </a:defRPr>
      </a:lvl5pPr>
      <a:lvl6pPr marL="2282285" algn="l" defTabSz="912914" rtl="0" eaLnBrk="1" latinLnBrk="0" hangingPunct="1">
        <a:defRPr sz="1900" kern="1200">
          <a:solidFill>
            <a:schemeClr val="tx1"/>
          </a:solidFill>
          <a:latin typeface="+mn-lt"/>
          <a:ea typeface="+mn-ea"/>
          <a:cs typeface="+mn-cs"/>
        </a:defRPr>
      </a:lvl6pPr>
      <a:lvl7pPr marL="2738742" algn="l" defTabSz="912914" rtl="0" eaLnBrk="1" latinLnBrk="0" hangingPunct="1">
        <a:defRPr sz="1900" kern="1200">
          <a:solidFill>
            <a:schemeClr val="tx1"/>
          </a:solidFill>
          <a:latin typeface="+mn-lt"/>
          <a:ea typeface="+mn-ea"/>
          <a:cs typeface="+mn-cs"/>
        </a:defRPr>
      </a:lvl7pPr>
      <a:lvl8pPr marL="3195199" algn="l" defTabSz="912914" rtl="0" eaLnBrk="1" latinLnBrk="0" hangingPunct="1">
        <a:defRPr sz="1900" kern="1200">
          <a:solidFill>
            <a:schemeClr val="tx1"/>
          </a:solidFill>
          <a:latin typeface="+mn-lt"/>
          <a:ea typeface="+mn-ea"/>
          <a:cs typeface="+mn-cs"/>
        </a:defRPr>
      </a:lvl8pPr>
      <a:lvl9pPr marL="3651657" algn="l" defTabSz="91291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6129" y="365129"/>
            <a:ext cx="104895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a:xfrm>
            <a:off x="836129"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67"/>
            <a:ext cx="273641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028609" y="6356367"/>
            <a:ext cx="410462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589298" y="6356367"/>
            <a:ext cx="2736414"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pPr>
            <a:fld id="{72C9D795-C60D-4D45-8D1B-D8CD9664EAAD}" type="slidenum">
              <a:rPr lang="vi-VN" smtClean="0">
                <a:latin typeface="Times New Roman" pitchFamily="18" charset="0"/>
              </a:rPr>
              <a:pPr eaLnBrk="0" fontAlgn="base" hangingPunct="0">
                <a:spcBef>
                  <a:spcPct val="0"/>
                </a:spcBef>
                <a:spcAft>
                  <a:spcPct val="0"/>
                </a:spcAft>
              </a:pPr>
              <a:t>‹#›</a:t>
            </a:fld>
            <a:endParaRPr lang="vi-VN" smtClean="0">
              <a:latin typeface="Times New Roman" pitchFamily="18" charset="0"/>
            </a:endParaRPr>
          </a:p>
        </p:txBody>
      </p:sp>
    </p:spTree>
    <p:extLst>
      <p:ext uri="{BB962C8B-B14F-4D97-AF65-F5344CB8AC3E}">
        <p14:creationId xmlns:p14="http://schemas.microsoft.com/office/powerpoint/2010/main" val="157058533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Times New Roman" pitchFamily="18" charset="0"/>
        </a:defRPr>
      </a:lvl2pPr>
      <a:lvl3pPr algn="l" defTabSz="685800" rtl="0" fontAlgn="base">
        <a:lnSpc>
          <a:spcPct val="90000"/>
        </a:lnSpc>
        <a:spcBef>
          <a:spcPct val="0"/>
        </a:spcBef>
        <a:spcAft>
          <a:spcPct val="0"/>
        </a:spcAft>
        <a:defRPr sz="3300">
          <a:solidFill>
            <a:schemeClr val="tx1"/>
          </a:solidFill>
          <a:latin typeface="Times New Roman" pitchFamily="18" charset="0"/>
        </a:defRPr>
      </a:lvl3pPr>
      <a:lvl4pPr algn="l" defTabSz="685800" rtl="0" fontAlgn="base">
        <a:lnSpc>
          <a:spcPct val="90000"/>
        </a:lnSpc>
        <a:spcBef>
          <a:spcPct val="0"/>
        </a:spcBef>
        <a:spcAft>
          <a:spcPct val="0"/>
        </a:spcAft>
        <a:defRPr sz="3300">
          <a:solidFill>
            <a:schemeClr val="tx1"/>
          </a:solidFill>
          <a:latin typeface="Times New Roman" pitchFamily="18" charset="0"/>
        </a:defRPr>
      </a:lvl4pPr>
      <a:lvl5pPr algn="l" defTabSz="685800" rtl="0" fontAlgn="base">
        <a:lnSpc>
          <a:spcPct val="90000"/>
        </a:lnSpc>
        <a:spcBef>
          <a:spcPct val="0"/>
        </a:spcBef>
        <a:spcAft>
          <a:spcPct val="0"/>
        </a:spcAft>
        <a:defRPr sz="3300">
          <a:solidFill>
            <a:schemeClr val="tx1"/>
          </a:solidFill>
          <a:latin typeface="Times New Roman" pitchFamily="18" charset="0"/>
        </a:defRPr>
      </a:lvl5pPr>
      <a:lvl6pPr marL="457200" algn="l" defTabSz="685800" rtl="0" fontAlgn="base">
        <a:lnSpc>
          <a:spcPct val="90000"/>
        </a:lnSpc>
        <a:spcBef>
          <a:spcPct val="0"/>
        </a:spcBef>
        <a:spcAft>
          <a:spcPct val="0"/>
        </a:spcAft>
        <a:defRPr sz="3300">
          <a:solidFill>
            <a:schemeClr val="tx1"/>
          </a:solidFill>
          <a:latin typeface="Times New Roman" pitchFamily="18" charset="0"/>
        </a:defRPr>
      </a:lvl6pPr>
      <a:lvl7pPr marL="914400" algn="l" defTabSz="685800" rtl="0" fontAlgn="base">
        <a:lnSpc>
          <a:spcPct val="90000"/>
        </a:lnSpc>
        <a:spcBef>
          <a:spcPct val="0"/>
        </a:spcBef>
        <a:spcAft>
          <a:spcPct val="0"/>
        </a:spcAft>
        <a:defRPr sz="3300">
          <a:solidFill>
            <a:schemeClr val="tx1"/>
          </a:solidFill>
          <a:latin typeface="Times New Roman" pitchFamily="18" charset="0"/>
        </a:defRPr>
      </a:lvl7pPr>
      <a:lvl8pPr marL="1371600" algn="l" defTabSz="685800" rtl="0" fontAlgn="base">
        <a:lnSpc>
          <a:spcPct val="90000"/>
        </a:lnSpc>
        <a:spcBef>
          <a:spcPct val="0"/>
        </a:spcBef>
        <a:spcAft>
          <a:spcPct val="0"/>
        </a:spcAft>
        <a:defRPr sz="3300">
          <a:solidFill>
            <a:schemeClr val="tx1"/>
          </a:solidFill>
          <a:latin typeface="Times New Roman" pitchFamily="18" charset="0"/>
        </a:defRPr>
      </a:lvl8pPr>
      <a:lvl9pPr marL="1828800" algn="l" defTabSz="685800" rtl="0" fontAlgn="base">
        <a:lnSpc>
          <a:spcPct val="90000"/>
        </a:lnSpc>
        <a:spcBef>
          <a:spcPct val="0"/>
        </a:spcBef>
        <a:spcAft>
          <a:spcPct val="0"/>
        </a:spcAft>
        <a:defRPr sz="3300">
          <a:solidFill>
            <a:schemeClr val="tx1"/>
          </a:solidFill>
          <a:latin typeface="Times New Roman" pitchFamily="18" charset="0"/>
        </a:defRPr>
      </a:lvl9pPr>
    </p:titleStyle>
    <p:bodyStyle>
      <a:lvl1pPr marL="171450" indent="-171450" algn="l" defTabSz="685800"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6129" y="365129"/>
            <a:ext cx="1048958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a:xfrm>
            <a:off x="836129"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63"/>
            <a:ext cx="273641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028609" y="6356363"/>
            <a:ext cx="410462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589298" y="6356363"/>
            <a:ext cx="2736414"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pPr>
            <a:fld id="{72C9D795-C60D-4D45-8D1B-D8CD9664EAAD}" type="slidenum">
              <a:rPr lang="vi-VN" smtClean="0">
                <a:latin typeface="Times New Roman" pitchFamily="18" charset="0"/>
              </a:rPr>
              <a:pPr eaLnBrk="0" fontAlgn="base" hangingPunct="0">
                <a:spcBef>
                  <a:spcPct val="0"/>
                </a:spcBef>
                <a:spcAft>
                  <a:spcPct val="0"/>
                </a:spcAft>
              </a:pPr>
              <a:t>‹#›</a:t>
            </a:fld>
            <a:endParaRPr lang="vi-VN" smtClean="0">
              <a:latin typeface="Times New Roman" pitchFamily="18" charset="0"/>
            </a:endParaRPr>
          </a:p>
        </p:txBody>
      </p:sp>
    </p:spTree>
    <p:extLst>
      <p:ext uri="{BB962C8B-B14F-4D97-AF65-F5344CB8AC3E}">
        <p14:creationId xmlns:p14="http://schemas.microsoft.com/office/powerpoint/2010/main" val="1098549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Times New Roman" pitchFamily="18" charset="0"/>
        </a:defRPr>
      </a:lvl2pPr>
      <a:lvl3pPr algn="l" defTabSz="685800" rtl="0" fontAlgn="base">
        <a:lnSpc>
          <a:spcPct val="90000"/>
        </a:lnSpc>
        <a:spcBef>
          <a:spcPct val="0"/>
        </a:spcBef>
        <a:spcAft>
          <a:spcPct val="0"/>
        </a:spcAft>
        <a:defRPr sz="3300">
          <a:solidFill>
            <a:schemeClr val="tx1"/>
          </a:solidFill>
          <a:latin typeface="Times New Roman" pitchFamily="18" charset="0"/>
        </a:defRPr>
      </a:lvl3pPr>
      <a:lvl4pPr algn="l" defTabSz="685800" rtl="0" fontAlgn="base">
        <a:lnSpc>
          <a:spcPct val="90000"/>
        </a:lnSpc>
        <a:spcBef>
          <a:spcPct val="0"/>
        </a:spcBef>
        <a:spcAft>
          <a:spcPct val="0"/>
        </a:spcAft>
        <a:defRPr sz="3300">
          <a:solidFill>
            <a:schemeClr val="tx1"/>
          </a:solidFill>
          <a:latin typeface="Times New Roman" pitchFamily="18" charset="0"/>
        </a:defRPr>
      </a:lvl4pPr>
      <a:lvl5pPr algn="l" defTabSz="685800" rtl="0" fontAlgn="base">
        <a:lnSpc>
          <a:spcPct val="90000"/>
        </a:lnSpc>
        <a:spcBef>
          <a:spcPct val="0"/>
        </a:spcBef>
        <a:spcAft>
          <a:spcPct val="0"/>
        </a:spcAft>
        <a:defRPr sz="3300">
          <a:solidFill>
            <a:schemeClr val="tx1"/>
          </a:solidFill>
          <a:latin typeface="Times New Roman" pitchFamily="18" charset="0"/>
        </a:defRPr>
      </a:lvl5pPr>
      <a:lvl6pPr marL="457200" algn="l" defTabSz="685800" rtl="0" fontAlgn="base">
        <a:lnSpc>
          <a:spcPct val="90000"/>
        </a:lnSpc>
        <a:spcBef>
          <a:spcPct val="0"/>
        </a:spcBef>
        <a:spcAft>
          <a:spcPct val="0"/>
        </a:spcAft>
        <a:defRPr sz="3300">
          <a:solidFill>
            <a:schemeClr val="tx1"/>
          </a:solidFill>
          <a:latin typeface="Times New Roman" pitchFamily="18" charset="0"/>
        </a:defRPr>
      </a:lvl6pPr>
      <a:lvl7pPr marL="914400" algn="l" defTabSz="685800" rtl="0" fontAlgn="base">
        <a:lnSpc>
          <a:spcPct val="90000"/>
        </a:lnSpc>
        <a:spcBef>
          <a:spcPct val="0"/>
        </a:spcBef>
        <a:spcAft>
          <a:spcPct val="0"/>
        </a:spcAft>
        <a:defRPr sz="3300">
          <a:solidFill>
            <a:schemeClr val="tx1"/>
          </a:solidFill>
          <a:latin typeface="Times New Roman" pitchFamily="18" charset="0"/>
        </a:defRPr>
      </a:lvl7pPr>
      <a:lvl8pPr marL="1371600" algn="l" defTabSz="685800" rtl="0" fontAlgn="base">
        <a:lnSpc>
          <a:spcPct val="90000"/>
        </a:lnSpc>
        <a:spcBef>
          <a:spcPct val="0"/>
        </a:spcBef>
        <a:spcAft>
          <a:spcPct val="0"/>
        </a:spcAft>
        <a:defRPr sz="3300">
          <a:solidFill>
            <a:schemeClr val="tx1"/>
          </a:solidFill>
          <a:latin typeface="Times New Roman" pitchFamily="18" charset="0"/>
        </a:defRPr>
      </a:lvl8pPr>
      <a:lvl9pPr marL="1828800" algn="l" defTabSz="685800" rtl="0" fontAlgn="base">
        <a:lnSpc>
          <a:spcPct val="90000"/>
        </a:lnSpc>
        <a:spcBef>
          <a:spcPct val="0"/>
        </a:spcBef>
        <a:spcAft>
          <a:spcPct val="0"/>
        </a:spcAft>
        <a:defRPr sz="3300">
          <a:solidFill>
            <a:schemeClr val="tx1"/>
          </a:solidFill>
          <a:latin typeface="Times New Roman" pitchFamily="18" charset="0"/>
        </a:defRPr>
      </a:lvl9pPr>
    </p:titleStyle>
    <p:bodyStyle>
      <a:lvl1pPr marL="171450" indent="-171450" algn="l" defTabSz="685800"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4.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6.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3.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4.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6.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6"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73" y="1254919"/>
            <a:ext cx="8330789"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5" y="4205215"/>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21"/>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18"/>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50"/>
            <a:ext cx="2818874"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8" t="6431" b="19710"/>
          <a:stretch/>
        </p:blipFill>
        <p:spPr>
          <a:xfrm>
            <a:off x="2002971" y="174171"/>
            <a:ext cx="8142513" cy="4833266"/>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60" y="4438792"/>
            <a:ext cx="2570480" cy="2405179"/>
          </a:xfrm>
          <a:prstGeom prst="rect">
            <a:avLst/>
          </a:prstGeom>
        </p:spPr>
      </p:pic>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1" y="176216"/>
            <a:ext cx="12546013"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4921" y="5668123"/>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latin typeface="Arial-Rounded" pitchFamily="34" charset="0"/>
                <a:ea typeface="Arial-Rounded" pitchFamily="34" charset="0"/>
                <a:cs typeface="Arial-Rounded" pitchFamily="34" charset="0"/>
              </a:rPr>
              <a:t>thủ</a:t>
            </a:r>
            <a:r>
              <a:rPr lang="en-US" sz="9600" dirty="0" smtClean="0">
                <a:latin typeface="Arial-Rounded" pitchFamily="34" charset="0"/>
                <a:ea typeface="Arial-Rounded" pitchFamily="34" charset="0"/>
                <a:cs typeface="Arial-Rounded" pitchFamily="34" charset="0"/>
              </a:rPr>
              <a:t> </a:t>
            </a:r>
            <a:r>
              <a:rPr lang="en-US" sz="9600" dirty="0" err="1" smtClean="0">
                <a:latin typeface="Arial-Rounded" pitchFamily="34" charset="0"/>
                <a:ea typeface="Arial-Rounded" pitchFamily="34" charset="0"/>
                <a:cs typeface="Arial-Rounded" pitchFamily="34" charset="0"/>
              </a:rPr>
              <a:t>đô</a:t>
            </a:r>
            <a:endParaRPr lang="en-US" sz="96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4017129" y="5667984"/>
            <a:ext cx="161173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th</a:t>
            </a:r>
            <a:endParaRPr lang="en-US" sz="9600">
              <a:solidFill>
                <a:srgbClr val="FF0000"/>
              </a:solidFill>
              <a:latin typeface="Arial-Rounded" pitchFamily="34" charset="0"/>
              <a:ea typeface="Arial-Rounded" pitchFamily="34" charset="0"/>
              <a:cs typeface="Arial-Rounded" pitchFamily="34" charset="0"/>
            </a:endParaRPr>
          </a:p>
        </p:txBody>
      </p:sp>
      <p:pic>
        <p:nvPicPr>
          <p:cNvPr id="6" name="Picture 4" descr="Hà Nội trên đà đổi mới: Thủ đô khởi nghiệp, thành phố vì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3" y="135410"/>
            <a:ext cx="5573333" cy="4927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ăm 2019, Thủ đô Hà Nội đón chờ những thời cơ, vận hội mới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219" y="152400"/>
            <a:ext cx="62865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3159" y="5914313"/>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lá thư</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5520321" y="5918075"/>
            <a:ext cx="163423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th</a:t>
            </a:r>
            <a:endParaRPr lang="en-US" sz="9600">
              <a:solidFill>
                <a:srgbClr val="FF0000"/>
              </a:solidFill>
              <a:latin typeface="Arial-Rounded" pitchFamily="34" charset="0"/>
              <a:ea typeface="Arial-Rounded" pitchFamily="34" charset="0"/>
              <a:cs typeface="Arial-Rounded" pitchFamily="34" charset="0"/>
            </a:endParaRPr>
          </a:p>
        </p:txBody>
      </p:sp>
      <p:pic>
        <p:nvPicPr>
          <p:cNvPr id="6" name="Picture 2" descr="LÁ THƯ GỬI THẦY: XÚC ĐỘNG TIẾNG LÒNG TỪ GIẢNG ĐƯỜNG THÂN YÊU – Trường Trung  Học Phổ Thông F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71" y="533400"/>
            <a:ext cx="6859974"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p:cNvPicPr>
            <a:picLocks noChangeAspect="1"/>
          </p:cNvPicPr>
          <p:nvPr/>
        </p:nvPicPr>
        <p:blipFill rotWithShape="1">
          <a:blip r:embed="rId4">
            <a:extLst>
              <a:ext uri="{28A0092B-C50C-407E-A947-70E740481C1C}">
                <a14:useLocalDpi xmlns:a14="http://schemas.microsoft.com/office/drawing/2010/main" val="0"/>
              </a:ext>
            </a:extLst>
          </a:blip>
          <a:srcRect l="42007" t="62222" r="44008" b="25555"/>
          <a:stretch/>
        </p:blipFill>
        <p:spPr bwMode="auto">
          <a:xfrm>
            <a:off x="7604919" y="395841"/>
            <a:ext cx="4185572" cy="45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9" y="556261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thìa dĩa</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3490122" y="5566380"/>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th</a:t>
            </a:r>
            <a:endParaRPr lang="en-US" sz="9600">
              <a:solidFill>
                <a:srgbClr val="FF0000"/>
              </a:solidFill>
              <a:latin typeface="Arial-Rounded" pitchFamily="34" charset="0"/>
              <a:ea typeface="Arial-Rounded" pitchFamily="34" charset="0"/>
              <a:cs typeface="Arial-Rounded" pitchFamily="34" charset="0"/>
            </a:endParaRPr>
          </a:p>
        </p:txBody>
      </p:sp>
      <p:pic>
        <p:nvPicPr>
          <p:cNvPr id="11" name="Picture 12" descr="Bộ dao thìa dĩa Mulex Rococo 30 món mạ vàng Germany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354" y="206532"/>
            <a:ext cx="4975067" cy="497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2605" y="5790488"/>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lá tía tô</a:t>
            </a:r>
            <a:endParaRPr lang="en-US" sz="9600">
              <a:latin typeface="Arial-Rounded" pitchFamily="34" charset="0"/>
              <a:ea typeface="Arial-Rounded" pitchFamily="34" charset="0"/>
              <a:cs typeface="Arial-Rounded" pitchFamily="34" charset="0"/>
            </a:endParaRPr>
          </a:p>
        </p:txBody>
      </p:sp>
      <p:sp>
        <p:nvSpPr>
          <p:cNvPr id="6" name="AutoShape 2" descr="hình ảnh : thực vật, giống nho, trái cây, Lá, món ăn, Sản xuất, Nông  nghiệp, Cây bụi, những chiếc lá xanh, thực vật có hoa, Vitis, lá nho, Tím  và xanh"/>
          <p:cNvSpPr>
            <a:spLocks noChangeAspect="1" noChangeArrowheads="1"/>
          </p:cNvSpPr>
          <p:nvPr/>
        </p:nvSpPr>
        <p:spPr bwMode="auto">
          <a:xfrm>
            <a:off x="208982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333"/>
          <a:stretch/>
        </p:blipFill>
        <p:spPr bwMode="auto">
          <a:xfrm>
            <a:off x="4914674" y="5803188"/>
            <a:ext cx="2395538"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ách chữa mề đay bằng lá tía tô đơn giản mà h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320" y="201079"/>
            <a:ext cx="6096000" cy="5030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á tía t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19" y="201097"/>
            <a:ext cx="5431064" cy="5056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9319" y="3931545"/>
            <a:ext cx="3870351" cy="192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318" y="3931545"/>
            <a:ext cx="4122015" cy="192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119" y="3931545"/>
            <a:ext cx="3723648" cy="192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80" y="3938803"/>
            <a:ext cx="3526851" cy="192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Năm 2019, Thủ đô Hà Nội đón chờ những thời cơ, vận hội mới - Hànộimớ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99" y="2489754"/>
            <a:ext cx="2585911" cy="14535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Á THƯ GỬI THẦY: XÚC ĐỘNG TIẾNG LÒNG TỪ GIẢNG ĐƯỜNG THÂN YÊU – Trường Trung  Học Phổ Thông FP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8171" y="2438400"/>
            <a:ext cx="228154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Bộ dao thìa dĩa Mulex Rococo 30 món mạ vàng Germany | Shopee Việt N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0728" y="2243137"/>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ách chữa mề đay bằng lá tía tô đơn giản mà h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4120" y="2252746"/>
            <a:ext cx="3086668" cy="1971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9320" y="5269358"/>
            <a:ext cx="3429000" cy="17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320" y="5269358"/>
            <a:ext cx="3651966" cy="17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7119" y="5269358"/>
            <a:ext cx="3299026" cy="17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670" y="5276616"/>
            <a:ext cx="3124671" cy="170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010" y="-228600"/>
            <a:ext cx="11405466" cy="59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133" y="76200"/>
            <a:ext cx="462825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l="9625" t="86665" r="13370" b="5556"/>
          <a:stretch>
            <a:fillRect/>
          </a:stretch>
        </p:blipFill>
        <p:spPr bwMode="auto">
          <a:xfrm>
            <a:off x="46464" y="2286000"/>
            <a:ext cx="121153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86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049" y="76204"/>
            <a:ext cx="2631575"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000000"/>
                  </a:solidFill>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334091" cy="707886"/>
              </a:xfrm>
              <a:prstGeom prst="rect">
                <a:avLst/>
              </a:prstGeom>
              <a:noFill/>
            </p:spPr>
            <p:txBody>
              <a:bodyPr wrap="none" rtlCol="0">
                <a:spAutoFit/>
              </a:bodyPr>
              <a:lstStyle/>
              <a:p>
                <a:r>
                  <a:rPr lang="en-US" sz="4000" b="1">
                    <a:solidFill>
                      <a:srgbClr val="000000"/>
                    </a:solidFill>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rgbClr val="FFFFFF"/>
                    </a:solidFill>
                    <a:latin typeface=".VnAvant" pitchFamily="34" charset="0"/>
                  </a:rPr>
                  <a:t>ViÕt</a:t>
                </a:r>
              </a:p>
            </p:txBody>
          </p:sp>
        </p:grpSp>
      </p:grpSp>
      <p:pic>
        <p:nvPicPr>
          <p:cNvPr id="3" name="t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0519" y="0"/>
            <a:ext cx="7924799" cy="6858000"/>
          </a:xfrm>
          <a:prstGeom prst="rect">
            <a:avLst/>
          </a:prstGeom>
        </p:spPr>
      </p:pic>
    </p:spTree>
    <p:extLst>
      <p:ext uri="{BB962C8B-B14F-4D97-AF65-F5344CB8AC3E}">
        <p14:creationId xmlns:p14="http://schemas.microsoft.com/office/powerpoint/2010/main" val="340600530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guồn gốc Tết Trung Thu - Đêm rằm trăng tròn nhất nă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834" y="1144419"/>
            <a:ext cx="7010401"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3" action="ppaction://hlinksldjump"/>
          </p:cNvPr>
          <p:cNvSpPr/>
          <p:nvPr/>
        </p:nvSpPr>
        <p:spPr>
          <a:xfrm>
            <a:off x="4111172" y="936176"/>
            <a:ext cx="3505200" cy="2819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ction="ppaction://hlinksldjump"/>
          </p:cNvPr>
          <p:cNvSpPr/>
          <p:nvPr/>
        </p:nvSpPr>
        <p:spPr>
          <a:xfrm>
            <a:off x="7616372" y="940770"/>
            <a:ext cx="3479233" cy="2819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ction="ppaction://hlinksldjump"/>
          </p:cNvPr>
          <p:cNvSpPr/>
          <p:nvPr/>
        </p:nvSpPr>
        <p:spPr>
          <a:xfrm>
            <a:off x="4111171" y="3755576"/>
            <a:ext cx="3505200" cy="2819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ction="ppaction://hlinksldjump"/>
          </p:cNvPr>
          <p:cNvSpPr/>
          <p:nvPr/>
        </p:nvSpPr>
        <p:spPr>
          <a:xfrm>
            <a:off x="7616372" y="3760170"/>
            <a:ext cx="3479233" cy="28194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70023" y="278033"/>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Rounded Rectangle 11"/>
          <p:cNvSpPr/>
          <p:nvPr/>
        </p:nvSpPr>
        <p:spPr>
          <a:xfrm>
            <a:off x="472592" y="1447801"/>
            <a:ext cx="2747221" cy="2307776"/>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Ô CỬA </a:t>
            </a:r>
          </a:p>
          <a:p>
            <a:pPr algn="ctr"/>
            <a:r>
              <a:rPr lang="en-US" sz="5400" smtClean="0">
                <a:latin typeface="Arial-Rounded" pitchFamily="34" charset="0"/>
                <a:ea typeface="Arial-Rounded" pitchFamily="34" charset="0"/>
                <a:cs typeface="Arial-Rounded" pitchFamily="34" charset="0"/>
              </a:rPr>
              <a:t>BÍ MẬT</a:t>
            </a:r>
            <a:endParaRPr lang="en-US" sz="5400">
              <a:latin typeface="Arial-Rounded" pitchFamily="34" charset="0"/>
              <a:ea typeface="Arial-Rounded" pitchFamily="34" charset="0"/>
              <a:cs typeface="Arial-Rounded" pitchFamily="34" charset="0"/>
            </a:endParaRPr>
          </a:p>
        </p:txBody>
      </p:sp>
      <p:sp>
        <p:nvSpPr>
          <p:cNvPr id="4" name="Right Arrow 3">
            <a:hlinkClick r:id="rId7" action="ppaction://hlinksldjump"/>
          </p:cNvPr>
          <p:cNvSpPr/>
          <p:nvPr/>
        </p:nvSpPr>
        <p:spPr>
          <a:xfrm>
            <a:off x="10348130" y="76200"/>
            <a:ext cx="1813719" cy="5334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ĐI TỚI BÀI HỌC</a:t>
            </a:r>
            <a:endParaRPr lang="en-US"/>
          </a:p>
        </p:txBody>
      </p:sp>
      <p:sp>
        <p:nvSpPr>
          <p:cNvPr id="5" name="Down Arrow 4"/>
          <p:cNvSpPr/>
          <p:nvPr/>
        </p:nvSpPr>
        <p:spPr>
          <a:xfrm>
            <a:off x="1603899" y="3784212"/>
            <a:ext cx="484631" cy="71159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71149" y="4572000"/>
            <a:ext cx="2747221" cy="1733866"/>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TRUNG THU</a:t>
            </a:r>
            <a:endParaRPr lang="en-US" sz="54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8"/>
                                        </p:tgtEl>
                                        <p:attrNameLst>
                                          <p:attrName>ppt_x</p:attrName>
                                        </p:attrNameLst>
                                      </p:cBhvr>
                                      <p:tavLst>
                                        <p:tav tm="0">
                                          <p:val>
                                            <p:strVal val="ppt_x"/>
                                          </p:val>
                                        </p:tav>
                                        <p:tav tm="100000">
                                          <p:val>
                                            <p:strVal val="ppt_x"/>
                                          </p:val>
                                        </p:tav>
                                      </p:tavLst>
                                    </p:anim>
                                    <p:anim calcmode="lin" valueType="num">
                                      <p:cBhvr additive="base">
                                        <p:cTn id="24" dur="500"/>
                                        <p:tgtEl>
                                          <p:spTgt spid="8"/>
                                        </p:tgtEl>
                                        <p:attrNameLst>
                                          <p:attrName>ppt_y</p:attrName>
                                        </p:attrNameLst>
                                      </p:cBhvr>
                                      <p:tavLst>
                                        <p:tav tm="0">
                                          <p:val>
                                            <p:strVal val="ppt_y"/>
                                          </p:val>
                                        </p:tav>
                                        <p:tav tm="100000">
                                          <p:val>
                                            <p:strVal val="1+ppt_h/2"/>
                                          </p:val>
                                        </p:tav>
                                      </p:tavLst>
                                    </p:anim>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2" presetClass="exit" presetSubtype="4" fill="hold" grpId="0" nodeType="clickEffect">
                                  <p:stCondLst>
                                    <p:cond delay="0"/>
                                  </p:stCondLst>
                                  <p:childTnLst>
                                    <p:anim calcmode="lin" valueType="num">
                                      <p:cBhvr additive="base">
                                        <p:cTn id="37" dur="500"/>
                                        <p:tgtEl>
                                          <p:spTgt spid="10"/>
                                        </p:tgtEl>
                                        <p:attrNameLst>
                                          <p:attrName>ppt_x</p:attrName>
                                        </p:attrNameLst>
                                      </p:cBhvr>
                                      <p:tavLst>
                                        <p:tav tm="0">
                                          <p:val>
                                            <p:strVal val="ppt_x"/>
                                          </p:val>
                                        </p:tav>
                                        <p:tav tm="100000">
                                          <p:val>
                                            <p:strVal val="ppt_x"/>
                                          </p:val>
                                        </p:tav>
                                      </p:tavLst>
                                    </p:anim>
                                    <p:anim calcmode="lin" valueType="num">
                                      <p:cBhvr additive="base">
                                        <p:cTn id="38" dur="500"/>
                                        <p:tgtEl>
                                          <p:spTgt spid="10"/>
                                        </p:tgtEl>
                                        <p:attrNameLst>
                                          <p:attrName>ppt_y</p:attrName>
                                        </p:attrNameLst>
                                      </p:cBhvr>
                                      <p:tavLst>
                                        <p:tav tm="0">
                                          <p:val>
                                            <p:strVal val="ppt_y"/>
                                          </p:val>
                                        </p:tav>
                                        <p:tav tm="100000">
                                          <p:val>
                                            <p:strVal val="1+ppt_h/2"/>
                                          </p:val>
                                        </p:tav>
                                      </p:tavLst>
                                    </p:anim>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animBg="1"/>
      <p:bldP spid="8" grpId="0" animBg="1"/>
      <p:bldP spid="9" grpId="0" animBg="1"/>
      <p:bldP spid="10" grpId="0" animBg="1"/>
      <p:bldP spid="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82"/>
            <a:ext cx="12176919" cy="6849517"/>
          </a:xfrm>
          <a:prstGeom prst="rect">
            <a:avLst/>
          </a:prstGeom>
        </p:spPr>
      </p:pic>
    </p:spTree>
    <p:extLst>
      <p:ext uri="{BB962C8B-B14F-4D97-AF65-F5344CB8AC3E}">
        <p14:creationId xmlns:p14="http://schemas.microsoft.com/office/powerpoint/2010/main" val="3536051205"/>
      </p:ext>
    </p:extLst>
  </p:cSld>
  <p:clrMapOvr>
    <a:masterClrMapping/>
  </p:clrMapOvr>
  <p:transition advTm="6645"/>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959" y="64008"/>
            <a:ext cx="10027920" cy="6729984"/>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5559"/>
          <a:stretch/>
        </p:blipFill>
        <p:spPr bwMode="auto">
          <a:xfrm>
            <a:off x="-243681" y="1295418"/>
            <a:ext cx="6722270" cy="369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45089" b="47706"/>
          <a:stretch/>
        </p:blipFill>
        <p:spPr bwMode="auto">
          <a:xfrm>
            <a:off x="4252119" y="1295418"/>
            <a:ext cx="4686318" cy="355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4324" t="38844" r="17317" b="-46771"/>
          <a:stretch/>
        </p:blipFill>
        <p:spPr bwMode="auto">
          <a:xfrm>
            <a:off x="8901148" y="2667018"/>
            <a:ext cx="2513772" cy="383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6027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049" y="76204"/>
            <a:ext cx="2631575" cy="722531"/>
            <a:chOff x="85748" y="76200"/>
            <a:chExt cx="1978576" cy="722531"/>
          </a:xfrm>
        </p:grpSpPr>
        <p:grpSp>
          <p:nvGrpSpPr>
            <p:cNvPr id="5" name="Group 4"/>
            <p:cNvGrpSpPr/>
            <p:nvPr/>
          </p:nvGrpSpPr>
          <p:grpSpPr>
            <a:xfrm>
              <a:off x="85748" y="169725"/>
              <a:ext cx="1770762" cy="606130"/>
              <a:chOff x="85748" y="169725"/>
              <a:chExt cx="1770762" cy="606130"/>
            </a:xfrm>
          </p:grpSpPr>
          <p:sp>
            <p:nvSpPr>
              <p:cNvPr id="9" name="Rounded Rectangle 8"/>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Oval 9"/>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000000"/>
                  </a:solidFill>
                  <a:latin typeface="Calibri" pitchFamily="34" charset="0"/>
                  <a:cs typeface="Calibri" pitchFamily="34" charset="0"/>
                </a:endParaRPr>
              </a:p>
            </p:txBody>
          </p:sp>
        </p:grpSp>
        <p:grpSp>
          <p:nvGrpSpPr>
            <p:cNvPr id="6" name="Group 5"/>
            <p:cNvGrpSpPr/>
            <p:nvPr/>
          </p:nvGrpSpPr>
          <p:grpSpPr>
            <a:xfrm>
              <a:off x="153037" y="76200"/>
              <a:ext cx="1911287" cy="722531"/>
              <a:chOff x="-651821" y="-231732"/>
              <a:chExt cx="1911287" cy="722531"/>
            </a:xfrm>
          </p:grpSpPr>
          <p:sp>
            <p:nvSpPr>
              <p:cNvPr id="7" name="TextBox 6"/>
              <p:cNvSpPr txBox="1"/>
              <p:nvPr/>
            </p:nvSpPr>
            <p:spPr>
              <a:xfrm>
                <a:off x="-651821" y="-231732"/>
                <a:ext cx="334091" cy="707886"/>
              </a:xfrm>
              <a:prstGeom prst="rect">
                <a:avLst/>
              </a:prstGeom>
              <a:noFill/>
            </p:spPr>
            <p:txBody>
              <a:bodyPr wrap="none" rtlCol="0">
                <a:spAutoFit/>
              </a:bodyPr>
              <a:lstStyle/>
              <a:p>
                <a:r>
                  <a:rPr lang="en-US" sz="4000" b="1">
                    <a:solidFill>
                      <a:srgbClr val="000000"/>
                    </a:solidFill>
                    <a:latin typeface="Calibri" pitchFamily="34" charset="0"/>
                    <a:cs typeface="Calibri" pitchFamily="34" charset="0"/>
                  </a:rPr>
                  <a:t>3</a:t>
                </a:r>
              </a:p>
            </p:txBody>
          </p:sp>
          <p:sp>
            <p:nvSpPr>
              <p:cNvPr id="8" name="TextBox 7"/>
              <p:cNvSpPr txBox="1"/>
              <p:nvPr/>
            </p:nvSpPr>
            <p:spPr>
              <a:xfrm>
                <a:off x="-195258" y="-155532"/>
                <a:ext cx="1454724" cy="646331"/>
              </a:xfrm>
              <a:prstGeom prst="rect">
                <a:avLst/>
              </a:prstGeom>
              <a:noFill/>
            </p:spPr>
            <p:txBody>
              <a:bodyPr wrap="square" rtlCol="0">
                <a:spAutoFit/>
              </a:bodyPr>
              <a:lstStyle/>
              <a:p>
                <a:r>
                  <a:rPr lang="en-US" sz="3600" b="1">
                    <a:solidFill>
                      <a:srgbClr val="FFFFFF"/>
                    </a:solidFill>
                    <a:latin typeface=".VnAvant" pitchFamily="34" charset="0"/>
                  </a:rPr>
                  <a:t>ViÕt</a:t>
                </a:r>
              </a:p>
            </p:txBody>
          </p:sp>
        </p:grpSp>
      </p:grpSp>
      <p:pic>
        <p:nvPicPr>
          <p:cNvPr id="2" name="i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7523" y="990600"/>
            <a:ext cx="10226183" cy="5791200"/>
          </a:xfrm>
          <a:prstGeom prst="rect">
            <a:avLst/>
          </a:prstGeom>
        </p:spPr>
      </p:pic>
    </p:spTree>
    <p:extLst>
      <p:ext uri="{BB962C8B-B14F-4D97-AF65-F5344CB8AC3E}">
        <p14:creationId xmlns:p14="http://schemas.microsoft.com/office/powerpoint/2010/main" val="23553105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 y="0"/>
            <a:ext cx="12192000" cy="6858000"/>
          </a:xfrm>
          <a:prstGeom prst="rect">
            <a:avLst/>
          </a:prstGeom>
        </p:spPr>
      </p:pic>
    </p:spTree>
    <p:extLst>
      <p:ext uri="{BB962C8B-B14F-4D97-AF65-F5344CB8AC3E}">
        <p14:creationId xmlns:p14="http://schemas.microsoft.com/office/powerpoint/2010/main" val="1888649610"/>
      </p:ext>
    </p:extLst>
  </p:cSld>
  <p:clrMapOvr>
    <a:masterClrMapping/>
  </p:clrMapOvr>
  <p:transition advTm="664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959" y="64008"/>
            <a:ext cx="10027920" cy="6729984"/>
          </a:xfrm>
          <a:prstGeom prst="rect">
            <a:avLst/>
          </a:prstGeom>
        </p:spPr>
      </p:pic>
      <p:sp>
        <p:nvSpPr>
          <p:cNvPr id="4" name="TextBox 3"/>
          <p:cNvSpPr txBox="1"/>
          <p:nvPr/>
        </p:nvSpPr>
        <p:spPr>
          <a:xfrm>
            <a:off x="2347119" y="2590800"/>
            <a:ext cx="2971800" cy="369332"/>
          </a:xfrm>
          <a:prstGeom prst="rect">
            <a:avLst/>
          </a:prstGeom>
          <a:noFill/>
        </p:spPr>
        <p:txBody>
          <a:bodyPr wrap="square" rtlCol="0">
            <a:spAutoFit/>
          </a:bodyPr>
          <a:lstStyle/>
          <a:p>
            <a:endParaRPr lang="vi-VN" dirty="0"/>
          </a:p>
        </p:txBody>
      </p:sp>
      <p:sp>
        <p:nvSpPr>
          <p:cNvPr id="5" name="TextBox 4"/>
          <p:cNvSpPr txBox="1"/>
          <p:nvPr/>
        </p:nvSpPr>
        <p:spPr>
          <a:xfrm>
            <a:off x="1204121" y="2209800"/>
            <a:ext cx="6019800" cy="4016484"/>
          </a:xfrm>
          <a:prstGeom prst="rect">
            <a:avLst/>
          </a:prstGeom>
          <a:noFill/>
        </p:spPr>
        <p:txBody>
          <a:bodyPr wrap="square" rtlCol="0">
            <a:spAutoFit/>
          </a:bodyPr>
          <a:lstStyle/>
          <a:p>
            <a:r>
              <a:rPr lang="en-US" sz="25500" dirty="0" err="1" smtClean="0">
                <a:solidFill>
                  <a:schemeClr val="bg1"/>
                </a:solidFill>
                <a:latin typeface="HP001 4 hàng" pitchFamily="34" charset="-93"/>
              </a:rPr>
              <a:t>Ła</a:t>
            </a:r>
            <a:endParaRPr lang="vi-VN" sz="24800" dirty="0">
              <a:solidFill>
                <a:schemeClr val="bg1"/>
              </a:solidFill>
              <a:latin typeface="HP001 4 hàng" pitchFamily="34" charset="-93"/>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559"/>
          <a:stretch/>
        </p:blipFill>
        <p:spPr bwMode="auto">
          <a:xfrm>
            <a:off x="3008906" y="1295417"/>
            <a:ext cx="6646069" cy="369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7101"/>
          <a:stretch/>
        </p:blipFill>
        <p:spPr bwMode="auto">
          <a:xfrm>
            <a:off x="5719628" y="1371600"/>
            <a:ext cx="5009503" cy="662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15456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
          <p:cNvGrpSpPr>
            <a:grpSpLocks/>
          </p:cNvGrpSpPr>
          <p:nvPr/>
        </p:nvGrpSpPr>
        <p:grpSpPr bwMode="auto">
          <a:xfrm>
            <a:off x="2194721" y="76200"/>
            <a:ext cx="8229601" cy="6781800"/>
            <a:chOff x="1716592" y="0"/>
            <a:chExt cx="6513008" cy="6238352"/>
          </a:xfrm>
        </p:grpSpPr>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647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6592" y="2580752"/>
              <a:ext cx="6477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8899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3707" t="3830" b="60847"/>
          <a:stretch/>
        </p:blipFill>
        <p:spPr>
          <a:xfrm>
            <a:off x="1010845" y="-14514"/>
            <a:ext cx="9997675" cy="5192848"/>
          </a:xfrm>
          <a:prstGeom prst="rect">
            <a:avLst/>
          </a:prstGeom>
        </p:spPr>
      </p:pic>
      <p:sp>
        <p:nvSpPr>
          <p:cNvPr id="9" name="Title 1"/>
          <p:cNvSpPr txBox="1">
            <a:spLocks/>
          </p:cNvSpPr>
          <p:nvPr/>
        </p:nvSpPr>
        <p:spPr>
          <a:xfrm>
            <a:off x="-13192" y="4876818"/>
            <a:ext cx="12113923"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	Bé chia thìa, chia dĩa cho cả nhà. Thìa dĩa to cho bố mẹ. Thìa dĩa nhỏ cho bé.</a:t>
            </a:r>
            <a:endParaRPr lang="en-US" sz="5400">
              <a:latin typeface="Arial-Rounded" pitchFamily="34" charset="0"/>
              <a:ea typeface="Arial-Rounded" pitchFamily="34" charset="0"/>
              <a:cs typeface="Arial-Rounded" pitchFamily="34" charset="0"/>
            </a:endParaRPr>
          </a:p>
        </p:txBody>
      </p:sp>
      <p:sp>
        <p:nvSpPr>
          <p:cNvPr id="11" name="Title 1"/>
          <p:cNvSpPr txBox="1">
            <a:spLocks/>
          </p:cNvSpPr>
          <p:nvPr/>
        </p:nvSpPr>
        <p:spPr>
          <a:xfrm>
            <a:off x="2639219" y="4886647"/>
            <a:ext cx="1981200" cy="136994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th</a:t>
            </a:r>
            <a:endParaRPr lang="en-US" sz="5400">
              <a:solidFill>
                <a:srgbClr val="FF0000"/>
              </a:solidFill>
              <a:latin typeface="Arial-Rounded" pitchFamily="34" charset="0"/>
              <a:ea typeface="Arial-Rounded" pitchFamily="34" charset="0"/>
              <a:cs typeface="Arial-Rounded" pitchFamily="34" charset="0"/>
            </a:endParaRPr>
          </a:p>
        </p:txBody>
      </p:sp>
      <p:grpSp>
        <p:nvGrpSpPr>
          <p:cNvPr id="7" name="Group 6"/>
          <p:cNvGrpSpPr/>
          <p:nvPr/>
        </p:nvGrpSpPr>
        <p:grpSpPr>
          <a:xfrm>
            <a:off x="215397" y="203440"/>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13" name="Title 1"/>
          <p:cNvSpPr txBox="1">
            <a:spLocks/>
          </p:cNvSpPr>
          <p:nvPr/>
        </p:nvSpPr>
        <p:spPr>
          <a:xfrm>
            <a:off x="5306335" y="5440490"/>
            <a:ext cx="1479456" cy="1753587"/>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Th</a:t>
            </a:r>
            <a:endParaRPr lang="en-US" sz="54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9636919" y="4703473"/>
            <a:ext cx="2714624" cy="1753587"/>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Th</a:t>
            </a:r>
            <a:endParaRPr lang="en-US" sz="5400">
              <a:solidFill>
                <a:srgbClr val="FF0000"/>
              </a:solidFill>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10531291" y="5148824"/>
            <a:ext cx="138544"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49379" y="5029763"/>
            <a:ext cx="561468" cy="48464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1</a:t>
            </a:r>
            <a:endParaRPr lang="en-US" sz="3200">
              <a:solidFill>
                <a:schemeClr val="tx1"/>
              </a:solidFill>
              <a:latin typeface=".VnArial" pitchFamily="34" charset="0"/>
            </a:endParaRPr>
          </a:p>
        </p:txBody>
      </p:sp>
      <p:sp>
        <p:nvSpPr>
          <p:cNvPr id="15" name="Oval 14"/>
          <p:cNvSpPr/>
          <p:nvPr/>
        </p:nvSpPr>
        <p:spPr>
          <a:xfrm>
            <a:off x="10531294" y="4703455"/>
            <a:ext cx="617614" cy="5864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2</a:t>
            </a:r>
            <a:endParaRPr lang="en-US" sz="3200">
              <a:solidFill>
                <a:schemeClr val="tx1"/>
              </a:solidFill>
              <a:latin typeface=".VnArial" pitchFamily="34" charset="0"/>
            </a:endParaRPr>
          </a:p>
        </p:txBody>
      </p:sp>
      <p:sp>
        <p:nvSpPr>
          <p:cNvPr id="17" name="Oval 16"/>
          <p:cNvSpPr/>
          <p:nvPr/>
        </p:nvSpPr>
        <p:spPr>
          <a:xfrm>
            <a:off x="5692290" y="5750440"/>
            <a:ext cx="396898" cy="3811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VnArial" pitchFamily="34" charset="0"/>
              </a:rPr>
              <a:t>3</a:t>
            </a:r>
            <a:endParaRPr lang="en-US" sz="3200">
              <a:solidFill>
                <a:schemeClr val="tx1"/>
              </a:solidFill>
              <a:latin typeface=".VnArial" pitchFamily="34" charset="0"/>
            </a:endParaRPr>
          </a:p>
        </p:txBody>
      </p:sp>
      <p:cxnSp>
        <p:nvCxnSpPr>
          <p:cNvPr id="18" name="Straight Connector 17"/>
          <p:cNvCxnSpPr/>
          <p:nvPr/>
        </p:nvCxnSpPr>
        <p:spPr>
          <a:xfrm flipH="1">
            <a:off x="5515600" y="6025156"/>
            <a:ext cx="138544"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1622254" y="5870502"/>
            <a:ext cx="138544"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3490121" y="5387842"/>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txBox="1">
            <a:spLocks/>
          </p:cNvSpPr>
          <p:nvPr/>
        </p:nvSpPr>
        <p:spPr>
          <a:xfrm>
            <a:off x="2201162" y="4699162"/>
            <a:ext cx="1479456" cy="1753587"/>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ia</a:t>
            </a:r>
            <a:endParaRPr lang="en-US" sz="54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4944363" y="4683370"/>
            <a:ext cx="1479456" cy="1753587"/>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FF0000"/>
                </a:solidFill>
                <a:latin typeface="Arial-Rounded" pitchFamily="34" charset="0"/>
                <a:ea typeface="Arial-Rounded" pitchFamily="34" charset="0"/>
                <a:cs typeface="Arial-Rounded" pitchFamily="34" charset="0"/>
              </a:rPr>
              <a:t>ia</a:t>
            </a:r>
            <a:endParaRPr lang="en-US" sz="5400">
              <a:solidFill>
                <a:srgbClr val="FF0000"/>
              </a:solidFill>
              <a:latin typeface="Arial-Rounded" pitchFamily="34" charset="0"/>
              <a:ea typeface="Arial-Rounded" pitchFamily="34" charset="0"/>
              <a:cs typeface="Arial-Rounded" pitchFamily="34" charset="0"/>
            </a:endParaRPr>
          </a:p>
        </p:txBody>
      </p:sp>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6089190" y="5381696"/>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10899314" y="5400203"/>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545308" y="6131605"/>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5958736" y="6131605"/>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333"/>
          <a:stretch/>
        </p:blipFill>
        <p:spPr bwMode="auto">
          <a:xfrm>
            <a:off x="7028656" y="6131605"/>
            <a:ext cx="1352218" cy="9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2" grpId="0"/>
      <p:bldP spid="14" grpId="0" animBg="1"/>
      <p:bldP spid="15" grpId="0" animBg="1"/>
      <p:bldP spid="17"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837" y="0"/>
            <a:ext cx="9490413" cy="542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81" y="4903715"/>
            <a:ext cx="11157239" cy="206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37"/>
          <a:stretch/>
        </p:blipFill>
        <p:spPr bwMode="auto">
          <a:xfrm flipH="1">
            <a:off x="14" y="7"/>
            <a:ext cx="12161837"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 y="-127000"/>
            <a:ext cx="2885770" cy="150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t="13484" b="4287"/>
          <a:stretch/>
        </p:blipFill>
        <p:spPr>
          <a:xfrm>
            <a:off x="608093" y="1435534"/>
            <a:ext cx="4459341" cy="5041468"/>
          </a:xfrm>
          <a:prstGeom prst="roundRect">
            <a:avLst/>
          </a:prstGeom>
          <a:ln w="57150">
            <a:solidFill>
              <a:srgbClr val="FFC000"/>
            </a:solidFill>
          </a:ln>
        </p:spPr>
      </p:pic>
      <p:grpSp>
        <p:nvGrpSpPr>
          <p:cNvPr id="23" name="Group 22"/>
          <p:cNvGrpSpPr/>
          <p:nvPr/>
        </p:nvGrpSpPr>
        <p:grpSpPr>
          <a:xfrm>
            <a:off x="2057794" y="841574"/>
            <a:ext cx="3952597" cy="1187920"/>
            <a:chOff x="1523999" y="742950"/>
            <a:chExt cx="2971800" cy="890940"/>
          </a:xfrm>
        </p:grpSpPr>
        <p:sp>
          <p:nvSpPr>
            <p:cNvPr id="13" name="Oval Callout 12"/>
            <p:cNvSpPr/>
            <p:nvPr/>
          </p:nvSpPr>
          <p:spPr>
            <a:xfrm>
              <a:off x="1523999" y="742950"/>
              <a:ext cx="2819401" cy="890940"/>
            </a:xfrm>
            <a:prstGeom prst="wedgeEllipseCallout">
              <a:avLst>
                <a:gd name="adj1" fmla="val 8908"/>
                <a:gd name="adj2" fmla="val 98068"/>
              </a:avLst>
            </a:prstGeom>
            <a:solidFill>
              <a:schemeClr val="accent4">
                <a:lumMod val="20000"/>
                <a:lumOff val="80000"/>
              </a:schemeClr>
            </a:solidFill>
            <a:ln w="28575">
              <a:solidFill>
                <a:srgbClr val="FF5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401"/>
              <a:endParaRPr lang="en-US">
                <a:solidFill>
                  <a:prstClr val="white"/>
                </a:solidFill>
              </a:endParaRPr>
            </a:p>
          </p:txBody>
        </p:sp>
        <p:sp>
          <p:nvSpPr>
            <p:cNvPr id="15" name="TextBox 14"/>
            <p:cNvSpPr txBox="1"/>
            <p:nvPr/>
          </p:nvSpPr>
          <p:spPr>
            <a:xfrm>
              <a:off x="1600200" y="905530"/>
              <a:ext cx="2895599" cy="496290"/>
            </a:xfrm>
            <a:prstGeom prst="rect">
              <a:avLst/>
            </a:prstGeom>
            <a:noFill/>
          </p:spPr>
          <p:txBody>
            <a:bodyPr wrap="square" rtlCol="0">
              <a:spAutoFit/>
            </a:bodyPr>
            <a:lstStyle/>
            <a:p>
              <a:pPr defTabSz="1216401"/>
              <a:r>
                <a:rPr lang="en-US" sz="3700" b="1" dirty="0">
                  <a:solidFill>
                    <a:srgbClr val="C00000"/>
                  </a:solidFill>
                </a:rPr>
                <a:t>Con </a:t>
              </a:r>
              <a:r>
                <a:rPr lang="en-US" sz="3700" b="1" dirty="0" err="1">
                  <a:solidFill>
                    <a:srgbClr val="C00000"/>
                  </a:solidFill>
                </a:rPr>
                <a:t>cảm</a:t>
              </a:r>
              <a:r>
                <a:rPr lang="en-US" sz="3700" b="1" dirty="0">
                  <a:solidFill>
                    <a:srgbClr val="C00000"/>
                  </a:solidFill>
                </a:rPr>
                <a:t> </a:t>
              </a:r>
              <a:r>
                <a:rPr lang="en-US" sz="3700" b="1" dirty="0" err="1">
                  <a:solidFill>
                    <a:srgbClr val="C00000"/>
                  </a:solidFill>
                </a:rPr>
                <a:t>ơn</a:t>
              </a:r>
              <a:r>
                <a:rPr lang="en-US" sz="3700" b="1" dirty="0">
                  <a:solidFill>
                    <a:srgbClr val="C00000"/>
                  </a:solidFill>
                </a:rPr>
                <a:t> </a:t>
              </a:r>
              <a:r>
                <a:rPr lang="en-US" sz="3700" b="1" dirty="0" err="1">
                  <a:solidFill>
                    <a:srgbClr val="C00000"/>
                  </a:solidFill>
                </a:rPr>
                <a:t>cô</a:t>
              </a:r>
              <a:r>
                <a:rPr lang="en-US" sz="3700" b="1" dirty="0">
                  <a:solidFill>
                    <a:srgbClr val="C00000"/>
                  </a:solidFill>
                </a:rPr>
                <a:t> ạ!</a:t>
              </a:r>
            </a:p>
          </p:txBody>
        </p:sp>
      </p:gr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14631" b="5176"/>
          <a:stretch/>
        </p:blipFill>
        <p:spPr>
          <a:xfrm>
            <a:off x="6827385" y="1435537"/>
            <a:ext cx="4625012" cy="5060767"/>
          </a:xfrm>
          <a:prstGeom prst="roundRect">
            <a:avLst/>
          </a:prstGeom>
          <a:ln w="57150">
            <a:solidFill>
              <a:srgbClr val="00B0F0"/>
            </a:solidFill>
          </a:ln>
        </p:spPr>
      </p:pic>
      <p:grpSp>
        <p:nvGrpSpPr>
          <p:cNvPr id="24" name="Group 23"/>
          <p:cNvGrpSpPr/>
          <p:nvPr/>
        </p:nvGrpSpPr>
        <p:grpSpPr>
          <a:xfrm>
            <a:off x="7398453" y="783741"/>
            <a:ext cx="4357992" cy="1187920"/>
            <a:chOff x="5562601" y="742950"/>
            <a:chExt cx="3276600" cy="890940"/>
          </a:xfrm>
        </p:grpSpPr>
        <p:sp>
          <p:nvSpPr>
            <p:cNvPr id="19" name="Oval Callout 18"/>
            <p:cNvSpPr/>
            <p:nvPr/>
          </p:nvSpPr>
          <p:spPr>
            <a:xfrm>
              <a:off x="5562601" y="742950"/>
              <a:ext cx="3276600" cy="890940"/>
            </a:xfrm>
            <a:prstGeom prst="wedgeEllipseCallout">
              <a:avLst>
                <a:gd name="adj1" fmla="val -20924"/>
                <a:gd name="adj2" fmla="val 68744"/>
              </a:avLst>
            </a:prstGeom>
            <a:solidFill>
              <a:srgbClr val="D1E8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401"/>
              <a:endParaRPr lang="en-US">
                <a:solidFill>
                  <a:prstClr val="white"/>
                </a:solidFill>
              </a:endParaRPr>
            </a:p>
          </p:txBody>
        </p:sp>
        <p:sp>
          <p:nvSpPr>
            <p:cNvPr id="20" name="TextBox 19"/>
            <p:cNvSpPr txBox="1"/>
            <p:nvPr/>
          </p:nvSpPr>
          <p:spPr>
            <a:xfrm>
              <a:off x="5562601" y="928990"/>
              <a:ext cx="3200399" cy="438581"/>
            </a:xfrm>
            <a:prstGeom prst="rect">
              <a:avLst/>
            </a:prstGeom>
            <a:noFill/>
          </p:spPr>
          <p:txBody>
            <a:bodyPr wrap="square" rtlCol="0">
              <a:spAutoFit/>
            </a:bodyPr>
            <a:lstStyle/>
            <a:p>
              <a:pPr defTabSz="1216401"/>
              <a:r>
                <a:rPr lang="en-US" sz="3200" b="1" dirty="0" err="1">
                  <a:solidFill>
                    <a:srgbClr val="002060"/>
                  </a:solidFill>
                </a:rPr>
                <a:t>Mình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ơn</a:t>
              </a:r>
              <a:r>
                <a:rPr lang="en-US" sz="3200" b="1" dirty="0">
                  <a:solidFill>
                    <a:srgbClr val="002060"/>
                  </a:solidFill>
                </a:rPr>
                <a:t> </a:t>
              </a:r>
              <a:r>
                <a:rPr lang="en-US" sz="3200" b="1" dirty="0" err="1">
                  <a:solidFill>
                    <a:srgbClr val="002060"/>
                  </a:solidFill>
                </a:rPr>
                <a:t>bạn</a:t>
              </a:r>
              <a:r>
                <a:rPr lang="en-US" sz="3200" b="1" dirty="0">
                  <a:solidFill>
                    <a:srgbClr val="002060"/>
                  </a:solidFill>
                </a:rPr>
                <a:t> </a:t>
              </a:r>
              <a:r>
                <a:rPr lang="en-US" sz="3200" b="1" dirty="0" err="1">
                  <a:solidFill>
                    <a:srgbClr val="002060"/>
                  </a:solidFill>
                </a:rPr>
                <a:t>nhé</a:t>
              </a:r>
              <a:r>
                <a:rPr lang="en-US" sz="3200" b="1" dirty="0">
                  <a:solidFill>
                    <a:srgbClr val="002060"/>
                  </a:solidFill>
                </a:rPr>
                <a:t>!</a:t>
              </a:r>
            </a:p>
          </p:txBody>
        </p:sp>
      </p:grpSp>
      <p:grpSp>
        <p:nvGrpSpPr>
          <p:cNvPr id="25" name="Group 24"/>
          <p:cNvGrpSpPr/>
          <p:nvPr/>
        </p:nvGrpSpPr>
        <p:grpSpPr>
          <a:xfrm>
            <a:off x="4358007" y="-290194"/>
            <a:ext cx="4053945" cy="1554818"/>
            <a:chOff x="3276601" y="-217647"/>
            <a:chExt cx="3047999" cy="1166114"/>
          </a:xfrm>
        </p:grpSpPr>
        <p:pic>
          <p:nvPicPr>
            <p:cNvPr id="22" name="图片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276601" y="-217647"/>
              <a:ext cx="2895600" cy="1112997"/>
            </a:xfrm>
            <a:prstGeom prst="rect">
              <a:avLst/>
            </a:prstGeom>
          </p:spPr>
        </p:pic>
        <p:sp>
          <p:nvSpPr>
            <p:cNvPr id="21" name="TextBox 20"/>
            <p:cNvSpPr txBox="1"/>
            <p:nvPr/>
          </p:nvSpPr>
          <p:spPr>
            <a:xfrm>
              <a:off x="3505201" y="48220"/>
              <a:ext cx="2819399" cy="900247"/>
            </a:xfrm>
            <a:prstGeom prst="rect">
              <a:avLst/>
            </a:prstGeom>
            <a:noFill/>
          </p:spPr>
          <p:txBody>
            <a:bodyPr wrap="square" rtlCol="0">
              <a:spAutoFit/>
            </a:bodyPr>
            <a:lstStyle/>
            <a:p>
              <a:pPr defTabSz="1216401"/>
              <a:r>
                <a:rPr lang="en-US" sz="7200" b="1" dirty="0" err="1">
                  <a:solidFill>
                    <a:srgbClr val="7030A0"/>
                  </a:solidFill>
                </a:rPr>
                <a:t>Cảm</a:t>
              </a:r>
              <a:r>
                <a:rPr lang="en-US" sz="7200" b="1" dirty="0">
                  <a:solidFill>
                    <a:srgbClr val="7030A0"/>
                  </a:solidFill>
                </a:rPr>
                <a:t> </a:t>
              </a:r>
              <a:r>
                <a:rPr lang="en-US" sz="7200" b="1" dirty="0" err="1">
                  <a:solidFill>
                    <a:srgbClr val="7030A0"/>
                  </a:solidFill>
                </a:rPr>
                <a:t>ơn</a:t>
              </a:r>
              <a:endParaRPr lang="en-US" sz="7200" b="1" dirty="0">
                <a:solidFill>
                  <a:srgbClr val="7030A0"/>
                </a:solidFill>
              </a:endParaRPr>
            </a:p>
          </p:txBody>
        </p:sp>
      </p:grpSp>
    </p:spTree>
    <p:extLst>
      <p:ext uri="{BB962C8B-B14F-4D97-AF65-F5344CB8AC3E}">
        <p14:creationId xmlns:p14="http://schemas.microsoft.com/office/powerpoint/2010/main" val="326665088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14:presetBounceEnd="60000">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14:bounceEnd="60000">
                                          <p:cBhvr additive="base">
                                            <p:cTn id="35" dur="50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0-#ppt_w/2"/>
                                              </p:val>
                                            </p:tav>
                                            <p:tav tm="100000">
                                              <p:val>
                                                <p:strVal val="#ppt_x"/>
                                              </p:val>
                                            </p:tav>
                                          </p:tavLst>
                                        </p:anim>
                                        <p:anim calcmode="lin" valueType="num">
                                          <p:cBhvr additive="base">
                                            <p:cTn id="8" dur="500" fill="hold"/>
                                            <p:tgtEl>
                                              <p:spTgt spid="153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50"/>
            <a:ext cx="2818874"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60" y="4438792"/>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1" y="18"/>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465391"/>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21" y="1676418"/>
            <a:ext cx="4326304" cy="311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319" y="1676401"/>
            <a:ext cx="6129247" cy="311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hlinkClick r:id="rId4" action="ppaction://hlinksldjump"/>
          </p:cNvPr>
          <p:cNvSpPr/>
          <p:nvPr/>
        </p:nvSpPr>
        <p:spPr>
          <a:xfrm>
            <a:off x="10957722" y="609601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145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2" y="4291250"/>
            <a:ext cx="2818874"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60" y="4438792"/>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57351" y="18"/>
            <a:ext cx="8133913" cy="5586413"/>
          </a:xfrm>
          <a:prstGeom prst="rect">
            <a:avLst/>
          </a:prstGeom>
        </p:spPr>
      </p:pic>
      <p:sp>
        <p:nvSpPr>
          <p:cNvPr id="2" name="TextBox 1"/>
          <p:cNvSpPr txBox="1"/>
          <p:nvPr/>
        </p:nvSpPr>
        <p:spPr>
          <a:xfrm>
            <a:off x="2381250" y="2850358"/>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7" y="203440"/>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262530" y="203440"/>
            <a:ext cx="762000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smtClean="0">
                <a:latin typeface="Arial-Rounded" pitchFamily="34" charset="0"/>
                <a:ea typeface="Arial-Rounded" pitchFamily="34" charset="0"/>
                <a:cs typeface="Arial-Rounded" pitchFamily="34" charset="0"/>
              </a:rPr>
              <a:t>Cảm</a:t>
            </a:r>
            <a:r>
              <a:rPr lang="en-US" sz="6000" dirty="0" smtClean="0">
                <a:latin typeface="Arial-Rounded" pitchFamily="34" charset="0"/>
                <a:ea typeface="Arial-Rounded" pitchFamily="34" charset="0"/>
                <a:cs typeface="Arial-Rounded" pitchFamily="34" charset="0"/>
              </a:rPr>
              <a:t> </a:t>
            </a:r>
            <a:r>
              <a:rPr lang="en-US" sz="6000" dirty="0" err="1" smtClean="0">
                <a:latin typeface="Arial-Rounded" pitchFamily="34" charset="0"/>
                <a:ea typeface="Arial-Rounded" pitchFamily="34" charset="0"/>
                <a:cs typeface="Arial-Rounded" pitchFamily="34" charset="0"/>
              </a:rPr>
              <a:t>ơn</a:t>
            </a:r>
            <a:endParaRPr lang="en-US" sz="6000" dirty="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351" t="55873" b="4974"/>
          <a:stretch/>
        </p:blipFill>
        <p:spPr>
          <a:xfrm>
            <a:off x="1042946" y="1144609"/>
            <a:ext cx="10295785" cy="572377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67515531"/>
              </p:ext>
            </p:extLst>
          </p:nvPr>
        </p:nvGraphicFramePr>
        <p:xfrm>
          <a:off x="215398" y="1158240"/>
          <a:ext cx="11704319"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823131" y="2033190"/>
            <a:ext cx="4941953" cy="4539506"/>
          </a:xfrm>
          <a:prstGeom prst="rect">
            <a:avLst/>
          </a:prstGeom>
          <a:noFill/>
        </p:spPr>
        <p:txBody>
          <a:bodyPr wrap="square" lIns="121725" tIns="60862" rIns="121725" bIns="60862" rtlCol="0">
            <a:spAutoFit/>
          </a:bodyPr>
          <a:lstStyle/>
          <a:p>
            <a:r>
              <a:rPr lang="el-GR" sz="28700" smtClean="0">
                <a:solidFill>
                  <a:srgbClr val="FF0000"/>
                </a:solidFill>
                <a:latin typeface="HP001 4H"/>
                <a:ea typeface="HP001 4H"/>
              </a:rPr>
              <a:t>κ</a:t>
            </a:r>
            <a:endParaRPr lang="en-US" sz="28700">
              <a:solidFill>
                <a:srgbClr val="FF0000"/>
              </a:solidFill>
              <a:latin typeface="HP001 4 hàng" pitchFamily="34" charset="0"/>
            </a:endParaRPr>
          </a:p>
        </p:txBody>
      </p:sp>
      <p:grpSp>
        <p:nvGrpSpPr>
          <p:cNvPr id="12" name="Group 11"/>
          <p:cNvGrpSpPr/>
          <p:nvPr/>
        </p:nvGrpSpPr>
        <p:grpSpPr>
          <a:xfrm>
            <a:off x="-84346" y="76218"/>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5235467" y="2032958"/>
            <a:ext cx="6705600" cy="4539506"/>
          </a:xfrm>
          <a:prstGeom prst="rect">
            <a:avLst/>
          </a:prstGeom>
          <a:noFill/>
        </p:spPr>
        <p:txBody>
          <a:bodyPr wrap="square" lIns="121725" tIns="60862" rIns="121725" bIns="60862" rtlCol="0">
            <a:spAutoFit/>
          </a:bodyPr>
          <a:lstStyle/>
          <a:p>
            <a:r>
              <a:rPr lang="en-US" sz="28700">
                <a:solidFill>
                  <a:srgbClr val="FF0000"/>
                </a:solidFill>
                <a:latin typeface="HP001 4H"/>
                <a:ea typeface="HP001 4H"/>
              </a:rPr>
              <a:t> Ła </a:t>
            </a:r>
            <a:endParaRPr lang="en-US" sz="28300">
              <a:solidFill>
                <a:srgbClr val="FF0000"/>
              </a:solidFill>
              <a:latin typeface="HP001 4 hàng" pitchFamily="34" charset="0"/>
            </a:endParaRPr>
          </a:p>
        </p:txBody>
      </p:sp>
    </p:spTree>
    <p:extLst>
      <p:ext uri="{BB962C8B-B14F-4D97-AF65-F5344CB8AC3E}">
        <p14:creationId xmlns:p14="http://schemas.microsoft.com/office/powerpoint/2010/main" val="28578537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75"/>
            <a:ext cx="2709556" cy="1712343"/>
          </a:xfrm>
          <a:prstGeom prst="rect">
            <a:avLst/>
          </a:prstGeom>
        </p:spPr>
      </p:pic>
      <p:pic>
        <p:nvPicPr>
          <p:cNvPr id="3" name="t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5" y="25955"/>
            <a:ext cx="12040393" cy="445817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7645" y="5145674"/>
            <a:ext cx="2709556" cy="1712343"/>
          </a:xfrm>
          <a:prstGeom prst="rect">
            <a:avLst/>
          </a:prstGeom>
        </p:spPr>
      </p:pic>
      <p:pic>
        <p:nvPicPr>
          <p:cNvPr id="4" name="I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70720" y="304800"/>
            <a:ext cx="10945812" cy="4070350"/>
          </a:xfrm>
        </p:spPr>
      </p:pic>
    </p:spTree>
    <p:extLst>
      <p:ext uri="{BB962C8B-B14F-4D97-AF65-F5344CB8AC3E}">
        <p14:creationId xmlns:p14="http://schemas.microsoft.com/office/powerpoint/2010/main" val="11867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192235"/>
              </p:ext>
            </p:extLst>
          </p:nvPr>
        </p:nvGraphicFramePr>
        <p:xfrm>
          <a:off x="215398" y="838200"/>
          <a:ext cx="11704319"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3032919" y="171291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H"/>
                <a:ea typeface="HP001 4H"/>
              </a:rPr>
              <a:t>κ</a:t>
            </a:r>
            <a:r>
              <a:rPr lang="en-US" sz="28700">
                <a:solidFill>
                  <a:srgbClr val="FF0000"/>
                </a:solidFill>
                <a:latin typeface="HP001 4H"/>
                <a:ea typeface="HP001 4H"/>
              </a:rPr>
              <a:t>ủ</a:t>
            </a:r>
            <a:endParaRPr lang="en-US" sz="2870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944" y="-175260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067369"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090389" y="-12255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79467E-6 4.44444E-6 L 0.02571 -0.08333 L 0.02885 -0.09444 L 0.03067 -0.11667 L 0.03067 -0.21435 L 0.03067 0.04884 L 0.0325 0.07106 L 0.03511 0.08333 L 0.04007 0.0956 L 0.04568 0.09769 L 0.05325 0.1 L 0.06383 0.09005 L 0.07766 0.06551 L 0.11343 -0.05787 L 0.13588 -0.1412 L 0.16094 -0.24213 L 0.1723 -0.3044 L 0.17726 -0.3456 L 0.17791 -0.37662 L 0.17478 -0.40116 L 0.16721 -0.41898 L 0.16042 -0.42338 L 0.15037 -0.41782 L 0.13901 -0.40231 L 0.12844 -0.3544 L 0.12335 -0.30995 L 0.12087 -0.26111 L 0.12022 0.10116 L 0.12218 0.03565 L 0.13157 0.00231 L 0.14032 -0.03333 L 0.15598 -0.06898 L 0.17099 -0.09213 L 0.18287 -0.09884 L 0.19175 -0.09884 L 0.20167 -0.09005 L 0.20741 -0.07662 L 0.20989 -0.06343 L 0.21172 -0.05231 L 0.21237 -0.02662 L 0.21237 0.06435 L 0.21237 0.07662 L 0.21733 0.0956 L 0.22804 0.1 L 0.233 0.09884 L 0.23991 0.09444 L 0.25127 0.07662 L 0.26498 0.03773 L 0.27633 -0.01782 L 0.28443 -0.06667 L 0.28821 -0.10671 L 0.28821 0.03889 L 0.28939 0.06667 L 0.29513 0.08449 L 0.30139 0.09213 L 0.31262 0.10116 L 0.3258 0.09884 L 0.33703 0.08333 L 0.35517 0.04769 L 0.36457 0.01991 L 0.37658 -0.03218 L 0.37841 -0.05324 L 0.37776 -0.10671 L 0.37841 0.06782 L 0.38154 0.08657 L 0.38715 0.0956 L 0.39538 0.09769 L 0.4066 0.0912 L 0.41665 0.07454 L 0.42984 0.04005 L 0.43858 -0.00116 " pathEditMode="relative" ptsTypes="AAAAAAAAAAAAAAAAAAAAAAAAAAAAAAAAAAAAAAAAAAAAAAAAAAAAAAAAAAAAAAAAAAAAAAA">
                                      <p:cBhvr>
                                        <p:cTn id="11" dur="30000" fill="hold"/>
                                        <p:tgtEl>
                                          <p:spTgt spid="19"/>
                                        </p:tgtEl>
                                        <p:attrNameLst>
                                          <p:attrName>ppt_x</p:attrName>
                                          <p:attrName>ppt_y</p:attrName>
                                        </p:attrNameLst>
                                      </p:cBhvr>
                                    </p:animMotion>
                                  </p:childTnLst>
                                </p:cTn>
                              </p:par>
                            </p:childTnLst>
                          </p:cTn>
                        </p:par>
                        <p:par>
                          <p:cTn id="12" fill="hold">
                            <p:stCondLst>
                              <p:cond delay="30500"/>
                            </p:stCondLst>
                            <p:childTnLst>
                              <p:par>
                                <p:cTn id="13" presetID="10" presetClass="exit" presetSubtype="0" fill="hold"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31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1500"/>
                            </p:stCondLst>
                            <p:childTnLst>
                              <p:par>
                                <p:cTn id="21" presetID="0" presetClass="path" presetSubtype="0" accel="50000" decel="50000" fill="hold" nodeType="afterEffect">
                                  <p:stCondLst>
                                    <p:cond delay="0"/>
                                  </p:stCondLst>
                                  <p:childTnLst>
                                    <p:animMotion origin="layout" path="M 5.87467E-6 -7.40741E-7 L 0.06058 0.00023 " pathEditMode="relative" ptsTypes="AA">
                                      <p:cBhvr>
                                        <p:cTn id="22" dur="2500" fill="hold"/>
                                        <p:tgtEl>
                                          <p:spTgt spid="8"/>
                                        </p:tgtEl>
                                        <p:attrNameLst>
                                          <p:attrName>ppt_x</p:attrName>
                                          <p:attrName>ppt_y</p:attrName>
                                        </p:attrNameLst>
                                      </p:cBhvr>
                                    </p:animMotion>
                                  </p:childTnLst>
                                </p:cTn>
                              </p:par>
                            </p:childTnLst>
                          </p:cTn>
                        </p:par>
                        <p:par>
                          <p:cTn id="23" fill="hold">
                            <p:stCondLst>
                              <p:cond delay="340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4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5000"/>
                            </p:stCondLst>
                            <p:childTnLst>
                              <p:par>
                                <p:cTn id="32" presetID="0" presetClass="path" presetSubtype="0" accel="50000" decel="50000" fill="hold" nodeType="afterEffect">
                                  <p:stCondLst>
                                    <p:cond delay="0"/>
                                  </p:stCondLst>
                                  <p:childTnLst>
                                    <p:animMotion origin="layout" path="M 1.30514E-6 3.7037E-7 L 0.01096 -0.00834 L 0.01801 -0.00139 L 0.02114 0.0125 L 0.01879 0.02639 L 0.00861 0.05139 " pathEditMode="relative" ptsTypes="AAAAAA">
                                      <p:cBhvr>
                                        <p:cTn id="33" dur="3000" fill="hold"/>
                                        <p:tgtEl>
                                          <p:spTgt spid="13"/>
                                        </p:tgtEl>
                                        <p:attrNameLst>
                                          <p:attrName>ppt_x</p:attrName>
                                          <p:attrName>ppt_y</p:attrName>
                                        </p:attrNameLst>
                                      </p:cBhvr>
                                    </p:animMotion>
                                  </p:childTnLst>
                                </p:cTn>
                              </p:par>
                            </p:childTnLst>
                          </p:cTn>
                        </p:par>
                        <p:par>
                          <p:cTn id="34" fill="hold">
                            <p:stCondLst>
                              <p:cond delay="38000"/>
                            </p:stCondLst>
                            <p:childTnLst>
                              <p:par>
                                <p:cTn id="35" presetID="2" presetClass="exit" presetSubtype="4" fill="hold" nodeType="after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695648310"/>
              </p:ext>
            </p:extLst>
          </p:nvPr>
        </p:nvGraphicFramePr>
        <p:xfrm>
          <a:off x="215398" y="838200"/>
          <a:ext cx="11704319"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548470" y="170889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κ</a:t>
            </a:r>
            <a:r>
              <a:rPr lang="en-US" sz="28700">
                <a:solidFill>
                  <a:srgbClr val="FF0000"/>
                </a:solidFill>
                <a:latin typeface="HP001 4 hàng" pitchFamily="34" charset="0"/>
              </a:rPr>
              <a:t>ìa </a:t>
            </a:r>
          </a:p>
        </p:txBody>
      </p:sp>
      <p:pic>
        <p:nvPicPr>
          <p:cNvPr id="21"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456420" y="-1600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9599" y="-48307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2285" y="-20081"/>
            <a:ext cx="2709556" cy="1712343"/>
          </a:xfrm>
          <a:prstGeom prst="rect">
            <a:avLst/>
          </a:prstGeom>
        </p:spPr>
      </p:pic>
      <p:pic>
        <p:nvPicPr>
          <p:cNvPr id="17" name="Picture 4"/>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6265863" y="-21240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8274561" y="-12268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95523E-6 1.85185E-6 L 0.02441 -0.08889 L 0.02754 -0.11227 L 0.02754 -0.21227 L 0.02819 0.04884 L 0.02885 0.07338 L 0.03133 0.08333 L 0.03694 0.09444 C 0.04164 0.09653 0.03981 0.09653 0.04203 0.09653 L 0.05012 0.09653 L 0.05887 0.08541 L 0.06774 0.06782 L 0.07766 0.03541 L 0.12152 -0.11898 L 0.15233 -0.24005 L 0.16173 -0.28889 L 0.16799 -0.34329 L 0.16851 -0.37662 L 0.16538 -0.39792 L 0.15977 -0.41111 L 0.1492 -0.41551 L 0.13719 -0.40672 L 0.13353 -0.39792 L 0.12466 -0.37454 L 0.11722 -0.34121 L 0.11343 -0.30672 L 0.11278 -0.26459 L 0.11278 0.1044 L 0.11591 0.02338 L 0.12348 -0.01343 L 0.13536 -0.05556 L 0.14854 -0.08148 L 0.16107 -0.0956 L 0.17047 -0.1 L 0.17987 -0.09792 L 0.18731 -0.09005 L 0.19423 -0.07338 L 0.19553 -0.05347 L 0.19553 0.06782 L 0.19984 0.08657 L 0.21055 0.09768 L 0.21929 0.0956 L 0.22934 0.08657 L 0.24057 0.06319 L 0.25506 0.00764 L 0.27137 -0.10903 L 0.27137 0.04653 L 0.27385 0.07546 L 0.28012 0.09328 L 0.28756 0.09653 L 0.29826 0.09444 L 0.30949 0.08217 L 0.3215 0.0544 L 0.3309 0.0243 L 0.33586 0.00115 L 0.33651 -0.02454 L 0.34212 -0.05 L 0.34904 -0.07014 L 0.36157 -0.09121 L 0.37214 -0.09885 L 0.38846 -0.10116 L 0.40034 -0.09329 L 0.40791 -0.08218 L 0.39851 -0.09329 L 0.38467 -0.10116 L 0.37162 -0.09885 L 0.354 -0.08148 L 0.34395 -0.05232 L 0.33716 -0.02454 L 0.33651 -0.00347 L 0.33834 0.03449 L 0.34525 0.05879 L 0.35596 0.07986 L 0.36901 0.09328 L 0.38663 0.09653 L 0.40347 0.08449 L 0.41861 0.05555 L 0.42422 0.01227 L 0.42109 -0.0257 L 0.41665 -0.05787 L 0.41169 -0.07338 L 0.40543 -0.08472 " pathEditMode="relative" ptsTypes="AAAAAAAfAAAAAAAAAAAAAAAAAAAAAAAAAAAAAAAAAAAAAAAAAAAAAAAAAAAAAAAAAAAAAAAAAAAAAAAAAA">
                                      <p:cBhvr>
                                        <p:cTn id="11" dur="35000" fill="hold"/>
                                        <p:tgtEl>
                                          <p:spTgt spid="20"/>
                                        </p:tgtEl>
                                        <p:attrNameLst>
                                          <p:attrName>ppt_x</p:attrName>
                                          <p:attrName>ppt_y</p:attrName>
                                        </p:attrNameLst>
                                      </p:cBhvr>
                                    </p:animMotion>
                                  </p:childTnLst>
                                </p:cTn>
                              </p:par>
                            </p:childTnLst>
                          </p:cTn>
                        </p:par>
                        <p:par>
                          <p:cTn id="12" fill="hold">
                            <p:stCondLst>
                              <p:cond delay="35500"/>
                            </p:stCondLst>
                            <p:childTnLst>
                              <p:par>
                                <p:cTn id="13" presetID="10" presetClass="exit" presetSubtype="0" fill="hold" nodeType="after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par>
                          <p:cTn id="16" fill="hold">
                            <p:stCondLst>
                              <p:cond delay="3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
                                        <p:tgtEl>
                                          <p:spTgt spid="9"/>
                                        </p:tgtEl>
                                      </p:cBhvr>
                                    </p:animEffect>
                                  </p:childTnLst>
                                </p:cTn>
                              </p:par>
                            </p:childTnLst>
                          </p:cTn>
                        </p:par>
                        <p:par>
                          <p:cTn id="20" fill="hold">
                            <p:stCondLst>
                              <p:cond delay="36010"/>
                            </p:stCondLst>
                            <p:childTnLst>
                              <p:par>
                                <p:cTn id="21" presetID="0" presetClass="path" presetSubtype="0" accel="50000" decel="50000" fill="hold" nodeType="afterEffect">
                                  <p:stCondLst>
                                    <p:cond delay="0"/>
                                  </p:stCondLst>
                                  <p:childTnLst>
                                    <p:animMotion origin="layout" path="M -2.80867E-6 -1.11111E-6 L -2.80867E-6 0.16806 L 0.00157 0.1875 L 0.00627 0.20139 L 0.01096 0.20556 L 0.01801 0.20556 L 0.02271 0.20417 L 0.02897 0.19862 L 0.03446 0.19306 L 0.0415 0.17917 L 0.04777 0.1625 L 0.05325 0.14445 L 0.05795 0.12778 L 0.06343 0.10556 " pathEditMode="relative" ptsTypes="AAAAAAAAAAAAAA">
                                      <p:cBhvr>
                                        <p:cTn id="22" dur="4250" fill="hold"/>
                                        <p:tgtEl>
                                          <p:spTgt spid="9"/>
                                        </p:tgtEl>
                                        <p:attrNameLst>
                                          <p:attrName>ppt_x</p:attrName>
                                          <p:attrName>ppt_y</p:attrName>
                                        </p:attrNameLst>
                                      </p:cBhvr>
                                    </p:animMotion>
                                  </p:childTnLst>
                                </p:cTn>
                              </p:par>
                            </p:childTnLst>
                          </p:cTn>
                        </p:par>
                        <p:par>
                          <p:cTn id="23" fill="hold">
                            <p:stCondLst>
                              <p:cond delay="4026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4076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par>
                          <p:cTn id="31" fill="hold">
                            <p:stCondLst>
                              <p:cond delay="41760"/>
                            </p:stCondLst>
                            <p:childTnLst>
                              <p:par>
                                <p:cTn id="32" presetID="10" presetClass="exit" presetSubtype="0" fill="hold" nodeType="afterEffect">
                                  <p:stCondLst>
                                    <p:cond delay="0"/>
                                  </p:stCondLst>
                                  <p:childTnLst>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childTnLst>
                          </p:cTn>
                        </p:par>
                        <p:par>
                          <p:cTn id="35" fill="hold">
                            <p:stCondLst>
                              <p:cond delay="4276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43260"/>
                            </p:stCondLst>
                            <p:childTnLst>
                              <p:par>
                                <p:cTn id="40" presetID="0" presetClass="path" presetSubtype="0" accel="50000" decel="50000" fill="hold" nodeType="afterEffect">
                                  <p:stCondLst>
                                    <p:cond delay="0"/>
                                  </p:stCondLst>
                                  <p:childTnLst>
                                    <p:animMotion origin="layout" path="M 9.24824E-6 -4.81481E-6 L 0.02741 0.04861 " pathEditMode="relative" ptsTypes="AA">
                                      <p:cBhvr>
                                        <p:cTn id="41" dur="2500" fill="hold"/>
                                        <p:tgtEl>
                                          <p:spTgt spid="17"/>
                                        </p:tgtEl>
                                        <p:attrNameLst>
                                          <p:attrName>ppt_x</p:attrName>
                                          <p:attrName>ppt_y</p:attrName>
                                        </p:attrNameLst>
                                      </p:cBhvr>
                                    </p:animMotion>
                                  </p:childTnLst>
                                </p:cTn>
                              </p:par>
                            </p:childTnLst>
                          </p:cTn>
                        </p:par>
                        <p:par>
                          <p:cTn id="42" fill="hold">
                            <p:stCondLst>
                              <p:cond delay="45760"/>
                            </p:stCondLst>
                            <p:childTnLst>
                              <p:par>
                                <p:cTn id="43" presetID="2" presetClass="exit" presetSubtype="4" fill="hold" nodeType="after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28297955"/>
              </p:ext>
            </p:extLst>
          </p:nvPr>
        </p:nvGraphicFramePr>
        <p:xfrm>
          <a:off x="215397" y="1242446"/>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1903412" y="3124199"/>
            <a:ext cx="4167982" cy="2892902"/>
          </a:xfrm>
          <a:prstGeom prst="rect">
            <a:avLst/>
          </a:prstGeom>
          <a:noFill/>
        </p:spPr>
        <p:txBody>
          <a:bodyPr wrap="square" lIns="121725" tIns="60862" rIns="121725" bIns="60862" rtlCol="0">
            <a:spAutoFit/>
          </a:bodyPr>
          <a:lstStyle/>
          <a:p>
            <a:r>
              <a:rPr lang="el-GR" sz="18000">
                <a:solidFill>
                  <a:srgbClr val="FF0000"/>
                </a:solidFill>
                <a:latin typeface="HP001 TD 4H" pitchFamily="34" charset="0"/>
                <a:ea typeface="HP001 4H"/>
              </a:rPr>
              <a:t>κ</a:t>
            </a:r>
            <a:endParaRPr lang="en-US" sz="18000">
              <a:solidFill>
                <a:srgbClr val="FF0000"/>
              </a:solidFill>
              <a:latin typeface="HP001 TD 4H" pitchFamily="34" charset="0"/>
            </a:endParaRPr>
          </a:p>
        </p:txBody>
      </p:sp>
      <p:grpSp>
        <p:nvGrpSpPr>
          <p:cNvPr id="12" name="Group 11"/>
          <p:cNvGrpSpPr/>
          <p:nvPr/>
        </p:nvGrpSpPr>
        <p:grpSpPr>
          <a:xfrm>
            <a:off x="215408" y="203440"/>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0" name="TextBox 9"/>
          <p:cNvSpPr txBox="1"/>
          <p:nvPr/>
        </p:nvSpPr>
        <p:spPr>
          <a:xfrm>
            <a:off x="6023780" y="3124199"/>
            <a:ext cx="4316565" cy="2892902"/>
          </a:xfrm>
          <a:prstGeom prst="rect">
            <a:avLst/>
          </a:prstGeom>
          <a:noFill/>
        </p:spPr>
        <p:txBody>
          <a:bodyPr wrap="square" lIns="121725" tIns="60862" rIns="121725" bIns="60862" rtlCol="0">
            <a:spAutoFit/>
          </a:bodyPr>
          <a:lstStyle/>
          <a:p>
            <a:r>
              <a:rPr lang="el-GR" sz="18000">
                <a:solidFill>
                  <a:srgbClr val="FF0000"/>
                </a:solidFill>
                <a:latin typeface="HP001 4H"/>
                <a:ea typeface="HP001 4H"/>
              </a:rPr>
              <a:t>κ</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700139"/>
              </p:ext>
            </p:extLst>
          </p:nvPr>
        </p:nvGraphicFramePr>
        <p:xfrm>
          <a:off x="215397" y="1242446"/>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TextBox 17"/>
          <p:cNvSpPr txBox="1"/>
          <p:nvPr/>
        </p:nvSpPr>
        <p:spPr>
          <a:xfrm>
            <a:off x="6719094" y="3124199"/>
            <a:ext cx="5200650" cy="2892902"/>
          </a:xfrm>
          <a:prstGeom prst="rect">
            <a:avLst/>
          </a:prstGeom>
          <a:noFill/>
        </p:spPr>
        <p:txBody>
          <a:bodyPr wrap="square" lIns="121725" tIns="60862" rIns="121725" bIns="60862" rtlCol="0">
            <a:spAutoFit/>
          </a:bodyPr>
          <a:lstStyle/>
          <a:p>
            <a:r>
              <a:rPr lang="en-US" sz="18000">
                <a:solidFill>
                  <a:srgbClr val="FF0000"/>
                </a:solidFill>
                <a:latin typeface="HP001 4H"/>
                <a:ea typeface="HP001 4H"/>
              </a:rPr>
              <a:t>Ła </a:t>
            </a:r>
            <a:endParaRPr lang="en-US" sz="17700">
              <a:solidFill>
                <a:srgbClr val="FF0000"/>
              </a:solidFill>
              <a:latin typeface="HP001 4 hàng" pitchFamily="34" charset="0"/>
            </a:endParaRPr>
          </a:p>
        </p:txBody>
      </p:sp>
      <p:sp>
        <p:nvSpPr>
          <p:cNvPr id="10" name="TextBox 9"/>
          <p:cNvSpPr txBox="1"/>
          <p:nvPr/>
        </p:nvSpPr>
        <p:spPr>
          <a:xfrm>
            <a:off x="2394755" y="3105148"/>
            <a:ext cx="5029201" cy="2892902"/>
          </a:xfrm>
          <a:prstGeom prst="rect">
            <a:avLst/>
          </a:prstGeom>
          <a:noFill/>
        </p:spPr>
        <p:txBody>
          <a:bodyPr wrap="square" lIns="121725" tIns="60862" rIns="121725" bIns="60862" rtlCol="0">
            <a:spAutoFit/>
          </a:bodyPr>
          <a:lstStyle/>
          <a:p>
            <a:r>
              <a:rPr lang="en-US" sz="18000">
                <a:solidFill>
                  <a:srgbClr val="FF0000"/>
                </a:solidFill>
                <a:latin typeface="HP001 TD 4H" pitchFamily="34" charset="0"/>
                <a:ea typeface="HP001 4H"/>
              </a:rPr>
              <a:t>Ła</a:t>
            </a:r>
            <a:endParaRPr lang="en-US" sz="17700">
              <a:solidFill>
                <a:srgbClr val="FF0000"/>
              </a:solidFill>
              <a:latin typeface="HP001 TD 4H" pitchFamily="34" charset="0"/>
            </a:endParaRPr>
          </a:p>
        </p:txBody>
      </p:sp>
    </p:spTree>
    <p:extLst>
      <p:ext uri="{BB962C8B-B14F-4D97-AF65-F5344CB8AC3E}">
        <p14:creationId xmlns:p14="http://schemas.microsoft.com/office/powerpoint/2010/main" val="534616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7" y="1242446"/>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840554" y="3126907"/>
            <a:ext cx="7478865"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κ</a:t>
            </a:r>
            <a:r>
              <a:rPr lang="vi-VN" sz="18000">
                <a:solidFill>
                  <a:srgbClr val="FF0000"/>
                </a:solidFill>
                <a:latin typeface="HP001 4H"/>
                <a:ea typeface="HP001 4H"/>
              </a:rPr>
              <a:t>ủ đô</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7321" y="2209800"/>
            <a:ext cx="11734800" cy="136994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Hà</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tả</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hồ</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cá</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Hồ</a:t>
            </a:r>
            <a:r>
              <a:rPr lang="en-US" sz="6600" b="1" dirty="0" smtClean="0">
                <a:latin typeface="Arial-Rounded" pitchFamily="34" charset="0"/>
                <a:ea typeface="Arial-Rounded" pitchFamily="34" charset="0"/>
                <a:cs typeface="Arial-Rounded" pitchFamily="34" charset="0"/>
              </a:rPr>
              <a:t> to, </a:t>
            </a:r>
            <a:r>
              <a:rPr lang="en-US" sz="6600" b="1" dirty="0" err="1" smtClean="0">
                <a:latin typeface="Arial-Rounded" pitchFamily="34" charset="0"/>
                <a:ea typeface="Arial-Rounded" pitchFamily="34" charset="0"/>
                <a:cs typeface="Arial-Rounded" pitchFamily="34" charset="0"/>
              </a:rPr>
              <a:t>có</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cá</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mè</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cá</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trê</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cá</a:t>
            </a:r>
            <a:r>
              <a:rPr lang="en-US" sz="6600" b="1" dirty="0" smtClean="0">
                <a:latin typeface="Arial-Rounded" pitchFamily="34" charset="0"/>
                <a:ea typeface="Arial-Rounded" pitchFamily="34" charset="0"/>
                <a:cs typeface="Arial-Rounded" pitchFamily="34" charset="0"/>
              </a:rPr>
              <a:t> </a:t>
            </a:r>
            <a:r>
              <a:rPr lang="en-US" sz="6600" b="1" dirty="0" err="1" smtClean="0">
                <a:latin typeface="Arial-Rounded" pitchFamily="34" charset="0"/>
                <a:ea typeface="Arial-Rounded" pitchFamily="34" charset="0"/>
                <a:cs typeface="Arial-Rounded" pitchFamily="34" charset="0"/>
              </a:rPr>
              <a:t>rô</a:t>
            </a:r>
            <a:r>
              <a:rPr lang="en-US" sz="6600" b="1" dirty="0" smtClean="0">
                <a:latin typeface="Arial-Rounded" pitchFamily="34" charset="0"/>
                <a:ea typeface="Arial-Rounded" pitchFamily="34" charset="0"/>
                <a:cs typeface="Arial-Rounded" pitchFamily="34" charset="0"/>
              </a:rPr>
              <a:t>. </a:t>
            </a:r>
            <a:endParaRPr lang="en-US" sz="6600" b="1" dirty="0">
              <a:latin typeface="Arial-Rounded" pitchFamily="34" charset="0"/>
              <a:ea typeface="Arial-Rounded" pitchFamily="34" charset="0"/>
              <a:cs typeface="Arial-Rounded" pitchFamily="34" charset="0"/>
            </a:endParaRPr>
          </a:p>
        </p:txBody>
      </p:sp>
      <p:sp>
        <p:nvSpPr>
          <p:cNvPr id="3" name="Rectangle 2">
            <a:hlinkClick r:id="rId2" action="ppaction://hlinksldjump"/>
          </p:cNvPr>
          <p:cNvSpPr/>
          <p:nvPr/>
        </p:nvSpPr>
        <p:spPr>
          <a:xfrm>
            <a:off x="10957722" y="609601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4529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7" y="1242446"/>
          <a:ext cx="11887174" cy="5486400"/>
        </p:xfrm>
        <a:graphic>
          <a:graphicData uri="http://schemas.openxmlformats.org/drawingml/2006/table">
            <a:tbl>
              <a:tblPr firstRow="1" bandRow="1">
                <a:tableStyleId>{5C22544A-7EE6-4342-B048-85BDC9FD1C3A}</a:tableStyleId>
              </a:tblPr>
              <a:tblGrid>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gridCol w="457199"/>
              </a:tblGrid>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1" marR="88751"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632744" y="3126898"/>
            <a:ext cx="7478865" cy="2892902"/>
          </a:xfrm>
          <a:prstGeom prst="rect">
            <a:avLst/>
          </a:prstGeom>
          <a:noFill/>
        </p:spPr>
        <p:txBody>
          <a:bodyPr wrap="square" lIns="121725" tIns="60862" rIns="121725" bIns="60862" rtlCol="0">
            <a:spAutoFit/>
          </a:bodyPr>
          <a:lstStyle/>
          <a:p>
            <a:pPr algn="ctr"/>
            <a:r>
              <a:rPr lang="el-GR" sz="18000">
                <a:solidFill>
                  <a:srgbClr val="FF0000"/>
                </a:solidFill>
                <a:latin typeface="HP001 4 hàng" pitchFamily="34" charset="0"/>
              </a:rPr>
              <a:t> κ</a:t>
            </a:r>
            <a:r>
              <a:rPr lang="en-US" sz="18000">
                <a:solidFill>
                  <a:srgbClr val="FF0000"/>
                </a:solidFill>
                <a:latin typeface="HP001 4 hàng" pitchFamily="34" charset="0"/>
              </a:rPr>
              <a:t>ìa </a:t>
            </a: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75"/>
            <a:ext cx="2709556" cy="1712343"/>
          </a:xfrm>
          <a:prstGeom prst="rect">
            <a:avLst/>
          </a:prstGeom>
        </p:spPr>
      </p:pic>
      <p:pic>
        <p:nvPicPr>
          <p:cNvPr id="3" name="th.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5" y="25955"/>
            <a:ext cx="12040393" cy="4458176"/>
          </a:xfrm>
        </p:spPr>
      </p:pic>
    </p:spTree>
    <p:extLst>
      <p:ext uri="{BB962C8B-B14F-4D97-AF65-F5344CB8AC3E}">
        <p14:creationId xmlns:p14="http://schemas.microsoft.com/office/powerpoint/2010/main" val="27649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7645" y="5145674"/>
            <a:ext cx="2709556" cy="1712343"/>
          </a:xfrm>
          <a:prstGeom prst="rect">
            <a:avLst/>
          </a:prstGeom>
        </p:spPr>
      </p:pic>
      <p:pic>
        <p:nvPicPr>
          <p:cNvPr id="4" name="I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70720" y="304800"/>
            <a:ext cx="10945812" cy="4070350"/>
          </a:xfrm>
        </p:spPr>
      </p:pic>
    </p:spTree>
    <p:extLst>
      <p:ext uri="{BB962C8B-B14F-4D97-AF65-F5344CB8AC3E}">
        <p14:creationId xmlns:p14="http://schemas.microsoft.com/office/powerpoint/2010/main" val="21099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5"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48227406"/>
              </p:ext>
            </p:extLst>
          </p:nvPr>
        </p:nvGraphicFramePr>
        <p:xfrm>
          <a:off x="215398" y="838200"/>
          <a:ext cx="11704319"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872278" y="1712918"/>
            <a:ext cx="11569343" cy="4539506"/>
          </a:xfrm>
          <a:prstGeom prst="rect">
            <a:avLst/>
          </a:prstGeom>
          <a:noFill/>
        </p:spPr>
        <p:txBody>
          <a:bodyPr wrap="square" lIns="121725" tIns="60862" rIns="121725" bIns="60862" rtlCol="0">
            <a:spAutoFit/>
          </a:bodyPr>
          <a:lstStyle/>
          <a:p>
            <a:r>
              <a:rPr lang="el-GR" sz="28700" dirty="0" smtClean="0">
                <a:solidFill>
                  <a:srgbClr val="FF0000"/>
                </a:solidFill>
                <a:latin typeface="HP001 4H"/>
                <a:ea typeface="HP001 4H"/>
              </a:rPr>
              <a:t>κ</a:t>
            </a:r>
            <a:r>
              <a:rPr lang="en-US" sz="28700" dirty="0" smtClean="0">
                <a:solidFill>
                  <a:srgbClr val="FF0000"/>
                </a:solidFill>
                <a:latin typeface="HP001 4H"/>
                <a:ea typeface="HP001 4H"/>
              </a:rPr>
              <a:t>ủ </a:t>
            </a:r>
            <a:r>
              <a:rPr lang="en-US" sz="28700" dirty="0" err="1" smtClean="0">
                <a:solidFill>
                  <a:srgbClr val="FF0000"/>
                </a:solidFill>
                <a:latin typeface="HP001 4H"/>
                <a:ea typeface="HP001 4H"/>
              </a:rPr>
              <a:t>đô</a:t>
            </a:r>
            <a:endParaRPr lang="en-US" sz="28700" dirty="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91" y="-175260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943544"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975519" y="-122647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8828235" y="-10096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3013" y="-2658405"/>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169" y="-1959756"/>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4419" y="-1428750"/>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9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79467E-6 4.44444E-6 L 0.02571 -0.08333 L 0.02885 -0.09444 L 0.03067 -0.11667 L 0.03067 -0.21435 L 0.03067 0.04884 L 0.0325 0.07106 L 0.03511 0.08333 L 0.04007 0.0956 L 0.04568 0.09769 L 0.05325 0.1 L 0.06383 0.09005 L 0.07766 0.06551 L 0.11343 -0.05787 L 0.13588 -0.1412 L 0.16094 -0.24213 L 0.1723 -0.3044 L 0.17726 -0.3456 L 0.17791 -0.37662 L 0.17478 -0.40116 L 0.16721 -0.41898 L 0.16042 -0.42338 L 0.15037 -0.41782 L 0.13901 -0.40231 L 0.12844 -0.3544 L 0.12335 -0.30995 L 0.12087 -0.26111 L 0.12022 0.10116 L 0.12218 0.03565 L 0.13157 0.00231 L 0.14032 -0.03333 L 0.15598 -0.06898 L 0.17099 -0.09213 L 0.18287 -0.09884 L 0.19175 -0.09884 L 0.20167 -0.09005 L 0.20741 -0.07662 L 0.20989 -0.06343 L 0.21172 -0.05231 L 0.21237 -0.02662 L 0.21237 0.06435 L 0.21237 0.07662 L 0.21733 0.0956 L 0.22804 0.1 L 0.233 0.09884 L 0.23991 0.09444 L 0.25127 0.07662 L 0.26498 0.03773 L 0.27633 -0.01782 L 0.28443 -0.06667 L 0.28821 -0.10671 L 0.28821 0.03889 L 0.28939 0.06667 L 0.29513 0.08449 L 0.30139 0.09213 L 0.31262 0.10116 L 0.3258 0.09884 L 0.33703 0.08333 L 0.35517 0.04769 L 0.36457 0.01991 L 0.37658 -0.03218 L 0.37841 -0.05324 L 0.37776 -0.10671 L 0.37841 0.06782 L 0.38154 0.08657 L 0.38715 0.0956 L 0.39538 0.09769 L 0.4066 0.0912 L 0.41665 0.07454 L 0.42984 0.04005 L 0.43858 -0.00116 " pathEditMode="relative" ptsTypes="AAAAAAAAAAAAAAAAAAAAAAAAAAAAAAAAAAAAAAAAAAAAAAAAAAAAAAAAAAAAAAAAAAAAAAA">
                                      <p:cBhvr>
                                        <p:cTn id="11" dur="30000" fill="hold"/>
                                        <p:tgtEl>
                                          <p:spTgt spid="19"/>
                                        </p:tgtEl>
                                        <p:attrNameLst>
                                          <p:attrName>ppt_x</p:attrName>
                                          <p:attrName>ppt_y</p:attrName>
                                        </p:attrNameLst>
                                      </p:cBhvr>
                                    </p:animMotion>
                                  </p:childTnLst>
                                </p:cTn>
                              </p:par>
                            </p:childTnLst>
                          </p:cTn>
                        </p:par>
                        <p:par>
                          <p:cTn id="12" fill="hold">
                            <p:stCondLst>
                              <p:cond delay="30500"/>
                            </p:stCondLst>
                            <p:childTnLst>
                              <p:par>
                                <p:cTn id="13" presetID="10" presetClass="exit" presetSubtype="0" fill="hold"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31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1500"/>
                            </p:stCondLst>
                            <p:childTnLst>
                              <p:par>
                                <p:cTn id="21" presetID="0" presetClass="path" presetSubtype="0" accel="50000" decel="50000" fill="hold" nodeType="afterEffect">
                                  <p:stCondLst>
                                    <p:cond delay="0"/>
                                  </p:stCondLst>
                                  <p:childTnLst>
                                    <p:animMotion origin="layout" path="M 5.87467E-6 -7.40741E-7 L 0.06058 0.00023 " pathEditMode="relative" ptsTypes="AA">
                                      <p:cBhvr>
                                        <p:cTn id="22" dur="2500" fill="hold"/>
                                        <p:tgtEl>
                                          <p:spTgt spid="8"/>
                                        </p:tgtEl>
                                        <p:attrNameLst>
                                          <p:attrName>ppt_x</p:attrName>
                                          <p:attrName>ppt_y</p:attrName>
                                        </p:attrNameLst>
                                      </p:cBhvr>
                                    </p:animMotion>
                                  </p:childTnLst>
                                </p:cTn>
                              </p:par>
                            </p:childTnLst>
                          </p:cTn>
                        </p:par>
                        <p:par>
                          <p:cTn id="23" fill="hold">
                            <p:stCondLst>
                              <p:cond delay="340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4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5000"/>
                            </p:stCondLst>
                            <p:childTnLst>
                              <p:par>
                                <p:cTn id="32" presetID="0" presetClass="path" presetSubtype="0" accel="50000" decel="50000" fill="hold" nodeType="afterEffect">
                                  <p:stCondLst>
                                    <p:cond delay="0"/>
                                  </p:stCondLst>
                                  <p:childTnLst>
                                    <p:animMotion origin="layout" path="M 1.30514E-6 3.7037E-7 L 0.01096 -0.00834 L 0.01801 -0.00139 L 0.02114 0.0125 L 0.01879 0.02639 L 0.00861 0.05139 " pathEditMode="relative" ptsTypes="AAAAAA">
                                      <p:cBhvr>
                                        <p:cTn id="33" dur="3000" fill="hold"/>
                                        <p:tgtEl>
                                          <p:spTgt spid="13"/>
                                        </p:tgtEl>
                                        <p:attrNameLst>
                                          <p:attrName>ppt_x</p:attrName>
                                          <p:attrName>ppt_y</p:attrName>
                                        </p:attrNameLst>
                                      </p:cBhvr>
                                    </p:animMotion>
                                  </p:childTnLst>
                                </p:cTn>
                              </p:par>
                            </p:childTnLst>
                          </p:cTn>
                        </p:par>
                        <p:par>
                          <p:cTn id="34" fill="hold">
                            <p:stCondLst>
                              <p:cond delay="38000"/>
                            </p:stCondLst>
                            <p:childTnLst>
                              <p:par>
                                <p:cTn id="35" presetID="2" presetClass="exit" presetSubtype="4" fill="hold" nodeType="after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par>
                          <p:cTn id="39" fill="hold">
                            <p:stCondLst>
                              <p:cond delay="38500"/>
                            </p:stCondLst>
                            <p:childTnLst>
                              <p:par>
                                <p:cTn id="40" presetID="2" presetClass="entr" presetSubtype="4"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par>
                          <p:cTn id="44" fill="hold">
                            <p:stCondLst>
                              <p:cond delay="39000"/>
                            </p:stCondLst>
                            <p:childTnLst>
                              <p:par>
                                <p:cTn id="45"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46" dur="7000" fill="hold"/>
                                        <p:tgtEl>
                                          <p:spTgt spid="16"/>
                                        </p:tgtEl>
                                        <p:attrNameLst>
                                          <p:attrName>ppt_x</p:attrName>
                                          <p:attrName>ppt_y</p:attrName>
                                        </p:attrNameLst>
                                      </p:cBhvr>
                                    </p:animMotion>
                                  </p:childTnLst>
                                </p:cTn>
                              </p:par>
                            </p:childTnLst>
                          </p:cTn>
                        </p:par>
                        <p:par>
                          <p:cTn id="47" fill="hold">
                            <p:stCondLst>
                              <p:cond delay="46000"/>
                            </p:stCondLst>
                            <p:childTnLst>
                              <p:par>
                                <p:cTn id="48" presetID="10" presetClass="exit" presetSubtype="0" fill="hold" nodeType="afterEffect">
                                  <p:stCondLst>
                                    <p:cond delay="0"/>
                                  </p:stCondLst>
                                  <p:childTnLst>
                                    <p:animEffect transition="out" filter="fade">
                                      <p:cBhvr>
                                        <p:cTn id="49" dur="10"/>
                                        <p:tgtEl>
                                          <p:spTgt spid="16"/>
                                        </p:tgtEl>
                                      </p:cBhvr>
                                    </p:animEffect>
                                    <p:set>
                                      <p:cBhvr>
                                        <p:cTn id="50" dur="1" fill="hold">
                                          <p:stCondLst>
                                            <p:cond delay="9"/>
                                          </p:stCondLst>
                                        </p:cTn>
                                        <p:tgtEl>
                                          <p:spTgt spid="16"/>
                                        </p:tgtEl>
                                        <p:attrNameLst>
                                          <p:attrName>style.visibility</p:attrName>
                                        </p:attrNameLst>
                                      </p:cBhvr>
                                      <p:to>
                                        <p:strVal val="hidden"/>
                                      </p:to>
                                    </p:set>
                                  </p:childTnLst>
                                </p:cTn>
                              </p:par>
                            </p:childTnLst>
                          </p:cTn>
                        </p:par>
                        <p:par>
                          <p:cTn id="51" fill="hold">
                            <p:stCondLst>
                              <p:cond delay="46010"/>
                            </p:stCondLst>
                            <p:childTnLst>
                              <p:par>
                                <p:cTn id="52" presetID="10"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childTnLst>
                          </p:cTn>
                        </p:par>
                        <p:par>
                          <p:cTn id="55" fill="hold">
                            <p:stCondLst>
                              <p:cond delay="46260"/>
                            </p:stCondLst>
                            <p:childTnLst>
                              <p:par>
                                <p:cTn id="56" presetID="0" presetClass="path" presetSubtype="0" accel="50000" decel="50000" fill="hold" nodeType="afterEffect">
                                  <p:stCondLst>
                                    <p:cond delay="0"/>
                                  </p:stCondLst>
                                  <p:childTnLst>
                                    <p:animMotion origin="layout" path="M 4.64752E-6 -1.85185E-6 L -0.00066 0.36667 L 0.0013 0.39329 L 0.00561 0.40556 L 0.01188 0.41296 L 0.02075 0.41296 L 0.02754 0.40857 L 0.03446 0.4007 L 0.04138 0.37986 L 0.04765 0.36528 L 0.05261 0.3463 L 0.05704 0.3331 L 0.06018 0.31968 L 0.06083 0.30533 L 0.06161 0.28912 L 0.06475 0.26783 L 0.06788 0.25857 L 0.07467 0.2382 L 0.07676 0.23727 L 0.08394 0.22778 L 0.09399 0.21852 L 0.10339 0.21528 L 0.11527 0.21412 L 0.12597 0.22222 L 0.13407 0.23634 L 0.13668 0.24097 L 0.12976 0.22871 L 0.12467 0.22222 L 0.11657 0.21412 L 0.10587 0.21412 L 0.09334 0.21968 L 0.08211 0.22871 L 0.0731 0.24375 L 0.06945 0.25417 L 0.06331 0.27778 L 0.06057 0.29931 L 0.06083 0.31667 L 0.06383 0.34306 L 0.0671 0.35857 L 0.07271 0.37986 L 0.08146 0.3963 L 0.09216 0.40648 L 0.10339 0.41412 L 0.11592 0.41111 L 0.12663 0.4007 L 0.13668 0.38403 L 0.14477 0.35996 L 0.14791 0.33195 L 0.14791 0.3007 L 0.1466 0.27871 L 0.14347 0.26111 L 0.13851 0.24306 L 0.13355 0.23426 " pathEditMode="relative" rAng="0" ptsTypes="AAAAAAAAAAAAAAAAAAAAAAAAAAAAAAAAAAAAAAAAAAAAAAAAAAAAA">
                                      <p:cBhvr>
                                        <p:cTn id="57" dur="17000" fill="hold"/>
                                        <p:tgtEl>
                                          <p:spTgt spid="17"/>
                                        </p:tgtEl>
                                        <p:attrNameLst>
                                          <p:attrName>ppt_x</p:attrName>
                                          <p:attrName>ppt_y</p:attrName>
                                        </p:attrNameLst>
                                      </p:cBhvr>
                                      <p:rCtr x="7363" y="20694"/>
                                    </p:animMotion>
                                  </p:childTnLst>
                                </p:cTn>
                              </p:par>
                            </p:childTnLst>
                          </p:cTn>
                        </p:par>
                        <p:par>
                          <p:cTn id="58" fill="hold">
                            <p:stCondLst>
                              <p:cond delay="63260"/>
                            </p:stCondLst>
                            <p:childTnLst>
                              <p:par>
                                <p:cTn id="59" presetID="10" presetClass="exit" presetSubtype="0" fill="hold" nodeType="afterEffect">
                                  <p:stCondLst>
                                    <p:cond delay="0"/>
                                  </p:stCondLst>
                                  <p:childTnLst>
                                    <p:animEffect transition="out" filter="fade">
                                      <p:cBhvr>
                                        <p:cTn id="60" dur="10"/>
                                        <p:tgtEl>
                                          <p:spTgt spid="17"/>
                                        </p:tgtEl>
                                      </p:cBhvr>
                                    </p:animEffect>
                                    <p:set>
                                      <p:cBhvr>
                                        <p:cTn id="61" dur="1" fill="hold">
                                          <p:stCondLst>
                                            <p:cond delay="9"/>
                                          </p:stCondLst>
                                        </p:cTn>
                                        <p:tgtEl>
                                          <p:spTgt spid="17"/>
                                        </p:tgtEl>
                                        <p:attrNameLst>
                                          <p:attrName>style.visibility</p:attrName>
                                        </p:attrNameLst>
                                      </p:cBhvr>
                                      <p:to>
                                        <p:strVal val="hidden"/>
                                      </p:to>
                                    </p:set>
                                  </p:childTnLst>
                                </p:cTn>
                              </p:par>
                            </p:childTnLst>
                          </p:cTn>
                        </p:par>
                        <p:par>
                          <p:cTn id="62" fill="hold">
                            <p:stCondLst>
                              <p:cond delay="63270"/>
                            </p:stCondLst>
                            <p:childTnLst>
                              <p:par>
                                <p:cTn id="63" presetID="10"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250"/>
                                        <p:tgtEl>
                                          <p:spTgt spid="18"/>
                                        </p:tgtEl>
                                      </p:cBhvr>
                                    </p:animEffect>
                                  </p:childTnLst>
                                </p:cTn>
                              </p:par>
                            </p:childTnLst>
                          </p:cTn>
                        </p:par>
                        <p:par>
                          <p:cTn id="66" fill="hold">
                            <p:stCondLst>
                              <p:cond delay="63520"/>
                            </p:stCondLst>
                            <p:childTnLst>
                              <p:par>
                                <p:cTn id="67" presetID="0" presetClass="path" presetSubtype="0" accel="50000" decel="50000" fill="hold" nodeType="afterEffect">
                                  <p:stCondLst>
                                    <p:cond delay="0"/>
                                  </p:stCondLst>
                                  <p:childTnLst>
                                    <p:animMotion origin="layout" path="M -2.29444E-6 4.81481E-6 L 0.05873 0.00023 " pathEditMode="relative" ptsTypes="AA">
                                      <p:cBhvr>
                                        <p:cTn id="68" dur="2250" fill="hold"/>
                                        <p:tgtEl>
                                          <p:spTgt spid="18"/>
                                        </p:tgtEl>
                                        <p:attrNameLst>
                                          <p:attrName>ppt_x</p:attrName>
                                          <p:attrName>ppt_y</p:attrName>
                                        </p:attrNameLst>
                                      </p:cBhvr>
                                    </p:animMotion>
                                  </p:childTnLst>
                                </p:cTn>
                              </p:par>
                            </p:childTnLst>
                          </p:cTn>
                        </p:par>
                        <p:par>
                          <p:cTn id="69" fill="hold">
                            <p:stCondLst>
                              <p:cond delay="65770"/>
                            </p:stCondLst>
                            <p:childTnLst>
                              <p:par>
                                <p:cTn id="70" presetID="10" presetClass="exit" presetSubtype="0" fill="hold" nodeType="afterEffect">
                                  <p:stCondLst>
                                    <p:cond delay="0"/>
                                  </p:stCondLst>
                                  <p:childTnLst>
                                    <p:animEffect transition="out" filter="fade">
                                      <p:cBhvr>
                                        <p:cTn id="71" dur="10"/>
                                        <p:tgtEl>
                                          <p:spTgt spid="18"/>
                                        </p:tgtEl>
                                      </p:cBhvr>
                                    </p:animEffect>
                                    <p:set>
                                      <p:cBhvr>
                                        <p:cTn id="72" dur="1" fill="hold">
                                          <p:stCondLst>
                                            <p:cond delay="9"/>
                                          </p:stCondLst>
                                        </p:cTn>
                                        <p:tgtEl>
                                          <p:spTgt spid="18"/>
                                        </p:tgtEl>
                                        <p:attrNameLst>
                                          <p:attrName>style.visibility</p:attrName>
                                        </p:attrNameLst>
                                      </p:cBhvr>
                                      <p:to>
                                        <p:strVal val="hidden"/>
                                      </p:to>
                                    </p:set>
                                  </p:childTnLst>
                                </p:cTn>
                              </p:par>
                            </p:childTnLst>
                          </p:cTn>
                        </p:par>
                        <p:par>
                          <p:cTn id="73" fill="hold">
                            <p:stCondLst>
                              <p:cond delay="65780"/>
                            </p:stCondLst>
                            <p:childTnLst>
                              <p:par>
                                <p:cTn id="74" presetID="10"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66280"/>
                            </p:stCondLst>
                            <p:childTnLst>
                              <p:par>
                                <p:cTn id="78" presetID="0" presetClass="path" presetSubtype="0" accel="50000" decel="50000" fill="hold" nodeType="afterEffect">
                                  <p:stCondLst>
                                    <p:cond delay="0"/>
                                  </p:stCondLst>
                                  <p:childTnLst>
                                    <p:animMotion origin="layout" path="M 6.51351E-6 -7.40741E-7 L 0.01136 -0.01111 L 0.02076 -0.02431 L 0.02637 -0.03426 L 0.03264 -0.02315 L 0.04008 -0.01111 L 0.05209 -0.00093 " pathEditMode="relative" ptsTypes="AAAAAAA">
                                      <p:cBhvr>
                                        <p:cTn id="79" dur="3250" fill="hold"/>
                                        <p:tgtEl>
                                          <p:spTgt spid="20"/>
                                        </p:tgtEl>
                                        <p:attrNameLst>
                                          <p:attrName>ppt_x</p:attrName>
                                          <p:attrName>ppt_y</p:attrName>
                                        </p:attrNameLst>
                                      </p:cBhvr>
                                    </p:animMotion>
                                  </p:childTnLst>
                                </p:cTn>
                              </p:par>
                            </p:childTnLst>
                          </p:cTn>
                        </p:par>
                        <p:par>
                          <p:cTn id="80" fill="hold">
                            <p:stCondLst>
                              <p:cond delay="6953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94183967"/>
              </p:ext>
            </p:extLst>
          </p:nvPr>
        </p:nvGraphicFramePr>
        <p:xfrm>
          <a:off x="215398" y="838200"/>
          <a:ext cx="11704319"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548470" y="170889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κ</a:t>
            </a:r>
            <a:r>
              <a:rPr lang="en-US" sz="28700">
                <a:solidFill>
                  <a:srgbClr val="FF0000"/>
                </a:solidFill>
                <a:latin typeface="HP001 4 hàng" pitchFamily="34" charset="0"/>
              </a:rPr>
              <a:t>ìa </a:t>
            </a:r>
          </a:p>
        </p:txBody>
      </p:sp>
      <p:pic>
        <p:nvPicPr>
          <p:cNvPr id="21"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456420" y="-1600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9599" y="-48307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2285" y="-20081"/>
            <a:ext cx="2709556" cy="1712343"/>
          </a:xfrm>
          <a:prstGeom prst="rect">
            <a:avLst/>
          </a:prstGeom>
        </p:spPr>
      </p:pic>
      <p:pic>
        <p:nvPicPr>
          <p:cNvPr id="17" name="Picture 4"/>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6265863" y="-21240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8274561" y="-12268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95523E-6 1.85185E-6 L 0.02441 -0.08889 L 0.02754 -0.11227 L 0.02754 -0.21227 L 0.02819 0.04884 L 0.02885 0.07338 L 0.03133 0.08333 L 0.03694 0.09444 C 0.04164 0.09653 0.03981 0.09653 0.04203 0.09653 L 0.05012 0.09653 L 0.05887 0.08541 L 0.06774 0.06782 L 0.07766 0.03541 L 0.12152 -0.11898 L 0.15233 -0.24005 L 0.16173 -0.28889 L 0.16799 -0.34329 L 0.16851 -0.37662 L 0.16538 -0.39792 L 0.15977 -0.41111 L 0.1492 -0.41551 L 0.13719 -0.40672 L 0.13353 -0.39792 L 0.12466 -0.37454 L 0.11722 -0.34121 L 0.11343 -0.30672 L 0.11278 -0.26459 L 0.11278 0.1044 L 0.11591 0.02338 L 0.12348 -0.01343 L 0.13536 -0.05556 L 0.14854 -0.08148 L 0.16107 -0.0956 L 0.17047 -0.1 L 0.17987 -0.09792 L 0.18731 -0.09005 L 0.19423 -0.07338 L 0.19553 -0.05347 L 0.19553 0.06782 L 0.19984 0.08657 L 0.21055 0.09768 L 0.21929 0.0956 L 0.22934 0.08657 L 0.24057 0.06319 L 0.25506 0.00764 L 0.27137 -0.10903 L 0.27137 0.04653 L 0.27385 0.07546 L 0.28012 0.09328 L 0.28756 0.09653 L 0.29826 0.09444 L 0.30949 0.08217 L 0.3215 0.0544 L 0.3309 0.0243 L 0.33586 0.00115 L 0.33651 -0.02454 L 0.34212 -0.05 L 0.34904 -0.07014 L 0.36157 -0.09121 L 0.37214 -0.09885 L 0.38846 -0.10116 L 0.40034 -0.09329 L 0.40791 -0.08218 L 0.39851 -0.09329 L 0.38467 -0.10116 L 0.37162 -0.09885 L 0.354 -0.08148 L 0.34395 -0.05232 L 0.33716 -0.02454 L 0.33651 -0.00347 L 0.33834 0.03449 L 0.34525 0.05879 L 0.35596 0.07986 L 0.36901 0.09328 L 0.38663 0.09653 L 0.40347 0.08449 L 0.41861 0.05555 L 0.42422 0.01227 L 0.42109 -0.0257 L 0.41665 -0.05787 L 0.41169 -0.07338 L 0.40543 -0.08472 " pathEditMode="relative" ptsTypes="AAAAAAAfAAAAAAAAAAAAAAAAAAAAAAAAAAAAAAAAAAAAAAAAAAAAAAAAAAAAAAAAAAAAAAAAAAAAAAAAAA">
                                      <p:cBhvr>
                                        <p:cTn id="11" dur="35000" fill="hold"/>
                                        <p:tgtEl>
                                          <p:spTgt spid="20"/>
                                        </p:tgtEl>
                                        <p:attrNameLst>
                                          <p:attrName>ppt_x</p:attrName>
                                          <p:attrName>ppt_y</p:attrName>
                                        </p:attrNameLst>
                                      </p:cBhvr>
                                    </p:animMotion>
                                  </p:childTnLst>
                                </p:cTn>
                              </p:par>
                            </p:childTnLst>
                          </p:cTn>
                        </p:par>
                        <p:par>
                          <p:cTn id="12" fill="hold">
                            <p:stCondLst>
                              <p:cond delay="35500"/>
                            </p:stCondLst>
                            <p:childTnLst>
                              <p:par>
                                <p:cTn id="13" presetID="10" presetClass="exit" presetSubtype="0" fill="hold" nodeType="after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par>
                          <p:cTn id="16" fill="hold">
                            <p:stCondLst>
                              <p:cond delay="36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
                                        <p:tgtEl>
                                          <p:spTgt spid="9"/>
                                        </p:tgtEl>
                                      </p:cBhvr>
                                    </p:animEffect>
                                  </p:childTnLst>
                                </p:cTn>
                              </p:par>
                            </p:childTnLst>
                          </p:cTn>
                        </p:par>
                        <p:par>
                          <p:cTn id="20" fill="hold">
                            <p:stCondLst>
                              <p:cond delay="36010"/>
                            </p:stCondLst>
                            <p:childTnLst>
                              <p:par>
                                <p:cTn id="21" presetID="0" presetClass="path" presetSubtype="0" accel="50000" decel="50000" fill="hold" nodeType="afterEffect">
                                  <p:stCondLst>
                                    <p:cond delay="0"/>
                                  </p:stCondLst>
                                  <p:childTnLst>
                                    <p:animMotion origin="layout" path="M -2.80867E-6 -1.11111E-6 L -2.80867E-6 0.16806 L 0.00157 0.1875 L 0.00627 0.20139 L 0.01096 0.20556 L 0.01801 0.20556 L 0.02271 0.20417 L 0.02897 0.19862 L 0.03446 0.19306 L 0.0415 0.17917 L 0.04777 0.1625 L 0.05325 0.14445 L 0.05795 0.12778 L 0.06343 0.10556 " pathEditMode="relative" ptsTypes="AAAAAAAAAAAAAA">
                                      <p:cBhvr>
                                        <p:cTn id="22" dur="4250" fill="hold"/>
                                        <p:tgtEl>
                                          <p:spTgt spid="9"/>
                                        </p:tgtEl>
                                        <p:attrNameLst>
                                          <p:attrName>ppt_x</p:attrName>
                                          <p:attrName>ppt_y</p:attrName>
                                        </p:attrNameLst>
                                      </p:cBhvr>
                                    </p:animMotion>
                                  </p:childTnLst>
                                </p:cTn>
                              </p:par>
                            </p:childTnLst>
                          </p:cTn>
                        </p:par>
                        <p:par>
                          <p:cTn id="23" fill="hold">
                            <p:stCondLst>
                              <p:cond delay="40260"/>
                            </p:stCondLst>
                            <p:childTnLst>
                              <p:par>
                                <p:cTn id="24" presetID="10" presetClass="exit" presetSubtype="0" fill="hold" nodeType="after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4076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par>
                          <p:cTn id="31" fill="hold">
                            <p:stCondLst>
                              <p:cond delay="41760"/>
                            </p:stCondLst>
                            <p:childTnLst>
                              <p:par>
                                <p:cTn id="32" presetID="10" presetClass="exit" presetSubtype="0" fill="hold" nodeType="afterEffect">
                                  <p:stCondLst>
                                    <p:cond delay="0"/>
                                  </p:stCondLst>
                                  <p:childTnLst>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childTnLst>
                          </p:cTn>
                        </p:par>
                        <p:par>
                          <p:cTn id="35" fill="hold">
                            <p:stCondLst>
                              <p:cond delay="4276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43260"/>
                            </p:stCondLst>
                            <p:childTnLst>
                              <p:par>
                                <p:cTn id="40" presetID="0" presetClass="path" presetSubtype="0" accel="50000" decel="50000" fill="hold" nodeType="afterEffect">
                                  <p:stCondLst>
                                    <p:cond delay="0"/>
                                  </p:stCondLst>
                                  <p:childTnLst>
                                    <p:animMotion origin="layout" path="M 9.24824E-6 -4.81481E-6 L 0.02741 0.04861 " pathEditMode="relative" ptsTypes="AA">
                                      <p:cBhvr>
                                        <p:cTn id="41" dur="2500" fill="hold"/>
                                        <p:tgtEl>
                                          <p:spTgt spid="17"/>
                                        </p:tgtEl>
                                        <p:attrNameLst>
                                          <p:attrName>ppt_x</p:attrName>
                                          <p:attrName>ppt_y</p:attrName>
                                        </p:attrNameLst>
                                      </p:cBhvr>
                                    </p:animMotion>
                                  </p:childTnLst>
                                </p:cTn>
                              </p:par>
                            </p:childTnLst>
                          </p:cTn>
                        </p:par>
                        <p:par>
                          <p:cTn id="42" fill="hold">
                            <p:stCondLst>
                              <p:cond delay="45760"/>
                            </p:stCondLst>
                            <p:childTnLst>
                              <p:par>
                                <p:cTn id="43" presetID="2" presetClass="exit" presetSubtype="4" fill="hold" nodeType="after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215397" y="203440"/>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37" name="Title 1"/>
          <p:cNvSpPr txBox="1">
            <a:spLocks/>
          </p:cNvSpPr>
          <p:nvPr/>
        </p:nvSpPr>
        <p:spPr>
          <a:xfrm>
            <a:off x="2267754" y="114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th</a:t>
            </a:r>
            <a:endParaRPr lang="en-US" sz="8800">
              <a:solidFill>
                <a:srgbClr val="FF000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1031577"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th</a:t>
            </a:r>
            <a:endParaRPr lang="en-US" sz="88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3228390"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u</a:t>
            </a:r>
            <a:endParaRPr lang="en-US" sz="8800">
              <a:latin typeface="Arial-Rounded" pitchFamily="34" charset="0"/>
              <a:ea typeface="Arial-Rounded" pitchFamily="34" charset="0"/>
              <a:cs typeface="Arial-Rounded" pitchFamily="34" charset="0"/>
            </a:endParaRPr>
          </a:p>
        </p:txBody>
      </p:sp>
      <p:sp>
        <p:nvSpPr>
          <p:cNvPr id="40" name="Title 1"/>
          <p:cNvSpPr txBox="1">
            <a:spLocks/>
          </p:cNvSpPr>
          <p:nvPr/>
        </p:nvSpPr>
        <p:spPr>
          <a:xfrm>
            <a:off x="1032884" y="3682103"/>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th</a:t>
            </a:r>
            <a:r>
              <a:rPr lang="en-US" sz="8800">
                <a:latin typeface="Arial-Rounded" pitchFamily="34" charset="0"/>
                <a:ea typeface="Arial-Rounded" pitchFamily="34" charset="0"/>
                <a:cs typeface="Arial-Rounded" pitchFamily="34" charset="0"/>
              </a:rPr>
              <a:t>u</a:t>
            </a:r>
          </a:p>
        </p:txBody>
      </p:sp>
      <p:sp>
        <p:nvSpPr>
          <p:cNvPr id="41" name="Title 1"/>
          <p:cNvSpPr txBox="1">
            <a:spLocks/>
          </p:cNvSpPr>
          <p:nvPr/>
        </p:nvSpPr>
        <p:spPr>
          <a:xfrm>
            <a:off x="7016296"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ch</a:t>
            </a:r>
            <a:endParaRPr lang="en-US" sz="8800">
              <a:latin typeface="Arial-Rounded" pitchFamily="34" charset="0"/>
              <a:ea typeface="Arial-Rounded" pitchFamily="34" charset="0"/>
              <a:cs typeface="Arial-Rounded" pitchFamily="34" charset="0"/>
            </a:endParaRPr>
          </a:p>
        </p:txBody>
      </p:sp>
      <p:sp>
        <p:nvSpPr>
          <p:cNvPr id="42" name="Title 1"/>
          <p:cNvSpPr txBox="1">
            <a:spLocks/>
          </p:cNvSpPr>
          <p:nvPr/>
        </p:nvSpPr>
        <p:spPr>
          <a:xfrm>
            <a:off x="9215253"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ia</a:t>
            </a:r>
            <a:endParaRPr lang="en-US" sz="8800">
              <a:solidFill>
                <a:srgbClr val="FF000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7017571" y="3682103"/>
            <a:ext cx="4295804"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ch</a:t>
            </a:r>
            <a:r>
              <a:rPr lang="en-US" sz="8800" smtClean="0">
                <a:solidFill>
                  <a:srgbClr val="FF0000"/>
                </a:solidFill>
                <a:latin typeface="Arial-Rounded" pitchFamily="34" charset="0"/>
                <a:ea typeface="Arial-Rounded" pitchFamily="34" charset="0"/>
                <a:cs typeface="Arial-Rounded" pitchFamily="34" charset="0"/>
              </a:rPr>
              <a:t>ia</a:t>
            </a:r>
            <a:endParaRPr lang="en-US" sz="8800">
              <a:latin typeface="Arial-Rounded" pitchFamily="34" charset="0"/>
              <a:ea typeface="Arial-Rounded" pitchFamily="34" charset="0"/>
              <a:cs typeface="Arial-Rounded" pitchFamily="34" charset="0"/>
            </a:endParaRPr>
          </a:p>
        </p:txBody>
      </p:sp>
      <p:sp>
        <p:nvSpPr>
          <p:cNvPr id="44" name="Title 1"/>
          <p:cNvSpPr txBox="1">
            <a:spLocks/>
          </p:cNvSpPr>
          <p:nvPr/>
        </p:nvSpPr>
        <p:spPr>
          <a:xfrm>
            <a:off x="69559" y="558905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thẻ</a:t>
            </a:r>
            <a:endParaRPr lang="en-US" sz="8000">
              <a:latin typeface="Arial-Rounded" pitchFamily="34" charset="0"/>
              <a:ea typeface="Arial-Rounded" pitchFamily="34" charset="0"/>
              <a:cs typeface="Arial-Rounded" pitchFamily="34" charset="0"/>
            </a:endParaRPr>
          </a:p>
        </p:txBody>
      </p:sp>
      <p:sp>
        <p:nvSpPr>
          <p:cNvPr id="45" name="Title 1"/>
          <p:cNvSpPr txBox="1">
            <a:spLocks/>
          </p:cNvSpPr>
          <p:nvPr/>
        </p:nvSpPr>
        <p:spPr>
          <a:xfrm>
            <a:off x="2204851" y="558905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thọ</a:t>
            </a:r>
            <a:endParaRPr lang="en-US" sz="8000">
              <a:latin typeface="Arial-Rounded" pitchFamily="34" charset="0"/>
              <a:ea typeface="Arial-Rounded" pitchFamily="34" charset="0"/>
              <a:cs typeface="Arial-Rounded" pitchFamily="34" charset="0"/>
            </a:endParaRPr>
          </a:p>
        </p:txBody>
      </p:sp>
      <p:sp>
        <p:nvSpPr>
          <p:cNvPr id="46" name="Title 1"/>
          <p:cNvSpPr txBox="1">
            <a:spLocks/>
          </p:cNvSpPr>
          <p:nvPr/>
        </p:nvSpPr>
        <p:spPr>
          <a:xfrm>
            <a:off x="4316112" y="5592534"/>
            <a:ext cx="17549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thơ</a:t>
            </a:r>
            <a:endParaRPr lang="en-US" sz="8000">
              <a:latin typeface="Arial-Rounded" pitchFamily="34" charset="0"/>
              <a:ea typeface="Arial-Rounded" pitchFamily="34" charset="0"/>
              <a:cs typeface="Arial-Rounded" pitchFamily="34" charset="0"/>
            </a:endParaRPr>
          </a:p>
        </p:txBody>
      </p:sp>
      <p:sp>
        <p:nvSpPr>
          <p:cNvPr id="47" name="Title 1"/>
          <p:cNvSpPr txBox="1">
            <a:spLocks/>
          </p:cNvSpPr>
          <p:nvPr/>
        </p:nvSpPr>
        <p:spPr>
          <a:xfrm>
            <a:off x="6133960"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đĩa</a:t>
            </a:r>
            <a:endParaRPr lang="en-US" sz="8000">
              <a:latin typeface="Arial-Rounded" pitchFamily="34" charset="0"/>
              <a:ea typeface="Arial-Rounded" pitchFamily="34" charset="0"/>
              <a:cs typeface="Arial-Rounded" pitchFamily="34" charset="0"/>
            </a:endParaRPr>
          </a:p>
        </p:txBody>
      </p:sp>
      <p:sp>
        <p:nvSpPr>
          <p:cNvPr id="48" name="Title 1"/>
          <p:cNvSpPr txBox="1">
            <a:spLocks/>
          </p:cNvSpPr>
          <p:nvPr/>
        </p:nvSpPr>
        <p:spPr>
          <a:xfrm>
            <a:off x="8048992"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mía</a:t>
            </a:r>
            <a:endParaRPr lang="en-US" sz="8000">
              <a:latin typeface="Arial-Rounded" pitchFamily="34" charset="0"/>
              <a:ea typeface="Arial-Rounded" pitchFamily="34" charset="0"/>
              <a:cs typeface="Arial-Rounded" pitchFamily="34" charset="0"/>
            </a:endParaRPr>
          </a:p>
        </p:txBody>
      </p:sp>
      <p:sp>
        <p:nvSpPr>
          <p:cNvPr id="49" name="Title 1"/>
          <p:cNvSpPr txBox="1">
            <a:spLocks/>
          </p:cNvSpPr>
          <p:nvPr/>
        </p:nvSpPr>
        <p:spPr>
          <a:xfrm>
            <a:off x="9949508"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thìa</a:t>
            </a:r>
            <a:endParaRPr lang="en-US" sz="8000">
              <a:latin typeface="Arial-Rounded" pitchFamily="34" charset="0"/>
              <a:ea typeface="Arial-Rounded" pitchFamily="34" charset="0"/>
              <a:cs typeface="Arial-Rounded" pitchFamily="34" charset="0"/>
            </a:endParaRPr>
          </a:p>
        </p:txBody>
      </p:sp>
      <p:sp>
        <p:nvSpPr>
          <p:cNvPr id="50" name="Title 1"/>
          <p:cNvSpPr txBox="1">
            <a:spLocks/>
          </p:cNvSpPr>
          <p:nvPr/>
        </p:nvSpPr>
        <p:spPr>
          <a:xfrm>
            <a:off x="84293"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sp>
        <p:nvSpPr>
          <p:cNvPr id="51" name="Title 1"/>
          <p:cNvSpPr txBox="1">
            <a:spLocks/>
          </p:cNvSpPr>
          <p:nvPr/>
        </p:nvSpPr>
        <p:spPr>
          <a:xfrm>
            <a:off x="2197071"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sp>
        <p:nvSpPr>
          <p:cNvPr id="52" name="Title 1"/>
          <p:cNvSpPr txBox="1">
            <a:spLocks/>
          </p:cNvSpPr>
          <p:nvPr/>
        </p:nvSpPr>
        <p:spPr>
          <a:xfrm>
            <a:off x="4133096"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sp>
        <p:nvSpPr>
          <p:cNvPr id="53" name="Title 1"/>
          <p:cNvSpPr txBox="1">
            <a:spLocks/>
          </p:cNvSpPr>
          <p:nvPr/>
        </p:nvSpPr>
        <p:spPr>
          <a:xfrm>
            <a:off x="8214520" y="1143000"/>
            <a:ext cx="20574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ia</a:t>
            </a:r>
            <a:endParaRPr lang="en-US" sz="8800">
              <a:solidFill>
                <a:srgbClr val="FF0000"/>
              </a:solidFill>
              <a:latin typeface="Arial-Rounded" pitchFamily="34" charset="0"/>
              <a:ea typeface="Arial-Rounded" pitchFamily="34" charset="0"/>
              <a:cs typeface="Arial-Rounded" pitchFamily="34" charset="0"/>
            </a:endParaRPr>
          </a:p>
        </p:txBody>
      </p:sp>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21"/>
          <a:stretch/>
        </p:blipFill>
        <p:spPr bwMode="auto">
          <a:xfrm>
            <a:off x="6468462" y="5596226"/>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21"/>
          <a:stretch/>
        </p:blipFill>
        <p:spPr bwMode="auto">
          <a:xfrm>
            <a:off x="8516431" y="5601707"/>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21"/>
          <a:stretch/>
        </p:blipFill>
        <p:spPr bwMode="auto">
          <a:xfrm>
            <a:off x="10396161" y="5601707"/>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8">
                                            <p:txEl>
                                              <p:pRg st="0" end="0"/>
                                            </p:txEl>
                                          </p:spTgt>
                                        </p:tgtEl>
                                        <p:attrNameLst>
                                          <p:attrName>style.visibility</p:attrName>
                                        </p:attrNameLst>
                                      </p:cBhvr>
                                      <p:to>
                                        <p:strVal val="visible"/>
                                      </p:to>
                                    </p:set>
                                    <p:animEffect transition="in" filter="fade">
                                      <p:cBhvr>
                                        <p:cTn id="78" dur="500"/>
                                        <p:tgtEl>
                                          <p:spTgt spid="4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fade">
                                      <p:cBhvr>
                                        <p:cTn id="9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P spid="41" grpId="0" animBg="1"/>
      <p:bldP spid="42" grpId="0" animBg="1"/>
      <p:bldP spid="43" grpId="0" animBg="1"/>
      <p:bldP spid="44" grpId="0"/>
      <p:bldP spid="45" grpId="0"/>
      <p:bldP spid="46" grpId="0"/>
      <p:bldP spid="47" grpId="0"/>
      <p:bldP spid="49" grpId="0"/>
      <p:bldP spid="50" grpId="0"/>
      <p:bldP spid="51" grpId="0"/>
      <p:bldP spid="52" grpId="0"/>
      <p:bldP spid="5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1635" y="1447800"/>
            <a:ext cx="4674895"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chia</a:t>
            </a:r>
          </a:p>
        </p:txBody>
      </p:sp>
      <p:sp>
        <p:nvSpPr>
          <p:cNvPr id="6" name="Title 1"/>
          <p:cNvSpPr txBox="1">
            <a:spLocks/>
          </p:cNvSpPr>
          <p:nvPr/>
        </p:nvSpPr>
        <p:spPr>
          <a:xfrm>
            <a:off x="6489401" y="1447800"/>
            <a:ext cx="4952016"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thìa</a:t>
            </a:r>
            <a:endParaRPr lang="en-US" sz="9600">
              <a:solidFill>
                <a:schemeClr val="bg1"/>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794921" y="3984256"/>
            <a:ext cx="424990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dĩa</a:t>
            </a:r>
          </a:p>
        </p:txBody>
      </p:sp>
    </p:spTree>
    <p:extLst>
      <p:ext uri="{BB962C8B-B14F-4D97-AF65-F5344CB8AC3E}">
        <p14:creationId xmlns:p14="http://schemas.microsoft.com/office/powerpoint/2010/main" val="1696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2044" y="1524018"/>
            <a:ext cx="11437794" cy="213722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8800" smtClean="0">
                <a:latin typeface="Arial-Rounded" pitchFamily="34" charset="0"/>
                <a:ea typeface="Arial-Rounded" pitchFamily="34" charset="0"/>
                <a:cs typeface="Arial-Rounded" pitchFamily="34" charset="0"/>
              </a:rPr>
              <a:t>	</a:t>
            </a:r>
            <a:r>
              <a:rPr lang="en-US" sz="8800">
                <a:latin typeface="Arial-Rounded" pitchFamily="34" charset="0"/>
                <a:ea typeface="Arial-Rounded" pitchFamily="34" charset="0"/>
                <a:cs typeface="Arial-Rounded" pitchFamily="34" charset="0"/>
              </a:rPr>
              <a:t>Bé chia thìa, chia dĩa cho cả nhà. Thìa dĩa to cho bố mẹ. Thìa dĩa nhỏ cho bé.</a:t>
            </a:r>
          </a:p>
        </p:txBody>
      </p:sp>
    </p:spTree>
    <p:extLst>
      <p:ext uri="{BB962C8B-B14F-4D97-AF65-F5344CB8AC3E}">
        <p14:creationId xmlns:p14="http://schemas.microsoft.com/office/powerpoint/2010/main" val="17923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1321" y="4953018"/>
            <a:ext cx="2709556" cy="1712343"/>
          </a:xfrm>
          <a:prstGeom prst="rect">
            <a:avLst/>
          </a:prstGeom>
        </p:spPr>
      </p:pic>
      <p:sp>
        <p:nvSpPr>
          <p:cNvPr id="5" name="Rectangle 4">
            <a:hlinkClick r:id="rId3" action="ppaction://hlinksldjump"/>
          </p:cNvPr>
          <p:cNvSpPr/>
          <p:nvPr/>
        </p:nvSpPr>
        <p:spPr>
          <a:xfrm>
            <a:off x="11099344" y="152405"/>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920" y="1861456"/>
            <a:ext cx="440159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721" y="1905000"/>
            <a:ext cx="4842119"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1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759"/>
          <a:stretch/>
        </p:blipFill>
        <p:spPr bwMode="auto">
          <a:xfrm>
            <a:off x="1" y="1981218"/>
            <a:ext cx="12277727" cy="227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3" action="ppaction://hlinksldjump"/>
          </p:cNvPr>
          <p:cNvSpPr/>
          <p:nvPr/>
        </p:nvSpPr>
        <p:spPr>
          <a:xfrm>
            <a:off x="11186319" y="98458"/>
            <a:ext cx="823990" cy="6677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61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78" t="-904" r="-478" b="64482"/>
          <a:stretch/>
        </p:blipFill>
        <p:spPr>
          <a:xfrm>
            <a:off x="-55832" y="-306404"/>
            <a:ext cx="12333784" cy="6353581"/>
          </a:xfrm>
          <a:prstGeom prst="rect">
            <a:avLst/>
          </a:prstGeom>
        </p:spPr>
      </p:pic>
      <p:sp>
        <p:nvSpPr>
          <p:cNvPr id="2" name="Rectangle 1"/>
          <p:cNvSpPr/>
          <p:nvPr/>
        </p:nvSpPr>
        <p:spPr>
          <a:xfrm>
            <a:off x="-84457"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21"/>
            <a:ext cx="1127504" cy="692299"/>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5"/>
            <a:ext cx="1127504" cy="938521"/>
          </a:xfrm>
          <a:prstGeom prst="rect">
            <a:avLst/>
          </a:prstGeom>
          <a:noFill/>
        </p:spPr>
        <p:txBody>
          <a:bodyPr wrap="square" lIns="121725" tIns="60862" rIns="121725" bIns="60862" rtlCol="0">
            <a:spAutoFit/>
          </a:bodyPr>
          <a:lstStyle/>
          <a:p>
            <a:pPr algn="ctr"/>
            <a:r>
              <a:rPr lang="en-US" sz="5300" b="1" smtClean="0">
                <a:solidFill>
                  <a:srgbClr val="1BBF23"/>
                </a:solidFill>
                <a:latin typeface=".VnCooper" pitchFamily="34" charset="0"/>
                <a:ea typeface="Arial-Rounded" pitchFamily="34" charset="0"/>
                <a:cs typeface="Arial-Rounded" pitchFamily="34" charset="0"/>
              </a:rPr>
              <a:t>23</a:t>
            </a:r>
            <a:endParaRPr lang="en-US" sz="5300" b="1">
              <a:solidFill>
                <a:srgbClr val="1BBF23"/>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3" y="203063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1078549"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smtClean="0">
                <a:solidFill>
                  <a:schemeClr val="bg1"/>
                </a:solidFill>
                <a:latin typeface="Arial-Rounded" pitchFamily="34" charset="0"/>
                <a:ea typeface="Arial-Rounded" pitchFamily="34" charset="0"/>
                <a:cs typeface="Arial-Rounded" pitchFamily="34" charset="0"/>
              </a:rPr>
              <a:t>  </a:t>
            </a:r>
            <a:r>
              <a:rPr lang="en-US" sz="8800" b="1" dirty="0" err="1" smtClean="0">
                <a:solidFill>
                  <a:schemeClr val="bg1"/>
                </a:solidFill>
                <a:latin typeface="Arial-Rounded" pitchFamily="34" charset="0"/>
                <a:ea typeface="Arial-Rounded" pitchFamily="34" charset="0"/>
                <a:cs typeface="Arial-Rounded" pitchFamily="34" charset="0"/>
              </a:rPr>
              <a:t>Th</a:t>
            </a:r>
            <a:r>
              <a:rPr lang="en-US" sz="8800" b="1" dirty="0" smtClean="0">
                <a:solidFill>
                  <a:schemeClr val="bg1"/>
                </a:solidFill>
                <a:latin typeface="Arial-Rounded" pitchFamily="34" charset="0"/>
                <a:ea typeface="Arial-Rounded" pitchFamily="34" charset="0"/>
                <a:cs typeface="Arial-Rounded" pitchFamily="34" charset="0"/>
              </a:rPr>
              <a:t>  </a:t>
            </a:r>
            <a:r>
              <a:rPr lang="en-US" sz="8800" b="1" dirty="0" err="1" smtClean="0">
                <a:solidFill>
                  <a:schemeClr val="bg1"/>
                </a:solidFill>
                <a:latin typeface="Arial-Rounded" pitchFamily="34" charset="0"/>
                <a:ea typeface="Arial-Rounded" pitchFamily="34" charset="0"/>
                <a:cs typeface="Arial-Rounded" pitchFamily="34" charset="0"/>
              </a:rPr>
              <a:t>th</a:t>
            </a:r>
            <a:r>
              <a:rPr lang="en-US" sz="8800" b="1" dirty="0" smtClean="0">
                <a:solidFill>
                  <a:schemeClr val="bg1"/>
                </a:solidFill>
                <a:latin typeface="Arial-Rounded" pitchFamily="34" charset="0"/>
                <a:ea typeface="Arial-Rounded" pitchFamily="34" charset="0"/>
                <a:cs typeface="Arial-Rounded" pitchFamily="34" charset="0"/>
              </a:rPr>
              <a:t>    </a:t>
            </a:r>
            <a:r>
              <a:rPr lang="en-US" sz="8800" b="1" dirty="0" err="1" smtClean="0">
                <a:solidFill>
                  <a:schemeClr val="bg1"/>
                </a:solidFill>
                <a:latin typeface="Arial-Rounded" pitchFamily="34" charset="0"/>
                <a:ea typeface="Arial-Rounded" pitchFamily="34" charset="0"/>
                <a:cs typeface="Arial-Rounded" pitchFamily="34" charset="0"/>
              </a:rPr>
              <a:t>ia</a:t>
            </a:r>
            <a:endParaRPr lang="en-US" sz="8800" b="1" dirty="0">
              <a:solidFill>
                <a:schemeClr val="bg1"/>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2087" y="5638800"/>
            <a:ext cx="1224629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smtClean="0">
                <a:latin typeface="Arial-Rounded" pitchFamily="34" charset="0"/>
                <a:ea typeface="Arial-Rounded" pitchFamily="34" charset="0"/>
                <a:cs typeface="Arial-Rounded" pitchFamily="34" charset="0"/>
              </a:rPr>
              <a:t>Trung</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thu</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bé</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được</a:t>
            </a:r>
            <a:r>
              <a:rPr lang="en-US" sz="6000" b="1" dirty="0" smtClean="0">
                <a:latin typeface="Arial-Rounded" pitchFamily="34" charset="0"/>
                <a:ea typeface="Arial-Rounded" pitchFamily="34" charset="0"/>
                <a:cs typeface="Arial-Rounded" pitchFamily="34" charset="0"/>
              </a:rPr>
              <a:t> chia </a:t>
            </a:r>
            <a:r>
              <a:rPr lang="en-US" sz="6000" b="1" dirty="0" err="1" smtClean="0">
                <a:latin typeface="Arial-Rounded" pitchFamily="34" charset="0"/>
                <a:ea typeface="Arial-Rounded" pitchFamily="34" charset="0"/>
                <a:cs typeface="Arial-Rounded" pitchFamily="34" charset="0"/>
              </a:rPr>
              <a:t>quà</a:t>
            </a:r>
            <a:r>
              <a:rPr lang="en-US" sz="6000" b="1" dirty="0" smtClean="0">
                <a:latin typeface="Arial-Rounded" pitchFamily="34" charset="0"/>
                <a:ea typeface="Arial-Rounded" pitchFamily="34" charset="0"/>
                <a:cs typeface="Arial-Rounded" pitchFamily="34" charset="0"/>
              </a:rPr>
              <a:t>.</a:t>
            </a:r>
            <a:endParaRPr lang="en-US" sz="6000" b="1" dirty="0">
              <a:latin typeface="Arial-Rounded" pitchFamily="34" charset="0"/>
              <a:ea typeface="Arial-Rounded" pitchFamily="34" charset="0"/>
              <a:cs typeface="Arial-Rounded" pitchFamily="34" charset="0"/>
            </a:endParaRPr>
          </a:p>
        </p:txBody>
      </p:sp>
      <p:sp>
        <p:nvSpPr>
          <p:cNvPr id="34" name="Title 1"/>
          <p:cNvSpPr txBox="1">
            <a:spLocks/>
          </p:cNvSpPr>
          <p:nvPr/>
        </p:nvSpPr>
        <p:spPr>
          <a:xfrm>
            <a:off x="-13900" y="5638800"/>
            <a:ext cx="1224629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smtClean="0">
                <a:latin typeface="Arial-Rounded" pitchFamily="34" charset="0"/>
                <a:ea typeface="Arial-Rounded" pitchFamily="34" charset="0"/>
                <a:cs typeface="Arial-Rounded" pitchFamily="34" charset="0"/>
              </a:rPr>
              <a:t>Trung</a:t>
            </a:r>
            <a:r>
              <a:rPr lang="en-US" sz="6000" b="1" dirty="0" smtClean="0">
                <a:latin typeface="Arial-Rounded" pitchFamily="34" charset="0"/>
                <a:ea typeface="Arial-Rounded" pitchFamily="34" charset="0"/>
                <a:cs typeface="Arial-Rounded" pitchFamily="34" charset="0"/>
              </a:rPr>
              <a:t> </a:t>
            </a:r>
            <a:r>
              <a:rPr lang="en-US" sz="6000" b="1" dirty="0" err="1" smtClean="0">
                <a:solidFill>
                  <a:srgbClr val="FF0000"/>
                </a:solidFill>
                <a:latin typeface="Arial-Rounded" pitchFamily="34" charset="0"/>
                <a:ea typeface="Arial-Rounded" pitchFamily="34" charset="0"/>
                <a:cs typeface="Arial-Rounded" pitchFamily="34" charset="0"/>
              </a:rPr>
              <a:t>th</a:t>
            </a:r>
            <a:r>
              <a:rPr lang="en-US" sz="6000" b="1" dirty="0" err="1" smtClean="0">
                <a:latin typeface="Arial-Rounded" pitchFamily="34" charset="0"/>
                <a:ea typeface="Arial-Rounded" pitchFamily="34" charset="0"/>
                <a:cs typeface="Arial-Rounded" pitchFamily="34" charset="0"/>
              </a:rPr>
              <a:t>u</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bé</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được</a:t>
            </a:r>
            <a:r>
              <a:rPr lang="en-US" sz="6000" b="1" dirty="0" smtClean="0">
                <a:latin typeface="Arial-Rounded" pitchFamily="34" charset="0"/>
                <a:ea typeface="Arial-Rounded" pitchFamily="34" charset="0"/>
                <a:cs typeface="Arial-Rounded" pitchFamily="34" charset="0"/>
              </a:rPr>
              <a:t> ch</a:t>
            </a:r>
            <a:r>
              <a:rPr lang="en-US" sz="6000" b="1" dirty="0" smtClean="0">
                <a:solidFill>
                  <a:srgbClr val="FF0000"/>
                </a:solidFill>
                <a:latin typeface="Arial-Rounded" pitchFamily="34" charset="0"/>
                <a:ea typeface="Arial-Rounded" pitchFamily="34" charset="0"/>
                <a:cs typeface="Arial-Rounded" pitchFamily="34" charset="0"/>
              </a:rPr>
              <a:t>ia</a:t>
            </a:r>
            <a:r>
              <a:rPr lang="en-US" sz="6000" b="1" dirty="0" smtClean="0">
                <a:latin typeface="Arial-Rounded" pitchFamily="34" charset="0"/>
                <a:ea typeface="Arial-Rounded" pitchFamily="34" charset="0"/>
                <a:cs typeface="Arial-Rounded" pitchFamily="34" charset="0"/>
              </a:rPr>
              <a:t> </a:t>
            </a:r>
            <a:r>
              <a:rPr lang="en-US" sz="6000" b="1" dirty="0" err="1" smtClean="0">
                <a:latin typeface="Arial-Rounded" pitchFamily="34" charset="0"/>
                <a:ea typeface="Arial-Rounded" pitchFamily="34" charset="0"/>
                <a:cs typeface="Arial-Rounded" pitchFamily="34" charset="0"/>
              </a:rPr>
              <a:t>quà</a:t>
            </a:r>
            <a:r>
              <a:rPr lang="en-US" sz="6000" b="1" dirty="0" smtClean="0">
                <a:latin typeface="Arial-Rounded" pitchFamily="34" charset="0"/>
                <a:ea typeface="Arial-Rounded" pitchFamily="34" charset="0"/>
                <a:cs typeface="Arial-Rounded" pitchFamily="34" charset="0"/>
              </a:rPr>
              <a:t>.</a:t>
            </a:r>
            <a:endParaRPr lang="en-US" sz="60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42319" y="2590800"/>
            <a:ext cx="282256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err="1" smtClean="0">
                <a:solidFill>
                  <a:srgbClr val="FF0000"/>
                </a:solidFill>
                <a:latin typeface="Arial-Rounded" pitchFamily="34" charset="0"/>
                <a:ea typeface="Arial-Rounded" pitchFamily="34" charset="0"/>
                <a:cs typeface="Arial-Rounded" pitchFamily="34" charset="0"/>
              </a:rPr>
              <a:t>th</a:t>
            </a:r>
            <a:endParaRPr lang="en-US" sz="16600" dirty="0">
              <a:solidFill>
                <a:srgbClr val="FF000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6690531" y="2590800"/>
            <a:ext cx="363994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600" dirty="0" err="1" smtClean="0">
                <a:solidFill>
                  <a:srgbClr val="0000FF"/>
                </a:solidFill>
                <a:latin typeface="Arial-Rounded" pitchFamily="34" charset="0"/>
                <a:ea typeface="Arial-Rounded" pitchFamily="34" charset="0"/>
                <a:cs typeface="Arial-Rounded" pitchFamily="34" charset="0"/>
              </a:rPr>
              <a:t>ia</a:t>
            </a:r>
            <a:endParaRPr lang="en-US" sz="16600" dirty="0">
              <a:solidFill>
                <a:srgbClr val="0000FF"/>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56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67754" y="114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smtClean="0">
                <a:solidFill>
                  <a:srgbClr val="FF0000"/>
                </a:solidFill>
                <a:latin typeface="Arial-Rounded" pitchFamily="34" charset="0"/>
                <a:ea typeface="Arial-Rounded" pitchFamily="34" charset="0"/>
                <a:cs typeface="Arial-Rounded" pitchFamily="34" charset="0"/>
              </a:rPr>
              <a:t>th</a:t>
            </a:r>
            <a:endParaRPr lang="en-US" sz="8800"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031577"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th</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3228390"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u</a:t>
            </a:r>
            <a:endParaRPr lang="en-US" sz="8800">
              <a:latin typeface="Arial-Rounded" pitchFamily="34" charset="0"/>
              <a:ea typeface="Arial-Rounded" pitchFamily="34" charset="0"/>
              <a:cs typeface="Arial-Rounded" pitchFamily="34" charset="0"/>
            </a:endParaRPr>
          </a:p>
        </p:txBody>
      </p:sp>
      <p:sp>
        <p:nvSpPr>
          <p:cNvPr id="10" name="Title 1"/>
          <p:cNvSpPr txBox="1">
            <a:spLocks/>
          </p:cNvSpPr>
          <p:nvPr/>
        </p:nvSpPr>
        <p:spPr>
          <a:xfrm>
            <a:off x="1032884" y="3682103"/>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th</a:t>
            </a:r>
            <a:r>
              <a:rPr lang="en-US" sz="8800">
                <a:latin typeface="Arial-Rounded" pitchFamily="34" charset="0"/>
                <a:ea typeface="Arial-Rounded" pitchFamily="34" charset="0"/>
                <a:cs typeface="Arial-Rounded" pitchFamily="34" charset="0"/>
              </a:rPr>
              <a:t>u</a:t>
            </a:r>
          </a:p>
        </p:txBody>
      </p:sp>
      <p:sp>
        <p:nvSpPr>
          <p:cNvPr id="11" name="Title 1"/>
          <p:cNvSpPr txBox="1">
            <a:spLocks/>
          </p:cNvSpPr>
          <p:nvPr/>
        </p:nvSpPr>
        <p:spPr>
          <a:xfrm>
            <a:off x="7016296"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ch</a:t>
            </a:r>
            <a:endParaRPr lang="en-US" sz="8800">
              <a:latin typeface="Arial-Rounded" pitchFamily="34" charset="0"/>
              <a:ea typeface="Arial-Rounded" pitchFamily="34" charset="0"/>
              <a:cs typeface="Arial-Rounded" pitchFamily="34" charset="0"/>
            </a:endParaRPr>
          </a:p>
        </p:txBody>
      </p:sp>
      <p:sp>
        <p:nvSpPr>
          <p:cNvPr id="12" name="Title 1"/>
          <p:cNvSpPr txBox="1">
            <a:spLocks/>
          </p:cNvSpPr>
          <p:nvPr/>
        </p:nvSpPr>
        <p:spPr>
          <a:xfrm>
            <a:off x="9215253" y="23485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ia</a:t>
            </a:r>
            <a:endParaRPr lang="en-US" sz="88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7017571" y="3682103"/>
            <a:ext cx="4295804"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ch</a:t>
            </a:r>
            <a:r>
              <a:rPr lang="en-US" sz="8800" smtClean="0">
                <a:solidFill>
                  <a:srgbClr val="FF0000"/>
                </a:solidFill>
                <a:latin typeface="Arial-Rounded" pitchFamily="34" charset="0"/>
                <a:ea typeface="Arial-Rounded" pitchFamily="34" charset="0"/>
                <a:cs typeface="Arial-Rounded" pitchFamily="34" charset="0"/>
              </a:rPr>
              <a:t>ia</a:t>
            </a:r>
            <a:endParaRPr lang="en-US" sz="88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9559" y="558905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thẻ</a:t>
            </a:r>
            <a:endParaRPr lang="en-US" sz="8000">
              <a:latin typeface="Arial-Rounded" pitchFamily="34" charset="0"/>
              <a:ea typeface="Arial-Rounded" pitchFamily="34" charset="0"/>
              <a:cs typeface="Arial-Rounded" pitchFamily="34" charset="0"/>
            </a:endParaRPr>
          </a:p>
        </p:txBody>
      </p:sp>
      <p:sp>
        <p:nvSpPr>
          <p:cNvPr id="15" name="Title 1"/>
          <p:cNvSpPr txBox="1">
            <a:spLocks/>
          </p:cNvSpPr>
          <p:nvPr/>
        </p:nvSpPr>
        <p:spPr>
          <a:xfrm>
            <a:off x="2204851" y="558905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thọ</a:t>
            </a:r>
            <a:endParaRPr lang="en-US" sz="8000">
              <a:latin typeface="Arial-Rounded" pitchFamily="34" charset="0"/>
              <a:ea typeface="Arial-Rounded" pitchFamily="34" charset="0"/>
              <a:cs typeface="Arial-Rounded" pitchFamily="34" charset="0"/>
            </a:endParaRPr>
          </a:p>
        </p:txBody>
      </p:sp>
      <p:sp>
        <p:nvSpPr>
          <p:cNvPr id="16" name="Title 1"/>
          <p:cNvSpPr txBox="1">
            <a:spLocks/>
          </p:cNvSpPr>
          <p:nvPr/>
        </p:nvSpPr>
        <p:spPr>
          <a:xfrm>
            <a:off x="4316112" y="5592534"/>
            <a:ext cx="17549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thơ</a:t>
            </a:r>
            <a:endParaRPr lang="en-US" sz="8000">
              <a:latin typeface="Arial-Rounded" pitchFamily="34" charset="0"/>
              <a:ea typeface="Arial-Rounded" pitchFamily="34" charset="0"/>
              <a:cs typeface="Arial-Rounded" pitchFamily="34" charset="0"/>
            </a:endParaRPr>
          </a:p>
        </p:txBody>
      </p:sp>
      <p:sp>
        <p:nvSpPr>
          <p:cNvPr id="17" name="Title 1"/>
          <p:cNvSpPr txBox="1">
            <a:spLocks/>
          </p:cNvSpPr>
          <p:nvPr/>
        </p:nvSpPr>
        <p:spPr>
          <a:xfrm>
            <a:off x="6133960"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đĩa</a:t>
            </a:r>
            <a:endParaRPr lang="en-US" sz="8000">
              <a:latin typeface="Arial-Rounded" pitchFamily="34" charset="0"/>
              <a:ea typeface="Arial-Rounded" pitchFamily="34" charset="0"/>
              <a:cs typeface="Arial-Rounded" pitchFamily="34" charset="0"/>
            </a:endParaRPr>
          </a:p>
        </p:txBody>
      </p:sp>
      <p:sp>
        <p:nvSpPr>
          <p:cNvPr id="18" name="Title 1"/>
          <p:cNvSpPr txBox="1">
            <a:spLocks/>
          </p:cNvSpPr>
          <p:nvPr/>
        </p:nvSpPr>
        <p:spPr>
          <a:xfrm>
            <a:off x="8048992"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mía</a:t>
            </a:r>
            <a:endParaRPr lang="en-US" sz="8000">
              <a:latin typeface="Arial-Rounded" pitchFamily="34" charset="0"/>
              <a:ea typeface="Arial-Rounded" pitchFamily="34" charset="0"/>
              <a:cs typeface="Arial-Rounded" pitchFamily="34" charset="0"/>
            </a:endParaRPr>
          </a:p>
        </p:txBody>
      </p:sp>
      <p:sp>
        <p:nvSpPr>
          <p:cNvPr id="19" name="Title 1"/>
          <p:cNvSpPr txBox="1">
            <a:spLocks/>
          </p:cNvSpPr>
          <p:nvPr/>
        </p:nvSpPr>
        <p:spPr>
          <a:xfrm>
            <a:off x="9949508" y="559253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thìa</a:t>
            </a:r>
            <a:endParaRPr lang="en-US" sz="8000">
              <a:latin typeface="Arial-Rounded" pitchFamily="34" charset="0"/>
              <a:ea typeface="Arial-Rounded" pitchFamily="34" charset="0"/>
              <a:cs typeface="Arial-Rounded" pitchFamily="34" charset="0"/>
            </a:endParaRPr>
          </a:p>
        </p:txBody>
      </p:sp>
      <p:sp>
        <p:nvSpPr>
          <p:cNvPr id="21" name="Title 1"/>
          <p:cNvSpPr txBox="1">
            <a:spLocks/>
          </p:cNvSpPr>
          <p:nvPr/>
        </p:nvSpPr>
        <p:spPr>
          <a:xfrm>
            <a:off x="84293"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2197071"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4133096" y="54127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th</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7" y="203440"/>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33" name="Title 1"/>
          <p:cNvSpPr txBox="1">
            <a:spLocks/>
          </p:cNvSpPr>
          <p:nvPr/>
        </p:nvSpPr>
        <p:spPr>
          <a:xfrm>
            <a:off x="8214520" y="1143000"/>
            <a:ext cx="2057400"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ia</a:t>
            </a:r>
            <a:endParaRPr lang="en-US" sz="8800">
              <a:solidFill>
                <a:srgbClr val="FF0000"/>
              </a:solidFill>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721"/>
          <a:stretch/>
        </p:blipFill>
        <p:spPr bwMode="auto">
          <a:xfrm>
            <a:off x="6468462" y="5596226"/>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721"/>
          <a:stretch/>
        </p:blipFill>
        <p:spPr bwMode="auto">
          <a:xfrm>
            <a:off x="8516431" y="5601707"/>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721"/>
          <a:stretch/>
        </p:blipFill>
        <p:spPr bwMode="auto">
          <a:xfrm>
            <a:off x="10396161" y="5601707"/>
            <a:ext cx="2007315" cy="142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xEl>
                                              <p:pRg st="0" end="0"/>
                                            </p:txEl>
                                          </p:spTgt>
                                        </p:tgtEl>
                                        <p:attrNameLst>
                                          <p:attrName>style.visibility</p:attrName>
                                        </p:attrNameLst>
                                      </p:cBhvr>
                                      <p:to>
                                        <p:strVal val="visible"/>
                                      </p:to>
                                    </p:set>
                                    <p:animEffect transition="in" filter="fade">
                                      <p:cBhvr>
                                        <p:cTn id="78" dur="500"/>
                                        <p:tgtEl>
                                          <p:spTgt spid="1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Effect transition="in" filter="fade">
                                      <p:cBhvr>
                                        <p:cTn id="88" dur="500"/>
                                        <p:tgtEl>
                                          <p:spTgt spid="102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p:bldP spid="15" grpId="0"/>
      <p:bldP spid="16" grpId="0"/>
      <p:bldP spid="17" grpId="0"/>
      <p:bldP spid="19" grpId="0"/>
      <p:bldP spid="21" grpId="0"/>
      <p:bldP spid="22" grpId="0"/>
      <p:bldP spid="23"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830</Words>
  <Application>Microsoft Office PowerPoint</Application>
  <PresentationFormat>Custom</PresentationFormat>
  <Paragraphs>143</Paragraphs>
  <Slides>47</Slides>
  <Notes>21</Notes>
  <HiddenSlides>0</HiddenSlides>
  <MMClips>6</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Office Theme</vt:lpstr>
      <vt:lpstr>1_Default Design</vt:lpstr>
      <vt:lpstr>3_Office 主题</vt:lpstr>
      <vt:lpstr>1_Office Theme</vt:lpstr>
      <vt:lpstr>2_Office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154</cp:revision>
  <dcterms:created xsi:type="dcterms:W3CDTF">2021-05-08T14:00:55Z</dcterms:created>
  <dcterms:modified xsi:type="dcterms:W3CDTF">2021-10-20T10:34:50Z</dcterms:modified>
</cp:coreProperties>
</file>