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32"/>
  </p:notesMasterIdLst>
  <p:sldIdLst>
    <p:sldId id="329" r:id="rId5"/>
    <p:sldId id="269" r:id="rId6"/>
    <p:sldId id="322" r:id="rId7"/>
    <p:sldId id="323" r:id="rId8"/>
    <p:sldId id="324" r:id="rId9"/>
    <p:sldId id="325" r:id="rId10"/>
    <p:sldId id="326" r:id="rId11"/>
    <p:sldId id="256" r:id="rId12"/>
    <p:sldId id="275" r:id="rId13"/>
    <p:sldId id="271" r:id="rId14"/>
    <p:sldId id="288" r:id="rId15"/>
    <p:sldId id="289" r:id="rId16"/>
    <p:sldId id="327" r:id="rId17"/>
    <p:sldId id="328" r:id="rId18"/>
    <p:sldId id="273" r:id="rId19"/>
    <p:sldId id="330" r:id="rId20"/>
    <p:sldId id="331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06" r:id="rId31"/>
  </p:sldIdLst>
  <p:sldSz cx="12161838" cy="6858000"/>
  <p:notesSz cx="6858000" cy="9144000"/>
  <p:defaultTextStyle>
    <a:defPPr>
      <a:defRPr lang="en-US"/>
    </a:defPPr>
    <a:lvl1pPr marL="0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82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162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740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319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903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479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059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642" algn="l" defTabSz="9131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88689" autoAdjust="0"/>
  </p:normalViewPr>
  <p:slideViewPr>
    <p:cSldViewPr>
      <p:cViewPr varScale="1">
        <p:scale>
          <a:sx n="66" d="100"/>
          <a:sy n="66" d="100"/>
        </p:scale>
        <p:origin x="810" y="21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2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62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40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19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03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79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59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2" algn="l" defTabSz="913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3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33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92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0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40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0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0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0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3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9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92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3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18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98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77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57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3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7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3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3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64" indent="0">
              <a:buNone/>
              <a:defRPr sz="2700" b="1"/>
            </a:lvl2pPr>
            <a:lvl3pPr marL="1215929" indent="0">
              <a:buNone/>
              <a:defRPr sz="2400" b="1"/>
            </a:lvl3pPr>
            <a:lvl4pPr marL="1823893" indent="0">
              <a:buNone/>
              <a:defRPr sz="2100" b="1"/>
            </a:lvl4pPr>
            <a:lvl5pPr marL="2431857" indent="0">
              <a:buNone/>
              <a:defRPr sz="2100" b="1"/>
            </a:lvl5pPr>
            <a:lvl6pPr marL="3039822" indent="0">
              <a:buNone/>
              <a:defRPr sz="2100" b="1"/>
            </a:lvl6pPr>
            <a:lvl7pPr marL="3647786" indent="0">
              <a:buNone/>
              <a:defRPr sz="2100" b="1"/>
            </a:lvl7pPr>
            <a:lvl8pPr marL="4255749" indent="0">
              <a:buNone/>
              <a:defRPr sz="2100" b="1"/>
            </a:lvl8pPr>
            <a:lvl9pPr marL="486371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8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64" indent="0">
              <a:buNone/>
              <a:defRPr sz="2700" b="1"/>
            </a:lvl2pPr>
            <a:lvl3pPr marL="1215929" indent="0">
              <a:buNone/>
              <a:defRPr sz="2400" b="1"/>
            </a:lvl3pPr>
            <a:lvl4pPr marL="1823893" indent="0">
              <a:buNone/>
              <a:defRPr sz="2100" b="1"/>
            </a:lvl4pPr>
            <a:lvl5pPr marL="2431857" indent="0">
              <a:buNone/>
              <a:defRPr sz="2100" b="1"/>
            </a:lvl5pPr>
            <a:lvl6pPr marL="3039822" indent="0">
              <a:buNone/>
              <a:defRPr sz="2100" b="1"/>
            </a:lvl6pPr>
            <a:lvl7pPr marL="3647786" indent="0">
              <a:buNone/>
              <a:defRPr sz="2100" b="1"/>
            </a:lvl7pPr>
            <a:lvl8pPr marL="4255749" indent="0">
              <a:buNone/>
              <a:defRPr sz="2100" b="1"/>
            </a:lvl8pPr>
            <a:lvl9pPr marL="486371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8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97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98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57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4" y="1435104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964" indent="0">
              <a:buNone/>
              <a:defRPr sz="1600"/>
            </a:lvl2pPr>
            <a:lvl3pPr marL="1215929" indent="0">
              <a:buNone/>
              <a:defRPr sz="1300"/>
            </a:lvl3pPr>
            <a:lvl4pPr marL="1823893" indent="0">
              <a:buNone/>
              <a:defRPr sz="1200"/>
            </a:lvl4pPr>
            <a:lvl5pPr marL="2431857" indent="0">
              <a:buNone/>
              <a:defRPr sz="1200"/>
            </a:lvl5pPr>
            <a:lvl6pPr marL="3039822" indent="0">
              <a:buNone/>
              <a:defRPr sz="1200"/>
            </a:lvl6pPr>
            <a:lvl7pPr marL="3647786" indent="0">
              <a:buNone/>
              <a:defRPr sz="1200"/>
            </a:lvl7pPr>
            <a:lvl8pPr marL="4255749" indent="0">
              <a:buNone/>
              <a:defRPr sz="1200"/>
            </a:lvl8pPr>
            <a:lvl9pPr marL="48637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964" indent="0">
              <a:buNone/>
              <a:defRPr sz="3700"/>
            </a:lvl2pPr>
            <a:lvl3pPr marL="1215929" indent="0">
              <a:buNone/>
              <a:defRPr sz="3200"/>
            </a:lvl3pPr>
            <a:lvl4pPr marL="1823893" indent="0">
              <a:buNone/>
              <a:defRPr sz="2700"/>
            </a:lvl4pPr>
            <a:lvl5pPr marL="2431857" indent="0">
              <a:buNone/>
              <a:defRPr sz="2700"/>
            </a:lvl5pPr>
            <a:lvl6pPr marL="3039822" indent="0">
              <a:buNone/>
              <a:defRPr sz="2700"/>
            </a:lvl6pPr>
            <a:lvl7pPr marL="3647786" indent="0">
              <a:buNone/>
              <a:defRPr sz="2700"/>
            </a:lvl7pPr>
            <a:lvl8pPr marL="4255749" indent="0">
              <a:buNone/>
              <a:defRPr sz="2700"/>
            </a:lvl8pPr>
            <a:lvl9pPr marL="48637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49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964" indent="0">
              <a:buNone/>
              <a:defRPr sz="1600"/>
            </a:lvl2pPr>
            <a:lvl3pPr marL="1215929" indent="0">
              <a:buNone/>
              <a:defRPr sz="1300"/>
            </a:lvl3pPr>
            <a:lvl4pPr marL="1823893" indent="0">
              <a:buNone/>
              <a:defRPr sz="1200"/>
            </a:lvl4pPr>
            <a:lvl5pPr marL="2431857" indent="0">
              <a:buNone/>
              <a:defRPr sz="1200"/>
            </a:lvl5pPr>
            <a:lvl6pPr marL="3039822" indent="0">
              <a:buNone/>
              <a:defRPr sz="1200"/>
            </a:lvl6pPr>
            <a:lvl7pPr marL="3647786" indent="0">
              <a:buNone/>
              <a:defRPr sz="1200"/>
            </a:lvl7pPr>
            <a:lvl8pPr marL="4255749" indent="0">
              <a:buNone/>
              <a:defRPr sz="1200"/>
            </a:lvl8pPr>
            <a:lvl9pPr marL="48637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8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7"/>
            <a:ext cx="2736414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7"/>
            <a:ext cx="8006543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95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59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72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5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2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86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7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7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8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77" indent="0">
              <a:buNone/>
              <a:defRPr sz="2700" b="1"/>
            </a:lvl2pPr>
            <a:lvl3pPr marL="1216754" indent="0">
              <a:buNone/>
              <a:defRPr sz="2400" b="1"/>
            </a:lvl3pPr>
            <a:lvl4pPr marL="1825131" indent="0">
              <a:buNone/>
              <a:defRPr sz="2100" b="1"/>
            </a:lvl4pPr>
            <a:lvl5pPr marL="2433508" indent="0">
              <a:buNone/>
              <a:defRPr sz="2100" b="1"/>
            </a:lvl5pPr>
            <a:lvl6pPr marL="3041885" indent="0">
              <a:buNone/>
              <a:defRPr sz="2100" b="1"/>
            </a:lvl6pPr>
            <a:lvl7pPr marL="3650262" indent="0">
              <a:buNone/>
              <a:defRPr sz="2100" b="1"/>
            </a:lvl7pPr>
            <a:lvl8pPr marL="4258638" indent="0">
              <a:buNone/>
              <a:defRPr sz="2100" b="1"/>
            </a:lvl8pPr>
            <a:lvl9pPr marL="4867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77" indent="0">
              <a:buNone/>
              <a:defRPr sz="2700" b="1"/>
            </a:lvl2pPr>
            <a:lvl3pPr marL="1216754" indent="0">
              <a:buNone/>
              <a:defRPr sz="2400" b="1"/>
            </a:lvl3pPr>
            <a:lvl4pPr marL="1825131" indent="0">
              <a:buNone/>
              <a:defRPr sz="2100" b="1"/>
            </a:lvl4pPr>
            <a:lvl5pPr marL="2433508" indent="0">
              <a:buNone/>
              <a:defRPr sz="2100" b="1"/>
            </a:lvl5pPr>
            <a:lvl6pPr marL="3041885" indent="0">
              <a:buNone/>
              <a:defRPr sz="2100" b="1"/>
            </a:lvl6pPr>
            <a:lvl7pPr marL="3650262" indent="0">
              <a:buNone/>
              <a:defRPr sz="2100" b="1"/>
            </a:lvl7pPr>
            <a:lvl8pPr marL="4258638" indent="0">
              <a:buNone/>
              <a:defRPr sz="2100" b="1"/>
            </a:lvl8pPr>
            <a:lvl9pPr marL="4867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31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48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3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0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6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6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77" indent="0">
              <a:buNone/>
              <a:defRPr sz="1600"/>
            </a:lvl2pPr>
            <a:lvl3pPr marL="1216754" indent="0">
              <a:buNone/>
              <a:defRPr sz="1300"/>
            </a:lvl3pPr>
            <a:lvl4pPr marL="1825131" indent="0">
              <a:buNone/>
              <a:defRPr sz="1200"/>
            </a:lvl4pPr>
            <a:lvl5pPr marL="2433508" indent="0">
              <a:buNone/>
              <a:defRPr sz="1200"/>
            </a:lvl5pPr>
            <a:lvl6pPr marL="3041885" indent="0">
              <a:buNone/>
              <a:defRPr sz="1200"/>
            </a:lvl6pPr>
            <a:lvl7pPr marL="3650262" indent="0">
              <a:buNone/>
              <a:defRPr sz="1200"/>
            </a:lvl7pPr>
            <a:lvl8pPr marL="4258638" indent="0">
              <a:buNone/>
              <a:defRPr sz="1200"/>
            </a:lvl8pPr>
            <a:lvl9pPr marL="4867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14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77" indent="0">
              <a:buNone/>
              <a:defRPr sz="3700"/>
            </a:lvl2pPr>
            <a:lvl3pPr marL="1216754" indent="0">
              <a:buNone/>
              <a:defRPr sz="3200"/>
            </a:lvl3pPr>
            <a:lvl4pPr marL="1825131" indent="0">
              <a:buNone/>
              <a:defRPr sz="2700"/>
            </a:lvl4pPr>
            <a:lvl5pPr marL="2433508" indent="0">
              <a:buNone/>
              <a:defRPr sz="2700"/>
            </a:lvl5pPr>
            <a:lvl6pPr marL="3041885" indent="0">
              <a:buNone/>
              <a:defRPr sz="2700"/>
            </a:lvl6pPr>
            <a:lvl7pPr marL="3650262" indent="0">
              <a:buNone/>
              <a:defRPr sz="2700"/>
            </a:lvl7pPr>
            <a:lvl8pPr marL="4258638" indent="0">
              <a:buNone/>
              <a:defRPr sz="2700"/>
            </a:lvl8pPr>
            <a:lvl9pPr marL="486701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42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77" indent="0">
              <a:buNone/>
              <a:defRPr sz="1600"/>
            </a:lvl2pPr>
            <a:lvl3pPr marL="1216754" indent="0">
              <a:buNone/>
              <a:defRPr sz="1300"/>
            </a:lvl3pPr>
            <a:lvl4pPr marL="1825131" indent="0">
              <a:buNone/>
              <a:defRPr sz="1200"/>
            </a:lvl4pPr>
            <a:lvl5pPr marL="2433508" indent="0">
              <a:buNone/>
              <a:defRPr sz="1200"/>
            </a:lvl5pPr>
            <a:lvl6pPr marL="3041885" indent="0">
              <a:buNone/>
              <a:defRPr sz="1200"/>
            </a:lvl6pPr>
            <a:lvl7pPr marL="3650262" indent="0">
              <a:buNone/>
              <a:defRPr sz="1200"/>
            </a:lvl7pPr>
            <a:lvl8pPr marL="4258638" indent="0">
              <a:buNone/>
              <a:defRPr sz="1200"/>
            </a:lvl8pPr>
            <a:lvl9pPr marL="4867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92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17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5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89" y="2130536"/>
            <a:ext cx="1033756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3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82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89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32" y="4406915"/>
            <a:ext cx="10337564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32" y="2906721"/>
            <a:ext cx="10337564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5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2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2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04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5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3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07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6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171" y="1600201"/>
            <a:ext cx="537148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368" y="1600201"/>
            <a:ext cx="537148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7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7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57" indent="0">
              <a:buNone/>
              <a:defRPr sz="2700" b="1"/>
            </a:lvl2pPr>
            <a:lvl3pPr marL="1215211" indent="0">
              <a:buNone/>
              <a:defRPr sz="2400" b="1"/>
            </a:lvl3pPr>
            <a:lvl4pPr marL="1822795" indent="0">
              <a:buNone/>
              <a:defRPr sz="2300" b="1"/>
            </a:lvl4pPr>
            <a:lvl5pPr marL="2430416" indent="0">
              <a:buNone/>
              <a:defRPr sz="2300" b="1"/>
            </a:lvl5pPr>
            <a:lvl6pPr marL="3037973" indent="0">
              <a:buNone/>
              <a:defRPr sz="2300" b="1"/>
            </a:lvl6pPr>
            <a:lvl7pPr marL="3645528" indent="0">
              <a:buNone/>
              <a:defRPr sz="2300" b="1"/>
            </a:lvl7pPr>
            <a:lvl8pPr marL="4253151" indent="0">
              <a:buNone/>
              <a:defRPr sz="2300" b="1"/>
            </a:lvl8pPr>
            <a:lvl9pPr marL="486076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6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164" y="1535117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57" indent="0">
              <a:buNone/>
              <a:defRPr sz="2700" b="1"/>
            </a:lvl2pPr>
            <a:lvl3pPr marL="1215211" indent="0">
              <a:buNone/>
              <a:defRPr sz="2400" b="1"/>
            </a:lvl3pPr>
            <a:lvl4pPr marL="1822795" indent="0">
              <a:buNone/>
              <a:defRPr sz="2300" b="1"/>
            </a:lvl4pPr>
            <a:lvl5pPr marL="2430416" indent="0">
              <a:buNone/>
              <a:defRPr sz="2300" b="1"/>
            </a:lvl5pPr>
            <a:lvl6pPr marL="3037973" indent="0">
              <a:buNone/>
              <a:defRPr sz="2300" b="1"/>
            </a:lvl6pPr>
            <a:lvl7pPr marL="3645528" indent="0">
              <a:buNone/>
              <a:defRPr sz="2300" b="1"/>
            </a:lvl7pPr>
            <a:lvl8pPr marL="4253151" indent="0">
              <a:buNone/>
              <a:defRPr sz="2300" b="1"/>
            </a:lvl8pPr>
            <a:lvl9pPr marL="486076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164" y="2174876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1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2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8" y="273053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5" y="273146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8" y="1435124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557" indent="0">
              <a:buNone/>
              <a:defRPr sz="1600"/>
            </a:lvl2pPr>
            <a:lvl3pPr marL="1215211" indent="0">
              <a:buNone/>
              <a:defRPr sz="1200"/>
            </a:lvl3pPr>
            <a:lvl4pPr marL="1822795" indent="0">
              <a:buNone/>
              <a:defRPr sz="1200"/>
            </a:lvl4pPr>
            <a:lvl5pPr marL="2430416" indent="0">
              <a:buNone/>
              <a:defRPr sz="1200"/>
            </a:lvl5pPr>
            <a:lvl6pPr marL="3037973" indent="0">
              <a:buNone/>
              <a:defRPr sz="1200"/>
            </a:lvl6pPr>
            <a:lvl7pPr marL="3645528" indent="0">
              <a:buNone/>
              <a:defRPr sz="1200"/>
            </a:lvl7pPr>
            <a:lvl8pPr marL="4253151" indent="0">
              <a:buNone/>
              <a:defRPr sz="1200"/>
            </a:lvl8pPr>
            <a:lvl9pPr marL="486076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7" y="4800601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7" y="612776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557" indent="0">
              <a:buNone/>
              <a:defRPr sz="3700"/>
            </a:lvl2pPr>
            <a:lvl3pPr marL="1215211" indent="0">
              <a:buNone/>
              <a:defRPr sz="3200"/>
            </a:lvl3pPr>
            <a:lvl4pPr marL="1822795" indent="0">
              <a:buNone/>
              <a:defRPr sz="2700"/>
            </a:lvl4pPr>
            <a:lvl5pPr marL="2430416" indent="0">
              <a:buNone/>
              <a:defRPr sz="2700"/>
            </a:lvl5pPr>
            <a:lvl6pPr marL="3037973" indent="0">
              <a:buNone/>
              <a:defRPr sz="2700"/>
            </a:lvl6pPr>
            <a:lvl7pPr marL="3645528" indent="0">
              <a:buNone/>
              <a:defRPr sz="2700"/>
            </a:lvl7pPr>
            <a:lvl8pPr marL="4253151" indent="0">
              <a:buNone/>
              <a:defRPr sz="2700"/>
            </a:lvl8pPr>
            <a:lvl9pPr marL="486076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7" y="5367340"/>
            <a:ext cx="7297103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7557" indent="0">
              <a:buNone/>
              <a:defRPr sz="1600"/>
            </a:lvl2pPr>
            <a:lvl3pPr marL="1215211" indent="0">
              <a:buNone/>
              <a:defRPr sz="1200"/>
            </a:lvl3pPr>
            <a:lvl4pPr marL="1822795" indent="0">
              <a:buNone/>
              <a:defRPr sz="1200"/>
            </a:lvl4pPr>
            <a:lvl5pPr marL="2430416" indent="0">
              <a:buNone/>
              <a:defRPr sz="1200"/>
            </a:lvl5pPr>
            <a:lvl6pPr marL="3037973" indent="0">
              <a:buNone/>
              <a:defRPr sz="1200"/>
            </a:lvl6pPr>
            <a:lvl7pPr marL="3645528" indent="0">
              <a:buNone/>
              <a:defRPr sz="1200"/>
            </a:lvl7pPr>
            <a:lvl8pPr marL="4253151" indent="0">
              <a:buNone/>
              <a:defRPr sz="1200"/>
            </a:lvl8pPr>
            <a:lvl9pPr marL="486076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5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02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4" y="274648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167" y="274648"/>
            <a:ext cx="800654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38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99"/>
            <a:ext cx="12161838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57" y="5001289"/>
            <a:ext cx="2849552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896777" y="-74385"/>
            <a:ext cx="15261378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782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919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211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20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2" indent="0">
              <a:buNone/>
              <a:defRPr sz="2000" b="1"/>
            </a:lvl2pPr>
            <a:lvl3pPr marL="913162" indent="0">
              <a:buNone/>
              <a:defRPr sz="1900" b="1"/>
            </a:lvl3pPr>
            <a:lvl4pPr marL="1369740" indent="0">
              <a:buNone/>
              <a:defRPr sz="1600" b="1"/>
            </a:lvl4pPr>
            <a:lvl5pPr marL="1826319" indent="0">
              <a:buNone/>
              <a:defRPr sz="1600" b="1"/>
            </a:lvl5pPr>
            <a:lvl6pPr marL="2282903" indent="0">
              <a:buNone/>
              <a:defRPr sz="1600" b="1"/>
            </a:lvl6pPr>
            <a:lvl7pPr marL="2739479" indent="0">
              <a:buNone/>
              <a:defRPr sz="1600" b="1"/>
            </a:lvl7pPr>
            <a:lvl8pPr marL="3196059" indent="0">
              <a:buNone/>
              <a:defRPr sz="1600" b="1"/>
            </a:lvl8pPr>
            <a:lvl9pPr marL="36526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9" y="1535113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2" indent="0">
              <a:buNone/>
              <a:defRPr sz="2000" b="1"/>
            </a:lvl2pPr>
            <a:lvl3pPr marL="913162" indent="0">
              <a:buNone/>
              <a:defRPr sz="1900" b="1"/>
            </a:lvl3pPr>
            <a:lvl4pPr marL="1369740" indent="0">
              <a:buNone/>
              <a:defRPr sz="1600" b="1"/>
            </a:lvl4pPr>
            <a:lvl5pPr marL="1826319" indent="0">
              <a:buNone/>
              <a:defRPr sz="1600" b="1"/>
            </a:lvl5pPr>
            <a:lvl6pPr marL="2282903" indent="0">
              <a:buNone/>
              <a:defRPr sz="1600" b="1"/>
            </a:lvl6pPr>
            <a:lvl7pPr marL="2739479" indent="0">
              <a:buNone/>
              <a:defRPr sz="1600" b="1"/>
            </a:lvl7pPr>
            <a:lvl8pPr marL="3196059" indent="0">
              <a:buNone/>
              <a:defRPr sz="1600" b="1"/>
            </a:lvl8pPr>
            <a:lvl9pPr marL="36526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6" y="273049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6" y="1435104"/>
            <a:ext cx="4001161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82" indent="0">
              <a:buNone/>
              <a:defRPr sz="1200"/>
            </a:lvl2pPr>
            <a:lvl3pPr marL="913162" indent="0">
              <a:buNone/>
              <a:defRPr sz="1100"/>
            </a:lvl3pPr>
            <a:lvl4pPr marL="1369740" indent="0">
              <a:buNone/>
              <a:defRPr sz="900"/>
            </a:lvl4pPr>
            <a:lvl5pPr marL="1826319" indent="0">
              <a:buNone/>
              <a:defRPr sz="900"/>
            </a:lvl5pPr>
            <a:lvl6pPr marL="2282903" indent="0">
              <a:buNone/>
              <a:defRPr sz="900"/>
            </a:lvl6pPr>
            <a:lvl7pPr marL="2739479" indent="0">
              <a:buNone/>
              <a:defRPr sz="900"/>
            </a:lvl7pPr>
            <a:lvl8pPr marL="3196059" indent="0">
              <a:buNone/>
              <a:defRPr sz="900"/>
            </a:lvl8pPr>
            <a:lvl9pPr marL="36526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2" indent="0">
              <a:buNone/>
              <a:defRPr sz="2800"/>
            </a:lvl2pPr>
            <a:lvl3pPr marL="913162" indent="0">
              <a:buNone/>
              <a:defRPr sz="2400"/>
            </a:lvl3pPr>
            <a:lvl4pPr marL="1369740" indent="0">
              <a:buNone/>
              <a:defRPr sz="2000"/>
            </a:lvl4pPr>
            <a:lvl5pPr marL="1826319" indent="0">
              <a:buNone/>
              <a:defRPr sz="2000"/>
            </a:lvl5pPr>
            <a:lvl6pPr marL="2282903" indent="0">
              <a:buNone/>
              <a:defRPr sz="2000"/>
            </a:lvl6pPr>
            <a:lvl7pPr marL="2739479" indent="0">
              <a:buNone/>
              <a:defRPr sz="2000"/>
            </a:lvl7pPr>
            <a:lvl8pPr marL="3196059" indent="0">
              <a:buNone/>
              <a:defRPr sz="2000"/>
            </a:lvl8pPr>
            <a:lvl9pPr marL="36526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50"/>
            <a:ext cx="7297103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82" indent="0">
              <a:buNone/>
              <a:defRPr sz="1200"/>
            </a:lvl2pPr>
            <a:lvl3pPr marL="913162" indent="0">
              <a:buNone/>
              <a:defRPr sz="1100"/>
            </a:lvl3pPr>
            <a:lvl4pPr marL="1369740" indent="0">
              <a:buNone/>
              <a:defRPr sz="900"/>
            </a:lvl4pPr>
            <a:lvl5pPr marL="1826319" indent="0">
              <a:buNone/>
              <a:defRPr sz="900"/>
            </a:lvl5pPr>
            <a:lvl6pPr marL="2282903" indent="0">
              <a:buNone/>
              <a:defRPr sz="900"/>
            </a:lvl6pPr>
            <a:lvl7pPr marL="2739479" indent="0">
              <a:buNone/>
              <a:defRPr sz="900"/>
            </a:lvl7pPr>
            <a:lvl8pPr marL="3196059" indent="0">
              <a:buNone/>
              <a:defRPr sz="900"/>
            </a:lvl8pPr>
            <a:lvl9pPr marL="36526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319" tIns="45657" rIns="91319" bIns="4565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319" tIns="45657" rIns="91319" bIns="456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319" tIns="45657" rIns="91319" bIns="4565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2"/>
            <a:ext cx="3851249" cy="365125"/>
          </a:xfrm>
          <a:prstGeom prst="rect">
            <a:avLst/>
          </a:prstGeom>
        </p:spPr>
        <p:txBody>
          <a:bodyPr vert="horz" lIns="91319" tIns="45657" rIns="91319" bIns="4565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319" tIns="45657" rIns="91319" bIns="4565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4" indent="-342434" algn="l" defTabSz="9131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47" indent="-285364" algn="l" defTabSz="9131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7" algn="l" defTabSz="9131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30" indent="-228287" algn="l" defTabSz="9131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11" indent="-228287" algn="l" defTabSz="9131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92" indent="-228287" algn="l" defTabSz="913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71" indent="-228287" algn="l" defTabSz="913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50" indent="-228287" algn="l" defTabSz="913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30" indent="-228287" algn="l" defTabSz="913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2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2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0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9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03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9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9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42" algn="l" defTabSz="913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597" tIns="60797" rIns="121597" bIns="607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597" tIns="60797" rIns="121597" bIns="607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121597" tIns="60797" rIns="121597" bIns="607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29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29"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2"/>
            <a:ext cx="3851249" cy="365125"/>
          </a:xfrm>
          <a:prstGeom prst="rect">
            <a:avLst/>
          </a:prstGeom>
        </p:spPr>
        <p:txBody>
          <a:bodyPr vert="horz" lIns="121597" tIns="60797" rIns="121597" bIns="607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121597" tIns="60797" rIns="121597" bIns="607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29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592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75" indent="-455975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943" indent="-379976" algn="l" defTabSz="12159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911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875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840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3804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768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733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696" indent="-303982" algn="l" defTabSz="1215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64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929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893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857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822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786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749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715" algn="l" defTabSz="121592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677" tIns="60837" rIns="121677" bIns="608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677" tIns="60837" rIns="121677" bIns="608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121677" tIns="60837" rIns="121677" bIns="608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54"/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754"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2"/>
            <a:ext cx="3851249" cy="365125"/>
          </a:xfrm>
          <a:prstGeom prst="rect">
            <a:avLst/>
          </a:prstGeom>
        </p:spPr>
        <p:txBody>
          <a:bodyPr vert="horz" lIns="121677" tIns="60837" rIns="121677" bIns="608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121677" tIns="60837" rIns="121677" bIns="608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54"/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7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675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83" indent="-456283" algn="l" defTabSz="121675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13" indent="-380236" algn="l" defTabSz="121675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943" indent="-304189" algn="l" defTabSz="12167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320" indent="-304189" algn="l" defTabSz="121675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697" indent="-304189" algn="l" defTabSz="121675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074" indent="-304189" algn="l" defTabSz="121675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451" indent="-304189" algn="l" defTabSz="121675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828" indent="-304189" algn="l" defTabSz="121675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203" indent="-304189" algn="l" defTabSz="121675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77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54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31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508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885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262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638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016" algn="l" defTabSz="12167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3" y="274639"/>
            <a:ext cx="10945654" cy="1143000"/>
          </a:xfrm>
          <a:prstGeom prst="rect">
            <a:avLst/>
          </a:prstGeom>
        </p:spPr>
        <p:txBody>
          <a:bodyPr vert="horz" lIns="121520" tIns="60759" rIns="121520" bIns="607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1"/>
            <a:ext cx="10945654" cy="4525963"/>
          </a:xfrm>
          <a:prstGeom prst="rect">
            <a:avLst/>
          </a:prstGeom>
        </p:spPr>
        <p:txBody>
          <a:bodyPr vert="horz" lIns="121520" tIns="60759" rIns="121520" bIns="6075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3" y="6356364"/>
            <a:ext cx="2837762" cy="365125"/>
          </a:xfrm>
          <a:prstGeom prst="rect">
            <a:avLst/>
          </a:prstGeom>
        </p:spPr>
        <p:txBody>
          <a:bodyPr vert="horz" lIns="121520" tIns="60759" rIns="121520" bIns="6075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21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211"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6" y="6356364"/>
            <a:ext cx="3851249" cy="365125"/>
          </a:xfrm>
          <a:prstGeom prst="rect">
            <a:avLst/>
          </a:prstGeom>
        </p:spPr>
        <p:txBody>
          <a:bodyPr vert="horz" lIns="121520" tIns="60759" rIns="121520" bIns="6075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2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4"/>
            <a:ext cx="2837762" cy="365125"/>
          </a:xfrm>
          <a:prstGeom prst="rect">
            <a:avLst/>
          </a:prstGeom>
        </p:spPr>
        <p:txBody>
          <a:bodyPr vert="horz" lIns="121520" tIns="60759" rIns="121520" bIns="6075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21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2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4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defTabSz="121521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664" indent="-455664" algn="l" defTabSz="121521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372" indent="-379757" algn="l" defTabSz="121521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984" indent="-303781" algn="l" defTabSz="12152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6576" indent="-303781" algn="l" defTabSz="121521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4197" indent="-303781" algn="l" defTabSz="121521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1751" indent="-303781" algn="l" defTabSz="12152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9372" indent="-303781" algn="l" defTabSz="12152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964" indent="-303781" algn="l" defTabSz="12152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4543" indent="-303781" algn="l" defTabSz="12152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557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211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795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416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973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528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151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0768" algn="l" defTabSz="1215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microsoft.com/office/2007/relationships/hdphoto" Target="../media/hdphoto12.wdp"/><Relationship Id="rId26" Type="http://schemas.openxmlformats.org/officeDocument/2006/relationships/image" Target="../media/image50.png"/><Relationship Id="rId39" Type="http://schemas.openxmlformats.org/officeDocument/2006/relationships/image" Target="../media/image57.png"/><Relationship Id="rId21" Type="http://schemas.openxmlformats.org/officeDocument/2006/relationships/image" Target="../media/image47.png"/><Relationship Id="rId34" Type="http://schemas.openxmlformats.org/officeDocument/2006/relationships/image" Target="../media/image54.png"/><Relationship Id="rId42" Type="http://schemas.openxmlformats.org/officeDocument/2006/relationships/image" Target="../media/image58.png"/><Relationship Id="rId47" Type="http://schemas.openxmlformats.org/officeDocument/2006/relationships/slide" Target="slide22.xml"/><Relationship Id="rId50" Type="http://schemas.openxmlformats.org/officeDocument/2006/relationships/slide" Target="slide23.xml"/><Relationship Id="rId55" Type="http://schemas.microsoft.com/office/2007/relationships/hdphoto" Target="../media/hdphoto27.wdp"/><Relationship Id="rId7" Type="http://schemas.openxmlformats.org/officeDocument/2006/relationships/image" Target="../media/image40.png"/><Relationship Id="rId12" Type="http://schemas.microsoft.com/office/2007/relationships/hdphoto" Target="../media/hdphoto9.wdp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microsoft.com/office/2007/relationships/hdphoto" Target="../media/hdphoto19.wdp"/><Relationship Id="rId38" Type="http://schemas.microsoft.com/office/2007/relationships/hdphoto" Target="../media/hdphoto21.wdp"/><Relationship Id="rId46" Type="http://schemas.microsoft.com/office/2007/relationships/hdphoto" Target="../media/hdphoto24.wdp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microsoft.com/office/2007/relationships/hdphoto" Target="../media/hdphoto17.wdp"/><Relationship Id="rId41" Type="http://schemas.openxmlformats.org/officeDocument/2006/relationships/slide" Target="slide26.xml"/><Relationship Id="rId5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24" Type="http://schemas.microsoft.com/office/2007/relationships/hdphoto" Target="../media/hdphoto15.wdp"/><Relationship Id="rId32" Type="http://schemas.openxmlformats.org/officeDocument/2006/relationships/image" Target="../media/image53.png"/><Relationship Id="rId37" Type="http://schemas.openxmlformats.org/officeDocument/2006/relationships/image" Target="../media/image56.png"/><Relationship Id="rId40" Type="http://schemas.microsoft.com/office/2007/relationships/hdphoto" Target="../media/hdphoto22.wdp"/><Relationship Id="rId45" Type="http://schemas.openxmlformats.org/officeDocument/2006/relationships/image" Target="../media/image59.png"/><Relationship Id="rId53" Type="http://schemas.openxmlformats.org/officeDocument/2006/relationships/slide" Target="slide24.xml"/><Relationship Id="rId58" Type="http://schemas.microsoft.com/office/2007/relationships/hdphoto" Target="../media/hdphoto28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36" Type="http://schemas.openxmlformats.org/officeDocument/2006/relationships/image" Target="../media/image55.png"/><Relationship Id="rId49" Type="http://schemas.microsoft.com/office/2007/relationships/hdphoto" Target="../media/hdphoto25.wdp"/><Relationship Id="rId57" Type="http://schemas.openxmlformats.org/officeDocument/2006/relationships/image" Target="../media/image63.png"/><Relationship Id="rId10" Type="http://schemas.microsoft.com/office/2007/relationships/hdphoto" Target="../media/hdphoto8.wdp"/><Relationship Id="rId19" Type="http://schemas.openxmlformats.org/officeDocument/2006/relationships/image" Target="../media/image46.png"/><Relationship Id="rId31" Type="http://schemas.microsoft.com/office/2007/relationships/hdphoto" Target="../media/hdphoto18.wdp"/><Relationship Id="rId44" Type="http://schemas.openxmlformats.org/officeDocument/2006/relationships/slide" Target="slide21.xml"/><Relationship Id="rId52" Type="http://schemas.microsoft.com/office/2007/relationships/hdphoto" Target="../media/hdphoto26.wdp"/><Relationship Id="rId4" Type="http://schemas.microsoft.com/office/2007/relationships/hdphoto" Target="../media/hdphoto5.wdp"/><Relationship Id="rId9" Type="http://schemas.openxmlformats.org/officeDocument/2006/relationships/image" Target="../media/image41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microsoft.com/office/2007/relationships/hdphoto" Target="../media/hdphoto16.wdp"/><Relationship Id="rId30" Type="http://schemas.openxmlformats.org/officeDocument/2006/relationships/image" Target="../media/image52.png"/><Relationship Id="rId35" Type="http://schemas.microsoft.com/office/2007/relationships/hdphoto" Target="../media/hdphoto20.wdp"/><Relationship Id="rId43" Type="http://schemas.microsoft.com/office/2007/relationships/hdphoto" Target="../media/hdphoto23.wdp"/><Relationship Id="rId48" Type="http://schemas.openxmlformats.org/officeDocument/2006/relationships/image" Target="../media/image60.png"/><Relationship Id="rId56" Type="http://schemas.openxmlformats.org/officeDocument/2006/relationships/slide" Target="slide25.xml"/><Relationship Id="rId8" Type="http://schemas.microsoft.com/office/2007/relationships/hdphoto" Target="../media/hdphoto7.wdp"/><Relationship Id="rId51" Type="http://schemas.openxmlformats.org/officeDocument/2006/relationships/image" Target="../media/image61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16.wdp"/><Relationship Id="rId4" Type="http://schemas.openxmlformats.org/officeDocument/2006/relationships/image" Target="../media/image6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14.wdp"/><Relationship Id="rId4" Type="http://schemas.openxmlformats.org/officeDocument/2006/relationships/image" Target="../media/image65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20.wdp"/><Relationship Id="rId4" Type="http://schemas.openxmlformats.org/officeDocument/2006/relationships/image" Target="../media/image65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11.wdp"/><Relationship Id="rId4" Type="http://schemas.openxmlformats.org/officeDocument/2006/relationships/image" Target="../media/image65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18.wdp"/><Relationship Id="rId4" Type="http://schemas.openxmlformats.org/officeDocument/2006/relationships/image" Target="../media/image65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2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10" Type="http://schemas.microsoft.com/office/2007/relationships/hdphoto" Target="../media/hdphoto21.wdp"/><Relationship Id="rId4" Type="http://schemas.openxmlformats.org/officeDocument/2006/relationships/image" Target="../media/image65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3" y="8520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58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7" y="3976554"/>
            <a:ext cx="1216395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7" y="470926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16608" y="2250058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33" y="2900977"/>
            <a:ext cx="3595322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389494" y="137162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6743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2003" y="2314497"/>
            <a:ext cx="9959122" cy="4315001"/>
          </a:xfrm>
          <a:prstGeom prst="rect">
            <a:avLst/>
          </a:prstGeom>
        </p:spPr>
        <p:txBody>
          <a:bodyPr spcFirstLastPara="1" wrap="none" lIns="121356" tIns="60757" rIns="121356" bIns="607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6728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6728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17199" y="3714029"/>
            <a:ext cx="72110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720" tIns="80861" rIns="161720" bIns="80861" anchor="ctr"/>
          <a:lstStyle/>
          <a:p>
            <a:pPr algn="ctr" defTabSz="2155885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5066" y="-51076"/>
            <a:ext cx="7407871" cy="595035"/>
          </a:xfrm>
          <a:prstGeom prst="rect">
            <a:avLst/>
          </a:prstGeom>
          <a:noFill/>
        </p:spPr>
        <p:txBody>
          <a:bodyPr wrap="square" lIns="121576" tIns="60788" rIns="121576" bIns="60788" rtlCol="0">
            <a:spAutoFit/>
          </a:bodyPr>
          <a:lstStyle/>
          <a:p>
            <a:pPr defTabSz="1214986"/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250" y="608361"/>
            <a:ext cx="6689011" cy="492443"/>
          </a:xfrm>
          <a:prstGeom prst="rect">
            <a:avLst/>
          </a:prstGeom>
          <a:noFill/>
        </p:spPr>
        <p:txBody>
          <a:bodyPr wrap="square" lIns="121576" tIns="60788" rIns="121576" bIns="60788" rtlCol="0">
            <a:spAutoFit/>
          </a:bodyPr>
          <a:lstStyle/>
          <a:p>
            <a:pPr defTabSz="1214986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 QUÝ ĐÔN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5748" y="255661"/>
            <a:ext cx="11825829" cy="707887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Đếm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bể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cả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bể</a:t>
            </a:r>
            <a:r>
              <a:rPr lang="en-US" sz="400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13" y="4202294"/>
            <a:ext cx="3490119" cy="707887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Mai có: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3" y="4221925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7" y="4281904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06321" y="4205081"/>
            <a:ext cx="3490119" cy="707887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Nam có: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3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6" y="4284691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3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7" y="5467395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7" y="5410201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210"/>
            <a:ext cx="899319" cy="707887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endParaRPr lang="en-US" sz="4000" dirty="0">
              <a:solidFill>
                <a:srgbClr val="0070C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210"/>
            <a:ext cx="1812388" cy="707887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được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342832" y="5470181"/>
            <a:ext cx="54863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1"/>
          <a:stretch/>
        </p:blipFill>
        <p:spPr>
          <a:xfrm>
            <a:off x="380795" y="963548"/>
            <a:ext cx="11789247" cy="28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320" y="1524000"/>
            <a:ext cx="5871818" cy="29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09"/>
          <a:stretch/>
        </p:blipFill>
        <p:spPr>
          <a:xfrm>
            <a:off x="0" y="1752600"/>
            <a:ext cx="12161838" cy="30392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145182"/>
            <a:ext cx="11468100" cy="860287"/>
            <a:chOff x="223100" y="304800"/>
            <a:chExt cx="11107692" cy="860284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70C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Số?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60279" y="2484558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64301" y="396240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318921" y="3969084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90719" y="3975768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424319" y="2441609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0280" y="2453859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424319" y="2424004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864302" y="396240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18921" y="396240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290720" y="396240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6</a:t>
            </a:r>
          </a:p>
        </p:txBody>
      </p:sp>
      <p:sp>
        <p:nvSpPr>
          <p:cNvPr id="36" name="Oval 35"/>
          <p:cNvSpPr/>
          <p:nvPr/>
        </p:nvSpPr>
        <p:spPr>
          <a:xfrm>
            <a:off x="823119" y="1062508"/>
            <a:ext cx="838200" cy="690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a</a:t>
            </a:r>
            <a:r>
              <a:rPr lang="en-US" sz="3600" dirty="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,</a:t>
            </a:r>
            <a:endParaRPr lang="en-US" sz="3600" dirty="0">
              <a:ln w="571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9" b="32780"/>
          <a:stretch/>
        </p:blipFill>
        <p:spPr>
          <a:xfrm>
            <a:off x="0" y="1447800"/>
            <a:ext cx="12176919" cy="2943313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75519" y="1964987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867736" y="3546185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318918" y="360090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0516" y="350520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652919" y="198120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5519" y="198120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652919" y="198120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867737" y="3546185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18919" y="3546185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370517" y="3546185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7</a:t>
            </a:r>
          </a:p>
        </p:txBody>
      </p:sp>
      <p:sp>
        <p:nvSpPr>
          <p:cNvPr id="38" name="Oval 37"/>
          <p:cNvSpPr/>
          <p:nvPr/>
        </p:nvSpPr>
        <p:spPr>
          <a:xfrm>
            <a:off x="213519" y="681508"/>
            <a:ext cx="838200" cy="690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</a:t>
            </a:r>
            <a:r>
              <a:rPr lang="en-US" sz="3600" dirty="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,</a:t>
            </a:r>
            <a:endParaRPr lang="en-US" sz="3600" dirty="0">
              <a:ln w="571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29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0"/>
          <a:stretch/>
        </p:blipFill>
        <p:spPr>
          <a:xfrm>
            <a:off x="-15081" y="1676400"/>
            <a:ext cx="12135891" cy="29718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99318" y="227076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80519" y="386476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318918" y="386476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255709" y="386476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567364" y="2270760"/>
            <a:ext cx="548639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99319" y="227076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561480" y="227076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880519" y="387096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18919" y="387096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290719" y="3864760"/>
            <a:ext cx="54863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8</a:t>
            </a:r>
          </a:p>
        </p:txBody>
      </p:sp>
      <p:sp>
        <p:nvSpPr>
          <p:cNvPr id="36" name="Oval 35"/>
          <p:cNvSpPr/>
          <p:nvPr/>
        </p:nvSpPr>
        <p:spPr>
          <a:xfrm>
            <a:off x="213519" y="681508"/>
            <a:ext cx="838200" cy="690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C,</a:t>
            </a:r>
            <a:endParaRPr lang="en-US" sz="3600" dirty="0">
              <a:ln w="571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29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31" y="304814"/>
            <a:ext cx="5867091" cy="914399"/>
            <a:chOff x="518319" y="304800"/>
            <a:chExt cx="5867090" cy="914397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8" y="449758"/>
              <a:ext cx="4800291" cy="769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Số?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b="78372"/>
          <a:stretch/>
        </p:blipFill>
        <p:spPr>
          <a:xfrm>
            <a:off x="633046" y="1634198"/>
            <a:ext cx="11202750" cy="31488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04319" y="5334000"/>
            <a:ext cx="1524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05119" y="5366824"/>
            <a:ext cx="1371600" cy="8815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05119" y="5366824"/>
            <a:ext cx="1371600" cy="8815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34965" b="40905"/>
          <a:stretch/>
        </p:blipFill>
        <p:spPr>
          <a:xfrm>
            <a:off x="426234" y="1359001"/>
            <a:ext cx="11735604" cy="3815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270921" y="5141685"/>
            <a:ext cx="1742989" cy="10232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52720" y="5140959"/>
            <a:ext cx="1742989" cy="10232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70919" y="5148945"/>
            <a:ext cx="1742989" cy="10232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52719" y="5133702"/>
            <a:ext cx="1742989" cy="10232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41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69684" b="7562"/>
          <a:stretch/>
        </p:blipFill>
        <p:spPr>
          <a:xfrm>
            <a:off x="436098" y="914400"/>
            <a:ext cx="11452608" cy="35052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042320" y="5105400"/>
            <a:ext cx="1813473" cy="10051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319" y="5101770"/>
            <a:ext cx="1813473" cy="10051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42319" y="5105400"/>
            <a:ext cx="1813473" cy="10051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900319" y="5105399"/>
            <a:ext cx="1813473" cy="10051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41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1" y="-102666"/>
            <a:ext cx="12616510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3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9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7"/>
            <a:ext cx="2819400" cy="22711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endParaRPr lang="en-US" sz="2000" b="1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3032" y="2324103"/>
            <a:ext cx="2678479" cy="1938865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61838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32" y="4749801"/>
            <a:ext cx="2736414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5634" y="5257813"/>
            <a:ext cx="2467299" cy="1261539"/>
          </a:xfrm>
          <a:prstGeom prst="rect">
            <a:avLst/>
          </a:prstGeom>
          <a:noFill/>
        </p:spPr>
        <p:txBody>
          <a:bodyPr wrap="none" lIns="121581" tIns="60789" rIns="121581" bIns="60789" rtlCol="0">
            <a:spAutoFit/>
          </a:bodyPr>
          <a:lstStyle/>
          <a:p>
            <a:pPr algn="ctr" defTabSz="1215764"/>
            <a:r>
              <a:rPr lang="en-US" sz="3700" b="1" dirty="0">
                <a:solidFill>
                  <a:srgbClr val="0099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XÂY DỰNG</a:t>
            </a:r>
          </a:p>
          <a:p>
            <a:pPr algn="ctr" defTabSz="1215764"/>
            <a:r>
              <a:rPr lang="en-US" sz="3700" b="1" dirty="0">
                <a:solidFill>
                  <a:srgbClr val="0099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72" y="21661"/>
            <a:ext cx="2274010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1280" y="6006875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899332" y="899390"/>
            <a:ext cx="11032799" cy="1446551"/>
          </a:xfrm>
          <a:prstGeom prst="rect">
            <a:avLst/>
          </a:prstGeom>
          <a:noFill/>
          <a:ln w="57150">
            <a:noFill/>
          </a:ln>
        </p:spPr>
        <p:txBody>
          <a:bodyPr wrap="square" lIns="91319" tIns="45657" rIns="91319" bIns="45657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dirty="0" err="1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</a:t>
            </a:r>
            <a:r>
              <a:rPr lang="en-US" sz="88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8800" dirty="0" err="1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  <a:endParaRPr lang="en-US" sz="8800" dirty="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482" y="0"/>
            <a:ext cx="12509320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14" y="956523"/>
            <a:ext cx="1410927" cy="1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17" y="3542420"/>
            <a:ext cx="232678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657" y="3675611"/>
            <a:ext cx="412841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97" y="289966"/>
            <a:ext cx="1523072" cy="17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7477" y="-431800"/>
            <a:ext cx="2101665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657" y="1700821"/>
            <a:ext cx="1516966" cy="13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9" y="-25398"/>
            <a:ext cx="793859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656" y="2714272"/>
            <a:ext cx="3096215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3" y="2921000"/>
            <a:ext cx="1511441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2855" y="2862339"/>
            <a:ext cx="1418881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29" y="-25398"/>
            <a:ext cx="793859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821" y="461430"/>
            <a:ext cx="4085806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61" y="2564904"/>
            <a:ext cx="337235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9" y="-25398"/>
            <a:ext cx="787112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1292" y="2564905"/>
            <a:ext cx="1163791" cy="10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46" y="-25398"/>
            <a:ext cx="810789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9602138" y="2987376"/>
            <a:ext cx="2612365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76" y="-25400"/>
            <a:ext cx="80210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787875" y="4062299"/>
            <a:ext cx="2225924" cy="17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51" y="-25589"/>
            <a:ext cx="108062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37" y="3585749"/>
            <a:ext cx="3701060" cy="37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91" y="685800"/>
            <a:ext cx="1048831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" y="685800"/>
            <a:ext cx="1098929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88" y="720038"/>
            <a:ext cx="1039345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66" y="650351"/>
            <a:ext cx="105239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3" action="ppaction://hlinksldjump"/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8" y="703773"/>
            <a:ext cx="1002628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6" action="ppaction://hlinksldjump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04" y="703774"/>
            <a:ext cx="1002628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1" y="-4572000"/>
            <a:ext cx="11351047" cy="62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515" y="3496593"/>
            <a:ext cx="245699" cy="615553"/>
          </a:xfrm>
          <a:prstGeom prst="rect">
            <a:avLst/>
          </a:prstGeom>
          <a:noFill/>
        </p:spPr>
        <p:txBody>
          <a:bodyPr wrap="none" lIns="121581" tIns="60789" rIns="121581" bIns="60789" rtlCol="0">
            <a:spAutoFit/>
          </a:bodyPr>
          <a:lstStyle/>
          <a:p>
            <a:pPr defTabSz="1215764"/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18194" r="55765" b="58347"/>
          <a:stretch/>
        </p:blipFill>
        <p:spPr>
          <a:xfrm>
            <a:off x="3973911" y="1066800"/>
            <a:ext cx="3782393" cy="4265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6280" y="4086159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7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9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16" y="0"/>
            <a:ext cx="1298458" cy="12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0" y="-3962400"/>
            <a:ext cx="11351047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0" t="18204" r="43679" b="58784"/>
          <a:stretch/>
        </p:blipFill>
        <p:spPr>
          <a:xfrm>
            <a:off x="4069683" y="932725"/>
            <a:ext cx="3604554" cy="4416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2053" y="4295430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5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7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64" y="-7539"/>
            <a:ext cx="1374967" cy="13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2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" y="-3200400"/>
            <a:ext cx="1135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3" t="18204" r="30879" b="58361"/>
          <a:stretch/>
        </p:blipFill>
        <p:spPr>
          <a:xfrm>
            <a:off x="4165456" y="772740"/>
            <a:ext cx="3639379" cy="4561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2053" y="4184204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6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7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-206970"/>
            <a:ext cx="1364585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-3352800"/>
            <a:ext cx="1135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9449" r="56240" b="16657"/>
          <a:stretch/>
        </p:blipFill>
        <p:spPr>
          <a:xfrm>
            <a:off x="4052345" y="455869"/>
            <a:ext cx="3944036" cy="4893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7826" y="4103409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4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7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88" y="0"/>
            <a:ext cx="134907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-3429000"/>
            <a:ext cx="1135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0" t="59591" r="43360" b="16993"/>
          <a:stretch/>
        </p:blipFill>
        <p:spPr>
          <a:xfrm>
            <a:off x="3973910" y="779116"/>
            <a:ext cx="3948166" cy="4679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2053" y="4296985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8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7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65" y="-75752"/>
            <a:ext cx="1300843" cy="12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3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7" y="-3352800"/>
            <a:ext cx="1135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0"/>
            <a:ext cx="2128320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5" t="59591" r="31760" b="16089"/>
          <a:stretch/>
        </p:blipFill>
        <p:spPr>
          <a:xfrm>
            <a:off x="4245630" y="802448"/>
            <a:ext cx="3591760" cy="4607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2053" y="4164396"/>
            <a:ext cx="1053505" cy="861775"/>
          </a:xfrm>
          <a:prstGeom prst="rect">
            <a:avLst/>
          </a:prstGeom>
          <a:noFill/>
        </p:spPr>
        <p:txBody>
          <a:bodyPr wrap="square" lIns="121581" tIns="60789" rIns="121581" bIns="60789" rtlCol="0">
            <a:spAutoFit/>
          </a:bodyPr>
          <a:lstStyle/>
          <a:p>
            <a:pPr defTabSz="1215644" latinLnBrk="1"/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10</a:t>
            </a:r>
            <a:endParaRPr lang="vi-VN" sz="4800" b="1" dirty="0">
              <a:solidFill>
                <a:prstClr val="black"/>
              </a:solidFill>
            </a:endParaRPr>
          </a:p>
        </p:txBody>
      </p:sp>
      <p:pic>
        <p:nvPicPr>
          <p:cNvPr id="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0"/>
            <a:ext cx="1733941" cy="14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0" y="4495813"/>
            <a:ext cx="3417663" cy="2514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0" y="-186012"/>
            <a:ext cx="2814800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1" y="2716877"/>
            <a:ext cx="2236672" cy="1077219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1"/>
            <a:ext cx="2460340" cy="1077219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thành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1"/>
            <a:ext cx="2460340" cy="1077219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3" y="-133736"/>
            <a:ext cx="6158308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8261"/>
            <a:ext cx="1586601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7911"/>
            <a:ext cx="1461958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7" y="3600117"/>
            <a:ext cx="3203040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6" y="808573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6" y="808573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6" y="220759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6" y="220759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41" y="69629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9" y="69629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6" y="174202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6" y="174606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114275" y="179947"/>
            <a:ext cx="843975" cy="41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61" tIns="60829" rIns="121661" bIns="60829" rtlCol="0" anchor="ctr"/>
          <a:lstStyle/>
          <a:p>
            <a:pPr algn="ctr" defTabSz="1216589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368" y="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365" y="5763251"/>
            <a:ext cx="1364983" cy="120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9159" y="171373"/>
            <a:ext cx="10148560" cy="38672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endParaRPr lang="en-US" b="1" dirty="0">
              <a:solidFill>
                <a:prstClr val="white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989" y="304805"/>
            <a:ext cx="10151211" cy="830799"/>
          </a:xfrm>
          <a:prstGeom prst="rect">
            <a:avLst/>
          </a:prstGeom>
          <a:noFill/>
        </p:spPr>
        <p:txBody>
          <a:bodyPr wrap="square" lIns="91198" tIns="45604" rIns="91198" bIns="45604" rtlCol="0">
            <a:spAutoFit/>
          </a:bodyPr>
          <a:lstStyle/>
          <a:p>
            <a:pPr defTabSz="911935"/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thích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hợp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6224435" y="4294418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8686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4435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6521" y="4342501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570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682443" y="4558581"/>
            <a:ext cx="1010031" cy="8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2069826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4847738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7526424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srgbClr val="C0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9" y="46497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8" y="231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474" y="5760597"/>
            <a:ext cx="1281558" cy="11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9159" y="171373"/>
            <a:ext cx="10148560" cy="38672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endParaRPr lang="en-US" b="1" dirty="0">
              <a:solidFill>
                <a:prstClr val="white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0988" y="171373"/>
            <a:ext cx="10151211" cy="830799"/>
          </a:xfrm>
          <a:prstGeom prst="rect">
            <a:avLst/>
          </a:prstGeom>
          <a:noFill/>
        </p:spPr>
        <p:txBody>
          <a:bodyPr wrap="square" lIns="91198" tIns="45604" rIns="91198" bIns="45604" rtlCol="0">
            <a:spAutoFit/>
          </a:bodyPr>
          <a:lstStyle/>
          <a:p>
            <a:pPr defTabSz="911935"/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thích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hợp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067604" y="569639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8686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7604" y="4376065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6521" y="4342501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7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618876" y="4649111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25608" y="5960557"/>
            <a:ext cx="1010031" cy="8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2069826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4847738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7526424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srgbClr val="C0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9" y="46497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9" y="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20" y="5787804"/>
            <a:ext cx="1309143" cy="11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9159" y="171373"/>
            <a:ext cx="10148560" cy="38672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endParaRPr lang="en-US" b="1" dirty="0">
              <a:solidFill>
                <a:prstClr val="white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989" y="336022"/>
            <a:ext cx="10151211" cy="830799"/>
          </a:xfrm>
          <a:prstGeom prst="rect">
            <a:avLst/>
          </a:prstGeom>
          <a:noFill/>
        </p:spPr>
        <p:txBody>
          <a:bodyPr wrap="square" lIns="91198" tIns="45604" rIns="91198" bIns="45604" rtlCol="0">
            <a:spAutoFit/>
          </a:bodyPr>
          <a:lstStyle/>
          <a:p>
            <a:pPr defTabSz="911935"/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thích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hợp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8686" y="4440137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8686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4435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4435" y="4342501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570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36690" y="4704301"/>
            <a:ext cx="1010031" cy="8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2069826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srgbClr val="C0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4847738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7526424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schemeClr val="tx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15654" y="46497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9" y="4234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576" y="5672132"/>
            <a:ext cx="1309143" cy="11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9159" y="171373"/>
            <a:ext cx="10148560" cy="38672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endParaRPr lang="en-US" b="1" dirty="0">
              <a:solidFill>
                <a:prstClr val="white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989" y="228605"/>
            <a:ext cx="10151211" cy="830799"/>
          </a:xfrm>
          <a:prstGeom prst="rect">
            <a:avLst/>
          </a:prstGeom>
          <a:noFill/>
        </p:spPr>
        <p:txBody>
          <a:bodyPr wrap="square" lIns="91198" tIns="45604" rIns="91198" bIns="45604" rtlCol="0">
            <a:spAutoFit/>
          </a:bodyPr>
          <a:lstStyle/>
          <a:p>
            <a:pPr defTabSz="911935"/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thích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hợp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6518" y="5597745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4435" y="4342499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4435" y="5672134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6521" y="4342501"/>
            <a:ext cx="3491219" cy="1105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198" tIns="45604" rIns="91198" bIns="45604" rtlCol="0" anchor="ctr"/>
          <a:lstStyle/>
          <a:p>
            <a:pPr algn="ctr" defTabSz="911935"/>
            <a:r>
              <a:rPr lang="en-US" sz="7200" b="1" dirty="0">
                <a:solidFill>
                  <a:prstClr val="white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5708" y="59451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693488" y="4615547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14525" y="5861909"/>
            <a:ext cx="1010031" cy="8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2069826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4847738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prstClr val="black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7526424" y="1734464"/>
            <a:ext cx="2223782" cy="1600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589" tIns="60793" rIns="121589" bIns="60793" rtlCol="0">
            <a:spAutoFit/>
          </a:bodyPr>
          <a:lstStyle/>
          <a:p>
            <a:pPr algn="ctr" defTabSz="1215825" latinLnBrk="1"/>
            <a:r>
              <a:rPr lang="en-US" sz="9600" b="1" dirty="0">
                <a:solidFill>
                  <a:srgbClr val="C0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?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7739" y="4649783"/>
            <a:ext cx="823496" cy="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3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57" rIns="91319" bIns="45657" rtlCol="0" anchor="ctr"/>
          <a:lstStyle/>
          <a:p>
            <a:pPr algn="ctr"/>
            <a:endParaRPr lang="en-US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8820" y="937052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itchFamily="34" charset="-93"/>
                  <a:ea typeface="Arial-Rounded" pitchFamily="34" charset="-93"/>
                  <a:cs typeface="Arial-Rounded" pitchFamily="34" charset="-93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itchFamily="34" charset="-93"/>
                  <a:ea typeface="Arial-Rounded" pitchFamily="34" charset="-93"/>
                  <a:cs typeface="Arial-Rounded" pitchFamily="34" charset="-93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64" y="4163059"/>
            <a:ext cx="7725331" cy="27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93" y="2442288"/>
            <a:ext cx="10943879" cy="1123285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6700" b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MẤY VÀ MẤY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1015576"/>
          </a:xfrm>
          <a:prstGeom prst="rect">
            <a:avLst/>
          </a:prstGeom>
          <a:noFill/>
        </p:spPr>
        <p:txBody>
          <a:bodyPr wrap="square" lIns="91319" tIns="45657" rIns="91319" bIns="45657" rtlCol="0">
            <a:spAutoFit/>
          </a:bodyPr>
          <a:lstStyle/>
          <a:p>
            <a:pPr algn="ctr"/>
            <a:r>
              <a:rPr lang="en-US" sz="6000" b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</a:t>
            </a:r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1722" y="6324603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lIns="91319" tIns="45657" rIns="91319" bIns="45657" rtlCol="0">
            <a:spAutoFit/>
          </a:bodyPr>
          <a:lstStyle/>
          <a:p>
            <a:r>
              <a:rPr lang="en-US" sz="280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Sách Toán_trang 32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6719" y="1676400"/>
            <a:ext cx="5895839" cy="2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213</Words>
  <Application>Microsoft Office PowerPoint</Application>
  <PresentationFormat>Custom</PresentationFormat>
  <Paragraphs>131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宋体</vt:lpstr>
      <vt:lpstr>Arial</vt:lpstr>
      <vt:lpstr>Arial-Rounded</vt:lpstr>
      <vt:lpstr>Calibri</vt:lpstr>
      <vt:lpstr>Kids</vt:lpstr>
      <vt:lpstr>Times New Roman</vt:lpstr>
      <vt:lpstr>UTM Avo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139</cp:revision>
  <dcterms:created xsi:type="dcterms:W3CDTF">2021-05-23T10:25:42Z</dcterms:created>
  <dcterms:modified xsi:type="dcterms:W3CDTF">2021-10-13T10:28:58Z</dcterms:modified>
</cp:coreProperties>
</file>